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64" r:id="rId6"/>
    <p:sldId id="265" r:id="rId7"/>
    <p:sldId id="266" r:id="rId8"/>
    <p:sldId id="259" r:id="rId9"/>
    <p:sldId id="267" r:id="rId10"/>
    <p:sldId id="268" r:id="rId11"/>
    <p:sldId id="260" r:id="rId12"/>
    <p:sldId id="269" r:id="rId13"/>
    <p:sldId id="270" r:id="rId14"/>
    <p:sldId id="271" r:id="rId15"/>
    <p:sldId id="261" r:id="rId16"/>
    <p:sldId id="272" r:id="rId17"/>
    <p:sldId id="273" r:id="rId18"/>
    <p:sldId id="262" r:id="rId19"/>
    <p:sldId id="274" r:id="rId20"/>
    <p:sldId id="275" r:id="rId21"/>
    <p:sldId id="276" r:id="rId22"/>
    <p:sldId id="263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-450" y="-17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6DBA-00BD-4CF4-A6CE-86037B60D068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93D42-9C82-4196-9EAA-4B4CE2CCA5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1056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6DBA-00BD-4CF4-A6CE-86037B60D068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93D42-9C82-4196-9EAA-4B4CE2CCA5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6852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6DBA-00BD-4CF4-A6CE-86037B60D068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93D42-9C82-4196-9EAA-4B4CE2CCA5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47617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6DBA-00BD-4CF4-A6CE-86037B60D068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93D42-9C82-4196-9EAA-4B4CE2CCA5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42908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7685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610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1773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9412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5593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2425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553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6DBA-00BD-4CF4-A6CE-86037B60D068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93D42-9C82-4196-9EAA-4B4CE2CCA5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25654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6781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0015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483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809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6DBA-00BD-4CF4-A6CE-86037B60D068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93D42-9C82-4196-9EAA-4B4CE2CCA5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4562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6DBA-00BD-4CF4-A6CE-86037B60D068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93D42-9C82-4196-9EAA-4B4CE2CCA5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964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6DBA-00BD-4CF4-A6CE-86037B60D068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93D42-9C82-4196-9EAA-4B4CE2CCA53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3303285" y="481821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249174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6DBA-00BD-4CF4-A6CE-86037B60D068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93D42-9C82-4196-9EAA-4B4CE2CCA5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7206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6DBA-00BD-4CF4-A6CE-86037B60D068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93D42-9C82-4196-9EAA-4B4CE2CCA5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1438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" y="321"/>
            <a:ext cx="9142858" cy="51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288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6DBA-00BD-4CF4-A6CE-86037B60D068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93D42-9C82-4196-9EAA-4B4CE2CCA5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4712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86DBA-00BD-4CF4-A6CE-86037B60D068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93D42-9C82-4196-9EAA-4B4CE2CCA5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585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84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901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295650" y="2477692"/>
            <a:ext cx="46672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商务</a:t>
            </a:r>
            <a:r>
              <a:rPr lang="zh-CN" altLang="en-US" sz="3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年终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总结</a:t>
            </a:r>
            <a:r>
              <a:rPr lang="zh-CN" altLang="en-US" sz="3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与规划</a:t>
            </a:r>
          </a:p>
        </p:txBody>
      </p:sp>
      <p:cxnSp>
        <p:nvCxnSpPr>
          <p:cNvPr id="5" name="直接连接符 4"/>
          <p:cNvCxnSpPr/>
          <p:nvPr/>
        </p:nvCxnSpPr>
        <p:spPr>
          <a:xfrm rot="5400000">
            <a:off x="5628680" y="1868686"/>
            <a:ext cx="0" cy="917972"/>
          </a:xfrm>
          <a:prstGeom prst="line">
            <a:avLst/>
          </a:prstGeom>
          <a:ln w="0">
            <a:solidFill>
              <a:srgbClr val="AED5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4140994" y="3251597"/>
            <a:ext cx="2975372" cy="0"/>
          </a:xfrm>
          <a:prstGeom prst="line">
            <a:avLst/>
          </a:prstGeom>
          <a:ln w="0">
            <a:solidFill>
              <a:srgbClr val="AED5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2868216" y="3434953"/>
            <a:ext cx="5520928" cy="547688"/>
            <a:chOff x="3493119" y="4376948"/>
            <a:chExt cx="7360973" cy="730804"/>
          </a:xfrm>
        </p:grpSpPr>
        <p:grpSp>
          <p:nvGrpSpPr>
            <p:cNvPr id="8" name="组合 481"/>
            <p:cNvGrpSpPr>
              <a:grpSpLocks/>
            </p:cNvGrpSpPr>
            <p:nvPr/>
          </p:nvGrpSpPr>
          <p:grpSpPr bwMode="auto">
            <a:xfrm flipV="1">
              <a:off x="3493119" y="4376948"/>
              <a:ext cx="1224470" cy="730804"/>
              <a:chOff x="4702629" y="2354575"/>
              <a:chExt cx="1086152" cy="587919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4702629" y="2354575"/>
                <a:ext cx="0" cy="587919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 rot="5400000">
                <a:off x="5245460" y="1811744"/>
                <a:ext cx="0" cy="1085662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组合 483"/>
            <p:cNvGrpSpPr>
              <a:grpSpLocks/>
            </p:cNvGrpSpPr>
            <p:nvPr/>
          </p:nvGrpSpPr>
          <p:grpSpPr bwMode="auto">
            <a:xfrm flipH="1" flipV="1">
              <a:off x="9629622" y="4376948"/>
              <a:ext cx="1224470" cy="730804"/>
              <a:chOff x="4702629" y="2354575"/>
              <a:chExt cx="1086152" cy="587919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4702629" y="2354575"/>
                <a:ext cx="0" cy="587919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 rot="5400000">
                <a:off x="5245460" y="1811744"/>
                <a:ext cx="0" cy="1085662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组合 13"/>
          <p:cNvGrpSpPr>
            <a:grpSpLocks/>
          </p:cNvGrpSpPr>
          <p:nvPr/>
        </p:nvGrpSpPr>
        <p:grpSpPr bwMode="auto">
          <a:xfrm flipH="1" flipV="1">
            <a:off x="2868216" y="1139428"/>
            <a:ext cx="5520928" cy="547688"/>
            <a:chOff x="3424715" y="4465315"/>
            <a:chExt cx="7360973" cy="730804"/>
          </a:xfrm>
        </p:grpSpPr>
        <p:grpSp>
          <p:nvGrpSpPr>
            <p:cNvPr id="15" name="组合 729"/>
            <p:cNvGrpSpPr>
              <a:grpSpLocks/>
            </p:cNvGrpSpPr>
            <p:nvPr/>
          </p:nvGrpSpPr>
          <p:grpSpPr bwMode="auto">
            <a:xfrm flipV="1">
              <a:off x="3424715" y="4465315"/>
              <a:ext cx="1224470" cy="730804"/>
              <a:chOff x="4702629" y="2354575"/>
              <a:chExt cx="1086152" cy="587919"/>
            </a:xfrm>
          </p:grpSpPr>
          <p:cxnSp>
            <p:nvCxnSpPr>
              <p:cNvPr id="19" name="直接连接符 18"/>
              <p:cNvCxnSpPr/>
              <p:nvPr/>
            </p:nvCxnSpPr>
            <p:spPr>
              <a:xfrm>
                <a:off x="4702629" y="2354575"/>
                <a:ext cx="0" cy="587919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rot="5400000">
                <a:off x="5245460" y="1811744"/>
                <a:ext cx="0" cy="1085662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730"/>
            <p:cNvGrpSpPr>
              <a:grpSpLocks/>
            </p:cNvGrpSpPr>
            <p:nvPr/>
          </p:nvGrpSpPr>
          <p:grpSpPr bwMode="auto">
            <a:xfrm flipH="1" flipV="1">
              <a:off x="9561218" y="4465315"/>
              <a:ext cx="1224470" cy="730804"/>
              <a:chOff x="4702629" y="2354575"/>
              <a:chExt cx="1086152" cy="587919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4702629" y="2354575"/>
                <a:ext cx="0" cy="587919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 rot="5400000">
                <a:off x="5245460" y="1811744"/>
                <a:ext cx="0" cy="1085662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2869407" y="3401617"/>
            <a:ext cx="55197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400">
                <a:solidFill>
                  <a:schemeClr val="bg1"/>
                </a:solidFill>
                <a:latin typeface="Arial" charset="0"/>
                <a:ea typeface="微软雅黑" pitchFamily="34" charset="-122"/>
                <a:cs typeface="Arial" charset="0"/>
              </a:rPr>
              <a:t>这里输入您的文字或内容</a:t>
            </a:r>
          </a:p>
        </p:txBody>
      </p:sp>
      <p:sp>
        <p:nvSpPr>
          <p:cNvPr id="22" name="矩形 21"/>
          <p:cNvSpPr/>
          <p:nvPr/>
        </p:nvSpPr>
        <p:spPr>
          <a:xfrm>
            <a:off x="4255277" y="1091659"/>
            <a:ext cx="2499659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en-US" altLang="zh-CN" sz="7200" b="1" spc="113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Elephant" pitchFamily="18" charset="0"/>
              </a:rPr>
              <a:t>20XX</a:t>
            </a:r>
            <a:endParaRPr lang="zh-CN" altLang="en-US" sz="7200" b="1" spc="113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Elephant" pitchFamily="18" charset="0"/>
            </a:endParaRPr>
          </a:p>
        </p:txBody>
      </p:sp>
      <p:grpSp>
        <p:nvGrpSpPr>
          <p:cNvPr id="23" name="组合 4"/>
          <p:cNvGrpSpPr>
            <a:grpSpLocks/>
          </p:cNvGrpSpPr>
          <p:nvPr/>
        </p:nvGrpSpPr>
        <p:grpSpPr bwMode="auto">
          <a:xfrm>
            <a:off x="209551" y="1206104"/>
            <a:ext cx="2215754" cy="2543175"/>
            <a:chOff x="2097740" y="1026947"/>
            <a:chExt cx="3581908" cy="4096383"/>
          </a:xfrm>
        </p:grpSpPr>
        <p:sp>
          <p:nvSpPr>
            <p:cNvPr id="24" name="等腰三角形 23"/>
            <p:cNvSpPr/>
            <p:nvPr/>
          </p:nvSpPr>
          <p:spPr>
            <a:xfrm>
              <a:off x="2097740" y="1026947"/>
              <a:ext cx="3581908" cy="3087630"/>
            </a:xfrm>
            <a:prstGeom prst="triangl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25" name="等腰三角形 24"/>
            <p:cNvSpPr/>
            <p:nvPr/>
          </p:nvSpPr>
          <p:spPr>
            <a:xfrm flipV="1">
              <a:off x="2097740" y="2035700"/>
              <a:ext cx="3581908" cy="3087630"/>
            </a:xfrm>
            <a:prstGeom prst="triangl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</p:grpSp>
      <p:sp>
        <p:nvSpPr>
          <p:cNvPr id="26" name="TextBox 5"/>
          <p:cNvSpPr txBox="1">
            <a:spLocks noChangeArrowheads="1"/>
          </p:cNvSpPr>
          <p:nvPr/>
        </p:nvSpPr>
        <p:spPr bwMode="auto">
          <a:xfrm>
            <a:off x="754856" y="2164558"/>
            <a:ext cx="1172116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7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27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7529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/>
      <p:bldP spid="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942975" y="1402558"/>
            <a:ext cx="2266950" cy="2060972"/>
            <a:chOff x="936563" y="1869446"/>
            <a:chExt cx="3327177" cy="3025534"/>
          </a:xfrm>
        </p:grpSpPr>
        <p:sp>
          <p:nvSpPr>
            <p:cNvPr id="3" name="Rectangle 104"/>
            <p:cNvSpPr>
              <a:spLocks noChangeArrowheads="1"/>
            </p:cNvSpPr>
            <p:nvPr/>
          </p:nvSpPr>
          <p:spPr bwMode="auto">
            <a:xfrm>
              <a:off x="936563" y="2536493"/>
              <a:ext cx="451491" cy="1685485"/>
            </a:xfrm>
            <a:prstGeom prst="rect">
              <a:avLst/>
            </a:prstGeom>
            <a:solidFill>
              <a:schemeClr val="bg1">
                <a:alpha val="7803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4" name="Freeform 105"/>
            <p:cNvSpPr>
              <a:spLocks/>
            </p:cNvSpPr>
            <p:nvPr/>
          </p:nvSpPr>
          <p:spPr bwMode="auto">
            <a:xfrm>
              <a:off x="2056338" y="1869446"/>
              <a:ext cx="449502" cy="667047"/>
            </a:xfrm>
            <a:custGeom>
              <a:avLst/>
              <a:gdLst>
                <a:gd name="T0" fmla="*/ 2147483647 w 226"/>
                <a:gd name="T1" fmla="*/ 2147483647 h 224"/>
                <a:gd name="T2" fmla="*/ 0 w 226"/>
                <a:gd name="T3" fmla="*/ 0 h 224"/>
                <a:gd name="T4" fmla="*/ 0 w 226"/>
                <a:gd name="T5" fmla="*/ 2147483647 h 224"/>
                <a:gd name="T6" fmla="*/ 2147483647 w 226"/>
                <a:gd name="T7" fmla="*/ 2147483647 h 2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6" h="224">
                  <a:moveTo>
                    <a:pt x="226" y="224"/>
                  </a:moveTo>
                  <a:lnTo>
                    <a:pt x="0" y="0"/>
                  </a:lnTo>
                  <a:lnTo>
                    <a:pt x="0" y="224"/>
                  </a:lnTo>
                  <a:lnTo>
                    <a:pt x="226" y="224"/>
                  </a:lnTo>
                  <a:close/>
                </a:path>
              </a:pathLst>
            </a:custGeom>
            <a:solidFill>
              <a:schemeClr val="bg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106"/>
            <p:cNvSpPr>
              <a:spLocks/>
            </p:cNvSpPr>
            <p:nvPr/>
          </p:nvSpPr>
          <p:spPr bwMode="auto">
            <a:xfrm>
              <a:off x="936563" y="4221977"/>
              <a:ext cx="451491" cy="673003"/>
            </a:xfrm>
            <a:custGeom>
              <a:avLst/>
              <a:gdLst>
                <a:gd name="T0" fmla="*/ 2147483647 w 227"/>
                <a:gd name="T1" fmla="*/ 0 h 226"/>
                <a:gd name="T2" fmla="*/ 0 w 227"/>
                <a:gd name="T3" fmla="*/ 0 h 226"/>
                <a:gd name="T4" fmla="*/ 2147483647 w 227"/>
                <a:gd name="T5" fmla="*/ 2147483647 h 226"/>
                <a:gd name="T6" fmla="*/ 2147483647 w 227"/>
                <a:gd name="T7" fmla="*/ 0 h 22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7" h="226">
                  <a:moveTo>
                    <a:pt x="227" y="0"/>
                  </a:moveTo>
                  <a:lnTo>
                    <a:pt x="0" y="0"/>
                  </a:lnTo>
                  <a:lnTo>
                    <a:pt x="227" y="226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107"/>
            <p:cNvSpPr>
              <a:spLocks/>
            </p:cNvSpPr>
            <p:nvPr/>
          </p:nvSpPr>
          <p:spPr bwMode="auto">
            <a:xfrm>
              <a:off x="2056338" y="4221977"/>
              <a:ext cx="449502" cy="673003"/>
            </a:xfrm>
            <a:custGeom>
              <a:avLst/>
              <a:gdLst>
                <a:gd name="T0" fmla="*/ 0 w 226"/>
                <a:gd name="T1" fmla="*/ 2147483647 h 226"/>
                <a:gd name="T2" fmla="*/ 2147483647 w 226"/>
                <a:gd name="T3" fmla="*/ 0 h 226"/>
                <a:gd name="T4" fmla="*/ 0 w 226"/>
                <a:gd name="T5" fmla="*/ 0 h 226"/>
                <a:gd name="T6" fmla="*/ 0 w 226"/>
                <a:gd name="T7" fmla="*/ 2147483647 h 22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6" h="226">
                  <a:moveTo>
                    <a:pt x="0" y="226"/>
                  </a:moveTo>
                  <a:lnTo>
                    <a:pt x="226" y="0"/>
                  </a:lnTo>
                  <a:lnTo>
                    <a:pt x="0" y="0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chemeClr val="bg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108"/>
            <p:cNvSpPr>
              <a:spLocks/>
            </p:cNvSpPr>
            <p:nvPr/>
          </p:nvSpPr>
          <p:spPr bwMode="auto">
            <a:xfrm>
              <a:off x="936563" y="1869446"/>
              <a:ext cx="451491" cy="667047"/>
            </a:xfrm>
            <a:custGeom>
              <a:avLst/>
              <a:gdLst>
                <a:gd name="T0" fmla="*/ 2147483647 w 227"/>
                <a:gd name="T1" fmla="*/ 0 h 224"/>
                <a:gd name="T2" fmla="*/ 0 w 227"/>
                <a:gd name="T3" fmla="*/ 2147483647 h 224"/>
                <a:gd name="T4" fmla="*/ 2147483647 w 227"/>
                <a:gd name="T5" fmla="*/ 2147483647 h 224"/>
                <a:gd name="T6" fmla="*/ 2147483647 w 227"/>
                <a:gd name="T7" fmla="*/ 0 h 2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7" h="224">
                  <a:moveTo>
                    <a:pt x="227" y="0"/>
                  </a:moveTo>
                  <a:lnTo>
                    <a:pt x="0" y="224"/>
                  </a:lnTo>
                  <a:lnTo>
                    <a:pt x="227" y="22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Rectangle 109"/>
            <p:cNvSpPr>
              <a:spLocks noChangeArrowheads="1"/>
            </p:cNvSpPr>
            <p:nvPr/>
          </p:nvSpPr>
          <p:spPr bwMode="auto">
            <a:xfrm>
              <a:off x="2056338" y="2536493"/>
              <a:ext cx="449502" cy="1685485"/>
            </a:xfrm>
            <a:prstGeom prst="rect">
              <a:avLst/>
            </a:prstGeom>
            <a:solidFill>
              <a:schemeClr val="bg1">
                <a:alpha val="7803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9" name="Rectangle 110"/>
            <p:cNvSpPr>
              <a:spLocks noChangeArrowheads="1"/>
            </p:cNvSpPr>
            <p:nvPr/>
          </p:nvSpPr>
          <p:spPr bwMode="auto">
            <a:xfrm>
              <a:off x="1388053" y="1869446"/>
              <a:ext cx="668286" cy="667047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10" name="Rectangle 111"/>
            <p:cNvSpPr>
              <a:spLocks noChangeArrowheads="1"/>
            </p:cNvSpPr>
            <p:nvPr/>
          </p:nvSpPr>
          <p:spPr bwMode="auto">
            <a:xfrm>
              <a:off x="1388053" y="4221977"/>
              <a:ext cx="668286" cy="673003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grpSp>
          <p:nvGrpSpPr>
            <p:cNvPr id="11" name="组合 67"/>
            <p:cNvGrpSpPr>
              <a:grpSpLocks/>
            </p:cNvGrpSpPr>
            <p:nvPr/>
          </p:nvGrpSpPr>
          <p:grpSpPr bwMode="auto">
            <a:xfrm>
              <a:off x="2758814" y="1869446"/>
              <a:ext cx="1504926" cy="3025534"/>
              <a:chOff x="5600700" y="2627313"/>
              <a:chExt cx="993775" cy="1609726"/>
            </a:xfrm>
          </p:grpSpPr>
          <p:sp>
            <p:nvSpPr>
              <p:cNvPr id="12" name="Freeform 5"/>
              <p:cNvSpPr>
                <a:spLocks/>
              </p:cNvSpPr>
              <p:nvPr/>
            </p:nvSpPr>
            <p:spPr bwMode="auto">
              <a:xfrm>
                <a:off x="6238875" y="3429001"/>
                <a:ext cx="352425" cy="808038"/>
              </a:xfrm>
              <a:custGeom>
                <a:avLst/>
                <a:gdLst>
                  <a:gd name="T0" fmla="*/ 2147483647 w 222"/>
                  <a:gd name="T1" fmla="*/ 2147483647 h 509"/>
                  <a:gd name="T2" fmla="*/ 2147483647 w 222"/>
                  <a:gd name="T3" fmla="*/ 0 h 509"/>
                  <a:gd name="T4" fmla="*/ 2147483647 w 222"/>
                  <a:gd name="T5" fmla="*/ 0 h 509"/>
                  <a:gd name="T6" fmla="*/ 0 w 222"/>
                  <a:gd name="T7" fmla="*/ 2147483647 h 509"/>
                  <a:gd name="T8" fmla="*/ 0 w 222"/>
                  <a:gd name="T9" fmla="*/ 2147483647 h 509"/>
                  <a:gd name="T10" fmla="*/ 2147483647 w 222"/>
                  <a:gd name="T11" fmla="*/ 2147483647 h 509"/>
                  <a:gd name="T12" fmla="*/ 2147483647 w 222"/>
                  <a:gd name="T13" fmla="*/ 2147483647 h 50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2" h="509">
                    <a:moveTo>
                      <a:pt x="222" y="112"/>
                    </a:moveTo>
                    <a:lnTo>
                      <a:pt x="112" y="0"/>
                    </a:lnTo>
                    <a:lnTo>
                      <a:pt x="0" y="112"/>
                    </a:lnTo>
                    <a:lnTo>
                      <a:pt x="0" y="509"/>
                    </a:lnTo>
                    <a:lnTo>
                      <a:pt x="222" y="286"/>
                    </a:lnTo>
                    <a:lnTo>
                      <a:pt x="222" y="112"/>
                    </a:lnTo>
                    <a:close/>
                  </a:path>
                </a:pathLst>
              </a:custGeom>
              <a:solidFill>
                <a:schemeClr val="bg1">
                  <a:alpha val="78038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" name="Freeform 6"/>
              <p:cNvSpPr>
                <a:spLocks/>
              </p:cNvSpPr>
              <p:nvPr/>
            </p:nvSpPr>
            <p:spPr bwMode="auto">
              <a:xfrm>
                <a:off x="6238875" y="2627313"/>
                <a:ext cx="355600" cy="801688"/>
              </a:xfrm>
              <a:custGeom>
                <a:avLst/>
                <a:gdLst>
                  <a:gd name="T0" fmla="*/ 2147483647 w 224"/>
                  <a:gd name="T1" fmla="*/ 2147483647 h 505"/>
                  <a:gd name="T2" fmla="*/ 2147483647 w 224"/>
                  <a:gd name="T3" fmla="*/ 2147483647 h 505"/>
                  <a:gd name="T4" fmla="*/ 0 w 224"/>
                  <a:gd name="T5" fmla="*/ 0 h 505"/>
                  <a:gd name="T6" fmla="*/ 0 w 224"/>
                  <a:gd name="T7" fmla="*/ 2147483647 h 505"/>
                  <a:gd name="T8" fmla="*/ 0 w 224"/>
                  <a:gd name="T9" fmla="*/ 2147483647 h 505"/>
                  <a:gd name="T10" fmla="*/ 2147483647 w 224"/>
                  <a:gd name="T11" fmla="*/ 2147483647 h 505"/>
                  <a:gd name="T12" fmla="*/ 2147483647 w 224"/>
                  <a:gd name="T13" fmla="*/ 2147483647 h 50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4" h="505">
                    <a:moveTo>
                      <a:pt x="224" y="391"/>
                    </a:moveTo>
                    <a:lnTo>
                      <a:pt x="224" y="224"/>
                    </a:lnTo>
                    <a:lnTo>
                      <a:pt x="0" y="0"/>
                    </a:lnTo>
                    <a:lnTo>
                      <a:pt x="0" y="224"/>
                    </a:lnTo>
                    <a:lnTo>
                      <a:pt x="0" y="391"/>
                    </a:lnTo>
                    <a:lnTo>
                      <a:pt x="112" y="505"/>
                    </a:lnTo>
                    <a:lnTo>
                      <a:pt x="224" y="391"/>
                    </a:lnTo>
                    <a:close/>
                  </a:path>
                </a:pathLst>
              </a:custGeom>
              <a:solidFill>
                <a:schemeClr val="bg1">
                  <a:alpha val="78038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" name="Freeform 7"/>
              <p:cNvSpPr>
                <a:spLocks/>
              </p:cNvSpPr>
              <p:nvPr/>
            </p:nvSpPr>
            <p:spPr bwMode="auto">
              <a:xfrm>
                <a:off x="6238875" y="3248026"/>
                <a:ext cx="177800" cy="358775"/>
              </a:xfrm>
              <a:custGeom>
                <a:avLst/>
                <a:gdLst>
                  <a:gd name="T0" fmla="*/ 0 w 112"/>
                  <a:gd name="T1" fmla="*/ 0 h 226"/>
                  <a:gd name="T2" fmla="*/ 0 w 112"/>
                  <a:gd name="T3" fmla="*/ 2147483647 h 226"/>
                  <a:gd name="T4" fmla="*/ 2147483647 w 112"/>
                  <a:gd name="T5" fmla="*/ 2147483647 h 226"/>
                  <a:gd name="T6" fmla="*/ 0 w 112"/>
                  <a:gd name="T7" fmla="*/ 0 h 22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2" h="226">
                    <a:moveTo>
                      <a:pt x="0" y="0"/>
                    </a:moveTo>
                    <a:lnTo>
                      <a:pt x="0" y="226"/>
                    </a:lnTo>
                    <a:lnTo>
                      <a:pt x="112" y="1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30196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" name="Freeform 8"/>
              <p:cNvSpPr>
                <a:spLocks/>
              </p:cNvSpPr>
              <p:nvPr/>
            </p:nvSpPr>
            <p:spPr bwMode="auto">
              <a:xfrm>
                <a:off x="5600700" y="2627313"/>
                <a:ext cx="638175" cy="355600"/>
              </a:xfrm>
              <a:custGeom>
                <a:avLst/>
                <a:gdLst>
                  <a:gd name="T0" fmla="*/ 0 w 402"/>
                  <a:gd name="T1" fmla="*/ 0 h 224"/>
                  <a:gd name="T2" fmla="*/ 2147483647 w 402"/>
                  <a:gd name="T3" fmla="*/ 2147483647 h 224"/>
                  <a:gd name="T4" fmla="*/ 0 w 402"/>
                  <a:gd name="T5" fmla="*/ 2147483647 h 224"/>
                  <a:gd name="T6" fmla="*/ 2147483647 w 402"/>
                  <a:gd name="T7" fmla="*/ 2147483647 h 224"/>
                  <a:gd name="T8" fmla="*/ 0 w 402"/>
                  <a:gd name="T9" fmla="*/ 2147483647 h 224"/>
                  <a:gd name="T10" fmla="*/ 2147483647 w 402"/>
                  <a:gd name="T11" fmla="*/ 2147483647 h 224"/>
                  <a:gd name="T12" fmla="*/ 0 w 402"/>
                  <a:gd name="T13" fmla="*/ 2147483647 h 224"/>
                  <a:gd name="T14" fmla="*/ 2147483647 w 402"/>
                  <a:gd name="T15" fmla="*/ 2147483647 h 224"/>
                  <a:gd name="T16" fmla="*/ 0 w 402"/>
                  <a:gd name="T17" fmla="*/ 2147483647 h 224"/>
                  <a:gd name="T18" fmla="*/ 2147483647 w 402"/>
                  <a:gd name="T19" fmla="*/ 2147483647 h 224"/>
                  <a:gd name="T20" fmla="*/ 2147483647 w 402"/>
                  <a:gd name="T21" fmla="*/ 2147483647 h 224"/>
                  <a:gd name="T22" fmla="*/ 2147483647 w 402"/>
                  <a:gd name="T23" fmla="*/ 0 h 224"/>
                  <a:gd name="T24" fmla="*/ 0 w 402"/>
                  <a:gd name="T25" fmla="*/ 0 h 22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02" h="224">
                    <a:moveTo>
                      <a:pt x="0" y="0"/>
                    </a:moveTo>
                    <a:lnTo>
                      <a:pt x="31" y="27"/>
                    </a:lnTo>
                    <a:lnTo>
                      <a:pt x="0" y="55"/>
                    </a:lnTo>
                    <a:lnTo>
                      <a:pt x="31" y="84"/>
                    </a:lnTo>
                    <a:lnTo>
                      <a:pt x="0" y="112"/>
                    </a:lnTo>
                    <a:lnTo>
                      <a:pt x="31" y="141"/>
                    </a:lnTo>
                    <a:lnTo>
                      <a:pt x="0" y="169"/>
                    </a:lnTo>
                    <a:lnTo>
                      <a:pt x="31" y="196"/>
                    </a:lnTo>
                    <a:lnTo>
                      <a:pt x="0" y="224"/>
                    </a:lnTo>
                    <a:lnTo>
                      <a:pt x="43" y="224"/>
                    </a:lnTo>
                    <a:lnTo>
                      <a:pt x="402" y="224"/>
                    </a:lnTo>
                    <a:lnTo>
                      <a:pt x="40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" name="Freeform 9"/>
              <p:cNvSpPr>
                <a:spLocks/>
              </p:cNvSpPr>
              <p:nvPr/>
            </p:nvSpPr>
            <p:spPr bwMode="auto">
              <a:xfrm>
                <a:off x="5600700" y="3248026"/>
                <a:ext cx="638175" cy="358775"/>
              </a:xfrm>
              <a:custGeom>
                <a:avLst/>
                <a:gdLst>
                  <a:gd name="T0" fmla="*/ 0 w 402"/>
                  <a:gd name="T1" fmla="*/ 0 h 226"/>
                  <a:gd name="T2" fmla="*/ 2147483647 w 402"/>
                  <a:gd name="T3" fmla="*/ 2147483647 h 226"/>
                  <a:gd name="T4" fmla="*/ 0 w 402"/>
                  <a:gd name="T5" fmla="*/ 2147483647 h 226"/>
                  <a:gd name="T6" fmla="*/ 2147483647 w 402"/>
                  <a:gd name="T7" fmla="*/ 2147483647 h 226"/>
                  <a:gd name="T8" fmla="*/ 0 w 402"/>
                  <a:gd name="T9" fmla="*/ 2147483647 h 226"/>
                  <a:gd name="T10" fmla="*/ 2147483647 w 402"/>
                  <a:gd name="T11" fmla="*/ 2147483647 h 226"/>
                  <a:gd name="T12" fmla="*/ 0 w 402"/>
                  <a:gd name="T13" fmla="*/ 2147483647 h 226"/>
                  <a:gd name="T14" fmla="*/ 2147483647 w 402"/>
                  <a:gd name="T15" fmla="*/ 2147483647 h 226"/>
                  <a:gd name="T16" fmla="*/ 0 w 402"/>
                  <a:gd name="T17" fmla="*/ 2147483647 h 226"/>
                  <a:gd name="T18" fmla="*/ 2147483647 w 402"/>
                  <a:gd name="T19" fmla="*/ 2147483647 h 226"/>
                  <a:gd name="T20" fmla="*/ 2147483647 w 402"/>
                  <a:gd name="T21" fmla="*/ 0 h 226"/>
                  <a:gd name="T22" fmla="*/ 0 w 402"/>
                  <a:gd name="T23" fmla="*/ 0 h 22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02" h="226">
                    <a:moveTo>
                      <a:pt x="0" y="0"/>
                    </a:moveTo>
                    <a:lnTo>
                      <a:pt x="31" y="28"/>
                    </a:lnTo>
                    <a:lnTo>
                      <a:pt x="0" y="57"/>
                    </a:lnTo>
                    <a:lnTo>
                      <a:pt x="31" y="85"/>
                    </a:lnTo>
                    <a:lnTo>
                      <a:pt x="0" y="112"/>
                    </a:lnTo>
                    <a:lnTo>
                      <a:pt x="31" y="140"/>
                    </a:lnTo>
                    <a:lnTo>
                      <a:pt x="0" y="169"/>
                    </a:lnTo>
                    <a:lnTo>
                      <a:pt x="31" y="197"/>
                    </a:lnTo>
                    <a:lnTo>
                      <a:pt x="0" y="226"/>
                    </a:lnTo>
                    <a:lnTo>
                      <a:pt x="402" y="226"/>
                    </a:lnTo>
                    <a:lnTo>
                      <a:pt x="40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" name="Freeform 10"/>
              <p:cNvSpPr>
                <a:spLocks/>
              </p:cNvSpPr>
              <p:nvPr/>
            </p:nvSpPr>
            <p:spPr bwMode="auto">
              <a:xfrm>
                <a:off x="5600700" y="3883026"/>
                <a:ext cx="638175" cy="354013"/>
              </a:xfrm>
              <a:custGeom>
                <a:avLst/>
                <a:gdLst>
                  <a:gd name="T0" fmla="*/ 0 w 402"/>
                  <a:gd name="T1" fmla="*/ 0 h 223"/>
                  <a:gd name="T2" fmla="*/ 2147483647 w 402"/>
                  <a:gd name="T3" fmla="*/ 2147483647 h 223"/>
                  <a:gd name="T4" fmla="*/ 0 w 402"/>
                  <a:gd name="T5" fmla="*/ 2147483647 h 223"/>
                  <a:gd name="T6" fmla="*/ 2147483647 w 402"/>
                  <a:gd name="T7" fmla="*/ 2147483647 h 223"/>
                  <a:gd name="T8" fmla="*/ 0 w 402"/>
                  <a:gd name="T9" fmla="*/ 2147483647 h 223"/>
                  <a:gd name="T10" fmla="*/ 2147483647 w 402"/>
                  <a:gd name="T11" fmla="*/ 2147483647 h 223"/>
                  <a:gd name="T12" fmla="*/ 0 w 402"/>
                  <a:gd name="T13" fmla="*/ 2147483647 h 223"/>
                  <a:gd name="T14" fmla="*/ 2147483647 w 402"/>
                  <a:gd name="T15" fmla="*/ 2147483647 h 223"/>
                  <a:gd name="T16" fmla="*/ 0 w 402"/>
                  <a:gd name="T17" fmla="*/ 2147483647 h 223"/>
                  <a:gd name="T18" fmla="*/ 2147483647 w 402"/>
                  <a:gd name="T19" fmla="*/ 2147483647 h 223"/>
                  <a:gd name="T20" fmla="*/ 2147483647 w 402"/>
                  <a:gd name="T21" fmla="*/ 0 h 223"/>
                  <a:gd name="T22" fmla="*/ 0 w 402"/>
                  <a:gd name="T23" fmla="*/ 0 h 22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02" h="223">
                    <a:moveTo>
                      <a:pt x="0" y="0"/>
                    </a:moveTo>
                    <a:lnTo>
                      <a:pt x="31" y="28"/>
                    </a:lnTo>
                    <a:lnTo>
                      <a:pt x="0" y="57"/>
                    </a:lnTo>
                    <a:lnTo>
                      <a:pt x="31" y="83"/>
                    </a:lnTo>
                    <a:lnTo>
                      <a:pt x="0" y="112"/>
                    </a:lnTo>
                    <a:lnTo>
                      <a:pt x="31" y="140"/>
                    </a:lnTo>
                    <a:lnTo>
                      <a:pt x="0" y="169"/>
                    </a:lnTo>
                    <a:lnTo>
                      <a:pt x="31" y="197"/>
                    </a:lnTo>
                    <a:lnTo>
                      <a:pt x="0" y="223"/>
                    </a:lnTo>
                    <a:lnTo>
                      <a:pt x="402" y="223"/>
                    </a:lnTo>
                    <a:lnTo>
                      <a:pt x="40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4192192" y="1416844"/>
            <a:ext cx="3470672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9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49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3726656" y="2946799"/>
            <a:ext cx="440174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3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Add title</a:t>
            </a:r>
            <a:endParaRPr lang="zh-CN" altLang="en-US" sz="3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4080637" y="2323479"/>
            <a:ext cx="3693794" cy="592747"/>
            <a:chOff x="2010225" y="4867691"/>
            <a:chExt cx="5421087" cy="869927"/>
          </a:xfrm>
          <a:solidFill>
            <a:schemeClr val="bg1"/>
          </a:solidFill>
        </p:grpSpPr>
        <p:sp>
          <p:nvSpPr>
            <p:cNvPr id="21" name="Freeform 63"/>
            <p:cNvSpPr>
              <a:spLocks/>
            </p:cNvSpPr>
            <p:nvPr/>
          </p:nvSpPr>
          <p:spPr bwMode="auto">
            <a:xfrm>
              <a:off x="5452985" y="5280823"/>
              <a:ext cx="1978327" cy="47023"/>
            </a:xfrm>
            <a:custGeom>
              <a:avLst/>
              <a:gdLst>
                <a:gd name="T0" fmla="*/ 0 w 589"/>
                <a:gd name="T1" fmla="*/ 0 h 14"/>
                <a:gd name="T2" fmla="*/ 589 w 589"/>
                <a:gd name="T3" fmla="*/ 2 h 14"/>
                <a:gd name="T4" fmla="*/ 0 w 589"/>
                <a:gd name="T5" fmla="*/ 14 h 14"/>
                <a:gd name="T6" fmla="*/ 0 w 589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9" h="14">
                  <a:moveTo>
                    <a:pt x="0" y="0"/>
                  </a:moveTo>
                  <a:lnTo>
                    <a:pt x="589" y="2"/>
                  </a:lnTo>
                  <a:lnTo>
                    <a:pt x="0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" name="Freeform 64"/>
            <p:cNvSpPr>
              <a:spLocks/>
            </p:cNvSpPr>
            <p:nvPr/>
          </p:nvSpPr>
          <p:spPr bwMode="auto">
            <a:xfrm>
              <a:off x="2010225" y="5270746"/>
              <a:ext cx="1978327" cy="57099"/>
            </a:xfrm>
            <a:custGeom>
              <a:avLst/>
              <a:gdLst>
                <a:gd name="T0" fmla="*/ 589 w 589"/>
                <a:gd name="T1" fmla="*/ 17 h 17"/>
                <a:gd name="T2" fmla="*/ 0 w 589"/>
                <a:gd name="T3" fmla="*/ 0 h 17"/>
                <a:gd name="T4" fmla="*/ 589 w 589"/>
                <a:gd name="T5" fmla="*/ 3 h 17"/>
                <a:gd name="T6" fmla="*/ 589 w 589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9" h="17">
                  <a:moveTo>
                    <a:pt x="589" y="17"/>
                  </a:moveTo>
                  <a:lnTo>
                    <a:pt x="0" y="0"/>
                  </a:lnTo>
                  <a:lnTo>
                    <a:pt x="589" y="3"/>
                  </a:lnTo>
                  <a:lnTo>
                    <a:pt x="589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" name="Freeform 65"/>
            <p:cNvSpPr>
              <a:spLocks/>
            </p:cNvSpPr>
            <p:nvPr/>
          </p:nvSpPr>
          <p:spPr bwMode="auto">
            <a:xfrm>
              <a:off x="3978476" y="5240517"/>
              <a:ext cx="614659" cy="497101"/>
            </a:xfrm>
            <a:custGeom>
              <a:avLst/>
              <a:gdLst>
                <a:gd name="T0" fmla="*/ 61 w 77"/>
                <a:gd name="T1" fmla="*/ 15 h 62"/>
                <a:gd name="T2" fmla="*/ 28 w 77"/>
                <a:gd name="T3" fmla="*/ 2 h 62"/>
                <a:gd name="T4" fmla="*/ 1 w 77"/>
                <a:gd name="T5" fmla="*/ 24 h 62"/>
                <a:gd name="T6" fmla="*/ 20 w 77"/>
                <a:gd name="T7" fmla="*/ 34 h 62"/>
                <a:gd name="T8" fmla="*/ 48 w 77"/>
                <a:gd name="T9" fmla="*/ 20 h 62"/>
                <a:gd name="T10" fmla="*/ 57 w 77"/>
                <a:gd name="T11" fmla="*/ 13 h 62"/>
                <a:gd name="T12" fmla="*/ 56 w 77"/>
                <a:gd name="T13" fmla="*/ 12 h 62"/>
                <a:gd name="T14" fmla="*/ 20 w 77"/>
                <a:gd name="T15" fmla="*/ 33 h 62"/>
                <a:gd name="T16" fmla="*/ 2 w 77"/>
                <a:gd name="T17" fmla="*/ 23 h 62"/>
                <a:gd name="T18" fmla="*/ 28 w 77"/>
                <a:gd name="T19" fmla="*/ 3 h 62"/>
                <a:gd name="T20" fmla="*/ 60 w 77"/>
                <a:gd name="T21" fmla="*/ 16 h 62"/>
                <a:gd name="T22" fmla="*/ 60 w 77"/>
                <a:gd name="T23" fmla="*/ 49 h 62"/>
                <a:gd name="T24" fmla="*/ 35 w 77"/>
                <a:gd name="T25" fmla="*/ 45 h 62"/>
                <a:gd name="T26" fmla="*/ 61 w 77"/>
                <a:gd name="T27" fmla="*/ 50 h 62"/>
                <a:gd name="T28" fmla="*/ 61 w 77"/>
                <a:gd name="T29" fmla="*/ 1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" h="62">
                  <a:moveTo>
                    <a:pt x="61" y="15"/>
                  </a:moveTo>
                  <a:cubicBezTo>
                    <a:pt x="61" y="15"/>
                    <a:pt x="51" y="1"/>
                    <a:pt x="28" y="2"/>
                  </a:cubicBezTo>
                  <a:cubicBezTo>
                    <a:pt x="28" y="2"/>
                    <a:pt x="1" y="4"/>
                    <a:pt x="1" y="24"/>
                  </a:cubicBezTo>
                  <a:cubicBezTo>
                    <a:pt x="1" y="24"/>
                    <a:pt x="2" y="35"/>
                    <a:pt x="20" y="34"/>
                  </a:cubicBezTo>
                  <a:cubicBezTo>
                    <a:pt x="20" y="34"/>
                    <a:pt x="29" y="34"/>
                    <a:pt x="48" y="20"/>
                  </a:cubicBezTo>
                  <a:cubicBezTo>
                    <a:pt x="48" y="20"/>
                    <a:pt x="52" y="17"/>
                    <a:pt x="57" y="13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6" y="12"/>
                    <a:pt x="31" y="33"/>
                    <a:pt x="20" y="33"/>
                  </a:cubicBezTo>
                  <a:cubicBezTo>
                    <a:pt x="20" y="33"/>
                    <a:pt x="3" y="36"/>
                    <a:pt x="2" y="23"/>
                  </a:cubicBezTo>
                  <a:cubicBezTo>
                    <a:pt x="2" y="23"/>
                    <a:pt x="0" y="5"/>
                    <a:pt x="28" y="3"/>
                  </a:cubicBezTo>
                  <a:cubicBezTo>
                    <a:pt x="28" y="3"/>
                    <a:pt x="46" y="0"/>
                    <a:pt x="60" y="16"/>
                  </a:cubicBezTo>
                  <a:cubicBezTo>
                    <a:pt x="60" y="16"/>
                    <a:pt x="76" y="33"/>
                    <a:pt x="60" y="49"/>
                  </a:cubicBezTo>
                  <a:cubicBezTo>
                    <a:pt x="60" y="49"/>
                    <a:pt x="48" y="61"/>
                    <a:pt x="35" y="45"/>
                  </a:cubicBezTo>
                  <a:cubicBezTo>
                    <a:pt x="35" y="45"/>
                    <a:pt x="44" y="62"/>
                    <a:pt x="61" y="50"/>
                  </a:cubicBezTo>
                  <a:cubicBezTo>
                    <a:pt x="61" y="50"/>
                    <a:pt x="77" y="36"/>
                    <a:pt x="61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" name="Freeform 66"/>
            <p:cNvSpPr>
              <a:spLocks/>
            </p:cNvSpPr>
            <p:nvPr/>
          </p:nvSpPr>
          <p:spPr bwMode="auto">
            <a:xfrm>
              <a:off x="4441989" y="5264029"/>
              <a:ext cx="191451" cy="70535"/>
            </a:xfrm>
            <a:custGeom>
              <a:avLst/>
              <a:gdLst>
                <a:gd name="T0" fmla="*/ 0 w 24"/>
                <a:gd name="T1" fmla="*/ 8 h 9"/>
                <a:gd name="T2" fmla="*/ 24 w 24"/>
                <a:gd name="T3" fmla="*/ 5 h 9"/>
                <a:gd name="T4" fmla="*/ 1 w 24"/>
                <a:gd name="T5" fmla="*/ 9 h 9"/>
                <a:gd name="T6" fmla="*/ 0 w 24"/>
                <a:gd name="T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9">
                  <a:moveTo>
                    <a:pt x="0" y="8"/>
                  </a:moveTo>
                  <a:cubicBezTo>
                    <a:pt x="0" y="8"/>
                    <a:pt x="13" y="0"/>
                    <a:pt x="24" y="5"/>
                  </a:cubicBezTo>
                  <a:cubicBezTo>
                    <a:pt x="24" y="5"/>
                    <a:pt x="14" y="1"/>
                    <a:pt x="1" y="9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" name="Freeform 67"/>
            <p:cNvSpPr>
              <a:spLocks/>
            </p:cNvSpPr>
            <p:nvPr/>
          </p:nvSpPr>
          <p:spPr bwMode="auto">
            <a:xfrm>
              <a:off x="4156492" y="5287540"/>
              <a:ext cx="564277" cy="258627"/>
            </a:xfrm>
            <a:custGeom>
              <a:avLst/>
              <a:gdLst>
                <a:gd name="T0" fmla="*/ 0 w 71"/>
                <a:gd name="T1" fmla="*/ 30 h 32"/>
                <a:gd name="T2" fmla="*/ 13 w 71"/>
                <a:gd name="T3" fmla="*/ 26 h 32"/>
                <a:gd name="T4" fmla="*/ 38 w 71"/>
                <a:gd name="T5" fmla="*/ 10 h 32"/>
                <a:gd name="T6" fmla="*/ 64 w 71"/>
                <a:gd name="T7" fmla="*/ 4 h 32"/>
                <a:gd name="T8" fmla="*/ 70 w 71"/>
                <a:gd name="T9" fmla="*/ 13 h 32"/>
                <a:gd name="T10" fmla="*/ 63 w 71"/>
                <a:gd name="T11" fmla="*/ 21 h 32"/>
                <a:gd name="T12" fmla="*/ 55 w 71"/>
                <a:gd name="T13" fmla="*/ 16 h 32"/>
                <a:gd name="T14" fmla="*/ 59 w 71"/>
                <a:gd name="T15" fmla="*/ 20 h 32"/>
                <a:gd name="T16" fmla="*/ 63 w 71"/>
                <a:gd name="T17" fmla="*/ 20 h 32"/>
                <a:gd name="T18" fmla="*/ 70 w 71"/>
                <a:gd name="T19" fmla="*/ 13 h 32"/>
                <a:gd name="T20" fmla="*/ 64 w 71"/>
                <a:gd name="T21" fmla="*/ 5 h 32"/>
                <a:gd name="T22" fmla="*/ 39 w 71"/>
                <a:gd name="T23" fmla="*/ 11 h 32"/>
                <a:gd name="T24" fmla="*/ 14 w 71"/>
                <a:gd name="T25" fmla="*/ 28 h 32"/>
                <a:gd name="T26" fmla="*/ 0 w 71"/>
                <a:gd name="T27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32">
                  <a:moveTo>
                    <a:pt x="0" y="30"/>
                  </a:moveTo>
                  <a:cubicBezTo>
                    <a:pt x="0" y="30"/>
                    <a:pt x="4" y="32"/>
                    <a:pt x="13" y="26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8" y="10"/>
                    <a:pt x="55" y="0"/>
                    <a:pt x="64" y="4"/>
                  </a:cubicBezTo>
                  <a:cubicBezTo>
                    <a:pt x="64" y="4"/>
                    <a:pt x="71" y="6"/>
                    <a:pt x="70" y="13"/>
                  </a:cubicBezTo>
                  <a:cubicBezTo>
                    <a:pt x="70" y="13"/>
                    <a:pt x="71" y="20"/>
                    <a:pt x="63" y="21"/>
                  </a:cubicBezTo>
                  <a:cubicBezTo>
                    <a:pt x="63" y="21"/>
                    <a:pt x="55" y="22"/>
                    <a:pt x="55" y="16"/>
                  </a:cubicBezTo>
                  <a:cubicBezTo>
                    <a:pt x="55" y="16"/>
                    <a:pt x="57" y="16"/>
                    <a:pt x="59" y="20"/>
                  </a:cubicBezTo>
                  <a:cubicBezTo>
                    <a:pt x="59" y="20"/>
                    <a:pt x="61" y="21"/>
                    <a:pt x="63" y="20"/>
                  </a:cubicBezTo>
                  <a:cubicBezTo>
                    <a:pt x="63" y="20"/>
                    <a:pt x="70" y="19"/>
                    <a:pt x="70" y="13"/>
                  </a:cubicBezTo>
                  <a:cubicBezTo>
                    <a:pt x="70" y="13"/>
                    <a:pt x="70" y="7"/>
                    <a:pt x="64" y="5"/>
                  </a:cubicBezTo>
                  <a:cubicBezTo>
                    <a:pt x="64" y="5"/>
                    <a:pt x="54" y="1"/>
                    <a:pt x="39" y="11"/>
                  </a:cubicBezTo>
                  <a:cubicBezTo>
                    <a:pt x="39" y="11"/>
                    <a:pt x="18" y="26"/>
                    <a:pt x="14" y="28"/>
                  </a:cubicBezTo>
                  <a:cubicBezTo>
                    <a:pt x="14" y="28"/>
                    <a:pt x="6" y="32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" name="Freeform 68"/>
            <p:cNvSpPr>
              <a:spLocks/>
            </p:cNvSpPr>
            <p:nvPr/>
          </p:nvSpPr>
          <p:spPr bwMode="auto">
            <a:xfrm>
              <a:off x="4616646" y="5455480"/>
              <a:ext cx="10076" cy="33588"/>
            </a:xfrm>
            <a:custGeom>
              <a:avLst/>
              <a:gdLst>
                <a:gd name="T0" fmla="*/ 0 w 1"/>
                <a:gd name="T1" fmla="*/ 0 h 4"/>
                <a:gd name="T2" fmla="*/ 1 w 1"/>
                <a:gd name="T3" fmla="*/ 0 h 4"/>
                <a:gd name="T4" fmla="*/ 0 w 1"/>
                <a:gd name="T5" fmla="*/ 4 h 4"/>
                <a:gd name="T6" fmla="*/ 0 w 1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2"/>
                    <a:pt x="0" y="4"/>
                  </a:cubicBezTo>
                  <a:cubicBezTo>
                    <a:pt x="0" y="4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" name="Freeform 69"/>
            <p:cNvSpPr>
              <a:spLocks/>
            </p:cNvSpPr>
            <p:nvPr/>
          </p:nvSpPr>
          <p:spPr bwMode="auto">
            <a:xfrm>
              <a:off x="3988552" y="4867691"/>
              <a:ext cx="604582" cy="490383"/>
            </a:xfrm>
            <a:custGeom>
              <a:avLst/>
              <a:gdLst>
                <a:gd name="T0" fmla="*/ 61 w 76"/>
                <a:gd name="T1" fmla="*/ 46 h 61"/>
                <a:gd name="T2" fmla="*/ 29 w 76"/>
                <a:gd name="T3" fmla="*/ 61 h 61"/>
                <a:gd name="T4" fmla="*/ 1 w 76"/>
                <a:gd name="T5" fmla="*/ 41 h 61"/>
                <a:gd name="T6" fmla="*/ 19 w 76"/>
                <a:gd name="T7" fmla="*/ 29 h 61"/>
                <a:gd name="T8" fmla="*/ 47 w 76"/>
                <a:gd name="T9" fmla="*/ 41 h 61"/>
                <a:gd name="T10" fmla="*/ 57 w 76"/>
                <a:gd name="T11" fmla="*/ 47 h 61"/>
                <a:gd name="T12" fmla="*/ 57 w 76"/>
                <a:gd name="T13" fmla="*/ 49 h 61"/>
                <a:gd name="T14" fmla="*/ 19 w 76"/>
                <a:gd name="T15" fmla="*/ 30 h 61"/>
                <a:gd name="T16" fmla="*/ 2 w 76"/>
                <a:gd name="T17" fmla="*/ 41 h 61"/>
                <a:gd name="T18" fmla="*/ 29 w 76"/>
                <a:gd name="T19" fmla="*/ 59 h 61"/>
                <a:gd name="T20" fmla="*/ 60 w 76"/>
                <a:gd name="T21" fmla="*/ 45 h 61"/>
                <a:gd name="T22" fmla="*/ 57 w 76"/>
                <a:gd name="T23" fmla="*/ 12 h 61"/>
                <a:gd name="T24" fmla="*/ 33 w 76"/>
                <a:gd name="T25" fmla="*/ 18 h 61"/>
                <a:gd name="T26" fmla="*/ 58 w 76"/>
                <a:gd name="T27" fmla="*/ 11 h 61"/>
                <a:gd name="T28" fmla="*/ 61 w 76"/>
                <a:gd name="T29" fmla="*/ 4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61">
                  <a:moveTo>
                    <a:pt x="61" y="46"/>
                  </a:moveTo>
                  <a:cubicBezTo>
                    <a:pt x="61" y="46"/>
                    <a:pt x="52" y="60"/>
                    <a:pt x="29" y="61"/>
                  </a:cubicBezTo>
                  <a:cubicBezTo>
                    <a:pt x="29" y="61"/>
                    <a:pt x="2" y="61"/>
                    <a:pt x="1" y="41"/>
                  </a:cubicBezTo>
                  <a:cubicBezTo>
                    <a:pt x="1" y="41"/>
                    <a:pt x="1" y="29"/>
                    <a:pt x="19" y="29"/>
                  </a:cubicBezTo>
                  <a:cubicBezTo>
                    <a:pt x="19" y="29"/>
                    <a:pt x="28" y="28"/>
                    <a:pt x="47" y="41"/>
                  </a:cubicBezTo>
                  <a:cubicBezTo>
                    <a:pt x="47" y="41"/>
                    <a:pt x="52" y="44"/>
                    <a:pt x="57" y="47"/>
                  </a:cubicBezTo>
                  <a:cubicBezTo>
                    <a:pt x="57" y="49"/>
                    <a:pt x="57" y="49"/>
                    <a:pt x="57" y="49"/>
                  </a:cubicBezTo>
                  <a:cubicBezTo>
                    <a:pt x="57" y="49"/>
                    <a:pt x="30" y="30"/>
                    <a:pt x="19" y="30"/>
                  </a:cubicBezTo>
                  <a:cubicBezTo>
                    <a:pt x="19" y="30"/>
                    <a:pt x="2" y="29"/>
                    <a:pt x="2" y="41"/>
                  </a:cubicBezTo>
                  <a:cubicBezTo>
                    <a:pt x="2" y="41"/>
                    <a:pt x="0" y="59"/>
                    <a:pt x="29" y="59"/>
                  </a:cubicBezTo>
                  <a:cubicBezTo>
                    <a:pt x="29" y="59"/>
                    <a:pt x="47" y="61"/>
                    <a:pt x="60" y="45"/>
                  </a:cubicBezTo>
                  <a:cubicBezTo>
                    <a:pt x="60" y="45"/>
                    <a:pt x="75" y="27"/>
                    <a:pt x="57" y="12"/>
                  </a:cubicBezTo>
                  <a:cubicBezTo>
                    <a:pt x="57" y="12"/>
                    <a:pt x="45" y="0"/>
                    <a:pt x="33" y="18"/>
                  </a:cubicBezTo>
                  <a:cubicBezTo>
                    <a:pt x="33" y="18"/>
                    <a:pt x="41" y="0"/>
                    <a:pt x="58" y="11"/>
                  </a:cubicBezTo>
                  <a:cubicBezTo>
                    <a:pt x="58" y="11"/>
                    <a:pt x="76" y="24"/>
                    <a:pt x="61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" name="Freeform 70"/>
            <p:cNvSpPr>
              <a:spLocks/>
            </p:cNvSpPr>
            <p:nvPr/>
          </p:nvSpPr>
          <p:spPr bwMode="auto">
            <a:xfrm>
              <a:off x="4458783" y="5264029"/>
              <a:ext cx="181375" cy="63817"/>
            </a:xfrm>
            <a:custGeom>
              <a:avLst/>
              <a:gdLst>
                <a:gd name="T0" fmla="*/ 0 w 23"/>
                <a:gd name="T1" fmla="*/ 1 h 8"/>
                <a:gd name="T2" fmla="*/ 23 w 23"/>
                <a:gd name="T3" fmla="*/ 2 h 8"/>
                <a:gd name="T4" fmla="*/ 0 w 23"/>
                <a:gd name="T5" fmla="*/ 0 h 8"/>
                <a:gd name="T6" fmla="*/ 0 w 23"/>
                <a:gd name="T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8">
                  <a:moveTo>
                    <a:pt x="0" y="1"/>
                  </a:moveTo>
                  <a:cubicBezTo>
                    <a:pt x="0" y="1"/>
                    <a:pt x="13" y="8"/>
                    <a:pt x="23" y="2"/>
                  </a:cubicBezTo>
                  <a:cubicBezTo>
                    <a:pt x="23" y="2"/>
                    <a:pt x="14" y="7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" name="Freeform 71"/>
            <p:cNvSpPr>
              <a:spLocks/>
            </p:cNvSpPr>
            <p:nvPr/>
          </p:nvSpPr>
          <p:spPr bwMode="auto">
            <a:xfrm>
              <a:off x="4156492" y="5062501"/>
              <a:ext cx="570994" cy="241833"/>
            </a:xfrm>
            <a:custGeom>
              <a:avLst/>
              <a:gdLst>
                <a:gd name="T0" fmla="*/ 0 w 72"/>
                <a:gd name="T1" fmla="*/ 3 h 30"/>
                <a:gd name="T2" fmla="*/ 13 w 72"/>
                <a:gd name="T3" fmla="*/ 6 h 30"/>
                <a:gd name="T4" fmla="*/ 39 w 72"/>
                <a:gd name="T5" fmla="*/ 21 h 30"/>
                <a:gd name="T6" fmla="*/ 66 w 72"/>
                <a:gd name="T7" fmla="*/ 25 h 30"/>
                <a:gd name="T8" fmla="*/ 71 w 72"/>
                <a:gd name="T9" fmla="*/ 16 h 30"/>
                <a:gd name="T10" fmla="*/ 63 w 72"/>
                <a:gd name="T11" fmla="*/ 8 h 30"/>
                <a:gd name="T12" fmla="*/ 55 w 72"/>
                <a:gd name="T13" fmla="*/ 14 h 30"/>
                <a:gd name="T14" fmla="*/ 59 w 72"/>
                <a:gd name="T15" fmla="*/ 9 h 30"/>
                <a:gd name="T16" fmla="*/ 63 w 72"/>
                <a:gd name="T17" fmla="*/ 9 h 30"/>
                <a:gd name="T18" fmla="*/ 70 w 72"/>
                <a:gd name="T19" fmla="*/ 16 h 30"/>
                <a:gd name="T20" fmla="*/ 65 w 72"/>
                <a:gd name="T21" fmla="*/ 24 h 30"/>
                <a:gd name="T22" fmla="*/ 39 w 72"/>
                <a:gd name="T23" fmla="*/ 19 h 30"/>
                <a:gd name="T24" fmla="*/ 14 w 72"/>
                <a:gd name="T25" fmla="*/ 5 h 30"/>
                <a:gd name="T26" fmla="*/ 0 w 72"/>
                <a:gd name="T27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30">
                  <a:moveTo>
                    <a:pt x="0" y="3"/>
                  </a:moveTo>
                  <a:cubicBezTo>
                    <a:pt x="0" y="3"/>
                    <a:pt x="4" y="1"/>
                    <a:pt x="13" y="6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56" y="30"/>
                    <a:pt x="66" y="25"/>
                  </a:cubicBezTo>
                  <a:cubicBezTo>
                    <a:pt x="66" y="25"/>
                    <a:pt x="72" y="22"/>
                    <a:pt x="71" y="16"/>
                  </a:cubicBezTo>
                  <a:cubicBezTo>
                    <a:pt x="71" y="16"/>
                    <a:pt x="71" y="9"/>
                    <a:pt x="63" y="8"/>
                  </a:cubicBezTo>
                  <a:cubicBezTo>
                    <a:pt x="63" y="8"/>
                    <a:pt x="55" y="8"/>
                    <a:pt x="55" y="14"/>
                  </a:cubicBezTo>
                  <a:cubicBezTo>
                    <a:pt x="55" y="14"/>
                    <a:pt x="58" y="13"/>
                    <a:pt x="59" y="9"/>
                  </a:cubicBezTo>
                  <a:cubicBezTo>
                    <a:pt x="59" y="9"/>
                    <a:pt x="61" y="8"/>
                    <a:pt x="63" y="9"/>
                  </a:cubicBezTo>
                  <a:cubicBezTo>
                    <a:pt x="63" y="9"/>
                    <a:pt x="70" y="9"/>
                    <a:pt x="70" y="16"/>
                  </a:cubicBezTo>
                  <a:cubicBezTo>
                    <a:pt x="70" y="16"/>
                    <a:pt x="71" y="21"/>
                    <a:pt x="65" y="24"/>
                  </a:cubicBezTo>
                  <a:cubicBezTo>
                    <a:pt x="65" y="24"/>
                    <a:pt x="55" y="29"/>
                    <a:pt x="39" y="19"/>
                  </a:cubicBezTo>
                  <a:cubicBezTo>
                    <a:pt x="39" y="19"/>
                    <a:pt x="17" y="6"/>
                    <a:pt x="14" y="5"/>
                  </a:cubicBezTo>
                  <a:cubicBezTo>
                    <a:pt x="14" y="5"/>
                    <a:pt x="5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0" name="Freeform 72"/>
            <p:cNvSpPr>
              <a:spLocks/>
            </p:cNvSpPr>
            <p:nvPr/>
          </p:nvSpPr>
          <p:spPr bwMode="auto">
            <a:xfrm>
              <a:off x="4616646" y="5092730"/>
              <a:ext cx="10076" cy="40305"/>
            </a:xfrm>
            <a:custGeom>
              <a:avLst/>
              <a:gdLst>
                <a:gd name="T0" fmla="*/ 1 w 1"/>
                <a:gd name="T1" fmla="*/ 5 h 5"/>
                <a:gd name="T2" fmla="*/ 1 w 1"/>
                <a:gd name="T3" fmla="*/ 4 h 5"/>
                <a:gd name="T4" fmla="*/ 0 w 1"/>
                <a:gd name="T5" fmla="*/ 0 h 5"/>
                <a:gd name="T6" fmla="*/ 1 w 1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1" y="5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2"/>
                    <a:pt x="0" y="0"/>
                  </a:cubicBezTo>
                  <a:cubicBezTo>
                    <a:pt x="0" y="0"/>
                    <a:pt x="1" y="3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1" name="Freeform 73"/>
            <p:cNvSpPr>
              <a:spLocks/>
            </p:cNvSpPr>
            <p:nvPr/>
          </p:nvSpPr>
          <p:spPr bwMode="auto">
            <a:xfrm>
              <a:off x="4831609" y="5247235"/>
              <a:ext cx="621376" cy="490383"/>
            </a:xfrm>
            <a:custGeom>
              <a:avLst/>
              <a:gdLst>
                <a:gd name="T0" fmla="*/ 16 w 78"/>
                <a:gd name="T1" fmla="*/ 13 h 61"/>
                <a:gd name="T2" fmla="*/ 50 w 78"/>
                <a:gd name="T3" fmla="*/ 1 h 61"/>
                <a:gd name="T4" fmla="*/ 76 w 78"/>
                <a:gd name="T5" fmla="*/ 24 h 61"/>
                <a:gd name="T6" fmla="*/ 57 w 78"/>
                <a:gd name="T7" fmla="*/ 34 h 61"/>
                <a:gd name="T8" fmla="*/ 30 w 78"/>
                <a:gd name="T9" fmla="*/ 19 h 61"/>
                <a:gd name="T10" fmla="*/ 20 w 78"/>
                <a:gd name="T11" fmla="*/ 12 h 61"/>
                <a:gd name="T12" fmla="*/ 21 w 78"/>
                <a:gd name="T13" fmla="*/ 11 h 61"/>
                <a:gd name="T14" fmla="*/ 57 w 78"/>
                <a:gd name="T15" fmla="*/ 33 h 61"/>
                <a:gd name="T16" fmla="*/ 75 w 78"/>
                <a:gd name="T17" fmla="*/ 23 h 61"/>
                <a:gd name="T18" fmla="*/ 50 w 78"/>
                <a:gd name="T19" fmla="*/ 3 h 61"/>
                <a:gd name="T20" fmla="*/ 17 w 78"/>
                <a:gd name="T21" fmla="*/ 14 h 61"/>
                <a:gd name="T22" fmla="*/ 17 w 78"/>
                <a:gd name="T23" fmla="*/ 47 h 61"/>
                <a:gd name="T24" fmla="*/ 42 w 78"/>
                <a:gd name="T25" fmla="*/ 44 h 61"/>
                <a:gd name="T26" fmla="*/ 16 w 78"/>
                <a:gd name="T27" fmla="*/ 48 h 61"/>
                <a:gd name="T28" fmla="*/ 16 w 78"/>
                <a:gd name="T29" fmla="*/ 1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8" h="61">
                  <a:moveTo>
                    <a:pt x="16" y="13"/>
                  </a:moveTo>
                  <a:cubicBezTo>
                    <a:pt x="16" y="13"/>
                    <a:pt x="27" y="0"/>
                    <a:pt x="50" y="1"/>
                  </a:cubicBezTo>
                  <a:cubicBezTo>
                    <a:pt x="50" y="1"/>
                    <a:pt x="77" y="4"/>
                    <a:pt x="76" y="24"/>
                  </a:cubicBezTo>
                  <a:cubicBezTo>
                    <a:pt x="76" y="24"/>
                    <a:pt x="75" y="35"/>
                    <a:pt x="57" y="34"/>
                  </a:cubicBezTo>
                  <a:cubicBezTo>
                    <a:pt x="57" y="34"/>
                    <a:pt x="48" y="34"/>
                    <a:pt x="30" y="19"/>
                  </a:cubicBezTo>
                  <a:cubicBezTo>
                    <a:pt x="30" y="19"/>
                    <a:pt x="25" y="16"/>
                    <a:pt x="20" y="12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46" y="32"/>
                    <a:pt x="57" y="33"/>
                  </a:cubicBezTo>
                  <a:cubicBezTo>
                    <a:pt x="57" y="33"/>
                    <a:pt x="74" y="35"/>
                    <a:pt x="75" y="23"/>
                  </a:cubicBezTo>
                  <a:cubicBezTo>
                    <a:pt x="75" y="23"/>
                    <a:pt x="78" y="5"/>
                    <a:pt x="50" y="3"/>
                  </a:cubicBezTo>
                  <a:cubicBezTo>
                    <a:pt x="50" y="3"/>
                    <a:pt x="32" y="0"/>
                    <a:pt x="17" y="14"/>
                  </a:cubicBezTo>
                  <a:cubicBezTo>
                    <a:pt x="17" y="14"/>
                    <a:pt x="1" y="31"/>
                    <a:pt x="17" y="47"/>
                  </a:cubicBezTo>
                  <a:cubicBezTo>
                    <a:pt x="17" y="47"/>
                    <a:pt x="29" y="60"/>
                    <a:pt x="42" y="44"/>
                  </a:cubicBezTo>
                  <a:cubicBezTo>
                    <a:pt x="42" y="44"/>
                    <a:pt x="33" y="61"/>
                    <a:pt x="16" y="48"/>
                  </a:cubicBezTo>
                  <a:cubicBezTo>
                    <a:pt x="16" y="48"/>
                    <a:pt x="0" y="34"/>
                    <a:pt x="16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2" name="Freeform 74"/>
            <p:cNvSpPr>
              <a:spLocks/>
            </p:cNvSpPr>
            <p:nvPr/>
          </p:nvSpPr>
          <p:spPr bwMode="auto">
            <a:xfrm>
              <a:off x="4801379" y="5253952"/>
              <a:ext cx="181375" cy="80611"/>
            </a:xfrm>
            <a:custGeom>
              <a:avLst/>
              <a:gdLst>
                <a:gd name="T0" fmla="*/ 23 w 23"/>
                <a:gd name="T1" fmla="*/ 9 h 10"/>
                <a:gd name="T2" fmla="*/ 0 w 23"/>
                <a:gd name="T3" fmla="*/ 5 h 10"/>
                <a:gd name="T4" fmla="*/ 22 w 23"/>
                <a:gd name="T5" fmla="*/ 10 h 10"/>
                <a:gd name="T6" fmla="*/ 23 w 23"/>
                <a:gd name="T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0">
                  <a:moveTo>
                    <a:pt x="23" y="9"/>
                  </a:moveTo>
                  <a:cubicBezTo>
                    <a:pt x="23" y="9"/>
                    <a:pt x="11" y="0"/>
                    <a:pt x="0" y="5"/>
                  </a:cubicBezTo>
                  <a:cubicBezTo>
                    <a:pt x="0" y="5"/>
                    <a:pt x="10" y="1"/>
                    <a:pt x="22" y="10"/>
                  </a:cubicBezTo>
                  <a:lnTo>
                    <a:pt x="23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3" name="Freeform 75"/>
            <p:cNvSpPr>
              <a:spLocks/>
            </p:cNvSpPr>
            <p:nvPr/>
          </p:nvSpPr>
          <p:spPr bwMode="auto">
            <a:xfrm>
              <a:off x="4703975" y="5280823"/>
              <a:ext cx="567636" cy="272062"/>
            </a:xfrm>
            <a:custGeom>
              <a:avLst/>
              <a:gdLst>
                <a:gd name="T0" fmla="*/ 71 w 71"/>
                <a:gd name="T1" fmla="*/ 32 h 34"/>
                <a:gd name="T2" fmla="*/ 58 w 71"/>
                <a:gd name="T3" fmla="*/ 28 h 34"/>
                <a:gd name="T4" fmla="*/ 33 w 71"/>
                <a:gd name="T5" fmla="*/ 10 h 34"/>
                <a:gd name="T6" fmla="*/ 7 w 71"/>
                <a:gd name="T7" fmla="*/ 4 h 34"/>
                <a:gd name="T8" fmla="*/ 1 w 71"/>
                <a:gd name="T9" fmla="*/ 13 h 34"/>
                <a:gd name="T10" fmla="*/ 8 w 71"/>
                <a:gd name="T11" fmla="*/ 21 h 34"/>
                <a:gd name="T12" fmla="*/ 17 w 71"/>
                <a:gd name="T13" fmla="*/ 16 h 34"/>
                <a:gd name="T14" fmla="*/ 12 w 71"/>
                <a:gd name="T15" fmla="*/ 20 h 34"/>
                <a:gd name="T16" fmla="*/ 8 w 71"/>
                <a:gd name="T17" fmla="*/ 21 h 34"/>
                <a:gd name="T18" fmla="*/ 2 w 71"/>
                <a:gd name="T19" fmla="*/ 13 h 34"/>
                <a:gd name="T20" fmla="*/ 8 w 71"/>
                <a:gd name="T21" fmla="*/ 5 h 34"/>
                <a:gd name="T22" fmla="*/ 33 w 71"/>
                <a:gd name="T23" fmla="*/ 12 h 34"/>
                <a:gd name="T24" fmla="*/ 57 w 71"/>
                <a:gd name="T25" fmla="*/ 29 h 34"/>
                <a:gd name="T26" fmla="*/ 71 w 71"/>
                <a:gd name="T27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34">
                  <a:moveTo>
                    <a:pt x="71" y="32"/>
                  </a:moveTo>
                  <a:cubicBezTo>
                    <a:pt x="71" y="32"/>
                    <a:pt x="67" y="33"/>
                    <a:pt x="58" y="28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17" y="0"/>
                    <a:pt x="7" y="4"/>
                  </a:cubicBezTo>
                  <a:cubicBezTo>
                    <a:pt x="7" y="4"/>
                    <a:pt x="1" y="6"/>
                    <a:pt x="1" y="13"/>
                  </a:cubicBezTo>
                  <a:cubicBezTo>
                    <a:pt x="1" y="13"/>
                    <a:pt x="0" y="20"/>
                    <a:pt x="8" y="21"/>
                  </a:cubicBezTo>
                  <a:cubicBezTo>
                    <a:pt x="8" y="21"/>
                    <a:pt x="16" y="22"/>
                    <a:pt x="17" y="16"/>
                  </a:cubicBezTo>
                  <a:cubicBezTo>
                    <a:pt x="17" y="16"/>
                    <a:pt x="14" y="16"/>
                    <a:pt x="12" y="20"/>
                  </a:cubicBezTo>
                  <a:cubicBezTo>
                    <a:pt x="12" y="20"/>
                    <a:pt x="10" y="21"/>
                    <a:pt x="8" y="21"/>
                  </a:cubicBezTo>
                  <a:cubicBezTo>
                    <a:pt x="8" y="21"/>
                    <a:pt x="1" y="19"/>
                    <a:pt x="2" y="13"/>
                  </a:cubicBezTo>
                  <a:cubicBezTo>
                    <a:pt x="2" y="13"/>
                    <a:pt x="2" y="8"/>
                    <a:pt x="8" y="5"/>
                  </a:cubicBezTo>
                  <a:cubicBezTo>
                    <a:pt x="8" y="5"/>
                    <a:pt x="18" y="1"/>
                    <a:pt x="33" y="12"/>
                  </a:cubicBezTo>
                  <a:cubicBezTo>
                    <a:pt x="33" y="12"/>
                    <a:pt x="54" y="27"/>
                    <a:pt x="57" y="29"/>
                  </a:cubicBezTo>
                  <a:cubicBezTo>
                    <a:pt x="57" y="29"/>
                    <a:pt x="65" y="34"/>
                    <a:pt x="71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4" name="Freeform 76"/>
            <p:cNvSpPr>
              <a:spLocks/>
            </p:cNvSpPr>
            <p:nvPr/>
          </p:nvSpPr>
          <p:spPr bwMode="auto">
            <a:xfrm>
              <a:off x="4801379" y="5448762"/>
              <a:ext cx="16794" cy="30229"/>
            </a:xfrm>
            <a:custGeom>
              <a:avLst/>
              <a:gdLst>
                <a:gd name="T0" fmla="*/ 1 w 2"/>
                <a:gd name="T1" fmla="*/ 0 h 4"/>
                <a:gd name="T2" fmla="*/ 0 w 2"/>
                <a:gd name="T3" fmla="*/ 0 h 4"/>
                <a:gd name="T4" fmla="*/ 2 w 2"/>
                <a:gd name="T5" fmla="*/ 4 h 4"/>
                <a:gd name="T6" fmla="*/ 1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3"/>
                    <a:pt x="2" y="4"/>
                  </a:cubicBezTo>
                  <a:cubicBezTo>
                    <a:pt x="2" y="4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5" name="Freeform 77"/>
            <p:cNvSpPr>
              <a:spLocks/>
            </p:cNvSpPr>
            <p:nvPr/>
          </p:nvSpPr>
          <p:spPr bwMode="auto">
            <a:xfrm>
              <a:off x="4848403" y="4867691"/>
              <a:ext cx="597865" cy="500460"/>
            </a:xfrm>
            <a:custGeom>
              <a:avLst/>
              <a:gdLst>
                <a:gd name="T0" fmla="*/ 14 w 75"/>
                <a:gd name="T1" fmla="*/ 45 h 62"/>
                <a:gd name="T2" fmla="*/ 46 w 75"/>
                <a:gd name="T3" fmla="*/ 61 h 62"/>
                <a:gd name="T4" fmla="*/ 74 w 75"/>
                <a:gd name="T5" fmla="*/ 42 h 62"/>
                <a:gd name="T6" fmla="*/ 57 w 75"/>
                <a:gd name="T7" fmla="*/ 29 h 62"/>
                <a:gd name="T8" fmla="*/ 28 w 75"/>
                <a:gd name="T9" fmla="*/ 41 h 62"/>
                <a:gd name="T10" fmla="*/ 18 w 75"/>
                <a:gd name="T11" fmla="*/ 47 h 62"/>
                <a:gd name="T12" fmla="*/ 18 w 75"/>
                <a:gd name="T13" fmla="*/ 48 h 62"/>
                <a:gd name="T14" fmla="*/ 57 w 75"/>
                <a:gd name="T15" fmla="*/ 30 h 62"/>
                <a:gd name="T16" fmla="*/ 73 w 75"/>
                <a:gd name="T17" fmla="*/ 42 h 62"/>
                <a:gd name="T18" fmla="*/ 46 w 75"/>
                <a:gd name="T19" fmla="*/ 59 h 62"/>
                <a:gd name="T20" fmla="*/ 15 w 75"/>
                <a:gd name="T21" fmla="*/ 45 h 62"/>
                <a:gd name="T22" fmla="*/ 18 w 75"/>
                <a:gd name="T23" fmla="*/ 12 h 62"/>
                <a:gd name="T24" fmla="*/ 42 w 75"/>
                <a:gd name="T25" fmla="*/ 18 h 62"/>
                <a:gd name="T26" fmla="*/ 17 w 75"/>
                <a:gd name="T27" fmla="*/ 11 h 62"/>
                <a:gd name="T28" fmla="*/ 14 w 75"/>
                <a:gd name="T29" fmla="*/ 4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5" h="62">
                  <a:moveTo>
                    <a:pt x="14" y="45"/>
                  </a:moveTo>
                  <a:cubicBezTo>
                    <a:pt x="14" y="45"/>
                    <a:pt x="23" y="60"/>
                    <a:pt x="46" y="61"/>
                  </a:cubicBezTo>
                  <a:cubicBezTo>
                    <a:pt x="46" y="61"/>
                    <a:pt x="73" y="62"/>
                    <a:pt x="74" y="42"/>
                  </a:cubicBezTo>
                  <a:cubicBezTo>
                    <a:pt x="74" y="42"/>
                    <a:pt x="75" y="30"/>
                    <a:pt x="57" y="29"/>
                  </a:cubicBezTo>
                  <a:cubicBezTo>
                    <a:pt x="57" y="29"/>
                    <a:pt x="47" y="28"/>
                    <a:pt x="28" y="41"/>
                  </a:cubicBezTo>
                  <a:cubicBezTo>
                    <a:pt x="28" y="41"/>
                    <a:pt x="23" y="44"/>
                    <a:pt x="18" y="47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45" y="30"/>
                    <a:pt x="57" y="30"/>
                  </a:cubicBezTo>
                  <a:cubicBezTo>
                    <a:pt x="57" y="30"/>
                    <a:pt x="73" y="30"/>
                    <a:pt x="73" y="42"/>
                  </a:cubicBezTo>
                  <a:cubicBezTo>
                    <a:pt x="73" y="42"/>
                    <a:pt x="75" y="60"/>
                    <a:pt x="46" y="59"/>
                  </a:cubicBezTo>
                  <a:cubicBezTo>
                    <a:pt x="46" y="59"/>
                    <a:pt x="28" y="61"/>
                    <a:pt x="15" y="45"/>
                  </a:cubicBezTo>
                  <a:cubicBezTo>
                    <a:pt x="15" y="45"/>
                    <a:pt x="1" y="26"/>
                    <a:pt x="18" y="12"/>
                  </a:cubicBezTo>
                  <a:cubicBezTo>
                    <a:pt x="18" y="12"/>
                    <a:pt x="31" y="0"/>
                    <a:pt x="42" y="18"/>
                  </a:cubicBezTo>
                  <a:cubicBezTo>
                    <a:pt x="42" y="18"/>
                    <a:pt x="35" y="0"/>
                    <a:pt x="17" y="11"/>
                  </a:cubicBezTo>
                  <a:cubicBezTo>
                    <a:pt x="17" y="11"/>
                    <a:pt x="0" y="23"/>
                    <a:pt x="14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6" name="Freeform 78"/>
            <p:cNvSpPr>
              <a:spLocks/>
            </p:cNvSpPr>
            <p:nvPr/>
          </p:nvSpPr>
          <p:spPr bwMode="auto">
            <a:xfrm>
              <a:off x="4791303" y="5253952"/>
              <a:ext cx="184733" cy="73893"/>
            </a:xfrm>
            <a:custGeom>
              <a:avLst/>
              <a:gdLst>
                <a:gd name="T0" fmla="*/ 23 w 23"/>
                <a:gd name="T1" fmla="*/ 1 h 9"/>
                <a:gd name="T2" fmla="*/ 0 w 23"/>
                <a:gd name="T3" fmla="*/ 3 h 9"/>
                <a:gd name="T4" fmla="*/ 23 w 23"/>
                <a:gd name="T5" fmla="*/ 0 h 9"/>
                <a:gd name="T6" fmla="*/ 23 w 23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9">
                  <a:moveTo>
                    <a:pt x="23" y="1"/>
                  </a:moveTo>
                  <a:cubicBezTo>
                    <a:pt x="23" y="1"/>
                    <a:pt x="10" y="9"/>
                    <a:pt x="0" y="3"/>
                  </a:cubicBezTo>
                  <a:cubicBezTo>
                    <a:pt x="0" y="3"/>
                    <a:pt x="9" y="7"/>
                    <a:pt x="23" y="0"/>
                  </a:cubicBezTo>
                  <a:lnTo>
                    <a:pt x="2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7" name="Freeform 79"/>
            <p:cNvSpPr>
              <a:spLocks/>
            </p:cNvSpPr>
            <p:nvPr/>
          </p:nvSpPr>
          <p:spPr bwMode="auto">
            <a:xfrm>
              <a:off x="4703975" y="5069219"/>
              <a:ext cx="574353" cy="225039"/>
            </a:xfrm>
            <a:custGeom>
              <a:avLst/>
              <a:gdLst>
                <a:gd name="T0" fmla="*/ 72 w 72"/>
                <a:gd name="T1" fmla="*/ 2 h 28"/>
                <a:gd name="T2" fmla="*/ 59 w 72"/>
                <a:gd name="T3" fmla="*/ 5 h 28"/>
                <a:gd name="T4" fmla="*/ 33 w 72"/>
                <a:gd name="T5" fmla="*/ 20 h 28"/>
                <a:gd name="T6" fmla="*/ 6 w 72"/>
                <a:gd name="T7" fmla="*/ 23 h 28"/>
                <a:gd name="T8" fmla="*/ 1 w 72"/>
                <a:gd name="T9" fmla="*/ 14 h 28"/>
                <a:gd name="T10" fmla="*/ 9 w 72"/>
                <a:gd name="T11" fmla="*/ 6 h 28"/>
                <a:gd name="T12" fmla="*/ 17 w 72"/>
                <a:gd name="T13" fmla="*/ 12 h 28"/>
                <a:gd name="T14" fmla="*/ 13 w 72"/>
                <a:gd name="T15" fmla="*/ 8 h 28"/>
                <a:gd name="T16" fmla="*/ 9 w 72"/>
                <a:gd name="T17" fmla="*/ 7 h 28"/>
                <a:gd name="T18" fmla="*/ 2 w 72"/>
                <a:gd name="T19" fmla="*/ 14 h 28"/>
                <a:gd name="T20" fmla="*/ 7 w 72"/>
                <a:gd name="T21" fmla="*/ 22 h 28"/>
                <a:gd name="T22" fmla="*/ 33 w 72"/>
                <a:gd name="T23" fmla="*/ 18 h 28"/>
                <a:gd name="T24" fmla="*/ 59 w 72"/>
                <a:gd name="T25" fmla="*/ 4 h 28"/>
                <a:gd name="T26" fmla="*/ 72 w 72"/>
                <a:gd name="T2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28">
                  <a:moveTo>
                    <a:pt x="72" y="2"/>
                  </a:moveTo>
                  <a:cubicBezTo>
                    <a:pt x="72" y="2"/>
                    <a:pt x="68" y="0"/>
                    <a:pt x="59" y="5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20"/>
                    <a:pt x="16" y="28"/>
                    <a:pt x="6" y="23"/>
                  </a:cubicBezTo>
                  <a:cubicBezTo>
                    <a:pt x="6" y="23"/>
                    <a:pt x="0" y="20"/>
                    <a:pt x="1" y="14"/>
                  </a:cubicBezTo>
                  <a:cubicBezTo>
                    <a:pt x="1" y="14"/>
                    <a:pt x="1" y="7"/>
                    <a:pt x="9" y="6"/>
                  </a:cubicBezTo>
                  <a:cubicBezTo>
                    <a:pt x="9" y="6"/>
                    <a:pt x="17" y="6"/>
                    <a:pt x="17" y="12"/>
                  </a:cubicBezTo>
                  <a:cubicBezTo>
                    <a:pt x="17" y="12"/>
                    <a:pt x="14" y="12"/>
                    <a:pt x="13" y="8"/>
                  </a:cubicBezTo>
                  <a:cubicBezTo>
                    <a:pt x="13" y="8"/>
                    <a:pt x="11" y="7"/>
                    <a:pt x="9" y="7"/>
                  </a:cubicBezTo>
                  <a:cubicBezTo>
                    <a:pt x="9" y="7"/>
                    <a:pt x="2" y="7"/>
                    <a:pt x="2" y="14"/>
                  </a:cubicBezTo>
                  <a:cubicBezTo>
                    <a:pt x="2" y="14"/>
                    <a:pt x="1" y="19"/>
                    <a:pt x="7" y="22"/>
                  </a:cubicBezTo>
                  <a:cubicBezTo>
                    <a:pt x="7" y="22"/>
                    <a:pt x="17" y="27"/>
                    <a:pt x="33" y="18"/>
                  </a:cubicBezTo>
                  <a:cubicBezTo>
                    <a:pt x="33" y="18"/>
                    <a:pt x="55" y="5"/>
                    <a:pt x="59" y="4"/>
                  </a:cubicBezTo>
                  <a:cubicBezTo>
                    <a:pt x="59" y="4"/>
                    <a:pt x="67" y="0"/>
                    <a:pt x="7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8" name="Freeform 80"/>
            <p:cNvSpPr>
              <a:spLocks/>
            </p:cNvSpPr>
            <p:nvPr/>
          </p:nvSpPr>
          <p:spPr bwMode="auto">
            <a:xfrm>
              <a:off x="4808097" y="5092730"/>
              <a:ext cx="16794" cy="33588"/>
            </a:xfrm>
            <a:custGeom>
              <a:avLst/>
              <a:gdLst>
                <a:gd name="T0" fmla="*/ 1 w 2"/>
                <a:gd name="T1" fmla="*/ 4 h 4"/>
                <a:gd name="T2" fmla="*/ 0 w 2"/>
                <a:gd name="T3" fmla="*/ 4 h 4"/>
                <a:gd name="T4" fmla="*/ 2 w 2"/>
                <a:gd name="T5" fmla="*/ 0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1"/>
                    <a:pt x="2" y="0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9" name="Freeform 81"/>
            <p:cNvSpPr>
              <a:spLocks noEditPoints="1"/>
            </p:cNvSpPr>
            <p:nvPr/>
          </p:nvSpPr>
          <p:spPr bwMode="auto">
            <a:xfrm>
              <a:off x="4690539" y="5253952"/>
              <a:ext cx="53741" cy="67176"/>
            </a:xfrm>
            <a:custGeom>
              <a:avLst/>
              <a:gdLst>
                <a:gd name="T0" fmla="*/ 3 w 7"/>
                <a:gd name="T1" fmla="*/ 0 h 8"/>
                <a:gd name="T2" fmla="*/ 0 w 7"/>
                <a:gd name="T3" fmla="*/ 4 h 8"/>
                <a:gd name="T4" fmla="*/ 3 w 7"/>
                <a:gd name="T5" fmla="*/ 8 h 8"/>
                <a:gd name="T6" fmla="*/ 7 w 7"/>
                <a:gd name="T7" fmla="*/ 4 h 8"/>
                <a:gd name="T8" fmla="*/ 3 w 7"/>
                <a:gd name="T9" fmla="*/ 0 h 8"/>
                <a:gd name="T10" fmla="*/ 3 w 7"/>
                <a:gd name="T11" fmla="*/ 4 h 8"/>
                <a:gd name="T12" fmla="*/ 2 w 7"/>
                <a:gd name="T13" fmla="*/ 3 h 8"/>
                <a:gd name="T14" fmla="*/ 3 w 7"/>
                <a:gd name="T15" fmla="*/ 1 h 8"/>
                <a:gd name="T16" fmla="*/ 5 w 7"/>
                <a:gd name="T17" fmla="*/ 3 h 8"/>
                <a:gd name="T18" fmla="*/ 3 w 7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8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1" y="8"/>
                    <a:pt x="3" y="8"/>
                  </a:cubicBezTo>
                  <a:cubicBezTo>
                    <a:pt x="6" y="8"/>
                    <a:pt x="7" y="6"/>
                    <a:pt x="7" y="4"/>
                  </a:cubicBezTo>
                  <a:cubicBezTo>
                    <a:pt x="7" y="2"/>
                    <a:pt x="6" y="0"/>
                    <a:pt x="3" y="0"/>
                  </a:cubicBezTo>
                  <a:close/>
                  <a:moveTo>
                    <a:pt x="3" y="4"/>
                  </a:moveTo>
                  <a:cubicBezTo>
                    <a:pt x="3" y="4"/>
                    <a:pt x="2" y="3"/>
                    <a:pt x="2" y="3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3"/>
                    <a:pt x="4" y="4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3617120" y="3353992"/>
            <a:ext cx="4600575" cy="456009"/>
            <a:chOff x="3493119" y="4376948"/>
            <a:chExt cx="7360973" cy="730804"/>
          </a:xfrm>
        </p:grpSpPr>
        <p:grpSp>
          <p:nvGrpSpPr>
            <p:cNvPr id="41" name="组合 84"/>
            <p:cNvGrpSpPr>
              <a:grpSpLocks/>
            </p:cNvGrpSpPr>
            <p:nvPr/>
          </p:nvGrpSpPr>
          <p:grpSpPr bwMode="auto">
            <a:xfrm flipV="1">
              <a:off x="3493119" y="4376948"/>
              <a:ext cx="1224470" cy="730804"/>
              <a:chOff x="4702629" y="2354575"/>
              <a:chExt cx="1086152" cy="587919"/>
            </a:xfrm>
          </p:grpSpPr>
          <p:cxnSp>
            <p:nvCxnSpPr>
              <p:cNvPr id="45" name="直接连接符 44"/>
              <p:cNvCxnSpPr/>
              <p:nvPr/>
            </p:nvCxnSpPr>
            <p:spPr>
              <a:xfrm>
                <a:off x="4702629" y="2354575"/>
                <a:ext cx="0" cy="587919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 rot="5400000">
                <a:off x="5245907" y="1811298"/>
                <a:ext cx="0" cy="1086555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组合 85"/>
            <p:cNvGrpSpPr>
              <a:grpSpLocks/>
            </p:cNvGrpSpPr>
            <p:nvPr/>
          </p:nvGrpSpPr>
          <p:grpSpPr bwMode="auto">
            <a:xfrm flipH="1" flipV="1">
              <a:off x="9629622" y="4376948"/>
              <a:ext cx="1224470" cy="730804"/>
              <a:chOff x="4702629" y="2354575"/>
              <a:chExt cx="1086152" cy="587919"/>
            </a:xfrm>
          </p:grpSpPr>
          <p:cxnSp>
            <p:nvCxnSpPr>
              <p:cNvPr id="43" name="直接连接符 42"/>
              <p:cNvCxnSpPr/>
              <p:nvPr/>
            </p:nvCxnSpPr>
            <p:spPr>
              <a:xfrm>
                <a:off x="4702629" y="2354575"/>
                <a:ext cx="0" cy="587919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rot="5400000">
                <a:off x="5245906" y="1811298"/>
                <a:ext cx="0" cy="1086554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7" name="组合 46"/>
          <p:cNvGrpSpPr>
            <a:grpSpLocks/>
          </p:cNvGrpSpPr>
          <p:nvPr/>
        </p:nvGrpSpPr>
        <p:grpSpPr bwMode="auto">
          <a:xfrm flipH="1" flipV="1">
            <a:off x="3617120" y="1247775"/>
            <a:ext cx="4600575" cy="456010"/>
            <a:chOff x="3424715" y="4465315"/>
            <a:chExt cx="7360973" cy="730804"/>
          </a:xfrm>
        </p:grpSpPr>
        <p:grpSp>
          <p:nvGrpSpPr>
            <p:cNvPr id="48" name="组合 91"/>
            <p:cNvGrpSpPr>
              <a:grpSpLocks/>
            </p:cNvGrpSpPr>
            <p:nvPr/>
          </p:nvGrpSpPr>
          <p:grpSpPr bwMode="auto">
            <a:xfrm flipV="1">
              <a:off x="3424715" y="4465315"/>
              <a:ext cx="1224470" cy="730804"/>
              <a:chOff x="4702629" y="2354575"/>
              <a:chExt cx="1086152" cy="587919"/>
            </a:xfrm>
          </p:grpSpPr>
          <p:cxnSp>
            <p:nvCxnSpPr>
              <p:cNvPr id="52" name="直接连接符 51"/>
              <p:cNvCxnSpPr/>
              <p:nvPr/>
            </p:nvCxnSpPr>
            <p:spPr>
              <a:xfrm>
                <a:off x="4702629" y="2354575"/>
                <a:ext cx="0" cy="587919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 rot="5400000">
                <a:off x="5245906" y="1811298"/>
                <a:ext cx="0" cy="1086554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组合 92"/>
            <p:cNvGrpSpPr>
              <a:grpSpLocks/>
            </p:cNvGrpSpPr>
            <p:nvPr/>
          </p:nvGrpSpPr>
          <p:grpSpPr bwMode="auto">
            <a:xfrm flipH="1" flipV="1">
              <a:off x="9561218" y="4465315"/>
              <a:ext cx="1224470" cy="730804"/>
              <a:chOff x="4702629" y="2354575"/>
              <a:chExt cx="1086152" cy="587919"/>
            </a:xfrm>
          </p:grpSpPr>
          <p:cxnSp>
            <p:nvCxnSpPr>
              <p:cNvPr id="50" name="直接连接符 49"/>
              <p:cNvCxnSpPr/>
              <p:nvPr/>
            </p:nvCxnSpPr>
            <p:spPr>
              <a:xfrm>
                <a:off x="4702629" y="2354575"/>
                <a:ext cx="0" cy="587919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 rot="5400000">
                <a:off x="5245907" y="1811297"/>
                <a:ext cx="0" cy="1086555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621631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3" name="组合 1972"/>
          <p:cNvGrpSpPr>
            <a:grpSpLocks/>
          </p:cNvGrpSpPr>
          <p:nvPr/>
        </p:nvGrpSpPr>
        <p:grpSpPr bwMode="auto">
          <a:xfrm>
            <a:off x="2922986" y="223838"/>
            <a:ext cx="3298031" cy="744639"/>
            <a:chOff x="3896989" y="298683"/>
            <a:chExt cx="4398022" cy="992975"/>
          </a:xfrm>
        </p:grpSpPr>
        <p:sp>
          <p:nvSpPr>
            <p:cNvPr id="1974" name="文本框 1973"/>
            <p:cNvSpPr txBox="1">
              <a:spLocks noChangeArrowheads="1"/>
            </p:cNvSpPr>
            <p:nvPr/>
          </p:nvSpPr>
          <p:spPr bwMode="auto">
            <a:xfrm>
              <a:off x="3896989" y="298683"/>
              <a:ext cx="4398022" cy="554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请在此处添加您的标题</a:t>
              </a:r>
            </a:p>
          </p:txBody>
        </p:sp>
        <p:sp>
          <p:nvSpPr>
            <p:cNvPr id="1975" name="文本框 1974"/>
            <p:cNvSpPr txBox="1">
              <a:spLocks noChangeArrowheads="1"/>
            </p:cNvSpPr>
            <p:nvPr/>
          </p:nvSpPr>
          <p:spPr bwMode="auto">
            <a:xfrm>
              <a:off x="3896989" y="860718"/>
              <a:ext cx="4398022" cy="430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15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Your Main Title Here</a:t>
              </a:r>
              <a:endPara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976" name="直接连接符 1975"/>
            <p:cNvCxnSpPr/>
            <p:nvPr/>
          </p:nvCxnSpPr>
          <p:spPr>
            <a:xfrm>
              <a:off x="5181465" y="871842"/>
              <a:ext cx="1829069" cy="0"/>
            </a:xfrm>
            <a:prstGeom prst="line">
              <a:avLst/>
            </a:prstGeom>
            <a:ln w="0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77" name="文本框 1976"/>
          <p:cNvSpPr txBox="1"/>
          <p:nvPr/>
        </p:nvSpPr>
        <p:spPr>
          <a:xfrm>
            <a:off x="541243" y="3379584"/>
            <a:ext cx="1666953" cy="7340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请在此添加相关文字内容请在此添加相关文字内容</a:t>
            </a:r>
          </a:p>
        </p:txBody>
      </p:sp>
      <p:sp>
        <p:nvSpPr>
          <p:cNvPr id="1978" name="文本框 1977"/>
          <p:cNvSpPr txBox="1"/>
          <p:nvPr/>
        </p:nvSpPr>
        <p:spPr>
          <a:xfrm>
            <a:off x="2620965" y="3379584"/>
            <a:ext cx="1666953" cy="7340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请在此添加相关文字内容请在此添加相关文字内容</a:t>
            </a:r>
          </a:p>
        </p:txBody>
      </p:sp>
      <p:sp>
        <p:nvSpPr>
          <p:cNvPr id="1979" name="文本框 1978"/>
          <p:cNvSpPr txBox="1"/>
          <p:nvPr/>
        </p:nvSpPr>
        <p:spPr>
          <a:xfrm>
            <a:off x="4700687" y="3379584"/>
            <a:ext cx="1666953" cy="7340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请在此添加相关文字内容请在此添加相关文字内容</a:t>
            </a:r>
          </a:p>
        </p:txBody>
      </p:sp>
      <p:sp>
        <p:nvSpPr>
          <p:cNvPr id="1980" name="文本框 1979"/>
          <p:cNvSpPr txBox="1"/>
          <p:nvPr/>
        </p:nvSpPr>
        <p:spPr>
          <a:xfrm>
            <a:off x="6802894" y="3379584"/>
            <a:ext cx="1666953" cy="7340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请在此添加相关文字内容请在此添加相关文字内容</a:t>
            </a:r>
          </a:p>
        </p:txBody>
      </p:sp>
      <p:cxnSp>
        <p:nvCxnSpPr>
          <p:cNvPr id="1981" name="Straight Connector 32"/>
          <p:cNvCxnSpPr/>
          <p:nvPr/>
        </p:nvCxnSpPr>
        <p:spPr>
          <a:xfrm>
            <a:off x="738822" y="4241872"/>
            <a:ext cx="1177384" cy="0"/>
          </a:xfrm>
          <a:prstGeom prst="line">
            <a:avLst/>
          </a:prstGeom>
          <a:ln w="19050">
            <a:solidFill>
              <a:schemeClr val="bg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2" name="Straight Connector 32"/>
          <p:cNvCxnSpPr/>
          <p:nvPr/>
        </p:nvCxnSpPr>
        <p:spPr>
          <a:xfrm>
            <a:off x="2802945" y="4241872"/>
            <a:ext cx="1177384" cy="0"/>
          </a:xfrm>
          <a:prstGeom prst="line">
            <a:avLst/>
          </a:prstGeom>
          <a:ln w="19050">
            <a:solidFill>
              <a:schemeClr val="bg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3" name="Straight Connector 32"/>
          <p:cNvCxnSpPr/>
          <p:nvPr/>
        </p:nvCxnSpPr>
        <p:spPr>
          <a:xfrm>
            <a:off x="4927581" y="4241872"/>
            <a:ext cx="1177384" cy="0"/>
          </a:xfrm>
          <a:prstGeom prst="line">
            <a:avLst/>
          </a:prstGeom>
          <a:ln w="19050">
            <a:solidFill>
              <a:schemeClr val="bg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4" name="Straight Connector 32"/>
          <p:cNvCxnSpPr/>
          <p:nvPr/>
        </p:nvCxnSpPr>
        <p:spPr>
          <a:xfrm>
            <a:off x="6991704" y="4241872"/>
            <a:ext cx="1177384" cy="0"/>
          </a:xfrm>
          <a:prstGeom prst="line">
            <a:avLst/>
          </a:prstGeom>
          <a:ln w="19050">
            <a:solidFill>
              <a:schemeClr val="bg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85" name="图片 198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1243" y="1542049"/>
            <a:ext cx="1666953" cy="1666953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  <p:pic>
        <p:nvPicPr>
          <p:cNvPr id="1986" name="图片 198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20965" y="1542049"/>
            <a:ext cx="1666953" cy="1666953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  <p:pic>
        <p:nvPicPr>
          <p:cNvPr id="1987" name="图片 198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4812" y="1543372"/>
            <a:ext cx="1666953" cy="1666953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  <p:pic>
        <p:nvPicPr>
          <p:cNvPr id="1988" name="图片 198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12162" y="1543372"/>
            <a:ext cx="1666953" cy="1666953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37500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7" grpId="0"/>
      <p:bldP spid="1978" grpId="0"/>
      <p:bldP spid="1979" grpId="0"/>
      <p:bldP spid="198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3" name="组合 1972"/>
          <p:cNvGrpSpPr>
            <a:grpSpLocks/>
          </p:cNvGrpSpPr>
          <p:nvPr/>
        </p:nvGrpSpPr>
        <p:grpSpPr bwMode="auto">
          <a:xfrm>
            <a:off x="2922986" y="223838"/>
            <a:ext cx="3298031" cy="744639"/>
            <a:chOff x="3896989" y="298683"/>
            <a:chExt cx="4398022" cy="992975"/>
          </a:xfrm>
        </p:grpSpPr>
        <p:sp>
          <p:nvSpPr>
            <p:cNvPr id="1974" name="文本框 1973"/>
            <p:cNvSpPr txBox="1">
              <a:spLocks noChangeArrowheads="1"/>
            </p:cNvSpPr>
            <p:nvPr/>
          </p:nvSpPr>
          <p:spPr bwMode="auto">
            <a:xfrm>
              <a:off x="3896989" y="298683"/>
              <a:ext cx="4398022" cy="554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请在此处添加您的标题</a:t>
              </a:r>
            </a:p>
          </p:txBody>
        </p:sp>
        <p:sp>
          <p:nvSpPr>
            <p:cNvPr id="1975" name="文本框 1974"/>
            <p:cNvSpPr txBox="1">
              <a:spLocks noChangeArrowheads="1"/>
            </p:cNvSpPr>
            <p:nvPr/>
          </p:nvSpPr>
          <p:spPr bwMode="auto">
            <a:xfrm>
              <a:off x="3896989" y="860718"/>
              <a:ext cx="4398022" cy="430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15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Your Main Title Here</a:t>
              </a:r>
              <a:endPara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976" name="直接连接符 1975"/>
            <p:cNvCxnSpPr/>
            <p:nvPr/>
          </p:nvCxnSpPr>
          <p:spPr>
            <a:xfrm>
              <a:off x="5181465" y="871842"/>
              <a:ext cx="1829069" cy="0"/>
            </a:xfrm>
            <a:prstGeom prst="line">
              <a:avLst/>
            </a:prstGeom>
            <a:ln w="0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77" name="直接连接符 23"/>
          <p:cNvSpPr/>
          <p:nvPr/>
        </p:nvSpPr>
        <p:spPr>
          <a:xfrm>
            <a:off x="711200" y="4005263"/>
            <a:ext cx="7721600" cy="1587"/>
          </a:xfrm>
          <a:prstGeom prst="line">
            <a:avLst/>
          </a:prstGeom>
          <a:ln w="9525" cap="flat" cmpd="sng">
            <a:solidFill>
              <a:srgbClr val="FEFEFE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1978" name="椭圆 24"/>
          <p:cNvSpPr>
            <a:spLocks noChangeAspect="1"/>
          </p:cNvSpPr>
          <p:nvPr/>
        </p:nvSpPr>
        <p:spPr>
          <a:xfrm>
            <a:off x="1398588" y="3970338"/>
            <a:ext cx="71437" cy="71437"/>
          </a:xfrm>
          <a:prstGeom prst="ellipse">
            <a:avLst/>
          </a:prstGeom>
          <a:solidFill>
            <a:srgbClr val="FFFFFF"/>
          </a:solidFill>
          <a:ln w="25400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1800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79" name="TextBox 26"/>
          <p:cNvSpPr/>
          <p:nvPr/>
        </p:nvSpPr>
        <p:spPr>
          <a:xfrm>
            <a:off x="755650" y="2900363"/>
            <a:ext cx="1363663" cy="7540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bg1"/>
                </a:solidFill>
              </a:rPr>
              <a:t>公司成立</a:t>
            </a:r>
            <a:r>
              <a:rPr lang="zh-CN" altLang="en-US" sz="800" dirty="0">
                <a:solidFill>
                  <a:schemeClr val="bg1"/>
                </a:solidFill>
              </a:rPr>
              <a:t/>
            </a:r>
            <a:br>
              <a:rPr lang="zh-CN" altLang="en-US" sz="800" dirty="0">
                <a:solidFill>
                  <a:schemeClr val="bg1"/>
                </a:solidFill>
              </a:rPr>
            </a:br>
            <a:r>
              <a:rPr lang="zh-CN" altLang="en-US" sz="800" dirty="0">
                <a:solidFill>
                  <a:schemeClr val="bg1"/>
                </a:solidFill>
              </a:rPr>
              <a:t>在此处添加详细描述文本，尽量与标题文本语言风格相符合，语言描述尽量简洁生动。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1980" name="直接连接符 29"/>
          <p:cNvSpPr/>
          <p:nvPr/>
        </p:nvSpPr>
        <p:spPr>
          <a:xfrm flipV="1">
            <a:off x="1435100" y="3663950"/>
            <a:ext cx="0" cy="288925"/>
          </a:xfrm>
          <a:prstGeom prst="line">
            <a:avLst/>
          </a:prstGeom>
          <a:ln w="9525" cap="flat" cmpd="sng">
            <a:solidFill>
              <a:srgbClr val="FEFEFE"/>
            </a:solidFill>
            <a:prstDash val="dash"/>
            <a:bevel/>
            <a:headEnd type="none" w="med" len="med"/>
            <a:tailEnd type="none" w="med" len="med"/>
          </a:ln>
        </p:spPr>
      </p:sp>
      <p:sp>
        <p:nvSpPr>
          <p:cNvPr id="1981" name="椭圆 37"/>
          <p:cNvSpPr/>
          <p:nvPr/>
        </p:nvSpPr>
        <p:spPr>
          <a:xfrm>
            <a:off x="1219200" y="2136775"/>
            <a:ext cx="431800" cy="431800"/>
          </a:xfrm>
          <a:prstGeom prst="ellipse">
            <a:avLst/>
          </a:prstGeom>
          <a:solidFill>
            <a:srgbClr val="FFFFFF">
              <a:alpha val="50195"/>
            </a:srgbClr>
          </a:solidFill>
          <a:ln w="25400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1800" dirty="0">
              <a:solidFill>
                <a:srgbClr val="00CC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82" name="直接连接符 38"/>
          <p:cNvSpPr/>
          <p:nvPr/>
        </p:nvSpPr>
        <p:spPr>
          <a:xfrm flipV="1">
            <a:off x="1435100" y="2581275"/>
            <a:ext cx="0" cy="288925"/>
          </a:xfrm>
          <a:prstGeom prst="line">
            <a:avLst/>
          </a:prstGeom>
          <a:ln w="9525" cap="flat" cmpd="sng">
            <a:solidFill>
              <a:srgbClr val="FEFEFE"/>
            </a:solidFill>
            <a:prstDash val="dash"/>
            <a:bevel/>
            <a:headEnd type="none" w="med" len="med"/>
            <a:tailEnd type="none" w="med" len="med"/>
          </a:ln>
        </p:spPr>
      </p:sp>
      <p:sp>
        <p:nvSpPr>
          <p:cNvPr id="1983" name="椭圆 39"/>
          <p:cNvSpPr>
            <a:spLocks noChangeAspect="1"/>
          </p:cNvSpPr>
          <p:nvPr/>
        </p:nvSpPr>
        <p:spPr>
          <a:xfrm>
            <a:off x="2444750" y="3970338"/>
            <a:ext cx="71438" cy="71437"/>
          </a:xfrm>
          <a:prstGeom prst="ellipse">
            <a:avLst/>
          </a:prstGeom>
          <a:solidFill>
            <a:schemeClr val="bg1"/>
          </a:solidFill>
          <a:ln w="25400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1800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84" name="TextBox 40"/>
          <p:cNvSpPr/>
          <p:nvPr/>
        </p:nvSpPr>
        <p:spPr>
          <a:xfrm>
            <a:off x="1800225" y="2235200"/>
            <a:ext cx="1363663" cy="752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1100" dirty="0">
                <a:solidFill>
                  <a:srgbClr val="FFFFFF"/>
                </a:solidFill>
              </a:rPr>
              <a:t>分公司成立</a:t>
            </a:r>
            <a:r>
              <a:rPr lang="zh-CN" altLang="en-US" sz="800" dirty="0">
                <a:solidFill>
                  <a:srgbClr val="FEFEFE"/>
                </a:solidFill>
              </a:rPr>
              <a:t/>
            </a:r>
            <a:br>
              <a:rPr lang="zh-CN" altLang="en-US" sz="800" dirty="0">
                <a:solidFill>
                  <a:srgbClr val="FEFEFE"/>
                </a:solidFill>
              </a:rPr>
            </a:br>
            <a:r>
              <a:rPr lang="zh-CN" altLang="en-US" sz="800" dirty="0">
                <a:solidFill>
                  <a:srgbClr val="FEFEFE"/>
                </a:solidFill>
              </a:rPr>
              <a:t>在此处添加详细描述文本，尽量与标题文本语言风格相符合，语言描述尽量简洁生动。</a:t>
            </a:r>
            <a:endParaRPr lang="en-US" altLang="zh-CN" sz="800" dirty="0">
              <a:solidFill>
                <a:srgbClr val="FEFEFE"/>
              </a:solidFill>
            </a:endParaRPr>
          </a:p>
        </p:txBody>
      </p:sp>
      <p:sp>
        <p:nvSpPr>
          <p:cNvPr id="1985" name="直接连接符 41"/>
          <p:cNvSpPr/>
          <p:nvPr/>
        </p:nvSpPr>
        <p:spPr>
          <a:xfrm flipV="1">
            <a:off x="2479675" y="2989263"/>
            <a:ext cx="1588" cy="963612"/>
          </a:xfrm>
          <a:prstGeom prst="line">
            <a:avLst/>
          </a:prstGeom>
          <a:ln w="9525" cap="flat" cmpd="sng">
            <a:solidFill>
              <a:srgbClr val="FEFEFE"/>
            </a:solidFill>
            <a:prstDash val="dash"/>
            <a:bevel/>
            <a:headEnd type="none" w="med" len="med"/>
            <a:tailEnd type="none" w="med" len="med"/>
          </a:ln>
        </p:spPr>
      </p:sp>
      <p:sp>
        <p:nvSpPr>
          <p:cNvPr id="1986" name="椭圆 42"/>
          <p:cNvSpPr/>
          <p:nvPr/>
        </p:nvSpPr>
        <p:spPr>
          <a:xfrm>
            <a:off x="2263775" y="1473200"/>
            <a:ext cx="431800" cy="431800"/>
          </a:xfrm>
          <a:prstGeom prst="ellipse">
            <a:avLst/>
          </a:prstGeom>
          <a:solidFill>
            <a:srgbClr val="FFFFFF">
              <a:alpha val="50195"/>
            </a:srgbClr>
          </a:solidFill>
          <a:ln w="25400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1800" dirty="0">
              <a:solidFill>
                <a:srgbClr val="00CC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87" name="直接连接符 43"/>
          <p:cNvSpPr/>
          <p:nvPr/>
        </p:nvSpPr>
        <p:spPr>
          <a:xfrm flipV="1">
            <a:off x="2479675" y="1917700"/>
            <a:ext cx="0" cy="287338"/>
          </a:xfrm>
          <a:prstGeom prst="line">
            <a:avLst/>
          </a:prstGeom>
          <a:ln w="9525" cap="flat" cmpd="sng">
            <a:solidFill>
              <a:srgbClr val="FEFEFE"/>
            </a:solidFill>
            <a:prstDash val="dash"/>
            <a:bevel/>
            <a:headEnd type="none" w="med" len="med"/>
            <a:tailEnd type="none" w="med" len="med"/>
          </a:ln>
        </p:spPr>
      </p:sp>
      <p:sp>
        <p:nvSpPr>
          <p:cNvPr id="1988" name="椭圆 44"/>
          <p:cNvSpPr>
            <a:spLocks noChangeAspect="1"/>
          </p:cNvSpPr>
          <p:nvPr/>
        </p:nvSpPr>
        <p:spPr>
          <a:xfrm>
            <a:off x="3489325" y="3970338"/>
            <a:ext cx="71438" cy="71437"/>
          </a:xfrm>
          <a:prstGeom prst="ellipse">
            <a:avLst/>
          </a:prstGeom>
          <a:solidFill>
            <a:schemeClr val="bg1"/>
          </a:solidFill>
          <a:ln w="25400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1800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89" name="TextBox 45"/>
          <p:cNvSpPr/>
          <p:nvPr/>
        </p:nvSpPr>
        <p:spPr>
          <a:xfrm>
            <a:off x="2844800" y="2900363"/>
            <a:ext cx="1363663" cy="7540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bg1"/>
                </a:solidFill>
              </a:rPr>
              <a:t>制度完善</a:t>
            </a:r>
            <a:r>
              <a:rPr lang="zh-CN" altLang="en-US" sz="800" dirty="0">
                <a:solidFill>
                  <a:schemeClr val="bg1"/>
                </a:solidFill>
              </a:rPr>
              <a:t/>
            </a:r>
            <a:br>
              <a:rPr lang="zh-CN" altLang="en-US" sz="800" dirty="0">
                <a:solidFill>
                  <a:schemeClr val="bg1"/>
                </a:solidFill>
              </a:rPr>
            </a:br>
            <a:r>
              <a:rPr lang="zh-CN" altLang="en-US" sz="800" dirty="0">
                <a:solidFill>
                  <a:schemeClr val="bg1"/>
                </a:solidFill>
              </a:rPr>
              <a:t>在此处添加详细描述文本，尽量与标题文本语言风格相符合，语言描述尽量简洁生动。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1990" name="直接连接符 46"/>
          <p:cNvSpPr/>
          <p:nvPr/>
        </p:nvSpPr>
        <p:spPr>
          <a:xfrm flipV="1">
            <a:off x="3524250" y="3663950"/>
            <a:ext cx="1588" cy="288925"/>
          </a:xfrm>
          <a:prstGeom prst="line">
            <a:avLst/>
          </a:prstGeom>
          <a:ln w="9525" cap="flat" cmpd="sng">
            <a:solidFill>
              <a:srgbClr val="FEFEFE"/>
            </a:solidFill>
            <a:prstDash val="dash"/>
            <a:bevel/>
            <a:headEnd type="none" w="med" len="med"/>
            <a:tailEnd type="none" w="med" len="med"/>
          </a:ln>
        </p:spPr>
      </p:sp>
      <p:sp>
        <p:nvSpPr>
          <p:cNvPr id="1991" name="椭圆 47"/>
          <p:cNvSpPr/>
          <p:nvPr/>
        </p:nvSpPr>
        <p:spPr>
          <a:xfrm>
            <a:off x="3308350" y="2136775"/>
            <a:ext cx="431800" cy="431800"/>
          </a:xfrm>
          <a:prstGeom prst="ellipse">
            <a:avLst/>
          </a:prstGeom>
          <a:solidFill>
            <a:srgbClr val="FFFFFF">
              <a:alpha val="50195"/>
            </a:srgbClr>
          </a:solidFill>
          <a:ln w="25400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1800" dirty="0">
              <a:solidFill>
                <a:srgbClr val="00CC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92" name="直接连接符 48"/>
          <p:cNvSpPr/>
          <p:nvPr/>
        </p:nvSpPr>
        <p:spPr>
          <a:xfrm flipV="1">
            <a:off x="3524250" y="2581275"/>
            <a:ext cx="1588" cy="288925"/>
          </a:xfrm>
          <a:prstGeom prst="line">
            <a:avLst/>
          </a:prstGeom>
          <a:ln w="9525" cap="flat" cmpd="sng">
            <a:solidFill>
              <a:srgbClr val="FEFEFE"/>
            </a:solidFill>
            <a:prstDash val="dash"/>
            <a:bevel/>
            <a:headEnd type="none" w="med" len="med"/>
            <a:tailEnd type="none" w="med" len="med"/>
          </a:ln>
        </p:spPr>
      </p:sp>
      <p:sp>
        <p:nvSpPr>
          <p:cNvPr id="1993" name="椭圆 49"/>
          <p:cNvSpPr>
            <a:spLocks noChangeAspect="1"/>
          </p:cNvSpPr>
          <p:nvPr/>
        </p:nvSpPr>
        <p:spPr>
          <a:xfrm>
            <a:off x="4533900" y="3970338"/>
            <a:ext cx="71438" cy="71437"/>
          </a:xfrm>
          <a:prstGeom prst="ellipse">
            <a:avLst/>
          </a:prstGeom>
          <a:solidFill>
            <a:srgbClr val="FFFFFF"/>
          </a:solidFill>
          <a:ln w="25400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1800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94" name="TextBox 50"/>
          <p:cNvSpPr/>
          <p:nvPr/>
        </p:nvSpPr>
        <p:spPr>
          <a:xfrm>
            <a:off x="3889375" y="2235200"/>
            <a:ext cx="1365250" cy="752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1100" dirty="0">
                <a:solidFill>
                  <a:srgbClr val="FFFFFF"/>
                </a:solidFill>
              </a:rPr>
              <a:t>新产品研发</a:t>
            </a:r>
            <a:r>
              <a:rPr lang="zh-CN" altLang="en-US" sz="800" dirty="0">
                <a:solidFill>
                  <a:srgbClr val="FEFEFE"/>
                </a:solidFill>
              </a:rPr>
              <a:t/>
            </a:r>
            <a:br>
              <a:rPr lang="zh-CN" altLang="en-US" sz="800" dirty="0">
                <a:solidFill>
                  <a:srgbClr val="FEFEFE"/>
                </a:solidFill>
              </a:rPr>
            </a:br>
            <a:r>
              <a:rPr lang="zh-CN" altLang="en-US" sz="800" dirty="0">
                <a:solidFill>
                  <a:srgbClr val="FEFEFE"/>
                </a:solidFill>
              </a:rPr>
              <a:t>在此处添加详细描述文本，尽量与标题文本语言风格相符合，语言描述尽量简洁生动。</a:t>
            </a:r>
            <a:endParaRPr lang="en-US" altLang="zh-CN" sz="800" dirty="0">
              <a:solidFill>
                <a:srgbClr val="FEFEFE"/>
              </a:solidFill>
            </a:endParaRPr>
          </a:p>
        </p:txBody>
      </p:sp>
      <p:sp>
        <p:nvSpPr>
          <p:cNvPr id="1995" name="直接连接符 51"/>
          <p:cNvSpPr/>
          <p:nvPr/>
        </p:nvSpPr>
        <p:spPr>
          <a:xfrm flipV="1">
            <a:off x="4570413" y="2989263"/>
            <a:ext cx="1587" cy="963612"/>
          </a:xfrm>
          <a:prstGeom prst="line">
            <a:avLst/>
          </a:prstGeom>
          <a:ln w="9525" cap="flat" cmpd="sng">
            <a:solidFill>
              <a:srgbClr val="FEFEFE"/>
            </a:solidFill>
            <a:prstDash val="dash"/>
            <a:bevel/>
            <a:headEnd type="none" w="med" len="med"/>
            <a:tailEnd type="none" w="med" len="med"/>
          </a:ln>
        </p:spPr>
      </p:sp>
      <p:sp>
        <p:nvSpPr>
          <p:cNvPr id="1996" name="椭圆 52"/>
          <p:cNvSpPr/>
          <p:nvPr/>
        </p:nvSpPr>
        <p:spPr>
          <a:xfrm>
            <a:off x="4352925" y="1473200"/>
            <a:ext cx="431800" cy="431800"/>
          </a:xfrm>
          <a:prstGeom prst="ellipse">
            <a:avLst/>
          </a:prstGeom>
          <a:solidFill>
            <a:srgbClr val="FFFFFF">
              <a:alpha val="50195"/>
            </a:srgbClr>
          </a:solidFill>
          <a:ln w="25400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1800" dirty="0">
              <a:solidFill>
                <a:srgbClr val="00CC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97" name="直接连接符 53"/>
          <p:cNvSpPr/>
          <p:nvPr/>
        </p:nvSpPr>
        <p:spPr>
          <a:xfrm flipV="1">
            <a:off x="4570413" y="1917700"/>
            <a:ext cx="0" cy="287338"/>
          </a:xfrm>
          <a:prstGeom prst="line">
            <a:avLst/>
          </a:prstGeom>
          <a:ln w="9525" cap="flat" cmpd="sng">
            <a:solidFill>
              <a:srgbClr val="FEFEFE"/>
            </a:solidFill>
            <a:prstDash val="dash"/>
            <a:bevel/>
            <a:headEnd type="none" w="med" len="med"/>
            <a:tailEnd type="none" w="med" len="med"/>
          </a:ln>
        </p:spPr>
      </p:sp>
      <p:sp>
        <p:nvSpPr>
          <p:cNvPr id="1998" name="椭圆 54"/>
          <p:cNvSpPr>
            <a:spLocks noChangeAspect="1"/>
          </p:cNvSpPr>
          <p:nvPr/>
        </p:nvSpPr>
        <p:spPr>
          <a:xfrm>
            <a:off x="5578475" y="3970338"/>
            <a:ext cx="73025" cy="71437"/>
          </a:xfrm>
          <a:prstGeom prst="ellipse">
            <a:avLst/>
          </a:prstGeom>
          <a:solidFill>
            <a:schemeClr val="bg1"/>
          </a:solidFill>
          <a:ln w="25400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1800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99" name="TextBox 55"/>
          <p:cNvSpPr/>
          <p:nvPr/>
        </p:nvSpPr>
        <p:spPr>
          <a:xfrm>
            <a:off x="4935538" y="2900363"/>
            <a:ext cx="1363662" cy="7540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bg1"/>
                </a:solidFill>
              </a:rPr>
              <a:t>新产品上市</a:t>
            </a:r>
            <a:r>
              <a:rPr lang="zh-CN" altLang="en-US" sz="800" dirty="0">
                <a:solidFill>
                  <a:schemeClr val="bg1"/>
                </a:solidFill>
              </a:rPr>
              <a:t/>
            </a:r>
            <a:br>
              <a:rPr lang="zh-CN" altLang="en-US" sz="800" dirty="0">
                <a:solidFill>
                  <a:schemeClr val="bg1"/>
                </a:solidFill>
              </a:rPr>
            </a:br>
            <a:r>
              <a:rPr lang="zh-CN" altLang="en-US" sz="800" dirty="0">
                <a:solidFill>
                  <a:schemeClr val="bg1"/>
                </a:solidFill>
              </a:rPr>
              <a:t>在此处添加详细描述文本，尽量与标题文本语言风格相符合，语言描述尽量简洁生动。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2000" name="直接连接符 56"/>
          <p:cNvSpPr/>
          <p:nvPr/>
        </p:nvSpPr>
        <p:spPr>
          <a:xfrm flipV="1">
            <a:off x="5614988" y="3663950"/>
            <a:ext cx="0" cy="288925"/>
          </a:xfrm>
          <a:prstGeom prst="line">
            <a:avLst/>
          </a:prstGeom>
          <a:ln w="9525" cap="flat" cmpd="sng">
            <a:solidFill>
              <a:srgbClr val="FEFEFE"/>
            </a:solidFill>
            <a:prstDash val="dash"/>
            <a:bevel/>
            <a:headEnd type="none" w="med" len="med"/>
            <a:tailEnd type="none" w="med" len="med"/>
          </a:ln>
        </p:spPr>
      </p:sp>
      <p:sp>
        <p:nvSpPr>
          <p:cNvPr id="2001" name="椭圆 57"/>
          <p:cNvSpPr/>
          <p:nvPr/>
        </p:nvSpPr>
        <p:spPr>
          <a:xfrm>
            <a:off x="5399088" y="2136775"/>
            <a:ext cx="431800" cy="431800"/>
          </a:xfrm>
          <a:prstGeom prst="ellipse">
            <a:avLst/>
          </a:prstGeom>
          <a:solidFill>
            <a:srgbClr val="FFFFFF">
              <a:alpha val="50195"/>
            </a:srgbClr>
          </a:solidFill>
          <a:ln w="25400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1800" dirty="0">
              <a:solidFill>
                <a:srgbClr val="00CC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02" name="直接连接符 58"/>
          <p:cNvSpPr/>
          <p:nvPr/>
        </p:nvSpPr>
        <p:spPr>
          <a:xfrm flipV="1">
            <a:off x="5614988" y="2581275"/>
            <a:ext cx="0" cy="288925"/>
          </a:xfrm>
          <a:prstGeom prst="line">
            <a:avLst/>
          </a:prstGeom>
          <a:ln w="9525" cap="flat" cmpd="sng">
            <a:solidFill>
              <a:srgbClr val="FEFEFE"/>
            </a:solidFill>
            <a:prstDash val="dash"/>
            <a:bevel/>
            <a:headEnd type="none" w="med" len="med"/>
            <a:tailEnd type="none" w="med" len="med"/>
          </a:ln>
        </p:spPr>
      </p:sp>
      <p:sp>
        <p:nvSpPr>
          <p:cNvPr id="2003" name="椭圆 59"/>
          <p:cNvSpPr>
            <a:spLocks noChangeAspect="1"/>
          </p:cNvSpPr>
          <p:nvPr/>
        </p:nvSpPr>
        <p:spPr>
          <a:xfrm>
            <a:off x="6623050" y="3970338"/>
            <a:ext cx="73025" cy="71437"/>
          </a:xfrm>
          <a:prstGeom prst="ellipse">
            <a:avLst/>
          </a:prstGeom>
          <a:solidFill>
            <a:schemeClr val="bg1"/>
          </a:solidFill>
          <a:ln w="25400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1800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04" name="TextBox 60"/>
          <p:cNvSpPr/>
          <p:nvPr/>
        </p:nvSpPr>
        <p:spPr>
          <a:xfrm>
            <a:off x="5980113" y="2235200"/>
            <a:ext cx="1363662" cy="752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1100" dirty="0">
                <a:solidFill>
                  <a:srgbClr val="FFFFFF"/>
                </a:solidFill>
              </a:rPr>
              <a:t>年收创新高</a:t>
            </a:r>
            <a:r>
              <a:rPr lang="zh-CN" altLang="en-US" sz="800" dirty="0">
                <a:solidFill>
                  <a:srgbClr val="FEFEFE"/>
                </a:solidFill>
              </a:rPr>
              <a:t/>
            </a:r>
            <a:br>
              <a:rPr lang="zh-CN" altLang="en-US" sz="800" dirty="0">
                <a:solidFill>
                  <a:srgbClr val="FEFEFE"/>
                </a:solidFill>
              </a:rPr>
            </a:br>
            <a:r>
              <a:rPr lang="zh-CN" altLang="en-US" sz="800" dirty="0">
                <a:solidFill>
                  <a:srgbClr val="FEFEFE"/>
                </a:solidFill>
              </a:rPr>
              <a:t>在此处添加详细描述文本，尽量与标题文本语言风格相符合，语言描述尽量简洁生动。</a:t>
            </a:r>
            <a:endParaRPr lang="en-US" altLang="zh-CN" sz="800" dirty="0">
              <a:solidFill>
                <a:srgbClr val="FEFEFE"/>
              </a:solidFill>
            </a:endParaRPr>
          </a:p>
        </p:txBody>
      </p:sp>
      <p:sp>
        <p:nvSpPr>
          <p:cNvPr id="2005" name="直接连接符 61"/>
          <p:cNvSpPr/>
          <p:nvPr/>
        </p:nvSpPr>
        <p:spPr>
          <a:xfrm flipV="1">
            <a:off x="6659563" y="2989263"/>
            <a:ext cx="1587" cy="963612"/>
          </a:xfrm>
          <a:prstGeom prst="line">
            <a:avLst/>
          </a:prstGeom>
          <a:ln w="9525" cap="flat" cmpd="sng">
            <a:solidFill>
              <a:srgbClr val="FEFEFE"/>
            </a:solidFill>
            <a:prstDash val="dash"/>
            <a:bevel/>
            <a:headEnd type="none" w="med" len="med"/>
            <a:tailEnd type="none" w="med" len="med"/>
          </a:ln>
        </p:spPr>
      </p:sp>
      <p:sp>
        <p:nvSpPr>
          <p:cNvPr id="2006" name="椭圆 62"/>
          <p:cNvSpPr/>
          <p:nvPr/>
        </p:nvSpPr>
        <p:spPr>
          <a:xfrm>
            <a:off x="6443663" y="1473200"/>
            <a:ext cx="431800" cy="431800"/>
          </a:xfrm>
          <a:prstGeom prst="ellipse">
            <a:avLst/>
          </a:prstGeom>
          <a:solidFill>
            <a:srgbClr val="FFFFFF">
              <a:alpha val="50195"/>
            </a:srgbClr>
          </a:solidFill>
          <a:ln w="25400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1800" dirty="0">
              <a:solidFill>
                <a:srgbClr val="00CC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07" name="直接连接符 63"/>
          <p:cNvSpPr/>
          <p:nvPr/>
        </p:nvSpPr>
        <p:spPr>
          <a:xfrm flipV="1">
            <a:off x="6659563" y="1917700"/>
            <a:ext cx="1587" cy="287338"/>
          </a:xfrm>
          <a:prstGeom prst="line">
            <a:avLst/>
          </a:prstGeom>
          <a:ln w="9525" cap="flat" cmpd="sng">
            <a:solidFill>
              <a:srgbClr val="FEFEFE"/>
            </a:solidFill>
            <a:prstDash val="dash"/>
            <a:bevel/>
            <a:headEnd type="none" w="med" len="med"/>
            <a:tailEnd type="none" w="med" len="med"/>
          </a:ln>
        </p:spPr>
      </p:sp>
      <p:sp>
        <p:nvSpPr>
          <p:cNvPr id="2008" name="椭圆 64"/>
          <p:cNvSpPr>
            <a:spLocks noChangeAspect="1"/>
          </p:cNvSpPr>
          <p:nvPr/>
        </p:nvSpPr>
        <p:spPr>
          <a:xfrm>
            <a:off x="7669213" y="3970338"/>
            <a:ext cx="71437" cy="71437"/>
          </a:xfrm>
          <a:prstGeom prst="ellipse">
            <a:avLst/>
          </a:prstGeom>
          <a:solidFill>
            <a:srgbClr val="FFFFFF"/>
          </a:solidFill>
          <a:ln w="25400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1800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09" name="TextBox 65"/>
          <p:cNvSpPr/>
          <p:nvPr/>
        </p:nvSpPr>
        <p:spPr>
          <a:xfrm>
            <a:off x="7024688" y="2900363"/>
            <a:ext cx="1363662" cy="7540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bg1"/>
                </a:solidFill>
              </a:rPr>
              <a:t>布局全球</a:t>
            </a:r>
            <a:r>
              <a:rPr lang="zh-CN" altLang="en-US" sz="800" dirty="0">
                <a:solidFill>
                  <a:schemeClr val="bg1"/>
                </a:solidFill>
              </a:rPr>
              <a:t/>
            </a:r>
            <a:br>
              <a:rPr lang="zh-CN" altLang="en-US" sz="800" dirty="0">
                <a:solidFill>
                  <a:schemeClr val="bg1"/>
                </a:solidFill>
              </a:rPr>
            </a:br>
            <a:r>
              <a:rPr lang="zh-CN" altLang="en-US" sz="800" dirty="0">
                <a:solidFill>
                  <a:schemeClr val="bg1"/>
                </a:solidFill>
              </a:rPr>
              <a:t>在此处添加详细描述文本，尽量与标题文本语言风格相符合，语言描述尽量简洁生动。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2010" name="直接连接符 66"/>
          <p:cNvSpPr/>
          <p:nvPr/>
        </p:nvSpPr>
        <p:spPr>
          <a:xfrm flipV="1">
            <a:off x="7705725" y="3663950"/>
            <a:ext cx="0" cy="288925"/>
          </a:xfrm>
          <a:prstGeom prst="line">
            <a:avLst/>
          </a:prstGeom>
          <a:ln w="9525" cap="flat" cmpd="sng">
            <a:solidFill>
              <a:srgbClr val="FEFEFE"/>
            </a:solidFill>
            <a:prstDash val="dash"/>
            <a:bevel/>
            <a:headEnd type="none" w="med" len="med"/>
            <a:tailEnd type="none" w="med" len="med"/>
          </a:ln>
        </p:spPr>
      </p:sp>
      <p:sp>
        <p:nvSpPr>
          <p:cNvPr id="2011" name="椭圆 67"/>
          <p:cNvSpPr/>
          <p:nvPr/>
        </p:nvSpPr>
        <p:spPr>
          <a:xfrm>
            <a:off x="7488238" y="2136775"/>
            <a:ext cx="431800" cy="431800"/>
          </a:xfrm>
          <a:prstGeom prst="ellipse">
            <a:avLst/>
          </a:prstGeom>
          <a:solidFill>
            <a:srgbClr val="FFFFFF">
              <a:alpha val="50195"/>
            </a:srgbClr>
          </a:solidFill>
          <a:ln w="25400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1800" dirty="0">
              <a:solidFill>
                <a:srgbClr val="00CC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12" name="直接连接符 68"/>
          <p:cNvSpPr/>
          <p:nvPr/>
        </p:nvSpPr>
        <p:spPr>
          <a:xfrm flipV="1">
            <a:off x="7705725" y="2581275"/>
            <a:ext cx="0" cy="288925"/>
          </a:xfrm>
          <a:prstGeom prst="line">
            <a:avLst/>
          </a:prstGeom>
          <a:ln w="9525" cap="flat" cmpd="sng">
            <a:solidFill>
              <a:srgbClr val="FEFEFE"/>
            </a:solidFill>
            <a:prstDash val="dash"/>
            <a:bevel/>
            <a:headEnd type="none" w="med" len="med"/>
            <a:tailEnd type="none" w="med" len="med"/>
          </a:ln>
        </p:spPr>
      </p:sp>
      <p:sp>
        <p:nvSpPr>
          <p:cNvPr id="2013" name="TextBox 69"/>
          <p:cNvSpPr/>
          <p:nvPr/>
        </p:nvSpPr>
        <p:spPr>
          <a:xfrm>
            <a:off x="1071563" y="4078288"/>
            <a:ext cx="725487" cy="30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400" dirty="0">
                <a:solidFill>
                  <a:schemeClr val="bg1"/>
                </a:solidFill>
              </a:rPr>
              <a:t>2009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2014" name="TextBox 70"/>
          <p:cNvSpPr/>
          <p:nvPr/>
        </p:nvSpPr>
        <p:spPr>
          <a:xfrm>
            <a:off x="2117725" y="4078288"/>
            <a:ext cx="725488" cy="30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400" dirty="0">
                <a:solidFill>
                  <a:schemeClr val="bg1"/>
                </a:solidFill>
              </a:rPr>
              <a:t>2010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2015" name="TextBox 71"/>
          <p:cNvSpPr/>
          <p:nvPr/>
        </p:nvSpPr>
        <p:spPr>
          <a:xfrm>
            <a:off x="3162300" y="4078288"/>
            <a:ext cx="725488" cy="30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400" dirty="0">
                <a:solidFill>
                  <a:schemeClr val="bg1"/>
                </a:solidFill>
              </a:rPr>
              <a:t>2011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2016" name="TextBox 72"/>
          <p:cNvSpPr/>
          <p:nvPr/>
        </p:nvSpPr>
        <p:spPr>
          <a:xfrm>
            <a:off x="4206875" y="4078288"/>
            <a:ext cx="725488" cy="30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400" dirty="0">
                <a:solidFill>
                  <a:schemeClr val="bg1"/>
                </a:solidFill>
              </a:rPr>
              <a:t>2012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2017" name="TextBox 73"/>
          <p:cNvSpPr/>
          <p:nvPr/>
        </p:nvSpPr>
        <p:spPr>
          <a:xfrm>
            <a:off x="5254625" y="4078288"/>
            <a:ext cx="725488" cy="30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400" dirty="0">
                <a:solidFill>
                  <a:schemeClr val="bg1"/>
                </a:solidFill>
              </a:rPr>
              <a:t>2013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2018" name="TextBox 74"/>
          <p:cNvSpPr/>
          <p:nvPr/>
        </p:nvSpPr>
        <p:spPr>
          <a:xfrm>
            <a:off x="6296025" y="4078288"/>
            <a:ext cx="727075" cy="30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400" dirty="0">
                <a:solidFill>
                  <a:schemeClr val="bg1"/>
                </a:solidFill>
              </a:rPr>
              <a:t>2014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2019" name="TextBox 75"/>
          <p:cNvSpPr/>
          <p:nvPr/>
        </p:nvSpPr>
        <p:spPr>
          <a:xfrm>
            <a:off x="7342188" y="4078288"/>
            <a:ext cx="725487" cy="30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400" dirty="0">
                <a:solidFill>
                  <a:schemeClr val="bg1"/>
                </a:solidFill>
              </a:rPr>
              <a:t>2015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2020" name="梯形 21"/>
          <p:cNvSpPr/>
          <p:nvPr/>
        </p:nvSpPr>
        <p:spPr>
          <a:xfrm rot="-5400000">
            <a:off x="1339850" y="2225675"/>
            <a:ext cx="190500" cy="241300"/>
          </a:xfrm>
          <a:custGeom>
            <a:avLst/>
            <a:gdLst>
              <a:gd name="txL" fmla="*/ 0 w 880987"/>
              <a:gd name="txT" fmla="*/ 0 h 1120183"/>
              <a:gd name="txR" fmla="*/ 880987 w 880987"/>
              <a:gd name="txB" fmla="*/ 1120183 h 1120183"/>
            </a:gdLst>
            <a:ahLst/>
            <a:cxnLst>
              <a:cxn ang="0">
                <a:pos x="7654" y="8245"/>
              </a:cxn>
              <a:cxn ang="0">
                <a:pos x="7654" y="9342"/>
              </a:cxn>
              <a:cxn ang="0">
                <a:pos x="5615" y="9342"/>
              </a:cxn>
              <a:cxn ang="0">
                <a:pos x="6687" y="8245"/>
              </a:cxn>
              <a:cxn ang="0">
                <a:pos x="7654" y="8245"/>
              </a:cxn>
              <a:cxn ang="0">
                <a:pos x="8907" y="5598"/>
              </a:cxn>
              <a:cxn ang="0">
                <a:pos x="3244" y="11197"/>
              </a:cxn>
              <a:cxn ang="0">
                <a:pos x="3244" y="9521"/>
              </a:cxn>
              <a:cxn ang="0">
                <a:pos x="3383" y="9384"/>
              </a:cxn>
              <a:cxn ang="0">
                <a:pos x="782" y="9384"/>
              </a:cxn>
              <a:cxn ang="0">
                <a:pos x="0" y="8611"/>
              </a:cxn>
              <a:cxn ang="0">
                <a:pos x="0" y="7656"/>
              </a:cxn>
              <a:cxn ang="0">
                <a:pos x="1699" y="7656"/>
              </a:cxn>
              <a:cxn ang="0">
                <a:pos x="1976" y="7382"/>
              </a:cxn>
              <a:cxn ang="0">
                <a:pos x="1976" y="6285"/>
              </a:cxn>
              <a:cxn ang="0">
                <a:pos x="1699" y="6011"/>
              </a:cxn>
              <a:cxn ang="0">
                <a:pos x="0" y="6011"/>
              </a:cxn>
              <a:cxn ang="0">
                <a:pos x="0" y="2586"/>
              </a:cxn>
              <a:cxn ang="0">
                <a:pos x="782" y="1812"/>
              </a:cxn>
              <a:cxn ang="0">
                <a:pos x="3383" y="1812"/>
              </a:cxn>
              <a:cxn ang="0">
                <a:pos x="3244" y="1676"/>
              </a:cxn>
              <a:cxn ang="0">
                <a:pos x="3244" y="0"/>
              </a:cxn>
              <a:cxn ang="0">
                <a:pos x="8907" y="5598"/>
              </a:cxn>
            </a:cxnLst>
            <a:rect l="txL" t="txT" r="txR" b="txB"/>
            <a:pathLst>
              <a:path w="880987" h="1120183">
                <a:moveTo>
                  <a:pt x="757066" y="824835"/>
                </a:moveTo>
                <a:lnTo>
                  <a:pt x="757066" y="934658"/>
                </a:lnTo>
                <a:lnTo>
                  <a:pt x="555328" y="934658"/>
                </a:lnTo>
                <a:lnTo>
                  <a:pt x="661366" y="824835"/>
                </a:lnTo>
                <a:lnTo>
                  <a:pt x="757066" y="824835"/>
                </a:lnTo>
                <a:close/>
                <a:moveTo>
                  <a:pt x="880987" y="560091"/>
                </a:moveTo>
                <a:lnTo>
                  <a:pt x="320895" y="1120183"/>
                </a:lnTo>
                <a:lnTo>
                  <a:pt x="320895" y="952536"/>
                </a:lnTo>
                <a:lnTo>
                  <a:pt x="334577" y="938854"/>
                </a:lnTo>
                <a:lnTo>
                  <a:pt x="77386" y="938854"/>
                </a:lnTo>
                <a:cubicBezTo>
                  <a:pt x="34647" y="938854"/>
                  <a:pt x="0" y="904207"/>
                  <a:pt x="0" y="861468"/>
                </a:cubicBezTo>
                <a:lnTo>
                  <a:pt x="0" y="765985"/>
                </a:lnTo>
                <a:lnTo>
                  <a:pt x="168046" y="765985"/>
                </a:lnTo>
                <a:cubicBezTo>
                  <a:pt x="183196" y="765985"/>
                  <a:pt x="195477" y="753704"/>
                  <a:pt x="195477" y="738554"/>
                </a:cubicBezTo>
                <a:lnTo>
                  <a:pt x="195477" y="628834"/>
                </a:lnTo>
                <a:cubicBezTo>
                  <a:pt x="195477" y="613684"/>
                  <a:pt x="183196" y="601403"/>
                  <a:pt x="168046" y="601403"/>
                </a:cubicBezTo>
                <a:lnTo>
                  <a:pt x="0" y="601403"/>
                </a:lnTo>
                <a:lnTo>
                  <a:pt x="0" y="258716"/>
                </a:lnTo>
                <a:cubicBezTo>
                  <a:pt x="0" y="215977"/>
                  <a:pt x="34647" y="181330"/>
                  <a:pt x="77386" y="181330"/>
                </a:cubicBezTo>
                <a:lnTo>
                  <a:pt x="334578" y="181330"/>
                </a:lnTo>
                <a:lnTo>
                  <a:pt x="320895" y="167647"/>
                </a:lnTo>
                <a:lnTo>
                  <a:pt x="320895" y="0"/>
                </a:lnTo>
                <a:lnTo>
                  <a:pt x="880987" y="560091"/>
                </a:lnTo>
                <a:close/>
              </a:path>
            </a:pathLst>
          </a:custGeom>
          <a:solidFill>
            <a:schemeClr val="bg1"/>
          </a:solidFill>
          <a:ln w="2540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21" name="空心弧 22"/>
          <p:cNvSpPr/>
          <p:nvPr/>
        </p:nvSpPr>
        <p:spPr>
          <a:xfrm>
            <a:off x="2390775" y="1603375"/>
            <a:ext cx="177800" cy="171450"/>
          </a:xfrm>
          <a:custGeom>
            <a:avLst/>
            <a:gdLst>
              <a:gd name="txL" fmla="*/ 0 w 872917"/>
              <a:gd name="txT" fmla="*/ 0 h 836472"/>
              <a:gd name="txR" fmla="*/ 872917 w 872917"/>
              <a:gd name="txB" fmla="*/ 836472 h 836472"/>
            </a:gdLst>
            <a:ahLst/>
            <a:cxnLst>
              <a:cxn ang="0">
                <a:pos x="7376" y="3336"/>
              </a:cxn>
              <a:cxn ang="0">
                <a:pos x="7376" y="6263"/>
              </a:cxn>
              <a:cxn ang="0">
                <a:pos x="6454" y="7203"/>
              </a:cxn>
              <a:cxn ang="0">
                <a:pos x="922" y="7203"/>
              </a:cxn>
              <a:cxn ang="0">
                <a:pos x="0" y="6263"/>
              </a:cxn>
              <a:cxn ang="0">
                <a:pos x="0" y="3388"/>
              </a:cxn>
              <a:cxn ang="0">
                <a:pos x="3181" y="4408"/>
              </a:cxn>
              <a:cxn ang="0">
                <a:pos x="2951" y="5536"/>
              </a:cxn>
              <a:cxn ang="0">
                <a:pos x="4426" y="5536"/>
              </a:cxn>
              <a:cxn ang="0">
                <a:pos x="4194" y="4403"/>
              </a:cxn>
              <a:cxn ang="0">
                <a:pos x="7376" y="3336"/>
              </a:cxn>
              <a:cxn ang="0">
                <a:pos x="3842" y="775"/>
              </a:cxn>
              <a:cxn ang="0">
                <a:pos x="2839" y="1043"/>
              </a:cxn>
              <a:cxn ang="0">
                <a:pos x="2414" y="1565"/>
              </a:cxn>
              <a:cxn ang="0">
                <a:pos x="4959" y="1565"/>
              </a:cxn>
              <a:cxn ang="0">
                <a:pos x="4767" y="1252"/>
              </a:cxn>
              <a:cxn ang="0">
                <a:pos x="3842" y="775"/>
              </a:cxn>
              <a:cxn ang="0">
                <a:pos x="3528" y="6"/>
              </a:cxn>
              <a:cxn ang="0">
                <a:pos x="5323" y="735"/>
              </a:cxn>
              <a:cxn ang="0">
                <a:pos x="5787" y="1565"/>
              </a:cxn>
              <a:cxn ang="0">
                <a:pos x="6454" y="1565"/>
              </a:cxn>
              <a:cxn ang="0">
                <a:pos x="7376" y="2505"/>
              </a:cxn>
              <a:cxn ang="0">
                <a:pos x="7376" y="2800"/>
              </a:cxn>
              <a:cxn ang="0">
                <a:pos x="4092" y="3901"/>
              </a:cxn>
              <a:cxn ang="0">
                <a:pos x="4057" y="3732"/>
              </a:cxn>
              <a:cxn ang="0">
                <a:pos x="3319" y="3732"/>
              </a:cxn>
              <a:cxn ang="0">
                <a:pos x="3290" y="3877"/>
              </a:cxn>
              <a:cxn ang="0">
                <a:pos x="0" y="2823"/>
              </a:cxn>
              <a:cxn ang="0">
                <a:pos x="0" y="2505"/>
              </a:cxn>
              <a:cxn ang="0">
                <a:pos x="922" y="1565"/>
              </a:cxn>
              <a:cxn ang="0">
                <a:pos x="1590" y="1565"/>
              </a:cxn>
              <a:cxn ang="0">
                <a:pos x="2402" y="420"/>
              </a:cxn>
              <a:cxn ang="0">
                <a:pos x="3528" y="6"/>
              </a:cxn>
            </a:cxnLst>
            <a:rect l="txL" t="txT" r="txR" b="txB"/>
            <a:pathLst>
              <a:path w="872917" h="836472">
                <a:moveTo>
                  <a:pt x="872917" y="387463"/>
                </a:moveTo>
                <a:lnTo>
                  <a:pt x="872917" y="727355"/>
                </a:lnTo>
                <a:cubicBezTo>
                  <a:pt x="872917" y="787619"/>
                  <a:pt x="824064" y="836472"/>
                  <a:pt x="763800" y="836472"/>
                </a:cubicBezTo>
                <a:lnTo>
                  <a:pt x="109117" y="836472"/>
                </a:lnTo>
                <a:cubicBezTo>
                  <a:pt x="48853" y="836472"/>
                  <a:pt x="0" y="787619"/>
                  <a:pt x="0" y="727355"/>
                </a:cubicBezTo>
                <a:lnTo>
                  <a:pt x="0" y="393462"/>
                </a:lnTo>
                <a:lnTo>
                  <a:pt x="376465" y="511868"/>
                </a:lnTo>
                <a:lnTo>
                  <a:pt x="349167" y="642896"/>
                </a:lnTo>
                <a:lnTo>
                  <a:pt x="523750" y="642896"/>
                </a:lnTo>
                <a:lnTo>
                  <a:pt x="496346" y="511356"/>
                </a:lnTo>
                <a:lnTo>
                  <a:pt x="872917" y="387463"/>
                </a:lnTo>
                <a:close/>
                <a:moveTo>
                  <a:pt x="454651" y="89951"/>
                </a:moveTo>
                <a:cubicBezTo>
                  <a:pt x="413879" y="85636"/>
                  <a:pt x="371578" y="95760"/>
                  <a:pt x="335971" y="121192"/>
                </a:cubicBezTo>
                <a:cubicBezTo>
                  <a:pt x="313511" y="137234"/>
                  <a:pt x="295948" y="157772"/>
                  <a:pt x="285636" y="181784"/>
                </a:cubicBezTo>
                <a:lnTo>
                  <a:pt x="586808" y="181784"/>
                </a:lnTo>
                <a:cubicBezTo>
                  <a:pt x="582405" y="168081"/>
                  <a:pt x="574102" y="156229"/>
                  <a:pt x="564164" y="145339"/>
                </a:cubicBezTo>
                <a:cubicBezTo>
                  <a:pt x="534669" y="113018"/>
                  <a:pt x="495424" y="94265"/>
                  <a:pt x="454651" y="89951"/>
                </a:cubicBezTo>
                <a:close/>
                <a:moveTo>
                  <a:pt x="417458" y="679"/>
                </a:moveTo>
                <a:cubicBezTo>
                  <a:pt x="495129" y="-4923"/>
                  <a:pt x="574048" y="24160"/>
                  <a:pt x="629894" y="85355"/>
                </a:cubicBezTo>
                <a:cubicBezTo>
                  <a:pt x="655919" y="113874"/>
                  <a:pt x="674543" y="146746"/>
                  <a:pt x="684840" y="181784"/>
                </a:cubicBezTo>
                <a:lnTo>
                  <a:pt x="763800" y="181784"/>
                </a:lnTo>
                <a:cubicBezTo>
                  <a:pt x="824064" y="181784"/>
                  <a:pt x="872917" y="230637"/>
                  <a:pt x="872917" y="290901"/>
                </a:cubicBezTo>
                <a:lnTo>
                  <a:pt x="872917" y="325135"/>
                </a:lnTo>
                <a:lnTo>
                  <a:pt x="484194" y="453026"/>
                </a:lnTo>
                <a:lnTo>
                  <a:pt x="480104" y="433396"/>
                </a:lnTo>
                <a:lnTo>
                  <a:pt x="392813" y="433396"/>
                </a:lnTo>
                <a:lnTo>
                  <a:pt x="389304" y="450237"/>
                </a:lnTo>
                <a:lnTo>
                  <a:pt x="0" y="327793"/>
                </a:lnTo>
                <a:lnTo>
                  <a:pt x="0" y="290901"/>
                </a:lnTo>
                <a:cubicBezTo>
                  <a:pt x="0" y="230637"/>
                  <a:pt x="48853" y="181784"/>
                  <a:pt x="109117" y="181784"/>
                </a:cubicBezTo>
                <a:lnTo>
                  <a:pt x="188214" y="181784"/>
                </a:lnTo>
                <a:cubicBezTo>
                  <a:pt x="203958" y="129561"/>
                  <a:pt x="236927" y="82582"/>
                  <a:pt x="284252" y="48780"/>
                </a:cubicBezTo>
                <a:cubicBezTo>
                  <a:pt x="324702" y="19889"/>
                  <a:pt x="370855" y="4041"/>
                  <a:pt x="417458" y="679"/>
                </a:cubicBezTo>
                <a:close/>
              </a:path>
            </a:pathLst>
          </a:custGeom>
          <a:solidFill>
            <a:schemeClr val="bg1"/>
          </a:solidFill>
          <a:ln w="2540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22" name="圆角矩形 49"/>
          <p:cNvSpPr/>
          <p:nvPr/>
        </p:nvSpPr>
        <p:spPr>
          <a:xfrm>
            <a:off x="3449638" y="2251075"/>
            <a:ext cx="150812" cy="203200"/>
          </a:xfrm>
          <a:custGeom>
            <a:avLst/>
            <a:gdLst>
              <a:gd name="txL" fmla="*/ 0 w 654689"/>
              <a:gd name="txT" fmla="*/ 0 h 876743"/>
              <a:gd name="txR" fmla="*/ 654689 w 654689"/>
              <a:gd name="txB" fmla="*/ 876743 h 876743"/>
            </a:gdLst>
            <a:ahLst/>
            <a:cxnLst>
              <a:cxn ang="0">
                <a:pos x="1648" y="6380"/>
              </a:cxn>
              <a:cxn ang="0">
                <a:pos x="5927" y="6380"/>
              </a:cxn>
              <a:cxn ang="0">
                <a:pos x="5927" y="7059"/>
              </a:cxn>
              <a:cxn ang="0">
                <a:pos x="1648" y="7059"/>
              </a:cxn>
              <a:cxn ang="0">
                <a:pos x="1648" y="6380"/>
              </a:cxn>
              <a:cxn ang="0">
                <a:pos x="1648" y="5309"/>
              </a:cxn>
              <a:cxn ang="0">
                <a:pos x="5213" y="5309"/>
              </a:cxn>
              <a:cxn ang="0">
                <a:pos x="5213" y="5989"/>
              </a:cxn>
              <a:cxn ang="0">
                <a:pos x="1648" y="5989"/>
              </a:cxn>
              <a:cxn ang="0">
                <a:pos x="1648" y="5309"/>
              </a:cxn>
              <a:cxn ang="0">
                <a:pos x="1648" y="4327"/>
              </a:cxn>
              <a:cxn ang="0">
                <a:pos x="6402" y="4327"/>
              </a:cxn>
              <a:cxn ang="0">
                <a:pos x="6402" y="5006"/>
              </a:cxn>
              <a:cxn ang="0">
                <a:pos x="1648" y="5006"/>
              </a:cxn>
              <a:cxn ang="0">
                <a:pos x="1648" y="4327"/>
              </a:cxn>
              <a:cxn ang="0">
                <a:pos x="910" y="1845"/>
              </a:cxn>
              <a:cxn ang="0">
                <a:pos x="1067" y="1845"/>
              </a:cxn>
              <a:cxn ang="0">
                <a:pos x="1067" y="9524"/>
              </a:cxn>
              <a:cxn ang="0">
                <a:pos x="6936" y="9524"/>
              </a:cxn>
              <a:cxn ang="0">
                <a:pos x="6936" y="1845"/>
              </a:cxn>
              <a:cxn ang="0">
                <a:pos x="7092" y="1845"/>
              </a:cxn>
              <a:cxn ang="0">
                <a:pos x="8003" y="2772"/>
              </a:cxn>
              <a:cxn ang="0">
                <a:pos x="8003" y="9988"/>
              </a:cxn>
              <a:cxn ang="0">
                <a:pos x="7092" y="10915"/>
              </a:cxn>
              <a:cxn ang="0">
                <a:pos x="910" y="10915"/>
              </a:cxn>
              <a:cxn ang="0">
                <a:pos x="0" y="9988"/>
              </a:cxn>
              <a:cxn ang="0">
                <a:pos x="0" y="2772"/>
              </a:cxn>
              <a:cxn ang="0">
                <a:pos x="910" y="1845"/>
              </a:cxn>
              <a:cxn ang="0">
                <a:pos x="4001" y="740"/>
              </a:cxn>
              <a:cxn ang="0">
                <a:pos x="3394" y="1358"/>
              </a:cxn>
              <a:cxn ang="0">
                <a:pos x="3644" y="1845"/>
              </a:cxn>
              <a:cxn ang="0">
                <a:pos x="4359" y="1845"/>
              </a:cxn>
              <a:cxn ang="0">
                <a:pos x="4609" y="1358"/>
              </a:cxn>
              <a:cxn ang="0">
                <a:pos x="4001" y="740"/>
              </a:cxn>
              <a:cxn ang="0">
                <a:pos x="4001" y="0"/>
              </a:cxn>
              <a:cxn ang="0">
                <a:pos x="5335" y="1358"/>
              </a:cxn>
              <a:cxn ang="0">
                <a:pos x="5239" y="1845"/>
              </a:cxn>
              <a:cxn ang="0">
                <a:pos x="6402" y="1845"/>
              </a:cxn>
              <a:cxn ang="0">
                <a:pos x="6402" y="2876"/>
              </a:cxn>
              <a:cxn ang="0">
                <a:pos x="5814" y="3475"/>
              </a:cxn>
              <a:cxn ang="0">
                <a:pos x="2189" y="3475"/>
              </a:cxn>
              <a:cxn ang="0">
                <a:pos x="1601" y="2876"/>
              </a:cxn>
              <a:cxn ang="0">
                <a:pos x="1601" y="1845"/>
              </a:cxn>
              <a:cxn ang="0">
                <a:pos x="2764" y="1845"/>
              </a:cxn>
              <a:cxn ang="0">
                <a:pos x="2668" y="1358"/>
              </a:cxn>
              <a:cxn ang="0">
                <a:pos x="4001" y="0"/>
              </a:cxn>
            </a:cxnLst>
            <a:rect l="txL" t="txT" r="txR" b="txB"/>
            <a:pathLst>
              <a:path w="654689" h="876743">
                <a:moveTo>
                  <a:pt x="134787" y="512482"/>
                </a:moveTo>
                <a:lnTo>
                  <a:pt x="484855" y="512482"/>
                </a:lnTo>
                <a:lnTo>
                  <a:pt x="484855" y="567039"/>
                </a:lnTo>
                <a:lnTo>
                  <a:pt x="134787" y="567039"/>
                </a:lnTo>
                <a:lnTo>
                  <a:pt x="134787" y="512482"/>
                </a:lnTo>
                <a:close/>
                <a:moveTo>
                  <a:pt x="134787" y="426464"/>
                </a:moveTo>
                <a:lnTo>
                  <a:pt x="426499" y="426464"/>
                </a:lnTo>
                <a:lnTo>
                  <a:pt x="426499" y="481021"/>
                </a:lnTo>
                <a:lnTo>
                  <a:pt x="134787" y="481021"/>
                </a:lnTo>
                <a:lnTo>
                  <a:pt x="134787" y="426464"/>
                </a:lnTo>
                <a:close/>
                <a:moveTo>
                  <a:pt x="134787" y="347535"/>
                </a:moveTo>
                <a:lnTo>
                  <a:pt x="523751" y="347535"/>
                </a:lnTo>
                <a:lnTo>
                  <a:pt x="523751" y="402092"/>
                </a:lnTo>
                <a:lnTo>
                  <a:pt x="134787" y="402092"/>
                </a:lnTo>
                <a:lnTo>
                  <a:pt x="134787" y="347535"/>
                </a:lnTo>
                <a:close/>
                <a:moveTo>
                  <a:pt x="74477" y="148223"/>
                </a:moveTo>
                <a:lnTo>
                  <a:pt x="87292" y="148223"/>
                </a:lnTo>
                <a:lnTo>
                  <a:pt x="87292" y="765039"/>
                </a:lnTo>
                <a:lnTo>
                  <a:pt x="567397" y="765039"/>
                </a:lnTo>
                <a:lnTo>
                  <a:pt x="567397" y="148223"/>
                </a:lnTo>
                <a:lnTo>
                  <a:pt x="580212" y="148223"/>
                </a:lnTo>
                <a:cubicBezTo>
                  <a:pt x="621345" y="148223"/>
                  <a:pt x="654689" y="181567"/>
                  <a:pt x="654689" y="222700"/>
                </a:cubicBezTo>
                <a:lnTo>
                  <a:pt x="654689" y="802266"/>
                </a:lnTo>
                <a:cubicBezTo>
                  <a:pt x="654689" y="843399"/>
                  <a:pt x="621345" y="876743"/>
                  <a:pt x="580212" y="876743"/>
                </a:cubicBezTo>
                <a:lnTo>
                  <a:pt x="74477" y="876743"/>
                </a:lnTo>
                <a:cubicBezTo>
                  <a:pt x="33344" y="876743"/>
                  <a:pt x="0" y="843399"/>
                  <a:pt x="0" y="802266"/>
                </a:cubicBezTo>
                <a:lnTo>
                  <a:pt x="0" y="222700"/>
                </a:lnTo>
                <a:cubicBezTo>
                  <a:pt x="0" y="181567"/>
                  <a:pt x="33344" y="148223"/>
                  <a:pt x="74477" y="148223"/>
                </a:cubicBezTo>
                <a:close/>
                <a:moveTo>
                  <a:pt x="327344" y="59420"/>
                </a:moveTo>
                <a:cubicBezTo>
                  <a:pt x="299905" y="59420"/>
                  <a:pt x="277661" y="81664"/>
                  <a:pt x="277661" y="109103"/>
                </a:cubicBezTo>
                <a:cubicBezTo>
                  <a:pt x="277661" y="125393"/>
                  <a:pt x="285501" y="139852"/>
                  <a:pt x="298129" y="148223"/>
                </a:cubicBezTo>
                <a:lnTo>
                  <a:pt x="356559" y="148223"/>
                </a:lnTo>
                <a:cubicBezTo>
                  <a:pt x="369187" y="139852"/>
                  <a:pt x="377027" y="125393"/>
                  <a:pt x="377027" y="109103"/>
                </a:cubicBezTo>
                <a:cubicBezTo>
                  <a:pt x="377027" y="81664"/>
                  <a:pt x="354783" y="59420"/>
                  <a:pt x="327344" y="59420"/>
                </a:cubicBezTo>
                <a:close/>
                <a:moveTo>
                  <a:pt x="327345" y="0"/>
                </a:moveTo>
                <a:cubicBezTo>
                  <a:pt x="387601" y="0"/>
                  <a:pt x="436448" y="48847"/>
                  <a:pt x="436448" y="109103"/>
                </a:cubicBezTo>
                <a:lnTo>
                  <a:pt x="428550" y="148223"/>
                </a:lnTo>
                <a:lnTo>
                  <a:pt x="523751" y="148223"/>
                </a:lnTo>
                <a:lnTo>
                  <a:pt x="523751" y="231012"/>
                </a:lnTo>
                <a:cubicBezTo>
                  <a:pt x="523751" y="257604"/>
                  <a:pt x="502194" y="279161"/>
                  <a:pt x="475602" y="279161"/>
                </a:cubicBezTo>
                <a:lnTo>
                  <a:pt x="179087" y="279161"/>
                </a:lnTo>
                <a:cubicBezTo>
                  <a:pt x="152495" y="279161"/>
                  <a:pt x="130938" y="257604"/>
                  <a:pt x="130938" y="231012"/>
                </a:cubicBezTo>
                <a:lnTo>
                  <a:pt x="130938" y="148223"/>
                </a:lnTo>
                <a:lnTo>
                  <a:pt x="226140" y="148223"/>
                </a:lnTo>
                <a:cubicBezTo>
                  <a:pt x="220831" y="136244"/>
                  <a:pt x="218242" y="122976"/>
                  <a:pt x="218242" y="109103"/>
                </a:cubicBezTo>
                <a:cubicBezTo>
                  <a:pt x="218242" y="48847"/>
                  <a:pt x="267089" y="0"/>
                  <a:pt x="327345" y="0"/>
                </a:cubicBezTo>
                <a:close/>
              </a:path>
            </a:pathLst>
          </a:custGeom>
          <a:solidFill>
            <a:schemeClr val="bg1"/>
          </a:solidFill>
          <a:ln w="2540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23" name="矩形 60"/>
          <p:cNvSpPr/>
          <p:nvPr/>
        </p:nvSpPr>
        <p:spPr>
          <a:xfrm>
            <a:off x="4486275" y="1612900"/>
            <a:ext cx="168275" cy="150813"/>
          </a:xfrm>
          <a:custGeom>
            <a:avLst/>
            <a:gdLst>
              <a:gd name="txL" fmla="*/ 0 w 816827"/>
              <a:gd name="txT" fmla="*/ 0 h 729011"/>
              <a:gd name="txR" fmla="*/ 816827 w 816827"/>
              <a:gd name="txB" fmla="*/ 729011 h 729011"/>
            </a:gdLst>
            <a:ahLst/>
            <a:cxnLst>
              <a:cxn ang="0">
                <a:pos x="3571" y="5208"/>
              </a:cxn>
              <a:cxn ang="0">
                <a:pos x="3571" y="5940"/>
              </a:cxn>
              <a:cxn ang="0">
                <a:pos x="6586" y="5940"/>
              </a:cxn>
              <a:cxn ang="0">
                <a:pos x="6586" y="5208"/>
              </a:cxn>
              <a:cxn ang="0">
                <a:pos x="3571" y="5208"/>
              </a:cxn>
              <a:cxn ang="0">
                <a:pos x="0" y="4694"/>
              </a:cxn>
              <a:cxn ang="0">
                <a:pos x="7142" y="4694"/>
              </a:cxn>
              <a:cxn ang="0">
                <a:pos x="7142" y="6454"/>
              </a:cxn>
              <a:cxn ang="0">
                <a:pos x="0" y="6454"/>
              </a:cxn>
              <a:cxn ang="0">
                <a:pos x="0" y="4694"/>
              </a:cxn>
              <a:cxn ang="0">
                <a:pos x="1468" y="2861"/>
              </a:cxn>
              <a:cxn ang="0">
                <a:pos x="1468" y="3593"/>
              </a:cxn>
              <a:cxn ang="0">
                <a:pos x="6586" y="3593"/>
              </a:cxn>
              <a:cxn ang="0">
                <a:pos x="6586" y="2861"/>
              </a:cxn>
              <a:cxn ang="0">
                <a:pos x="1468" y="2861"/>
              </a:cxn>
              <a:cxn ang="0">
                <a:pos x="0" y="2347"/>
              </a:cxn>
              <a:cxn ang="0">
                <a:pos x="7142" y="2347"/>
              </a:cxn>
              <a:cxn ang="0">
                <a:pos x="7142" y="4107"/>
              </a:cxn>
              <a:cxn ang="0">
                <a:pos x="0" y="4107"/>
              </a:cxn>
              <a:cxn ang="0">
                <a:pos x="0" y="2347"/>
              </a:cxn>
              <a:cxn ang="0">
                <a:pos x="4364" y="514"/>
              </a:cxn>
              <a:cxn ang="0">
                <a:pos x="4364" y="1246"/>
              </a:cxn>
              <a:cxn ang="0">
                <a:pos x="6586" y="1246"/>
              </a:cxn>
              <a:cxn ang="0">
                <a:pos x="6586" y="514"/>
              </a:cxn>
              <a:cxn ang="0">
                <a:pos x="4364" y="514"/>
              </a:cxn>
              <a:cxn ang="0">
                <a:pos x="0" y="0"/>
              </a:cxn>
              <a:cxn ang="0">
                <a:pos x="7142" y="0"/>
              </a:cxn>
              <a:cxn ang="0">
                <a:pos x="7142" y="1760"/>
              </a:cxn>
              <a:cxn ang="0">
                <a:pos x="0" y="1760"/>
              </a:cxn>
              <a:cxn ang="0">
                <a:pos x="0" y="0"/>
              </a:cxn>
            </a:cxnLst>
            <a:rect l="txL" t="txT" r="txR" b="txB"/>
            <a:pathLst>
              <a:path w="816827" h="729011">
                <a:moveTo>
                  <a:pt x="408414" y="588244"/>
                </a:moveTo>
                <a:lnTo>
                  <a:pt x="408414" y="670957"/>
                </a:lnTo>
                <a:lnTo>
                  <a:pt x="753307" y="670957"/>
                </a:lnTo>
                <a:lnTo>
                  <a:pt x="753307" y="588244"/>
                </a:lnTo>
                <a:lnTo>
                  <a:pt x="408414" y="588244"/>
                </a:lnTo>
                <a:close/>
                <a:moveTo>
                  <a:pt x="0" y="530190"/>
                </a:moveTo>
                <a:lnTo>
                  <a:pt x="816827" y="530190"/>
                </a:lnTo>
                <a:lnTo>
                  <a:pt x="816827" y="729011"/>
                </a:lnTo>
                <a:lnTo>
                  <a:pt x="0" y="729011"/>
                </a:lnTo>
                <a:lnTo>
                  <a:pt x="0" y="530190"/>
                </a:lnTo>
                <a:close/>
                <a:moveTo>
                  <a:pt x="167873" y="323149"/>
                </a:moveTo>
                <a:lnTo>
                  <a:pt x="167873" y="405862"/>
                </a:lnTo>
                <a:lnTo>
                  <a:pt x="753306" y="405862"/>
                </a:lnTo>
                <a:lnTo>
                  <a:pt x="753306" y="323149"/>
                </a:lnTo>
                <a:lnTo>
                  <a:pt x="167873" y="323149"/>
                </a:lnTo>
                <a:close/>
                <a:moveTo>
                  <a:pt x="0" y="265095"/>
                </a:moveTo>
                <a:lnTo>
                  <a:pt x="816827" y="265095"/>
                </a:lnTo>
                <a:lnTo>
                  <a:pt x="816827" y="463916"/>
                </a:lnTo>
                <a:lnTo>
                  <a:pt x="0" y="463916"/>
                </a:lnTo>
                <a:lnTo>
                  <a:pt x="0" y="265095"/>
                </a:lnTo>
                <a:close/>
                <a:moveTo>
                  <a:pt x="499162" y="58054"/>
                </a:moveTo>
                <a:lnTo>
                  <a:pt x="499162" y="140767"/>
                </a:lnTo>
                <a:lnTo>
                  <a:pt x="753306" y="140767"/>
                </a:lnTo>
                <a:lnTo>
                  <a:pt x="753306" y="58054"/>
                </a:lnTo>
                <a:lnTo>
                  <a:pt x="499162" y="58054"/>
                </a:lnTo>
                <a:close/>
                <a:moveTo>
                  <a:pt x="0" y="0"/>
                </a:moveTo>
                <a:lnTo>
                  <a:pt x="816827" y="0"/>
                </a:lnTo>
                <a:lnTo>
                  <a:pt x="816827" y="198821"/>
                </a:lnTo>
                <a:lnTo>
                  <a:pt x="0" y="19882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2540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24" name="同心圆 41"/>
          <p:cNvSpPr/>
          <p:nvPr/>
        </p:nvSpPr>
        <p:spPr>
          <a:xfrm>
            <a:off x="5511800" y="2251075"/>
            <a:ext cx="206375" cy="204788"/>
          </a:xfrm>
          <a:custGeom>
            <a:avLst/>
            <a:gdLst>
              <a:gd name="txL" fmla="*/ 0 w 746126"/>
              <a:gd name="txT" fmla="*/ 0 h 746126"/>
              <a:gd name="txR" fmla="*/ 746126 w 746126"/>
              <a:gd name="txB" fmla="*/ 746126 h 746126"/>
            </a:gdLst>
            <a:ahLst/>
            <a:cxnLst>
              <a:cxn ang="0">
                <a:pos x="6481" y="2853"/>
              </a:cxn>
              <a:cxn ang="0">
                <a:pos x="6748" y="2949"/>
              </a:cxn>
              <a:cxn ang="0">
                <a:pos x="9938" y="5838"/>
              </a:cxn>
              <a:cxn ang="0">
                <a:pos x="9958" y="6351"/>
              </a:cxn>
              <a:cxn ang="0">
                <a:pos x="9771" y="6548"/>
              </a:cxn>
              <a:cxn ang="0">
                <a:pos x="9246" y="6568"/>
              </a:cxn>
              <a:cxn ang="0">
                <a:pos x="9145" y="6477"/>
              </a:cxn>
              <a:cxn ang="0">
                <a:pos x="8279" y="7389"/>
              </a:cxn>
              <a:cxn ang="0">
                <a:pos x="10309" y="9227"/>
              </a:cxn>
              <a:cxn ang="0">
                <a:pos x="10616" y="9089"/>
              </a:cxn>
              <a:cxn ang="0">
                <a:pos x="11070" y="9253"/>
              </a:cxn>
              <a:cxn ang="0">
                <a:pos x="14449" y="12313"/>
              </a:cxn>
              <a:cxn ang="0">
                <a:pos x="14483" y="13187"/>
              </a:cxn>
              <a:cxn ang="0">
                <a:pos x="13958" y="13740"/>
              </a:cxn>
              <a:cxn ang="0">
                <a:pos x="13064" y="13773"/>
              </a:cxn>
              <a:cxn ang="0">
                <a:pos x="9685" y="10713"/>
              </a:cxn>
              <a:cxn ang="0">
                <a:pos x="9609" y="9951"/>
              </a:cxn>
              <a:cxn ang="0">
                <a:pos x="7587" y="8119"/>
              </a:cxn>
              <a:cxn ang="0">
                <a:pos x="6722" y="9032"/>
              </a:cxn>
              <a:cxn ang="0">
                <a:pos x="6822" y="9123"/>
              </a:cxn>
              <a:cxn ang="0">
                <a:pos x="6842" y="9636"/>
              </a:cxn>
              <a:cxn ang="0">
                <a:pos x="6655" y="9833"/>
              </a:cxn>
              <a:cxn ang="0">
                <a:pos x="6130" y="9853"/>
              </a:cxn>
              <a:cxn ang="0">
                <a:pos x="2940" y="6964"/>
              </a:cxn>
              <a:cxn ang="0">
                <a:pos x="2920" y="6451"/>
              </a:cxn>
              <a:cxn ang="0">
                <a:pos x="3107" y="6253"/>
              </a:cxn>
              <a:cxn ang="0">
                <a:pos x="3632" y="6234"/>
              </a:cxn>
              <a:cxn ang="0">
                <a:pos x="3733" y="6325"/>
              </a:cxn>
              <a:cxn ang="0">
                <a:pos x="6156" y="3770"/>
              </a:cxn>
              <a:cxn ang="0">
                <a:pos x="6056" y="3679"/>
              </a:cxn>
              <a:cxn ang="0">
                <a:pos x="6036" y="3165"/>
              </a:cxn>
              <a:cxn ang="0">
                <a:pos x="6223" y="2969"/>
              </a:cxn>
              <a:cxn ang="0">
                <a:pos x="6481" y="2853"/>
              </a:cxn>
              <a:cxn ang="0">
                <a:pos x="7894" y="0"/>
              </a:cxn>
              <a:cxn ang="0">
                <a:pos x="15789" y="7714"/>
              </a:cxn>
              <a:cxn ang="0">
                <a:pos x="14681" y="11593"/>
              </a:cxn>
              <a:cxn ang="0">
                <a:pos x="13434" y="10463"/>
              </a:cxn>
              <a:cxn ang="0">
                <a:pos x="14133" y="7714"/>
              </a:cxn>
              <a:cxn ang="0">
                <a:pos x="7894" y="1618"/>
              </a:cxn>
              <a:cxn ang="0">
                <a:pos x="1656" y="7714"/>
              </a:cxn>
              <a:cxn ang="0">
                <a:pos x="7894" y="13810"/>
              </a:cxn>
              <a:cxn ang="0">
                <a:pos x="11205" y="12862"/>
              </a:cxn>
              <a:cxn ang="0">
                <a:pos x="12453" y="13993"/>
              </a:cxn>
              <a:cxn ang="0">
                <a:pos x="7894" y="15427"/>
              </a:cxn>
              <a:cxn ang="0">
                <a:pos x="0" y="7714"/>
              </a:cxn>
              <a:cxn ang="0">
                <a:pos x="7894" y="0"/>
              </a:cxn>
            </a:cxnLst>
            <a:rect l="txL" t="txT" r="txR" b="txB"/>
            <a:pathLst>
              <a:path w="746126" h="746126">
                <a:moveTo>
                  <a:pt x="306284" y="137956"/>
                </a:moveTo>
                <a:cubicBezTo>
                  <a:pt x="310779" y="137785"/>
                  <a:pt x="315338" y="139329"/>
                  <a:pt x="318898" y="142628"/>
                </a:cubicBezTo>
                <a:lnTo>
                  <a:pt x="469646" y="282344"/>
                </a:lnTo>
                <a:cubicBezTo>
                  <a:pt x="476765" y="288942"/>
                  <a:pt x="477187" y="300061"/>
                  <a:pt x="470590" y="307180"/>
                </a:cubicBezTo>
                <a:lnTo>
                  <a:pt x="461760" y="316706"/>
                </a:lnTo>
                <a:cubicBezTo>
                  <a:pt x="455163" y="323825"/>
                  <a:pt x="444044" y="324247"/>
                  <a:pt x="436925" y="317650"/>
                </a:cubicBezTo>
                <a:lnTo>
                  <a:pt x="432162" y="313235"/>
                </a:lnTo>
                <a:lnTo>
                  <a:pt x="391258" y="357369"/>
                </a:lnTo>
                <a:lnTo>
                  <a:pt x="487159" y="446252"/>
                </a:lnTo>
                <a:cubicBezTo>
                  <a:pt x="490783" y="441495"/>
                  <a:pt x="496201" y="439792"/>
                  <a:pt x="501674" y="439584"/>
                </a:cubicBezTo>
                <a:cubicBezTo>
                  <a:pt x="509319" y="439293"/>
                  <a:pt x="517075" y="441920"/>
                  <a:pt x="523130" y="447531"/>
                </a:cubicBezTo>
                <a:lnTo>
                  <a:pt x="682787" y="595504"/>
                </a:lnTo>
                <a:cubicBezTo>
                  <a:pt x="694897" y="606728"/>
                  <a:pt x="695615" y="625642"/>
                  <a:pt x="684392" y="637752"/>
                </a:cubicBezTo>
                <a:lnTo>
                  <a:pt x="659592" y="664510"/>
                </a:lnTo>
                <a:cubicBezTo>
                  <a:pt x="648368" y="676620"/>
                  <a:pt x="629454" y="677338"/>
                  <a:pt x="617344" y="666115"/>
                </a:cubicBezTo>
                <a:lnTo>
                  <a:pt x="457687" y="518142"/>
                </a:lnTo>
                <a:cubicBezTo>
                  <a:pt x="446977" y="508216"/>
                  <a:pt x="445177" y="492275"/>
                  <a:pt x="454100" y="481245"/>
                </a:cubicBezTo>
                <a:lnTo>
                  <a:pt x="358536" y="392675"/>
                </a:lnTo>
                <a:lnTo>
                  <a:pt x="317635" y="436805"/>
                </a:lnTo>
                <a:lnTo>
                  <a:pt x="322398" y="441219"/>
                </a:lnTo>
                <a:cubicBezTo>
                  <a:pt x="329517" y="447817"/>
                  <a:pt x="329939" y="458936"/>
                  <a:pt x="323342" y="466055"/>
                </a:cubicBezTo>
                <a:lnTo>
                  <a:pt x="314512" y="475581"/>
                </a:lnTo>
                <a:cubicBezTo>
                  <a:pt x="307915" y="482700"/>
                  <a:pt x="296796" y="483122"/>
                  <a:pt x="289677" y="476525"/>
                </a:cubicBezTo>
                <a:lnTo>
                  <a:pt x="138928" y="336808"/>
                </a:lnTo>
                <a:cubicBezTo>
                  <a:pt x="131809" y="330210"/>
                  <a:pt x="131387" y="319091"/>
                  <a:pt x="137985" y="311973"/>
                </a:cubicBezTo>
                <a:lnTo>
                  <a:pt x="146814" y="302446"/>
                </a:lnTo>
                <a:cubicBezTo>
                  <a:pt x="153412" y="295327"/>
                  <a:pt x="164531" y="294905"/>
                  <a:pt x="171650" y="301503"/>
                </a:cubicBezTo>
                <a:lnTo>
                  <a:pt x="176413" y="305918"/>
                </a:lnTo>
                <a:lnTo>
                  <a:pt x="290940" y="182348"/>
                </a:lnTo>
                <a:lnTo>
                  <a:pt x="286176" y="177933"/>
                </a:lnTo>
                <a:cubicBezTo>
                  <a:pt x="279057" y="171335"/>
                  <a:pt x="278635" y="160216"/>
                  <a:pt x="285233" y="153098"/>
                </a:cubicBezTo>
                <a:lnTo>
                  <a:pt x="294062" y="143571"/>
                </a:lnTo>
                <a:cubicBezTo>
                  <a:pt x="297361" y="140012"/>
                  <a:pt x="301790" y="138126"/>
                  <a:pt x="306284" y="137956"/>
                </a:cubicBezTo>
                <a:close/>
                <a:moveTo>
                  <a:pt x="373063" y="0"/>
                </a:moveTo>
                <a:cubicBezTo>
                  <a:pt x="579100" y="0"/>
                  <a:pt x="746126" y="167026"/>
                  <a:pt x="746126" y="373063"/>
                </a:cubicBezTo>
                <a:cubicBezTo>
                  <a:pt x="746126" y="441784"/>
                  <a:pt x="727545" y="506165"/>
                  <a:pt x="693797" y="560673"/>
                </a:cubicBezTo>
                <a:lnTo>
                  <a:pt x="634837" y="506028"/>
                </a:lnTo>
                <a:cubicBezTo>
                  <a:pt x="656383" y="466516"/>
                  <a:pt x="667887" y="421133"/>
                  <a:pt x="667887" y="373063"/>
                </a:cubicBezTo>
                <a:cubicBezTo>
                  <a:pt x="667887" y="210236"/>
                  <a:pt x="535890" y="78239"/>
                  <a:pt x="373063" y="78239"/>
                </a:cubicBezTo>
                <a:cubicBezTo>
                  <a:pt x="210236" y="78239"/>
                  <a:pt x="78239" y="210236"/>
                  <a:pt x="78239" y="373063"/>
                </a:cubicBezTo>
                <a:cubicBezTo>
                  <a:pt x="78239" y="535890"/>
                  <a:pt x="210236" y="667887"/>
                  <a:pt x="373063" y="667887"/>
                </a:cubicBezTo>
                <a:cubicBezTo>
                  <a:pt x="430719" y="667887"/>
                  <a:pt x="484509" y="651337"/>
                  <a:pt x="529532" y="622079"/>
                </a:cubicBezTo>
                <a:lnTo>
                  <a:pt x="588515" y="676745"/>
                </a:lnTo>
                <a:cubicBezTo>
                  <a:pt x="528014" y="720662"/>
                  <a:pt x="453512" y="746126"/>
                  <a:pt x="373063" y="746126"/>
                </a:cubicBezTo>
                <a:cubicBezTo>
                  <a:pt x="167026" y="746126"/>
                  <a:pt x="0" y="579100"/>
                  <a:pt x="0" y="373063"/>
                </a:cubicBezTo>
                <a:cubicBezTo>
                  <a:pt x="0" y="167026"/>
                  <a:pt x="167026" y="0"/>
                  <a:pt x="373063" y="0"/>
                </a:cubicBezTo>
                <a:close/>
              </a:path>
            </a:pathLst>
          </a:custGeom>
          <a:solidFill>
            <a:schemeClr val="bg1"/>
          </a:solidFill>
          <a:ln w="2540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25" name="圆角矩形 26"/>
          <p:cNvSpPr/>
          <p:nvPr/>
        </p:nvSpPr>
        <p:spPr>
          <a:xfrm>
            <a:off x="6550025" y="1604963"/>
            <a:ext cx="220663" cy="166687"/>
          </a:xfrm>
          <a:custGeom>
            <a:avLst/>
            <a:gdLst>
              <a:gd name="txL" fmla="*/ 0 w 1584176"/>
              <a:gd name="txT" fmla="*/ 0 h 1195792"/>
              <a:gd name="txR" fmla="*/ 1584176 w 1584176"/>
              <a:gd name="txB" fmla="*/ 1195792 h 1195792"/>
            </a:gdLst>
            <a:ahLst/>
            <a:cxnLst>
              <a:cxn ang="0">
                <a:pos x="2026" y="2653"/>
              </a:cxn>
              <a:cxn ang="0">
                <a:pos x="2256" y="2653"/>
              </a:cxn>
              <a:cxn ang="0">
                <a:pos x="1356" y="1766"/>
              </a:cxn>
              <a:cxn ang="0">
                <a:pos x="967" y="2114"/>
              </a:cxn>
              <a:cxn ang="0">
                <a:pos x="1356" y="1766"/>
              </a:cxn>
              <a:cxn ang="0">
                <a:pos x="2662" y="2114"/>
              </a:cxn>
              <a:cxn ang="0">
                <a:pos x="2272" y="1826"/>
              </a:cxn>
              <a:cxn ang="0">
                <a:pos x="1825" y="1597"/>
              </a:cxn>
              <a:cxn ang="0">
                <a:pos x="2009" y="2114"/>
              </a:cxn>
              <a:cxn ang="0">
                <a:pos x="1620" y="1671"/>
              </a:cxn>
              <a:cxn ang="0">
                <a:pos x="3314" y="1373"/>
              </a:cxn>
              <a:cxn ang="0">
                <a:pos x="2925" y="2114"/>
              </a:cxn>
              <a:cxn ang="0">
                <a:pos x="3314" y="1373"/>
              </a:cxn>
              <a:cxn ang="0">
                <a:pos x="2662" y="580"/>
              </a:cxn>
              <a:cxn ang="0">
                <a:pos x="2925" y="1233"/>
              </a:cxn>
              <a:cxn ang="0">
                <a:pos x="3314" y="800"/>
              </a:cxn>
              <a:cxn ang="0">
                <a:pos x="3434" y="1003"/>
              </a:cxn>
              <a:cxn ang="0">
                <a:pos x="2147" y="1777"/>
              </a:cxn>
              <a:cxn ang="0">
                <a:pos x="718" y="1893"/>
              </a:cxn>
              <a:cxn ang="0">
                <a:pos x="967" y="1610"/>
              </a:cxn>
              <a:cxn ang="0">
                <a:pos x="1356" y="943"/>
              </a:cxn>
              <a:cxn ang="0">
                <a:pos x="1620" y="1387"/>
              </a:cxn>
              <a:cxn ang="0">
                <a:pos x="2009" y="1190"/>
              </a:cxn>
              <a:cxn ang="0">
                <a:pos x="2147" y="1584"/>
              </a:cxn>
              <a:cxn ang="0">
                <a:pos x="2272" y="580"/>
              </a:cxn>
              <a:cxn ang="0">
                <a:pos x="354" y="384"/>
              </a:cxn>
              <a:cxn ang="0">
                <a:pos x="442" y="2421"/>
              </a:cxn>
              <a:cxn ang="0">
                <a:pos x="3928" y="2332"/>
              </a:cxn>
              <a:cxn ang="0">
                <a:pos x="3840" y="296"/>
              </a:cxn>
              <a:cxn ang="0">
                <a:pos x="475" y="0"/>
              </a:cxn>
              <a:cxn ang="0">
                <a:pos x="4281" y="476"/>
              </a:cxn>
              <a:cxn ang="0">
                <a:pos x="3807" y="2854"/>
              </a:cxn>
              <a:cxn ang="0">
                <a:pos x="2725" y="2995"/>
              </a:cxn>
              <a:cxn ang="0">
                <a:pos x="3205" y="3239"/>
              </a:cxn>
              <a:cxn ang="0">
                <a:pos x="1076" y="2995"/>
              </a:cxn>
              <a:cxn ang="0">
                <a:pos x="1557" y="2854"/>
              </a:cxn>
              <a:cxn ang="0">
                <a:pos x="0" y="2378"/>
              </a:cxn>
              <a:cxn ang="0">
                <a:pos x="475" y="0"/>
              </a:cxn>
            </a:cxnLst>
            <a:rect l="txL" t="txT" r="txR" b="txB"/>
            <a:pathLst>
              <a:path w="1584176" h="1195792">
                <a:moveTo>
                  <a:pt x="792088" y="936827"/>
                </a:moveTo>
                <a:cubicBezTo>
                  <a:pt x="768562" y="936827"/>
                  <a:pt x="749491" y="955898"/>
                  <a:pt x="749491" y="979424"/>
                </a:cubicBezTo>
                <a:cubicBezTo>
                  <a:pt x="749491" y="1002950"/>
                  <a:pt x="768562" y="1022021"/>
                  <a:pt x="792088" y="1022021"/>
                </a:cubicBezTo>
                <a:cubicBezTo>
                  <a:pt x="815614" y="1022021"/>
                  <a:pt x="834685" y="1002950"/>
                  <a:pt x="834685" y="979424"/>
                </a:cubicBezTo>
                <a:cubicBezTo>
                  <a:pt x="834685" y="955898"/>
                  <a:pt x="815614" y="936827"/>
                  <a:pt x="792088" y="936827"/>
                </a:cubicBezTo>
                <a:close/>
                <a:moveTo>
                  <a:pt x="501926" y="652004"/>
                </a:moveTo>
                <a:lnTo>
                  <a:pt x="501926" y="780354"/>
                </a:lnTo>
                <a:lnTo>
                  <a:pt x="357910" y="780354"/>
                </a:lnTo>
                <a:lnTo>
                  <a:pt x="357910" y="703916"/>
                </a:lnTo>
                <a:lnTo>
                  <a:pt x="501926" y="652004"/>
                </a:lnTo>
                <a:close/>
                <a:moveTo>
                  <a:pt x="984820" y="611637"/>
                </a:moveTo>
                <a:lnTo>
                  <a:pt x="984820" y="780354"/>
                </a:lnTo>
                <a:lnTo>
                  <a:pt x="840804" y="780354"/>
                </a:lnTo>
                <a:lnTo>
                  <a:pt x="840804" y="674135"/>
                </a:lnTo>
                <a:lnTo>
                  <a:pt x="984820" y="611637"/>
                </a:lnTo>
                <a:close/>
                <a:moveTo>
                  <a:pt x="675372" y="589482"/>
                </a:moveTo>
                <a:lnTo>
                  <a:pt x="743373" y="649323"/>
                </a:lnTo>
                <a:lnTo>
                  <a:pt x="743373" y="780354"/>
                </a:lnTo>
                <a:lnTo>
                  <a:pt x="599357" y="780354"/>
                </a:lnTo>
                <a:lnTo>
                  <a:pt x="599357" y="616883"/>
                </a:lnTo>
                <a:lnTo>
                  <a:pt x="675372" y="589482"/>
                </a:lnTo>
                <a:close/>
                <a:moveTo>
                  <a:pt x="1226266" y="506859"/>
                </a:moveTo>
                <a:lnTo>
                  <a:pt x="1226266" y="780354"/>
                </a:lnTo>
                <a:lnTo>
                  <a:pt x="1082250" y="780354"/>
                </a:lnTo>
                <a:lnTo>
                  <a:pt x="1082250" y="569356"/>
                </a:lnTo>
                <a:lnTo>
                  <a:pt x="1226266" y="506859"/>
                </a:lnTo>
                <a:close/>
                <a:moveTo>
                  <a:pt x="840804" y="214317"/>
                </a:moveTo>
                <a:lnTo>
                  <a:pt x="984820" y="214317"/>
                </a:lnTo>
                <a:lnTo>
                  <a:pt x="984820" y="499046"/>
                </a:lnTo>
                <a:lnTo>
                  <a:pt x="1082250" y="455202"/>
                </a:lnTo>
                <a:lnTo>
                  <a:pt x="1082250" y="295348"/>
                </a:lnTo>
                <a:lnTo>
                  <a:pt x="1226266" y="295348"/>
                </a:lnTo>
                <a:lnTo>
                  <a:pt x="1226266" y="390395"/>
                </a:lnTo>
                <a:lnTo>
                  <a:pt x="1270685" y="370406"/>
                </a:lnTo>
                <a:lnTo>
                  <a:pt x="1299260" y="437081"/>
                </a:lnTo>
                <a:lnTo>
                  <a:pt x="794435" y="656156"/>
                </a:lnTo>
                <a:lnTo>
                  <a:pt x="675372" y="551381"/>
                </a:lnTo>
                <a:lnTo>
                  <a:pt x="265797" y="699019"/>
                </a:lnTo>
                <a:lnTo>
                  <a:pt x="246747" y="632344"/>
                </a:lnTo>
                <a:lnTo>
                  <a:pt x="357910" y="594475"/>
                </a:lnTo>
                <a:lnTo>
                  <a:pt x="357910" y="348306"/>
                </a:lnTo>
                <a:lnTo>
                  <a:pt x="501926" y="348306"/>
                </a:lnTo>
                <a:lnTo>
                  <a:pt x="501926" y="545415"/>
                </a:lnTo>
                <a:lnTo>
                  <a:pt x="599357" y="512224"/>
                </a:lnTo>
                <a:lnTo>
                  <a:pt x="599357" y="439364"/>
                </a:lnTo>
                <a:lnTo>
                  <a:pt x="743373" y="439364"/>
                </a:lnTo>
                <a:lnTo>
                  <a:pt x="743373" y="540040"/>
                </a:lnTo>
                <a:lnTo>
                  <a:pt x="794435" y="584719"/>
                </a:lnTo>
                <a:lnTo>
                  <a:pt x="840804" y="563853"/>
                </a:lnTo>
                <a:lnTo>
                  <a:pt x="840804" y="214317"/>
                </a:lnTo>
                <a:close/>
                <a:moveTo>
                  <a:pt x="163421" y="109283"/>
                </a:moveTo>
                <a:cubicBezTo>
                  <a:pt x="145421" y="109283"/>
                  <a:pt x="130830" y="123874"/>
                  <a:pt x="130830" y="141874"/>
                </a:cubicBezTo>
                <a:lnTo>
                  <a:pt x="130830" y="861077"/>
                </a:lnTo>
                <a:cubicBezTo>
                  <a:pt x="130830" y="879077"/>
                  <a:pt x="145421" y="893668"/>
                  <a:pt x="163421" y="893668"/>
                </a:cubicBezTo>
                <a:lnTo>
                  <a:pt x="1420755" y="893668"/>
                </a:lnTo>
                <a:cubicBezTo>
                  <a:pt x="1438755" y="893668"/>
                  <a:pt x="1453346" y="879077"/>
                  <a:pt x="1453346" y="861077"/>
                </a:cubicBezTo>
                <a:lnTo>
                  <a:pt x="1453346" y="141874"/>
                </a:lnTo>
                <a:cubicBezTo>
                  <a:pt x="1453346" y="123874"/>
                  <a:pt x="1438755" y="109283"/>
                  <a:pt x="1420755" y="109283"/>
                </a:cubicBezTo>
                <a:lnTo>
                  <a:pt x="163421" y="109283"/>
                </a:lnTo>
                <a:close/>
                <a:moveTo>
                  <a:pt x="175629" y="0"/>
                </a:moveTo>
                <a:lnTo>
                  <a:pt x="1408547" y="0"/>
                </a:lnTo>
                <a:cubicBezTo>
                  <a:pt x="1505544" y="0"/>
                  <a:pt x="1584176" y="78632"/>
                  <a:pt x="1584176" y="175629"/>
                </a:cubicBezTo>
                <a:lnTo>
                  <a:pt x="1584176" y="878123"/>
                </a:lnTo>
                <a:cubicBezTo>
                  <a:pt x="1584176" y="975120"/>
                  <a:pt x="1505544" y="1053752"/>
                  <a:pt x="1408547" y="1053752"/>
                </a:cubicBezTo>
                <a:lnTo>
                  <a:pt x="1008112" y="1053752"/>
                </a:lnTo>
                <a:lnTo>
                  <a:pt x="1008112" y="1105610"/>
                </a:lnTo>
                <a:lnTo>
                  <a:pt x="1185879" y="1105610"/>
                </a:lnTo>
                <a:lnTo>
                  <a:pt x="1185879" y="1195792"/>
                </a:lnTo>
                <a:lnTo>
                  <a:pt x="398297" y="1195792"/>
                </a:lnTo>
                <a:lnTo>
                  <a:pt x="398297" y="1105610"/>
                </a:lnTo>
                <a:lnTo>
                  <a:pt x="576064" y="1105610"/>
                </a:lnTo>
                <a:lnTo>
                  <a:pt x="576064" y="1053752"/>
                </a:lnTo>
                <a:lnTo>
                  <a:pt x="175629" y="1053752"/>
                </a:lnTo>
                <a:cubicBezTo>
                  <a:pt x="78632" y="1053752"/>
                  <a:pt x="0" y="975120"/>
                  <a:pt x="0" y="878123"/>
                </a:cubicBezTo>
                <a:lnTo>
                  <a:pt x="0" y="175629"/>
                </a:lnTo>
                <a:cubicBezTo>
                  <a:pt x="0" y="78632"/>
                  <a:pt x="78632" y="0"/>
                  <a:pt x="175629" y="0"/>
                </a:cubicBezTo>
                <a:close/>
              </a:path>
            </a:pathLst>
          </a:custGeom>
          <a:solidFill>
            <a:schemeClr val="bg1"/>
          </a:solidFill>
          <a:ln w="2540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26" name="Freeform 37"/>
          <p:cNvSpPr>
            <a:spLocks noEditPoints="1"/>
          </p:cNvSpPr>
          <p:nvPr/>
        </p:nvSpPr>
        <p:spPr>
          <a:xfrm>
            <a:off x="7593013" y="2243138"/>
            <a:ext cx="223837" cy="220662"/>
          </a:xfrm>
          <a:custGeom>
            <a:avLst/>
            <a:gdLst>
              <a:gd name="txL" fmla="*/ 0 w 120"/>
              <a:gd name="txT" fmla="*/ 0 h 120"/>
              <a:gd name="txR" fmla="*/ 120 w 120"/>
              <a:gd name="txB" fmla="*/ 120 h 120"/>
            </a:gdLst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120" h="120">
                <a:moveTo>
                  <a:pt x="60" y="0"/>
                </a:move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0"/>
                  <a:pt x="60" y="120"/>
                </a:cubicBezTo>
                <a:cubicBezTo>
                  <a:pt x="93" y="120"/>
                  <a:pt x="120" y="93"/>
                  <a:pt x="120" y="60"/>
                </a:cubicBezTo>
                <a:cubicBezTo>
                  <a:pt x="120" y="27"/>
                  <a:pt x="93" y="0"/>
                  <a:pt x="60" y="0"/>
                </a:cubicBezTo>
                <a:close/>
                <a:moveTo>
                  <a:pt x="83" y="24"/>
                </a:moveTo>
                <a:cubicBezTo>
                  <a:pt x="87" y="21"/>
                  <a:pt x="87" y="21"/>
                  <a:pt x="87" y="21"/>
                </a:cubicBezTo>
                <a:cubicBezTo>
                  <a:pt x="87" y="21"/>
                  <a:pt x="85" y="17"/>
                  <a:pt x="86" y="14"/>
                </a:cubicBezTo>
                <a:cubicBezTo>
                  <a:pt x="87" y="14"/>
                  <a:pt x="91" y="16"/>
                  <a:pt x="94" y="20"/>
                </a:cubicBezTo>
                <a:cubicBezTo>
                  <a:pt x="92" y="29"/>
                  <a:pt x="86" y="28"/>
                  <a:pt x="86" y="28"/>
                </a:cubicBezTo>
                <a:cubicBezTo>
                  <a:pt x="86" y="28"/>
                  <a:pt x="82" y="28"/>
                  <a:pt x="83" y="24"/>
                </a:cubicBezTo>
                <a:close/>
                <a:moveTo>
                  <a:pt x="47" y="77"/>
                </a:moveTo>
                <a:cubicBezTo>
                  <a:pt x="46" y="78"/>
                  <a:pt x="45" y="81"/>
                  <a:pt x="44" y="84"/>
                </a:cubicBezTo>
                <a:cubicBezTo>
                  <a:pt x="43" y="86"/>
                  <a:pt x="42" y="87"/>
                  <a:pt x="41" y="88"/>
                </a:cubicBezTo>
                <a:cubicBezTo>
                  <a:pt x="39" y="89"/>
                  <a:pt x="39" y="91"/>
                  <a:pt x="39" y="91"/>
                </a:cubicBezTo>
                <a:cubicBezTo>
                  <a:pt x="38" y="95"/>
                  <a:pt x="38" y="95"/>
                  <a:pt x="38" y="95"/>
                </a:cubicBezTo>
                <a:cubicBezTo>
                  <a:pt x="38" y="95"/>
                  <a:pt x="39" y="99"/>
                  <a:pt x="40" y="100"/>
                </a:cubicBezTo>
                <a:cubicBezTo>
                  <a:pt x="40" y="102"/>
                  <a:pt x="37" y="110"/>
                  <a:pt x="37" y="110"/>
                </a:cubicBezTo>
                <a:cubicBezTo>
                  <a:pt x="34" y="109"/>
                  <a:pt x="33" y="106"/>
                  <a:pt x="32" y="104"/>
                </a:cubicBezTo>
                <a:cubicBezTo>
                  <a:pt x="32" y="102"/>
                  <a:pt x="30" y="101"/>
                  <a:pt x="31" y="99"/>
                </a:cubicBezTo>
                <a:cubicBezTo>
                  <a:pt x="31" y="96"/>
                  <a:pt x="29" y="95"/>
                  <a:pt x="28" y="94"/>
                </a:cubicBezTo>
                <a:cubicBezTo>
                  <a:pt x="27" y="92"/>
                  <a:pt x="26" y="90"/>
                  <a:pt x="26" y="89"/>
                </a:cubicBezTo>
                <a:cubicBezTo>
                  <a:pt x="26" y="88"/>
                  <a:pt x="23" y="86"/>
                  <a:pt x="23" y="86"/>
                </a:cubicBezTo>
                <a:cubicBezTo>
                  <a:pt x="23" y="86"/>
                  <a:pt x="18" y="83"/>
                  <a:pt x="17" y="82"/>
                </a:cubicBezTo>
                <a:cubicBezTo>
                  <a:pt x="16" y="81"/>
                  <a:pt x="15" y="77"/>
                  <a:pt x="15" y="75"/>
                </a:cubicBezTo>
                <a:cubicBezTo>
                  <a:pt x="15" y="73"/>
                  <a:pt x="16" y="68"/>
                  <a:pt x="16" y="68"/>
                </a:cubicBezTo>
                <a:cubicBezTo>
                  <a:pt x="16" y="68"/>
                  <a:pt x="18" y="66"/>
                  <a:pt x="17" y="65"/>
                </a:cubicBezTo>
                <a:cubicBezTo>
                  <a:pt x="15" y="64"/>
                  <a:pt x="15" y="60"/>
                  <a:pt x="15" y="60"/>
                </a:cubicBezTo>
                <a:cubicBezTo>
                  <a:pt x="13" y="58"/>
                  <a:pt x="13" y="58"/>
                  <a:pt x="13" y="58"/>
                </a:cubicBezTo>
                <a:cubicBezTo>
                  <a:pt x="13" y="58"/>
                  <a:pt x="11" y="55"/>
                  <a:pt x="10" y="54"/>
                </a:cubicBezTo>
                <a:cubicBezTo>
                  <a:pt x="10" y="52"/>
                  <a:pt x="10" y="51"/>
                  <a:pt x="11" y="50"/>
                </a:cubicBezTo>
                <a:cubicBezTo>
                  <a:pt x="11" y="49"/>
                  <a:pt x="10" y="46"/>
                  <a:pt x="10" y="45"/>
                </a:cubicBezTo>
                <a:cubicBezTo>
                  <a:pt x="20" y="20"/>
                  <a:pt x="37" y="15"/>
                  <a:pt x="37" y="15"/>
                </a:cubicBezTo>
                <a:cubicBezTo>
                  <a:pt x="38" y="20"/>
                  <a:pt x="38" y="20"/>
                  <a:pt x="38" y="20"/>
                </a:cubicBezTo>
                <a:cubicBezTo>
                  <a:pt x="38" y="20"/>
                  <a:pt x="35" y="21"/>
                  <a:pt x="34" y="21"/>
                </a:cubicBezTo>
                <a:cubicBezTo>
                  <a:pt x="32" y="20"/>
                  <a:pt x="31" y="20"/>
                  <a:pt x="31" y="20"/>
                </a:cubicBezTo>
                <a:cubicBezTo>
                  <a:pt x="29" y="23"/>
                  <a:pt x="29" y="23"/>
                  <a:pt x="29" y="23"/>
                </a:cubicBezTo>
                <a:cubicBezTo>
                  <a:pt x="29" y="23"/>
                  <a:pt x="28" y="25"/>
                  <a:pt x="28" y="26"/>
                </a:cubicBezTo>
                <a:cubicBezTo>
                  <a:pt x="28" y="27"/>
                  <a:pt x="29" y="29"/>
                  <a:pt x="29" y="29"/>
                </a:cubicBezTo>
                <a:cubicBezTo>
                  <a:pt x="29" y="29"/>
                  <a:pt x="32" y="29"/>
                  <a:pt x="32" y="28"/>
                </a:cubicBezTo>
                <a:cubicBezTo>
                  <a:pt x="32" y="27"/>
                  <a:pt x="32" y="26"/>
                  <a:pt x="32" y="26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4" y="23"/>
                  <a:pt x="40" y="24"/>
                </a:cubicBezTo>
                <a:cubicBezTo>
                  <a:pt x="47" y="24"/>
                  <a:pt x="44" y="29"/>
                  <a:pt x="47" y="30"/>
                </a:cubicBezTo>
                <a:cubicBezTo>
                  <a:pt x="50" y="31"/>
                  <a:pt x="45" y="35"/>
                  <a:pt x="44" y="37"/>
                </a:cubicBezTo>
                <a:cubicBezTo>
                  <a:pt x="43" y="39"/>
                  <a:pt x="41" y="34"/>
                  <a:pt x="41" y="34"/>
                </a:cubicBezTo>
                <a:cubicBezTo>
                  <a:pt x="41" y="34"/>
                  <a:pt x="43" y="32"/>
                  <a:pt x="40" y="32"/>
                </a:cubicBezTo>
                <a:cubicBezTo>
                  <a:pt x="37" y="31"/>
                  <a:pt x="35" y="36"/>
                  <a:pt x="37" y="36"/>
                </a:cubicBezTo>
                <a:cubicBezTo>
                  <a:pt x="38" y="36"/>
                  <a:pt x="40" y="38"/>
                  <a:pt x="39" y="39"/>
                </a:cubicBezTo>
                <a:cubicBezTo>
                  <a:pt x="39" y="40"/>
                  <a:pt x="39" y="40"/>
                  <a:pt x="38" y="43"/>
                </a:cubicBezTo>
                <a:cubicBezTo>
                  <a:pt x="36" y="46"/>
                  <a:pt x="34" y="48"/>
                  <a:pt x="34" y="48"/>
                </a:cubicBezTo>
                <a:cubicBezTo>
                  <a:pt x="34" y="48"/>
                  <a:pt x="32" y="47"/>
                  <a:pt x="33" y="49"/>
                </a:cubicBezTo>
                <a:cubicBezTo>
                  <a:pt x="34" y="51"/>
                  <a:pt x="33" y="54"/>
                  <a:pt x="33" y="55"/>
                </a:cubicBezTo>
                <a:cubicBezTo>
                  <a:pt x="33" y="57"/>
                  <a:pt x="29" y="54"/>
                  <a:pt x="29" y="51"/>
                </a:cubicBezTo>
                <a:cubicBezTo>
                  <a:pt x="28" y="48"/>
                  <a:pt x="25" y="51"/>
                  <a:pt x="24" y="51"/>
                </a:cubicBezTo>
                <a:cubicBezTo>
                  <a:pt x="23" y="51"/>
                  <a:pt x="21" y="50"/>
                  <a:pt x="21" y="49"/>
                </a:cubicBezTo>
                <a:cubicBezTo>
                  <a:pt x="20" y="48"/>
                  <a:pt x="15" y="52"/>
                  <a:pt x="14" y="52"/>
                </a:cubicBezTo>
                <a:cubicBezTo>
                  <a:pt x="13" y="53"/>
                  <a:pt x="13" y="55"/>
                  <a:pt x="15" y="54"/>
                </a:cubicBezTo>
                <a:cubicBezTo>
                  <a:pt x="17" y="53"/>
                  <a:pt x="19" y="54"/>
                  <a:pt x="19" y="56"/>
                </a:cubicBezTo>
                <a:cubicBezTo>
                  <a:pt x="18" y="58"/>
                  <a:pt x="16" y="57"/>
                  <a:pt x="16" y="58"/>
                </a:cubicBezTo>
                <a:cubicBezTo>
                  <a:pt x="17" y="60"/>
                  <a:pt x="19" y="61"/>
                  <a:pt x="19" y="63"/>
                </a:cubicBezTo>
                <a:cubicBezTo>
                  <a:pt x="20" y="65"/>
                  <a:pt x="25" y="63"/>
                  <a:pt x="27" y="62"/>
                </a:cubicBezTo>
                <a:cubicBezTo>
                  <a:pt x="28" y="62"/>
                  <a:pt x="33" y="61"/>
                  <a:pt x="33" y="63"/>
                </a:cubicBezTo>
                <a:cubicBezTo>
                  <a:pt x="34" y="65"/>
                  <a:pt x="39" y="66"/>
                  <a:pt x="41" y="66"/>
                </a:cubicBezTo>
                <a:cubicBezTo>
                  <a:pt x="43" y="67"/>
                  <a:pt x="46" y="67"/>
                  <a:pt x="49" y="69"/>
                </a:cubicBezTo>
                <a:cubicBezTo>
                  <a:pt x="51" y="72"/>
                  <a:pt x="47" y="76"/>
                  <a:pt x="47" y="77"/>
                </a:cubicBezTo>
                <a:close/>
                <a:moveTo>
                  <a:pt x="59" y="14"/>
                </a:moveTo>
                <a:cubicBezTo>
                  <a:pt x="58" y="17"/>
                  <a:pt x="54" y="20"/>
                  <a:pt x="55" y="21"/>
                </a:cubicBezTo>
                <a:cubicBezTo>
                  <a:pt x="55" y="22"/>
                  <a:pt x="55" y="27"/>
                  <a:pt x="51" y="23"/>
                </a:cubicBezTo>
                <a:cubicBezTo>
                  <a:pt x="47" y="19"/>
                  <a:pt x="43" y="18"/>
                  <a:pt x="44" y="15"/>
                </a:cubicBezTo>
                <a:cubicBezTo>
                  <a:pt x="44" y="14"/>
                  <a:pt x="48" y="14"/>
                  <a:pt x="48" y="13"/>
                </a:cubicBezTo>
                <a:cubicBezTo>
                  <a:pt x="53" y="7"/>
                  <a:pt x="62" y="8"/>
                  <a:pt x="63" y="10"/>
                </a:cubicBezTo>
                <a:cubicBezTo>
                  <a:pt x="61" y="12"/>
                  <a:pt x="59" y="11"/>
                  <a:pt x="59" y="14"/>
                </a:cubicBezTo>
                <a:close/>
                <a:moveTo>
                  <a:pt x="107" y="62"/>
                </a:moveTo>
                <a:cubicBezTo>
                  <a:pt x="107" y="62"/>
                  <a:pt x="109" y="65"/>
                  <a:pt x="112" y="65"/>
                </a:cubicBezTo>
                <a:cubicBezTo>
                  <a:pt x="110" y="87"/>
                  <a:pt x="92" y="102"/>
                  <a:pt x="92" y="102"/>
                </a:cubicBezTo>
                <a:cubicBezTo>
                  <a:pt x="89" y="99"/>
                  <a:pt x="90" y="96"/>
                  <a:pt x="90" y="96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85"/>
                  <a:pt x="91" y="85"/>
                  <a:pt x="91" y="85"/>
                </a:cubicBezTo>
                <a:cubicBezTo>
                  <a:pt x="91" y="85"/>
                  <a:pt x="91" y="77"/>
                  <a:pt x="84" y="81"/>
                </a:cubicBezTo>
                <a:cubicBezTo>
                  <a:pt x="77" y="83"/>
                  <a:pt x="80" y="83"/>
                  <a:pt x="72" y="83"/>
                </a:cubicBezTo>
                <a:cubicBezTo>
                  <a:pt x="64" y="84"/>
                  <a:pt x="66" y="67"/>
                  <a:pt x="66" y="67"/>
                </a:cubicBezTo>
                <a:cubicBezTo>
                  <a:pt x="66" y="43"/>
                  <a:pt x="84" y="61"/>
                  <a:pt x="84" y="61"/>
                </a:cubicBezTo>
                <a:cubicBezTo>
                  <a:pt x="95" y="69"/>
                  <a:pt x="97" y="56"/>
                  <a:pt x="97" y="56"/>
                </a:cubicBezTo>
                <a:cubicBezTo>
                  <a:pt x="104" y="53"/>
                  <a:pt x="104" y="53"/>
                  <a:pt x="104" y="53"/>
                </a:cubicBezTo>
                <a:cubicBezTo>
                  <a:pt x="105" y="49"/>
                  <a:pt x="105" y="49"/>
                  <a:pt x="105" y="49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93" y="39"/>
                  <a:pt x="93" y="39"/>
                  <a:pt x="93" y="39"/>
                </a:cubicBezTo>
                <a:cubicBezTo>
                  <a:pt x="93" y="39"/>
                  <a:pt x="91" y="43"/>
                  <a:pt x="94" y="48"/>
                </a:cubicBezTo>
                <a:cubicBezTo>
                  <a:pt x="94" y="48"/>
                  <a:pt x="93" y="53"/>
                  <a:pt x="91" y="52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2" y="47"/>
                  <a:pt x="79" y="49"/>
                </a:cubicBezTo>
                <a:cubicBezTo>
                  <a:pt x="75" y="52"/>
                  <a:pt x="69" y="49"/>
                  <a:pt x="69" y="49"/>
                </a:cubicBezTo>
                <a:cubicBezTo>
                  <a:pt x="69" y="49"/>
                  <a:pt x="69" y="46"/>
                  <a:pt x="73" y="44"/>
                </a:cubicBezTo>
                <a:cubicBezTo>
                  <a:pt x="76" y="42"/>
                  <a:pt x="76" y="42"/>
                  <a:pt x="76" y="42"/>
                </a:cubicBezTo>
                <a:cubicBezTo>
                  <a:pt x="76" y="42"/>
                  <a:pt x="75" y="38"/>
                  <a:pt x="76" y="35"/>
                </a:cubicBezTo>
                <a:cubicBezTo>
                  <a:pt x="77" y="32"/>
                  <a:pt x="78" y="35"/>
                  <a:pt x="81" y="33"/>
                </a:cubicBezTo>
                <a:cubicBezTo>
                  <a:pt x="84" y="31"/>
                  <a:pt x="86" y="37"/>
                  <a:pt x="90" y="36"/>
                </a:cubicBezTo>
                <a:cubicBezTo>
                  <a:pt x="94" y="36"/>
                  <a:pt x="92" y="35"/>
                  <a:pt x="95" y="33"/>
                </a:cubicBezTo>
                <a:cubicBezTo>
                  <a:pt x="98" y="32"/>
                  <a:pt x="100" y="36"/>
                  <a:pt x="100" y="36"/>
                </a:cubicBezTo>
                <a:cubicBezTo>
                  <a:pt x="106" y="37"/>
                  <a:pt x="106" y="37"/>
                  <a:pt x="106" y="37"/>
                </a:cubicBezTo>
                <a:cubicBezTo>
                  <a:pt x="106" y="37"/>
                  <a:pt x="105" y="30"/>
                  <a:pt x="105" y="32"/>
                </a:cubicBezTo>
                <a:cubicBezTo>
                  <a:pt x="109" y="38"/>
                  <a:pt x="114" y="55"/>
                  <a:pt x="112" y="58"/>
                </a:cubicBezTo>
                <a:cubicBezTo>
                  <a:pt x="111" y="57"/>
                  <a:pt x="110" y="57"/>
                  <a:pt x="110" y="57"/>
                </a:cubicBezTo>
                <a:cubicBezTo>
                  <a:pt x="103" y="57"/>
                  <a:pt x="103" y="57"/>
                  <a:pt x="103" y="57"/>
                </a:cubicBezTo>
                <a:lnTo>
                  <a:pt x="107" y="62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4250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outVertical)">
                                      <p:cBhvr>
                                        <p:cTn id="11" dur="500"/>
                                        <p:tgtEl>
                                          <p:spTgt spid="1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7" dur="500"/>
                                        <p:tgtEl>
                                          <p:spTgt spid="1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26" dur="500"/>
                                        <p:tgtEl>
                                          <p:spTgt spid="1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35" dur="500"/>
                                        <p:tgtEl>
                                          <p:spTgt spid="1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1" dur="500"/>
                                        <p:tgtEl>
                                          <p:spTgt spid="1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7" dur="500"/>
                                        <p:tgtEl>
                                          <p:spTgt spid="1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56" dur="500"/>
                                        <p:tgtEl>
                                          <p:spTgt spid="1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65" dur="500"/>
                                        <p:tgtEl>
                                          <p:spTgt spid="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71" dur="500"/>
                                        <p:tgtEl>
                                          <p:spTgt spid="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77" dur="500"/>
                                        <p:tgtEl>
                                          <p:spTgt spid="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86" dur="500"/>
                                        <p:tgtEl>
                                          <p:spTgt spid="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95" dur="500"/>
                                        <p:tgtEl>
                                          <p:spTgt spid="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01" dur="500"/>
                                        <p:tgtEl>
                                          <p:spTgt spid="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9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9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07" dur="500"/>
                                        <p:tgtEl>
                                          <p:spTgt spid="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16" dur="500"/>
                                        <p:tgtEl>
                                          <p:spTgt spid="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25" dur="500"/>
                                        <p:tgtEl>
                                          <p:spTgt spid="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31" dur="500"/>
                                        <p:tgtEl>
                                          <p:spTgt spid="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9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9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37" dur="500"/>
                                        <p:tgtEl>
                                          <p:spTgt spid="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46" dur="500"/>
                                        <p:tgtEl>
                                          <p:spTgt spid="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4500"/>
                            </p:stCondLst>
                            <p:childTnLst>
                              <p:par>
                                <p:cTn id="14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1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1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5000"/>
                            </p:stCondLst>
                            <p:childTnLst>
                              <p:par>
                                <p:cTn id="1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55" dur="500"/>
                                        <p:tgtEl>
                                          <p:spTgt spid="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5500"/>
                            </p:stCondLst>
                            <p:childTnLst>
                              <p:par>
                                <p:cTn id="1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0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0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61" dur="500"/>
                                        <p:tgtEl>
                                          <p:spTgt spid="2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0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20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67" dur="500"/>
                                        <p:tgtEl>
                                          <p:spTgt spid="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16500"/>
                            </p:stCondLst>
                            <p:childTnLst>
                              <p:par>
                                <p:cTn id="16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17000"/>
                            </p:stCondLst>
                            <p:childTnLst>
                              <p:par>
                                <p:cTn id="1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76" dur="500"/>
                                        <p:tgtEl>
                                          <p:spTgt spid="2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17500"/>
                            </p:stCondLst>
                            <p:childTnLst>
                              <p:par>
                                <p:cTn id="17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2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2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85" dur="500"/>
                                        <p:tgtEl>
                                          <p:spTgt spid="2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20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20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91" dur="500"/>
                                        <p:tgtEl>
                                          <p:spTgt spid="2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19000"/>
                            </p:stCondLst>
                            <p:childTnLst>
                              <p:par>
                                <p:cTn id="1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20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20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97" dur="500"/>
                                        <p:tgtEl>
                                          <p:spTgt spid="2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19500"/>
                            </p:stCondLst>
                            <p:childTnLst>
                              <p:par>
                                <p:cTn id="19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2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2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0000"/>
                            </p:stCondLst>
                            <p:childTnLst>
                              <p:par>
                                <p:cTn id="20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206" dur="500"/>
                                        <p:tgtEl>
                                          <p:spTgt spid="2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20500"/>
                            </p:stCondLst>
                            <p:childTnLst>
                              <p:par>
                                <p:cTn id="20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20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2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21000"/>
                            </p:stCondLst>
                            <p:childTnLst>
                              <p:par>
                                <p:cTn id="2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215" dur="500"/>
                                        <p:tgtEl>
                                          <p:spTgt spid="2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21500"/>
                            </p:stCondLst>
                            <p:childTnLst>
                              <p:par>
                                <p:cTn id="2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20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20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21" dur="500"/>
                                        <p:tgtEl>
                                          <p:spTgt spid="2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8" grpId="0" bldLvl="0" animBg="1"/>
      <p:bldP spid="1979" grpId="0" bldLvl="0"/>
      <p:bldP spid="1981" grpId="0" bldLvl="0" animBg="1"/>
      <p:bldP spid="1983" grpId="0" bldLvl="0" animBg="1"/>
      <p:bldP spid="1984" grpId="0" bldLvl="0"/>
      <p:bldP spid="1986" grpId="0" bldLvl="0" animBg="1"/>
      <p:bldP spid="1988" grpId="0" bldLvl="0" animBg="1"/>
      <p:bldP spid="1989" grpId="0" bldLvl="0"/>
      <p:bldP spid="1991" grpId="0" bldLvl="0" animBg="1"/>
      <p:bldP spid="1993" grpId="0" bldLvl="0" animBg="1"/>
      <p:bldP spid="1994" grpId="0" bldLvl="0"/>
      <p:bldP spid="1996" grpId="0" bldLvl="0" animBg="1"/>
      <p:bldP spid="1998" grpId="0" bldLvl="0" animBg="1"/>
      <p:bldP spid="1999" grpId="0" bldLvl="0"/>
      <p:bldP spid="2001" grpId="0" bldLvl="0" animBg="1"/>
      <p:bldP spid="2003" grpId="0" bldLvl="0" animBg="1"/>
      <p:bldP spid="2004" grpId="0" bldLvl="0"/>
      <p:bldP spid="2006" grpId="0" bldLvl="0" animBg="1"/>
      <p:bldP spid="2008" grpId="0" bldLvl="0" animBg="1"/>
      <p:bldP spid="2009" grpId="0" bldLvl="0"/>
      <p:bldP spid="2011" grpId="0" bldLvl="0" animBg="1"/>
      <p:bldP spid="2013" grpId="0" bldLvl="0"/>
      <p:bldP spid="2014" grpId="0" bldLvl="0"/>
      <p:bldP spid="2015" grpId="0" bldLvl="0"/>
      <p:bldP spid="2016" grpId="0" bldLvl="0"/>
      <p:bldP spid="2017" grpId="0" bldLvl="0"/>
      <p:bldP spid="2018" grpId="0" bldLvl="0"/>
      <p:bldP spid="2019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3" name="组合 1972"/>
          <p:cNvGrpSpPr>
            <a:grpSpLocks/>
          </p:cNvGrpSpPr>
          <p:nvPr/>
        </p:nvGrpSpPr>
        <p:grpSpPr bwMode="auto">
          <a:xfrm>
            <a:off x="2922986" y="223838"/>
            <a:ext cx="3298031" cy="744639"/>
            <a:chOff x="3896989" y="298683"/>
            <a:chExt cx="4398022" cy="992975"/>
          </a:xfrm>
        </p:grpSpPr>
        <p:sp>
          <p:nvSpPr>
            <p:cNvPr id="1974" name="文本框 1973"/>
            <p:cNvSpPr txBox="1">
              <a:spLocks noChangeArrowheads="1"/>
            </p:cNvSpPr>
            <p:nvPr/>
          </p:nvSpPr>
          <p:spPr bwMode="auto">
            <a:xfrm>
              <a:off x="3896989" y="298683"/>
              <a:ext cx="4398022" cy="554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请在此处添加您的标题</a:t>
              </a:r>
            </a:p>
          </p:txBody>
        </p:sp>
        <p:sp>
          <p:nvSpPr>
            <p:cNvPr id="1975" name="文本框 1974"/>
            <p:cNvSpPr txBox="1">
              <a:spLocks noChangeArrowheads="1"/>
            </p:cNvSpPr>
            <p:nvPr/>
          </p:nvSpPr>
          <p:spPr bwMode="auto">
            <a:xfrm>
              <a:off x="3896989" y="860718"/>
              <a:ext cx="4398022" cy="430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15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Your Main Title Here</a:t>
              </a:r>
              <a:endPara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976" name="直接连接符 1975"/>
            <p:cNvCxnSpPr/>
            <p:nvPr/>
          </p:nvCxnSpPr>
          <p:spPr>
            <a:xfrm>
              <a:off x="5181465" y="871842"/>
              <a:ext cx="1829069" cy="0"/>
            </a:xfrm>
            <a:prstGeom prst="line">
              <a:avLst/>
            </a:prstGeom>
            <a:ln w="0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77" name="TextBox 30"/>
          <p:cNvSpPr/>
          <p:nvPr/>
        </p:nvSpPr>
        <p:spPr>
          <a:xfrm>
            <a:off x="539750" y="1536700"/>
            <a:ext cx="2592388" cy="7858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bg1"/>
                </a:solidFill>
              </a:rPr>
              <a:t>单击添加标题</a:t>
            </a:r>
            <a:endParaRPr lang="en-US" altLang="zh-CN" sz="1100" dirty="0">
              <a:solidFill>
                <a:schemeClr val="bg1"/>
              </a:solidFill>
            </a:endParaRPr>
          </a:p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zh-CN" altLang="en-US" sz="700" dirty="0">
                <a:solidFill>
                  <a:schemeClr val="bg1"/>
                </a:solidFill>
              </a:rPr>
              <a:t/>
            </a:r>
            <a:br>
              <a:rPr lang="zh-CN" altLang="en-US" sz="700" dirty="0">
                <a:solidFill>
                  <a:schemeClr val="bg1"/>
                </a:solidFill>
              </a:rPr>
            </a:br>
            <a:r>
              <a:rPr lang="zh-CN" altLang="en-US" sz="900" dirty="0">
                <a:solidFill>
                  <a:schemeClr val="bg1"/>
                </a:solidFill>
              </a:rPr>
              <a:t>在此处添加详细描述文本，尽量与标题文本</a:t>
            </a:r>
            <a:endParaRPr lang="en-US" altLang="zh-CN" sz="900" dirty="0">
              <a:solidFill>
                <a:schemeClr val="bg1"/>
              </a:solidFill>
            </a:endParaRPr>
          </a:p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bg1"/>
                </a:solidFill>
              </a:rPr>
              <a:t>语言风格相符合，语言描述尽</a:t>
            </a:r>
            <a:endParaRPr lang="en-US" altLang="zh-CN" sz="900" dirty="0">
              <a:solidFill>
                <a:schemeClr val="bg1"/>
              </a:solidFill>
            </a:endParaRPr>
          </a:p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bg1"/>
                </a:solidFill>
              </a:rPr>
              <a:t>量简洁生动，尽可能概括出段落内容</a:t>
            </a:r>
            <a:endParaRPr lang="en-US" altLang="zh-CN" sz="900" dirty="0">
              <a:solidFill>
                <a:schemeClr val="bg1"/>
              </a:solidFill>
            </a:endParaRPr>
          </a:p>
        </p:txBody>
      </p:sp>
      <p:sp>
        <p:nvSpPr>
          <p:cNvPr id="1978" name="TextBox 31"/>
          <p:cNvSpPr/>
          <p:nvPr/>
        </p:nvSpPr>
        <p:spPr>
          <a:xfrm>
            <a:off x="539750" y="3167063"/>
            <a:ext cx="2592388" cy="7858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bg1"/>
                </a:solidFill>
              </a:rPr>
              <a:t>单击添加标题</a:t>
            </a:r>
            <a:endParaRPr lang="en-US" altLang="zh-CN" sz="1100" dirty="0">
              <a:solidFill>
                <a:schemeClr val="bg1"/>
              </a:solidFill>
            </a:endParaRPr>
          </a:p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zh-CN" altLang="en-US" sz="700" dirty="0">
                <a:solidFill>
                  <a:schemeClr val="bg1"/>
                </a:solidFill>
              </a:rPr>
              <a:t/>
            </a:r>
            <a:br>
              <a:rPr lang="zh-CN" altLang="en-US" sz="700" dirty="0">
                <a:solidFill>
                  <a:schemeClr val="bg1"/>
                </a:solidFill>
              </a:rPr>
            </a:br>
            <a:r>
              <a:rPr lang="zh-CN" altLang="en-US" sz="900" dirty="0">
                <a:solidFill>
                  <a:schemeClr val="bg1"/>
                </a:solidFill>
              </a:rPr>
              <a:t>在此处添加详细描述文本，尽量与标题文本</a:t>
            </a:r>
            <a:endParaRPr lang="en-US" altLang="zh-CN" sz="900" dirty="0">
              <a:solidFill>
                <a:schemeClr val="bg1"/>
              </a:solidFill>
            </a:endParaRPr>
          </a:p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bg1"/>
                </a:solidFill>
              </a:rPr>
              <a:t>语言风格相符合，语言描述尽</a:t>
            </a:r>
            <a:endParaRPr lang="en-US" altLang="zh-CN" sz="900" dirty="0">
              <a:solidFill>
                <a:schemeClr val="bg1"/>
              </a:solidFill>
            </a:endParaRPr>
          </a:p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bg1"/>
                </a:solidFill>
              </a:rPr>
              <a:t>量简洁生动，尽可能概括出段落内容</a:t>
            </a:r>
            <a:endParaRPr lang="en-US" altLang="zh-CN" sz="900" dirty="0">
              <a:solidFill>
                <a:schemeClr val="bg1"/>
              </a:solidFill>
            </a:endParaRPr>
          </a:p>
        </p:txBody>
      </p:sp>
      <p:sp>
        <p:nvSpPr>
          <p:cNvPr id="1979" name="TextBox 32"/>
          <p:cNvSpPr/>
          <p:nvPr/>
        </p:nvSpPr>
        <p:spPr>
          <a:xfrm>
            <a:off x="6011863" y="1536700"/>
            <a:ext cx="2592387" cy="7858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bg1"/>
                </a:solidFill>
              </a:rPr>
              <a:t>单击添加标题</a:t>
            </a:r>
            <a:endParaRPr lang="en-US" altLang="zh-CN" sz="1100" dirty="0">
              <a:solidFill>
                <a:schemeClr val="bg1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700" dirty="0">
                <a:solidFill>
                  <a:schemeClr val="bg1"/>
                </a:solidFill>
              </a:rPr>
              <a:t/>
            </a:r>
            <a:br>
              <a:rPr lang="zh-CN" altLang="en-US" sz="700" dirty="0">
                <a:solidFill>
                  <a:schemeClr val="bg1"/>
                </a:solidFill>
              </a:rPr>
            </a:br>
            <a:r>
              <a:rPr lang="zh-CN" altLang="en-US" sz="900" dirty="0">
                <a:solidFill>
                  <a:schemeClr val="bg1"/>
                </a:solidFill>
              </a:rPr>
              <a:t>在此处添加详细描述文本，尽量与标题文本</a:t>
            </a:r>
            <a:endParaRPr lang="en-US" altLang="zh-CN" sz="900" dirty="0">
              <a:solidFill>
                <a:schemeClr val="bg1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bg1"/>
                </a:solidFill>
              </a:rPr>
              <a:t>语言风格相符合，语言描述尽</a:t>
            </a:r>
            <a:endParaRPr lang="en-US" altLang="zh-CN" sz="900" dirty="0">
              <a:solidFill>
                <a:schemeClr val="bg1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bg1"/>
                </a:solidFill>
              </a:rPr>
              <a:t>量简洁生动，尽可能概括出段落内容。</a:t>
            </a:r>
            <a:endParaRPr lang="en-US" altLang="zh-CN" sz="900" dirty="0">
              <a:solidFill>
                <a:schemeClr val="bg1"/>
              </a:solidFill>
            </a:endParaRPr>
          </a:p>
        </p:txBody>
      </p:sp>
      <p:sp>
        <p:nvSpPr>
          <p:cNvPr id="1980" name="TextBox 33"/>
          <p:cNvSpPr/>
          <p:nvPr/>
        </p:nvSpPr>
        <p:spPr>
          <a:xfrm>
            <a:off x="6011863" y="3167063"/>
            <a:ext cx="2592387" cy="7858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bg1"/>
                </a:solidFill>
              </a:rPr>
              <a:t>单击添加标题</a:t>
            </a:r>
            <a:endParaRPr lang="en-US" altLang="zh-CN" sz="1100" dirty="0">
              <a:solidFill>
                <a:schemeClr val="bg1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700" dirty="0">
                <a:solidFill>
                  <a:schemeClr val="bg1"/>
                </a:solidFill>
              </a:rPr>
              <a:t/>
            </a:r>
            <a:br>
              <a:rPr lang="zh-CN" altLang="en-US" sz="700" dirty="0">
                <a:solidFill>
                  <a:schemeClr val="bg1"/>
                </a:solidFill>
              </a:rPr>
            </a:br>
            <a:r>
              <a:rPr lang="zh-CN" altLang="en-US" sz="900" dirty="0">
                <a:solidFill>
                  <a:schemeClr val="bg1"/>
                </a:solidFill>
              </a:rPr>
              <a:t>在此处添加详细描述文本，尽量与标题文本</a:t>
            </a:r>
            <a:endParaRPr lang="en-US" altLang="zh-CN" sz="900" dirty="0">
              <a:solidFill>
                <a:schemeClr val="bg1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bg1"/>
                </a:solidFill>
              </a:rPr>
              <a:t>语言风格相符合，语言描述尽</a:t>
            </a:r>
            <a:endParaRPr lang="en-US" altLang="zh-CN" sz="900" dirty="0">
              <a:solidFill>
                <a:schemeClr val="bg1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bg1"/>
                </a:solidFill>
              </a:rPr>
              <a:t>量简洁生动，尽可能概括出段落内容。</a:t>
            </a:r>
            <a:endParaRPr lang="en-US" altLang="zh-CN" sz="900" dirty="0">
              <a:solidFill>
                <a:schemeClr val="bg1"/>
              </a:solidFill>
            </a:endParaRPr>
          </a:p>
        </p:txBody>
      </p:sp>
      <p:grpSp>
        <p:nvGrpSpPr>
          <p:cNvPr id="1981" name="组合 5"/>
          <p:cNvGrpSpPr/>
          <p:nvPr/>
        </p:nvGrpSpPr>
        <p:grpSpPr>
          <a:xfrm>
            <a:off x="3132138" y="1441450"/>
            <a:ext cx="2879725" cy="2876550"/>
            <a:chOff x="0" y="0"/>
            <a:chExt cx="2880320" cy="2878076"/>
          </a:xfrm>
        </p:grpSpPr>
        <p:grpSp>
          <p:nvGrpSpPr>
            <p:cNvPr id="1982" name="组合 24"/>
            <p:cNvGrpSpPr/>
            <p:nvPr/>
          </p:nvGrpSpPr>
          <p:grpSpPr>
            <a:xfrm>
              <a:off x="0" y="0"/>
              <a:ext cx="2880320" cy="2878076"/>
              <a:chOff x="0" y="0"/>
              <a:chExt cx="2883157" cy="2880912"/>
            </a:xfrm>
          </p:grpSpPr>
          <p:sp>
            <p:nvSpPr>
              <p:cNvPr id="1987" name="椭圆 25"/>
              <p:cNvSpPr/>
              <p:nvPr/>
            </p:nvSpPr>
            <p:spPr>
              <a:xfrm rot="-5400000" flipH="1" flipV="1">
                <a:off x="0" y="633239"/>
                <a:ext cx="1568230" cy="1568230"/>
              </a:xfrm>
              <a:custGeom>
                <a:avLst/>
                <a:gdLst>
                  <a:gd name="txL" fmla="*/ 0 w 1568230"/>
                  <a:gd name="txT" fmla="*/ 0 h 1568230"/>
                  <a:gd name="txR" fmla="*/ 1568230 w 1568230"/>
                  <a:gd name="txB" fmla="*/ 1568230 h 1568230"/>
                </a:gdLst>
                <a:ahLst/>
                <a:cxnLst>
                  <a:cxn ang="0">
                    <a:pos x="0" y="906535"/>
                  </a:cxn>
                  <a:cxn ang="0">
                    <a:pos x="128070" y="917835"/>
                  </a:cxn>
                  <a:cxn ang="0">
                    <a:pos x="917835" y="128070"/>
                  </a:cxn>
                  <a:cxn ang="0">
                    <a:pos x="906536" y="0"/>
                  </a:cxn>
                  <a:cxn ang="0">
                    <a:pos x="1568230" y="778465"/>
                  </a:cxn>
                  <a:cxn ang="0">
                    <a:pos x="778465" y="1568230"/>
                  </a:cxn>
                  <a:cxn ang="0">
                    <a:pos x="0" y="906535"/>
                  </a:cxn>
                </a:cxnLst>
                <a:rect l="txL" t="txT" r="txR" b="txB"/>
                <a:pathLst>
                  <a:path w="1568230" h="1568230">
                    <a:moveTo>
                      <a:pt x="0" y="906535"/>
                    </a:moveTo>
                    <a:cubicBezTo>
                      <a:pt x="41578" y="914292"/>
                      <a:pt x="84411" y="917835"/>
                      <a:pt x="128070" y="917835"/>
                    </a:cubicBezTo>
                    <a:cubicBezTo>
                      <a:pt x="564245" y="917835"/>
                      <a:pt x="917835" y="564245"/>
                      <a:pt x="917835" y="128070"/>
                    </a:cubicBezTo>
                    <a:cubicBezTo>
                      <a:pt x="917835" y="84411"/>
                      <a:pt x="914292" y="41579"/>
                      <a:pt x="906536" y="0"/>
                    </a:cubicBezTo>
                    <a:cubicBezTo>
                      <a:pt x="1281884" y="60314"/>
                      <a:pt x="1568230" y="385950"/>
                      <a:pt x="1568230" y="778465"/>
                    </a:cubicBezTo>
                    <a:cubicBezTo>
                      <a:pt x="1568230" y="1214640"/>
                      <a:pt x="1214640" y="1568230"/>
                      <a:pt x="778465" y="1568230"/>
                    </a:cubicBezTo>
                    <a:cubicBezTo>
                      <a:pt x="385950" y="1568230"/>
                      <a:pt x="60314" y="1281883"/>
                      <a:pt x="0" y="906535"/>
                    </a:cubicBezTo>
                    <a:close/>
                  </a:path>
                </a:pathLst>
              </a:custGeom>
              <a:solidFill>
                <a:srgbClr val="FFFFFF">
                  <a:alpha val="50195"/>
                </a:srgbClr>
              </a:solidFill>
              <a:ln w="25400">
                <a:noFill/>
              </a:ln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88" name="椭圆 25"/>
              <p:cNvSpPr/>
              <p:nvPr/>
            </p:nvSpPr>
            <p:spPr>
              <a:xfrm rot="10800000" flipH="1" flipV="1">
                <a:off x="635483" y="1312682"/>
                <a:ext cx="1568230" cy="1568230"/>
              </a:xfrm>
              <a:custGeom>
                <a:avLst/>
                <a:gdLst>
                  <a:gd name="txL" fmla="*/ 0 w 1568230"/>
                  <a:gd name="txT" fmla="*/ 0 h 1568230"/>
                  <a:gd name="txR" fmla="*/ 1568230 w 1568230"/>
                  <a:gd name="txB" fmla="*/ 1568230 h 1568230"/>
                </a:gdLst>
                <a:ahLst/>
                <a:cxnLst>
                  <a:cxn ang="0">
                    <a:pos x="0" y="906535"/>
                  </a:cxn>
                  <a:cxn ang="0">
                    <a:pos x="128070" y="917835"/>
                  </a:cxn>
                  <a:cxn ang="0">
                    <a:pos x="917835" y="128070"/>
                  </a:cxn>
                  <a:cxn ang="0">
                    <a:pos x="906536" y="0"/>
                  </a:cxn>
                  <a:cxn ang="0">
                    <a:pos x="1568230" y="778465"/>
                  </a:cxn>
                  <a:cxn ang="0">
                    <a:pos x="778465" y="1568230"/>
                  </a:cxn>
                  <a:cxn ang="0">
                    <a:pos x="0" y="906535"/>
                  </a:cxn>
                </a:cxnLst>
                <a:rect l="txL" t="txT" r="txR" b="txB"/>
                <a:pathLst>
                  <a:path w="1568230" h="1568230">
                    <a:moveTo>
                      <a:pt x="0" y="906535"/>
                    </a:moveTo>
                    <a:cubicBezTo>
                      <a:pt x="41578" y="914292"/>
                      <a:pt x="84411" y="917835"/>
                      <a:pt x="128070" y="917835"/>
                    </a:cubicBezTo>
                    <a:cubicBezTo>
                      <a:pt x="564245" y="917835"/>
                      <a:pt x="917835" y="564245"/>
                      <a:pt x="917835" y="128070"/>
                    </a:cubicBezTo>
                    <a:cubicBezTo>
                      <a:pt x="917835" y="84411"/>
                      <a:pt x="914292" y="41579"/>
                      <a:pt x="906536" y="0"/>
                    </a:cubicBezTo>
                    <a:cubicBezTo>
                      <a:pt x="1281884" y="60314"/>
                      <a:pt x="1568230" y="385950"/>
                      <a:pt x="1568230" y="778465"/>
                    </a:cubicBezTo>
                    <a:cubicBezTo>
                      <a:pt x="1568230" y="1214640"/>
                      <a:pt x="1214640" y="1568230"/>
                      <a:pt x="778465" y="1568230"/>
                    </a:cubicBezTo>
                    <a:cubicBezTo>
                      <a:pt x="385950" y="1568230"/>
                      <a:pt x="60314" y="1281883"/>
                      <a:pt x="0" y="906535"/>
                    </a:cubicBezTo>
                    <a:close/>
                  </a:path>
                </a:pathLst>
              </a:custGeom>
              <a:solidFill>
                <a:srgbClr val="FFFFFF">
                  <a:alpha val="50195"/>
                </a:srgbClr>
              </a:solidFill>
              <a:ln w="25400">
                <a:noFill/>
              </a:ln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89" name="椭圆 25"/>
              <p:cNvSpPr/>
              <p:nvPr/>
            </p:nvSpPr>
            <p:spPr>
              <a:xfrm rot="-5400000">
                <a:off x="1314927" y="677199"/>
                <a:ext cx="1568230" cy="1568230"/>
              </a:xfrm>
              <a:custGeom>
                <a:avLst/>
                <a:gdLst>
                  <a:gd name="txL" fmla="*/ 0 w 1568230"/>
                  <a:gd name="txT" fmla="*/ 0 h 1568230"/>
                  <a:gd name="txR" fmla="*/ 1568230 w 1568230"/>
                  <a:gd name="txB" fmla="*/ 1568230 h 1568230"/>
                </a:gdLst>
                <a:ahLst/>
                <a:cxnLst>
                  <a:cxn ang="0">
                    <a:pos x="0" y="906535"/>
                  </a:cxn>
                  <a:cxn ang="0">
                    <a:pos x="128070" y="917835"/>
                  </a:cxn>
                  <a:cxn ang="0">
                    <a:pos x="917835" y="128070"/>
                  </a:cxn>
                  <a:cxn ang="0">
                    <a:pos x="906536" y="0"/>
                  </a:cxn>
                  <a:cxn ang="0">
                    <a:pos x="1568230" y="778465"/>
                  </a:cxn>
                  <a:cxn ang="0">
                    <a:pos x="778465" y="1568230"/>
                  </a:cxn>
                  <a:cxn ang="0">
                    <a:pos x="0" y="906535"/>
                  </a:cxn>
                </a:cxnLst>
                <a:rect l="txL" t="txT" r="txR" b="txB"/>
                <a:pathLst>
                  <a:path w="1568230" h="1568230">
                    <a:moveTo>
                      <a:pt x="0" y="906535"/>
                    </a:moveTo>
                    <a:cubicBezTo>
                      <a:pt x="41578" y="914292"/>
                      <a:pt x="84411" y="917835"/>
                      <a:pt x="128070" y="917835"/>
                    </a:cubicBezTo>
                    <a:cubicBezTo>
                      <a:pt x="564245" y="917835"/>
                      <a:pt x="917835" y="564245"/>
                      <a:pt x="917835" y="128070"/>
                    </a:cubicBezTo>
                    <a:cubicBezTo>
                      <a:pt x="917835" y="84411"/>
                      <a:pt x="914292" y="41579"/>
                      <a:pt x="906536" y="0"/>
                    </a:cubicBezTo>
                    <a:cubicBezTo>
                      <a:pt x="1281884" y="60314"/>
                      <a:pt x="1568230" y="385950"/>
                      <a:pt x="1568230" y="778465"/>
                    </a:cubicBezTo>
                    <a:cubicBezTo>
                      <a:pt x="1568230" y="1214640"/>
                      <a:pt x="1214640" y="1568230"/>
                      <a:pt x="778465" y="1568230"/>
                    </a:cubicBezTo>
                    <a:cubicBezTo>
                      <a:pt x="385950" y="1568230"/>
                      <a:pt x="60314" y="1281883"/>
                      <a:pt x="0" y="906535"/>
                    </a:cubicBezTo>
                    <a:close/>
                  </a:path>
                </a:pathLst>
              </a:custGeom>
              <a:solidFill>
                <a:srgbClr val="FFFFFF">
                  <a:alpha val="50195"/>
                </a:srgbClr>
              </a:solidFill>
              <a:ln w="25400">
                <a:noFill/>
              </a:ln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90" name="椭圆 25"/>
              <p:cNvSpPr/>
              <p:nvPr/>
            </p:nvSpPr>
            <p:spPr>
              <a:xfrm rot="10800000">
                <a:off x="679443" y="0"/>
                <a:ext cx="1568230" cy="1546155"/>
              </a:xfrm>
              <a:custGeom>
                <a:avLst/>
                <a:gdLst>
                  <a:gd name="txL" fmla="*/ 0 w 1568230"/>
                  <a:gd name="txT" fmla="*/ 0 h 1546155"/>
                  <a:gd name="txR" fmla="*/ 1568230 w 1568230"/>
                  <a:gd name="txB" fmla="*/ 1546155 h 1546155"/>
                </a:gdLst>
                <a:ahLst/>
                <a:cxnLst>
                  <a:cxn ang="0">
                    <a:pos x="778465" y="1546155"/>
                  </a:cxn>
                  <a:cxn ang="0">
                    <a:pos x="0" y="884460"/>
                  </a:cxn>
                  <a:cxn ang="0">
                    <a:pos x="128070" y="895760"/>
                  </a:cxn>
                  <a:cxn ang="0">
                    <a:pos x="917835" y="105995"/>
                  </a:cxn>
                  <a:cxn ang="0">
                    <a:pos x="908484" y="0"/>
                  </a:cxn>
                  <a:cxn ang="0">
                    <a:pos x="1324003" y="189535"/>
                  </a:cxn>
                  <a:cxn ang="0">
                    <a:pos x="1568230" y="756390"/>
                  </a:cxn>
                  <a:cxn ang="0">
                    <a:pos x="778465" y="1546155"/>
                  </a:cxn>
                </a:cxnLst>
                <a:rect l="txL" t="txT" r="txR" b="txB"/>
                <a:pathLst>
                  <a:path w="1568230" h="1546155">
                    <a:moveTo>
                      <a:pt x="778465" y="1546155"/>
                    </a:moveTo>
                    <a:cubicBezTo>
                      <a:pt x="385950" y="1546155"/>
                      <a:pt x="60314" y="1259808"/>
                      <a:pt x="0" y="884460"/>
                    </a:cubicBezTo>
                    <a:cubicBezTo>
                      <a:pt x="41578" y="892217"/>
                      <a:pt x="84411" y="895760"/>
                      <a:pt x="128070" y="895760"/>
                    </a:cubicBezTo>
                    <a:cubicBezTo>
                      <a:pt x="564245" y="895760"/>
                      <a:pt x="917835" y="542170"/>
                      <a:pt x="917835" y="105995"/>
                    </a:cubicBezTo>
                    <a:lnTo>
                      <a:pt x="908484" y="0"/>
                    </a:lnTo>
                    <a:cubicBezTo>
                      <a:pt x="1067344" y="19523"/>
                      <a:pt x="1211374" y="86941"/>
                      <a:pt x="1324003" y="189535"/>
                    </a:cubicBezTo>
                    <a:cubicBezTo>
                      <a:pt x="1475335" y="330953"/>
                      <a:pt x="1568230" y="532823"/>
                      <a:pt x="1568230" y="756390"/>
                    </a:cubicBezTo>
                    <a:cubicBezTo>
                      <a:pt x="1568230" y="1192565"/>
                      <a:pt x="1214640" y="1546155"/>
                      <a:pt x="778465" y="1546155"/>
                    </a:cubicBezTo>
                    <a:close/>
                  </a:path>
                </a:pathLst>
              </a:custGeom>
              <a:solidFill>
                <a:srgbClr val="FFFFFF">
                  <a:alpha val="50195"/>
                </a:srgbClr>
              </a:solidFill>
              <a:ln w="25400">
                <a:noFill/>
              </a:ln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983" name="图文框 35"/>
            <p:cNvSpPr/>
            <p:nvPr/>
          </p:nvSpPr>
          <p:spPr>
            <a:xfrm>
              <a:off x="1052072" y="346702"/>
              <a:ext cx="458553" cy="425615"/>
            </a:xfrm>
            <a:custGeom>
              <a:avLst/>
              <a:gdLst>
                <a:gd name="txL" fmla="*/ 0 w 790121"/>
                <a:gd name="txT" fmla="*/ 0 h 733367"/>
                <a:gd name="txR" fmla="*/ 790121 w 790121"/>
                <a:gd name="txB" fmla="*/ 733367 h 733367"/>
              </a:gdLst>
              <a:ahLst/>
              <a:cxnLst>
                <a:cxn ang="0">
                  <a:pos x="32175" y="100453"/>
                </a:cxn>
                <a:cxn ang="0">
                  <a:pos x="42900" y="111178"/>
                </a:cxn>
                <a:cxn ang="0">
                  <a:pos x="32175" y="121903"/>
                </a:cxn>
                <a:cxn ang="0">
                  <a:pos x="21450" y="111178"/>
                </a:cxn>
                <a:cxn ang="0">
                  <a:pos x="32175" y="100453"/>
                </a:cxn>
                <a:cxn ang="0">
                  <a:pos x="12726" y="91728"/>
                </a:cxn>
                <a:cxn ang="0">
                  <a:pos x="12726" y="130628"/>
                </a:cxn>
                <a:cxn ang="0">
                  <a:pos x="51625" y="130628"/>
                </a:cxn>
                <a:cxn ang="0">
                  <a:pos x="51625" y="91728"/>
                </a:cxn>
                <a:cxn ang="0">
                  <a:pos x="12726" y="91728"/>
                </a:cxn>
                <a:cxn ang="0">
                  <a:pos x="78651" y="79003"/>
                </a:cxn>
                <a:cxn ang="0">
                  <a:pos x="143001" y="79003"/>
                </a:cxn>
                <a:cxn ang="0">
                  <a:pos x="143001" y="143354"/>
                </a:cxn>
                <a:cxn ang="0">
                  <a:pos x="78651" y="143354"/>
                </a:cxn>
                <a:cxn ang="0">
                  <a:pos x="78651" y="79003"/>
                </a:cxn>
                <a:cxn ang="0">
                  <a:pos x="0" y="79003"/>
                </a:cxn>
                <a:cxn ang="0">
                  <a:pos x="64351" y="79003"/>
                </a:cxn>
                <a:cxn ang="0">
                  <a:pos x="64351" y="143354"/>
                </a:cxn>
                <a:cxn ang="0">
                  <a:pos x="0" y="143354"/>
                </a:cxn>
                <a:cxn ang="0">
                  <a:pos x="0" y="79003"/>
                </a:cxn>
                <a:cxn ang="0">
                  <a:pos x="12726" y="13078"/>
                </a:cxn>
                <a:cxn ang="0">
                  <a:pos x="12726" y="51978"/>
                </a:cxn>
                <a:cxn ang="0">
                  <a:pos x="51625" y="51978"/>
                </a:cxn>
                <a:cxn ang="0">
                  <a:pos x="51625" y="13078"/>
                </a:cxn>
                <a:cxn ang="0">
                  <a:pos x="12726" y="13078"/>
                </a:cxn>
                <a:cxn ang="0">
                  <a:pos x="78651" y="353"/>
                </a:cxn>
                <a:cxn ang="0">
                  <a:pos x="142047" y="353"/>
                </a:cxn>
                <a:cxn ang="0">
                  <a:pos x="130050" y="13078"/>
                </a:cxn>
                <a:cxn ang="0">
                  <a:pos x="91376" y="13078"/>
                </a:cxn>
                <a:cxn ang="0">
                  <a:pos x="91376" y="51978"/>
                </a:cxn>
                <a:cxn ang="0">
                  <a:pos x="130276" y="51978"/>
                </a:cxn>
                <a:cxn ang="0">
                  <a:pos x="130276" y="36818"/>
                </a:cxn>
                <a:cxn ang="0">
                  <a:pos x="143001" y="23321"/>
                </a:cxn>
                <a:cxn ang="0">
                  <a:pos x="143001" y="64703"/>
                </a:cxn>
                <a:cxn ang="0">
                  <a:pos x="78651" y="64703"/>
                </a:cxn>
                <a:cxn ang="0">
                  <a:pos x="78651" y="353"/>
                </a:cxn>
                <a:cxn ang="0">
                  <a:pos x="0" y="353"/>
                </a:cxn>
                <a:cxn ang="0">
                  <a:pos x="64351" y="353"/>
                </a:cxn>
                <a:cxn ang="0">
                  <a:pos x="64351" y="64703"/>
                </a:cxn>
                <a:cxn ang="0">
                  <a:pos x="0" y="64703"/>
                </a:cxn>
                <a:cxn ang="0">
                  <a:pos x="0" y="353"/>
                </a:cxn>
                <a:cxn ang="0">
                  <a:pos x="149424" y="0"/>
                </a:cxn>
                <a:cxn ang="0">
                  <a:pos x="154448" y="5024"/>
                </a:cxn>
                <a:cxn ang="0">
                  <a:pos x="117295" y="42177"/>
                </a:cxn>
                <a:cxn ang="0">
                  <a:pos x="117353" y="42234"/>
                </a:cxn>
                <a:cxn ang="0">
                  <a:pos x="112655" y="46932"/>
                </a:cxn>
                <a:cxn ang="0">
                  <a:pos x="94057" y="28334"/>
                </a:cxn>
                <a:cxn ang="0">
                  <a:pos x="98755" y="23636"/>
                </a:cxn>
                <a:cxn ang="0">
                  <a:pos x="112271" y="37152"/>
                </a:cxn>
                <a:cxn ang="0">
                  <a:pos x="149424" y="0"/>
                </a:cxn>
              </a:cxnLst>
              <a:rect l="txL" t="txT" r="txR" b="txB"/>
              <a:pathLst>
                <a:path w="790121" h="733367">
                  <a:moveTo>
                    <a:pt x="164601" y="513898"/>
                  </a:moveTo>
                  <a:cubicBezTo>
                    <a:pt x="194903" y="513898"/>
                    <a:pt x="219468" y="538463"/>
                    <a:pt x="219468" y="568765"/>
                  </a:cubicBezTo>
                  <a:cubicBezTo>
                    <a:pt x="219468" y="599067"/>
                    <a:pt x="194903" y="623632"/>
                    <a:pt x="164601" y="623632"/>
                  </a:cubicBezTo>
                  <a:cubicBezTo>
                    <a:pt x="134299" y="623632"/>
                    <a:pt x="109734" y="599067"/>
                    <a:pt x="109734" y="568765"/>
                  </a:cubicBezTo>
                  <a:cubicBezTo>
                    <a:pt x="109734" y="538463"/>
                    <a:pt x="134299" y="513898"/>
                    <a:pt x="164601" y="513898"/>
                  </a:cubicBezTo>
                  <a:close/>
                  <a:moveTo>
                    <a:pt x="65100" y="469264"/>
                  </a:moveTo>
                  <a:lnTo>
                    <a:pt x="65100" y="668267"/>
                  </a:lnTo>
                  <a:lnTo>
                    <a:pt x="264103" y="668267"/>
                  </a:lnTo>
                  <a:lnTo>
                    <a:pt x="264103" y="469264"/>
                  </a:lnTo>
                  <a:lnTo>
                    <a:pt x="65100" y="469264"/>
                  </a:lnTo>
                  <a:close/>
                  <a:moveTo>
                    <a:pt x="402359" y="404164"/>
                  </a:moveTo>
                  <a:lnTo>
                    <a:pt x="731562" y="404164"/>
                  </a:lnTo>
                  <a:lnTo>
                    <a:pt x="731562" y="733367"/>
                  </a:lnTo>
                  <a:lnTo>
                    <a:pt x="402359" y="733367"/>
                  </a:lnTo>
                  <a:lnTo>
                    <a:pt x="402359" y="404164"/>
                  </a:lnTo>
                  <a:close/>
                  <a:moveTo>
                    <a:pt x="0" y="404164"/>
                  </a:moveTo>
                  <a:lnTo>
                    <a:pt x="329203" y="404164"/>
                  </a:lnTo>
                  <a:lnTo>
                    <a:pt x="329203" y="733367"/>
                  </a:lnTo>
                  <a:lnTo>
                    <a:pt x="0" y="733367"/>
                  </a:lnTo>
                  <a:lnTo>
                    <a:pt x="0" y="404164"/>
                  </a:lnTo>
                  <a:close/>
                  <a:moveTo>
                    <a:pt x="65100" y="66905"/>
                  </a:moveTo>
                  <a:lnTo>
                    <a:pt x="65100" y="265908"/>
                  </a:lnTo>
                  <a:lnTo>
                    <a:pt x="264103" y="265908"/>
                  </a:lnTo>
                  <a:lnTo>
                    <a:pt x="264103" y="66905"/>
                  </a:lnTo>
                  <a:lnTo>
                    <a:pt x="65100" y="66905"/>
                  </a:lnTo>
                  <a:close/>
                  <a:moveTo>
                    <a:pt x="402359" y="1806"/>
                  </a:moveTo>
                  <a:lnTo>
                    <a:pt x="726682" y="1806"/>
                  </a:lnTo>
                  <a:lnTo>
                    <a:pt x="665305" y="66906"/>
                  </a:lnTo>
                  <a:lnTo>
                    <a:pt x="467459" y="66906"/>
                  </a:lnTo>
                  <a:lnTo>
                    <a:pt x="467459" y="265909"/>
                  </a:lnTo>
                  <a:lnTo>
                    <a:pt x="666462" y="265909"/>
                  </a:lnTo>
                  <a:lnTo>
                    <a:pt x="666462" y="188355"/>
                  </a:lnTo>
                  <a:lnTo>
                    <a:pt x="731562" y="119306"/>
                  </a:lnTo>
                  <a:lnTo>
                    <a:pt x="731562" y="331009"/>
                  </a:lnTo>
                  <a:lnTo>
                    <a:pt x="402359" y="331009"/>
                  </a:lnTo>
                  <a:lnTo>
                    <a:pt x="402359" y="1806"/>
                  </a:lnTo>
                  <a:close/>
                  <a:moveTo>
                    <a:pt x="0" y="1805"/>
                  </a:moveTo>
                  <a:lnTo>
                    <a:pt x="329203" y="1805"/>
                  </a:lnTo>
                  <a:lnTo>
                    <a:pt x="329203" y="331008"/>
                  </a:lnTo>
                  <a:lnTo>
                    <a:pt x="0" y="331008"/>
                  </a:lnTo>
                  <a:lnTo>
                    <a:pt x="0" y="1805"/>
                  </a:lnTo>
                  <a:close/>
                  <a:moveTo>
                    <a:pt x="764419" y="0"/>
                  </a:moveTo>
                  <a:lnTo>
                    <a:pt x="790121" y="25703"/>
                  </a:lnTo>
                  <a:lnTo>
                    <a:pt x="600057" y="215767"/>
                  </a:lnTo>
                  <a:lnTo>
                    <a:pt x="600352" y="216061"/>
                  </a:lnTo>
                  <a:lnTo>
                    <a:pt x="576318" y="240095"/>
                  </a:lnTo>
                  <a:lnTo>
                    <a:pt x="481177" y="144952"/>
                  </a:lnTo>
                  <a:lnTo>
                    <a:pt x="505210" y="120919"/>
                  </a:lnTo>
                  <a:lnTo>
                    <a:pt x="574355" y="190064"/>
                  </a:lnTo>
                  <a:lnTo>
                    <a:pt x="764419" y="0"/>
                  </a:lnTo>
                  <a:close/>
                </a:path>
              </a:pathLst>
            </a:custGeom>
            <a:solidFill>
              <a:schemeClr val="bg1"/>
            </a:solidFill>
            <a:ln w="25400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84" name="同侧圆角矩形 42"/>
            <p:cNvSpPr>
              <a:spLocks noChangeAspect="1"/>
            </p:cNvSpPr>
            <p:nvPr/>
          </p:nvSpPr>
          <p:spPr>
            <a:xfrm>
              <a:off x="315211" y="1286094"/>
              <a:ext cx="453982" cy="517080"/>
            </a:xfrm>
            <a:custGeom>
              <a:avLst/>
              <a:gdLst>
                <a:gd name="txL" fmla="*/ 0 w 720080"/>
                <a:gd name="txT" fmla="*/ 0 h 820163"/>
                <a:gd name="txR" fmla="*/ 720080 w 720080"/>
                <a:gd name="txB" fmla="*/ 820163 h 820163"/>
              </a:gdLst>
              <a:ahLst/>
              <a:cxnLst>
                <a:cxn ang="0">
                  <a:pos x="90225" y="101351"/>
                </a:cxn>
                <a:cxn ang="0">
                  <a:pos x="72180" y="119395"/>
                </a:cxn>
                <a:cxn ang="0">
                  <a:pos x="79597" y="133593"/>
                </a:cxn>
                <a:cxn ang="0">
                  <a:pos x="79597" y="162568"/>
                </a:cxn>
                <a:cxn ang="0">
                  <a:pos x="90225" y="173196"/>
                </a:cxn>
                <a:cxn ang="0">
                  <a:pos x="100852" y="162568"/>
                </a:cxn>
                <a:cxn ang="0">
                  <a:pos x="100852" y="133593"/>
                </a:cxn>
                <a:cxn ang="0">
                  <a:pos x="108270" y="119395"/>
                </a:cxn>
                <a:cxn ang="0">
                  <a:pos x="90225" y="101351"/>
                </a:cxn>
                <a:cxn ang="0">
                  <a:pos x="90225" y="0"/>
                </a:cxn>
                <a:cxn ang="0">
                  <a:pos x="146870" y="55970"/>
                </a:cxn>
                <a:cxn ang="0">
                  <a:pos x="124525" y="55970"/>
                </a:cxn>
                <a:cxn ang="0">
                  <a:pos x="90225" y="22357"/>
                </a:cxn>
                <a:cxn ang="0">
                  <a:pos x="55750" y="56831"/>
                </a:cxn>
                <a:cxn ang="0">
                  <a:pos x="55750" y="68551"/>
                </a:cxn>
                <a:cxn ang="0">
                  <a:pos x="157619" y="68551"/>
                </a:cxn>
                <a:cxn ang="0">
                  <a:pos x="180449" y="91381"/>
                </a:cxn>
                <a:cxn ang="0">
                  <a:pos x="180449" y="182699"/>
                </a:cxn>
                <a:cxn ang="0">
                  <a:pos x="157619" y="205529"/>
                </a:cxn>
                <a:cxn ang="0">
                  <a:pos x="22830" y="205529"/>
                </a:cxn>
                <a:cxn ang="0">
                  <a:pos x="0" y="182699"/>
                </a:cxn>
                <a:cxn ang="0">
                  <a:pos x="0" y="91381"/>
                </a:cxn>
                <a:cxn ang="0">
                  <a:pos x="22830" y="68551"/>
                </a:cxn>
                <a:cxn ang="0">
                  <a:pos x="33504" y="68551"/>
                </a:cxn>
                <a:cxn ang="0">
                  <a:pos x="33504" y="56721"/>
                </a:cxn>
                <a:cxn ang="0">
                  <a:pos x="90225" y="0"/>
                </a:cxn>
              </a:cxnLst>
              <a:rect l="txL" t="txT" r="txR" b="txB"/>
              <a:pathLst>
                <a:path w="720080" h="820163">
                  <a:moveTo>
                    <a:pt x="360040" y="404440"/>
                  </a:moveTo>
                  <a:cubicBezTo>
                    <a:pt x="320271" y="404440"/>
                    <a:pt x="288032" y="436679"/>
                    <a:pt x="288032" y="476448"/>
                  </a:cubicBezTo>
                  <a:cubicBezTo>
                    <a:pt x="288032" y="500028"/>
                    <a:pt x="299366" y="520960"/>
                    <a:pt x="317629" y="533101"/>
                  </a:cubicBezTo>
                  <a:lnTo>
                    <a:pt x="317629" y="648728"/>
                  </a:lnTo>
                  <a:cubicBezTo>
                    <a:pt x="317629" y="672150"/>
                    <a:pt x="336617" y="691138"/>
                    <a:pt x="360040" y="691138"/>
                  </a:cubicBezTo>
                  <a:cubicBezTo>
                    <a:pt x="383462" y="691138"/>
                    <a:pt x="402450" y="672150"/>
                    <a:pt x="402450" y="648728"/>
                  </a:cubicBezTo>
                  <a:lnTo>
                    <a:pt x="402450" y="533101"/>
                  </a:lnTo>
                  <a:cubicBezTo>
                    <a:pt x="420714" y="520962"/>
                    <a:pt x="432048" y="500028"/>
                    <a:pt x="432048" y="476448"/>
                  </a:cubicBezTo>
                  <a:cubicBezTo>
                    <a:pt x="432048" y="436679"/>
                    <a:pt x="399809" y="404440"/>
                    <a:pt x="360040" y="404440"/>
                  </a:cubicBezTo>
                  <a:close/>
                  <a:moveTo>
                    <a:pt x="360040" y="0"/>
                  </a:moveTo>
                  <a:cubicBezTo>
                    <a:pt x="484045" y="0"/>
                    <a:pt x="584759" y="99721"/>
                    <a:pt x="586082" y="223348"/>
                  </a:cubicBezTo>
                  <a:lnTo>
                    <a:pt x="496917" y="223348"/>
                  </a:lnTo>
                  <a:cubicBezTo>
                    <a:pt x="495736" y="148950"/>
                    <a:pt x="434865" y="89214"/>
                    <a:pt x="360041" y="89214"/>
                  </a:cubicBezTo>
                  <a:cubicBezTo>
                    <a:pt x="284064" y="89214"/>
                    <a:pt x="222472" y="150806"/>
                    <a:pt x="222472" y="226783"/>
                  </a:cubicBezTo>
                  <a:lnTo>
                    <a:pt x="222472" y="273553"/>
                  </a:lnTo>
                  <a:lnTo>
                    <a:pt x="628977" y="273553"/>
                  </a:lnTo>
                  <a:cubicBezTo>
                    <a:pt x="679292" y="273553"/>
                    <a:pt x="720080" y="314341"/>
                    <a:pt x="720080" y="364656"/>
                  </a:cubicBezTo>
                  <a:lnTo>
                    <a:pt x="720080" y="729060"/>
                  </a:lnTo>
                  <a:cubicBezTo>
                    <a:pt x="720080" y="779375"/>
                    <a:pt x="679292" y="820163"/>
                    <a:pt x="628977" y="820163"/>
                  </a:cubicBezTo>
                  <a:lnTo>
                    <a:pt x="91103" y="820163"/>
                  </a:lnTo>
                  <a:cubicBezTo>
                    <a:pt x="40788" y="820163"/>
                    <a:pt x="0" y="779375"/>
                    <a:pt x="0" y="729060"/>
                  </a:cubicBezTo>
                  <a:lnTo>
                    <a:pt x="0" y="364656"/>
                  </a:lnTo>
                  <a:cubicBezTo>
                    <a:pt x="0" y="314341"/>
                    <a:pt x="40788" y="273553"/>
                    <a:pt x="91103" y="273553"/>
                  </a:cubicBezTo>
                  <a:lnTo>
                    <a:pt x="133696" y="273553"/>
                  </a:lnTo>
                  <a:lnTo>
                    <a:pt x="133696" y="226344"/>
                  </a:lnTo>
                  <a:cubicBezTo>
                    <a:pt x="133696" y="101338"/>
                    <a:pt x="235034" y="0"/>
                    <a:pt x="360040" y="0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85" name="圆角矩形 82"/>
            <p:cNvSpPr/>
            <p:nvPr/>
          </p:nvSpPr>
          <p:spPr>
            <a:xfrm>
              <a:off x="1281349" y="2205009"/>
              <a:ext cx="523117" cy="373655"/>
            </a:xfrm>
            <a:custGeom>
              <a:avLst/>
              <a:gdLst>
                <a:gd name="txL" fmla="*/ 0 w 887502"/>
                <a:gd name="txT" fmla="*/ 0 h 633930"/>
                <a:gd name="txR" fmla="*/ 887502 w 887502"/>
                <a:gd name="txB" fmla="*/ 633930 h 633930"/>
              </a:gdLst>
              <a:ahLst/>
              <a:cxnLst>
                <a:cxn ang="0">
                  <a:pos x="51808" y="95885"/>
                </a:cxn>
                <a:cxn ang="0">
                  <a:pos x="93412" y="95885"/>
                </a:cxn>
                <a:cxn ang="0">
                  <a:pos x="93412" y="106220"/>
                </a:cxn>
                <a:cxn ang="0">
                  <a:pos x="51808" y="106220"/>
                </a:cxn>
                <a:cxn ang="0">
                  <a:pos x="51808" y="95885"/>
                </a:cxn>
                <a:cxn ang="0">
                  <a:pos x="27842" y="95885"/>
                </a:cxn>
                <a:cxn ang="0">
                  <a:pos x="41543" y="95885"/>
                </a:cxn>
                <a:cxn ang="0">
                  <a:pos x="41543" y="106220"/>
                </a:cxn>
                <a:cxn ang="0">
                  <a:pos x="27842" y="106220"/>
                </a:cxn>
                <a:cxn ang="0">
                  <a:pos x="27842" y="95885"/>
                </a:cxn>
                <a:cxn ang="0">
                  <a:pos x="17254" y="64908"/>
                </a:cxn>
                <a:cxn ang="0">
                  <a:pos x="17254" y="106640"/>
                </a:cxn>
                <a:cxn ang="0">
                  <a:pos x="25685" y="115071"/>
                </a:cxn>
                <a:cxn ang="0">
                  <a:pos x="156058" y="115071"/>
                </a:cxn>
                <a:cxn ang="0">
                  <a:pos x="164489" y="106640"/>
                </a:cxn>
                <a:cxn ang="0">
                  <a:pos x="164489" y="64908"/>
                </a:cxn>
                <a:cxn ang="0">
                  <a:pos x="17254" y="64908"/>
                </a:cxn>
                <a:cxn ang="0">
                  <a:pos x="25685" y="14746"/>
                </a:cxn>
                <a:cxn ang="0">
                  <a:pos x="17254" y="23177"/>
                </a:cxn>
                <a:cxn ang="0">
                  <a:pos x="17254" y="44238"/>
                </a:cxn>
                <a:cxn ang="0">
                  <a:pos x="164489" y="44238"/>
                </a:cxn>
                <a:cxn ang="0">
                  <a:pos x="164489" y="23177"/>
                </a:cxn>
                <a:cxn ang="0">
                  <a:pos x="156058" y="14746"/>
                </a:cxn>
                <a:cxn ang="0">
                  <a:pos x="25685" y="14746"/>
                </a:cxn>
                <a:cxn ang="0">
                  <a:pos x="21637" y="0"/>
                </a:cxn>
                <a:cxn ang="0">
                  <a:pos x="160106" y="0"/>
                </a:cxn>
                <a:cxn ang="0">
                  <a:pos x="181743" y="21637"/>
                </a:cxn>
                <a:cxn ang="0">
                  <a:pos x="181743" y="108180"/>
                </a:cxn>
                <a:cxn ang="0">
                  <a:pos x="160106" y="129816"/>
                </a:cxn>
                <a:cxn ang="0">
                  <a:pos x="21637" y="129816"/>
                </a:cxn>
                <a:cxn ang="0">
                  <a:pos x="0" y="108180"/>
                </a:cxn>
                <a:cxn ang="0">
                  <a:pos x="0" y="21637"/>
                </a:cxn>
                <a:cxn ang="0">
                  <a:pos x="21637" y="0"/>
                </a:cxn>
              </a:cxnLst>
              <a:rect l="txL" t="txT" r="txR" b="txB"/>
              <a:pathLst>
                <a:path w="887502" h="633930">
                  <a:moveTo>
                    <a:pt x="252991" y="468232"/>
                  </a:moveTo>
                  <a:lnTo>
                    <a:pt x="456157" y="468232"/>
                  </a:lnTo>
                  <a:lnTo>
                    <a:pt x="456157" y="518703"/>
                  </a:lnTo>
                  <a:lnTo>
                    <a:pt x="252991" y="518703"/>
                  </a:lnTo>
                  <a:lnTo>
                    <a:pt x="252991" y="468232"/>
                  </a:lnTo>
                  <a:close/>
                  <a:moveTo>
                    <a:pt x="135958" y="468232"/>
                  </a:moveTo>
                  <a:lnTo>
                    <a:pt x="202865" y="468232"/>
                  </a:lnTo>
                  <a:lnTo>
                    <a:pt x="202865" y="518703"/>
                  </a:lnTo>
                  <a:lnTo>
                    <a:pt x="135958" y="518703"/>
                  </a:lnTo>
                  <a:lnTo>
                    <a:pt x="135958" y="468232"/>
                  </a:lnTo>
                  <a:close/>
                  <a:moveTo>
                    <a:pt x="84254" y="316965"/>
                  </a:moveTo>
                  <a:lnTo>
                    <a:pt x="84254" y="520751"/>
                  </a:lnTo>
                  <a:cubicBezTo>
                    <a:pt x="84254" y="543490"/>
                    <a:pt x="102687" y="561923"/>
                    <a:pt x="125426" y="561923"/>
                  </a:cubicBezTo>
                  <a:lnTo>
                    <a:pt x="762076" y="561923"/>
                  </a:lnTo>
                  <a:cubicBezTo>
                    <a:pt x="784815" y="561923"/>
                    <a:pt x="803248" y="543490"/>
                    <a:pt x="803248" y="520751"/>
                  </a:cubicBezTo>
                  <a:lnTo>
                    <a:pt x="803248" y="316965"/>
                  </a:lnTo>
                  <a:lnTo>
                    <a:pt x="84254" y="316965"/>
                  </a:lnTo>
                  <a:close/>
                  <a:moveTo>
                    <a:pt x="125426" y="72009"/>
                  </a:moveTo>
                  <a:cubicBezTo>
                    <a:pt x="102687" y="72009"/>
                    <a:pt x="84254" y="90442"/>
                    <a:pt x="84254" y="113181"/>
                  </a:cubicBezTo>
                  <a:lnTo>
                    <a:pt x="84254" y="216024"/>
                  </a:lnTo>
                  <a:lnTo>
                    <a:pt x="803248" y="216024"/>
                  </a:lnTo>
                  <a:lnTo>
                    <a:pt x="803248" y="113181"/>
                  </a:lnTo>
                  <a:cubicBezTo>
                    <a:pt x="803248" y="90442"/>
                    <a:pt x="784815" y="72009"/>
                    <a:pt x="762076" y="72009"/>
                  </a:cubicBezTo>
                  <a:lnTo>
                    <a:pt x="125426" y="72009"/>
                  </a:lnTo>
                  <a:close/>
                  <a:moveTo>
                    <a:pt x="105657" y="0"/>
                  </a:moveTo>
                  <a:lnTo>
                    <a:pt x="781845" y="0"/>
                  </a:lnTo>
                  <a:cubicBezTo>
                    <a:pt x="840198" y="0"/>
                    <a:pt x="887502" y="47304"/>
                    <a:pt x="887502" y="105657"/>
                  </a:cubicBezTo>
                  <a:lnTo>
                    <a:pt x="887502" y="528273"/>
                  </a:lnTo>
                  <a:cubicBezTo>
                    <a:pt x="887502" y="586626"/>
                    <a:pt x="840198" y="633930"/>
                    <a:pt x="781845" y="633930"/>
                  </a:cubicBezTo>
                  <a:lnTo>
                    <a:pt x="105657" y="633930"/>
                  </a:lnTo>
                  <a:cubicBezTo>
                    <a:pt x="47304" y="633930"/>
                    <a:pt x="0" y="586626"/>
                    <a:pt x="0" y="528273"/>
                  </a:cubicBezTo>
                  <a:lnTo>
                    <a:pt x="0" y="105657"/>
                  </a:lnTo>
                  <a:cubicBezTo>
                    <a:pt x="0" y="47304"/>
                    <a:pt x="47304" y="0"/>
                    <a:pt x="105657" y="0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86" name="等腰三角形 93"/>
            <p:cNvSpPr/>
            <p:nvPr/>
          </p:nvSpPr>
          <p:spPr>
            <a:xfrm flipV="1">
              <a:off x="2101095" y="1039866"/>
              <a:ext cx="495312" cy="442849"/>
            </a:xfrm>
            <a:custGeom>
              <a:avLst/>
              <a:gdLst>
                <a:gd name="txL" fmla="*/ 0 w 2717007"/>
                <a:gd name="txT" fmla="*/ 0 h 2429224"/>
                <a:gd name="txR" fmla="*/ 2717007 w 2717007"/>
                <a:gd name="txB" fmla="*/ 2429224 h 2429224"/>
              </a:gdLst>
              <a:ahLst/>
              <a:cxnLst>
                <a:cxn ang="0">
                  <a:pos x="8231" y="3926"/>
                </a:cxn>
                <a:cxn ang="0">
                  <a:pos x="10194" y="1963"/>
                </a:cxn>
                <a:cxn ang="0">
                  <a:pos x="8231" y="0"/>
                </a:cxn>
                <a:cxn ang="0">
                  <a:pos x="6267" y="1963"/>
                </a:cxn>
                <a:cxn ang="0">
                  <a:pos x="8231" y="3926"/>
                </a:cxn>
                <a:cxn ang="0">
                  <a:pos x="8496" y="6872"/>
                </a:cxn>
                <a:cxn ang="0">
                  <a:pos x="11232" y="6201"/>
                </a:cxn>
                <a:cxn ang="0">
                  <a:pos x="9849" y="4598"/>
                </a:cxn>
                <a:cxn ang="0">
                  <a:pos x="8422" y="4867"/>
                </a:cxn>
                <a:cxn ang="0">
                  <a:pos x="6605" y="4604"/>
                </a:cxn>
                <a:cxn ang="0">
                  <a:pos x="5222" y="6207"/>
                </a:cxn>
                <a:cxn ang="0">
                  <a:pos x="8496" y="6872"/>
                </a:cxn>
                <a:cxn ang="0">
                  <a:pos x="8615" y="10943"/>
                </a:cxn>
                <a:cxn ang="0">
                  <a:pos x="13975" y="9379"/>
                </a:cxn>
                <a:cxn ang="0">
                  <a:pos x="12361" y="7509"/>
                </a:cxn>
                <a:cxn ang="0">
                  <a:pos x="8533" y="8530"/>
                </a:cxn>
                <a:cxn ang="0">
                  <a:pos x="4098" y="7510"/>
                </a:cxn>
                <a:cxn ang="0">
                  <a:pos x="2486" y="9377"/>
                </a:cxn>
                <a:cxn ang="0">
                  <a:pos x="8615" y="10943"/>
                </a:cxn>
                <a:cxn ang="0">
                  <a:pos x="8670" y="14711"/>
                </a:cxn>
                <a:cxn ang="0">
                  <a:pos x="16461" y="12259"/>
                </a:cxn>
                <a:cxn ang="0">
                  <a:pos x="14836" y="10376"/>
                </a:cxn>
                <a:cxn ang="0">
                  <a:pos x="8598" y="12250"/>
                </a:cxn>
                <a:cxn ang="0">
                  <a:pos x="1620" y="10381"/>
                </a:cxn>
                <a:cxn ang="0">
                  <a:pos x="0" y="12258"/>
                </a:cxn>
                <a:cxn ang="0">
                  <a:pos x="8670" y="14711"/>
                </a:cxn>
              </a:cxnLst>
              <a:rect l="txL" t="txT" r="txR" b="txB"/>
              <a:pathLst>
                <a:path w="2717007" h="2429224">
                  <a:moveTo>
                    <a:pt x="1358503" y="648072"/>
                  </a:moveTo>
                  <a:cubicBezTo>
                    <a:pt x="1537463" y="648072"/>
                    <a:pt x="1682539" y="502996"/>
                    <a:pt x="1682539" y="324036"/>
                  </a:cubicBezTo>
                  <a:cubicBezTo>
                    <a:pt x="1682539" y="145076"/>
                    <a:pt x="1537463" y="0"/>
                    <a:pt x="1358503" y="0"/>
                  </a:cubicBezTo>
                  <a:cubicBezTo>
                    <a:pt x="1179543" y="0"/>
                    <a:pt x="1034467" y="145076"/>
                    <a:pt x="1034467" y="324036"/>
                  </a:cubicBezTo>
                  <a:cubicBezTo>
                    <a:pt x="1034467" y="502996"/>
                    <a:pt x="1179543" y="648072"/>
                    <a:pt x="1358503" y="648072"/>
                  </a:cubicBezTo>
                  <a:close/>
                  <a:moveTo>
                    <a:pt x="1402262" y="1134334"/>
                  </a:moveTo>
                  <a:cubicBezTo>
                    <a:pt x="1562756" y="1128436"/>
                    <a:pt x="1716101" y="1090717"/>
                    <a:pt x="1854002" y="1023451"/>
                  </a:cubicBezTo>
                  <a:lnTo>
                    <a:pt x="1625691" y="758896"/>
                  </a:lnTo>
                  <a:cubicBezTo>
                    <a:pt x="1551421" y="785877"/>
                    <a:pt x="1472051" y="800371"/>
                    <a:pt x="1390101" y="803383"/>
                  </a:cubicBezTo>
                  <a:cubicBezTo>
                    <a:pt x="1285979" y="807209"/>
                    <a:pt x="1184650" y="792244"/>
                    <a:pt x="1090254" y="759948"/>
                  </a:cubicBezTo>
                  <a:lnTo>
                    <a:pt x="861920" y="1024529"/>
                  </a:lnTo>
                  <a:cubicBezTo>
                    <a:pt x="1026514" y="1102571"/>
                    <a:pt x="1210983" y="1141364"/>
                    <a:pt x="1402262" y="1134334"/>
                  </a:cubicBezTo>
                  <a:close/>
                  <a:moveTo>
                    <a:pt x="1421965" y="1806188"/>
                  </a:moveTo>
                  <a:cubicBezTo>
                    <a:pt x="1742263" y="1795273"/>
                    <a:pt x="2044583" y="1703242"/>
                    <a:pt x="2306703" y="1548017"/>
                  </a:cubicBezTo>
                  <a:lnTo>
                    <a:pt x="2040348" y="1239380"/>
                  </a:lnTo>
                  <a:cubicBezTo>
                    <a:pt x="1849899" y="1340878"/>
                    <a:pt x="1634860" y="1400163"/>
                    <a:pt x="1408392" y="1407879"/>
                  </a:cubicBezTo>
                  <a:cubicBezTo>
                    <a:pt x="1146898" y="1416790"/>
                    <a:pt x="895927" y="1356070"/>
                    <a:pt x="676387" y="1239515"/>
                  </a:cubicBezTo>
                  <a:lnTo>
                    <a:pt x="410321" y="1547819"/>
                  </a:lnTo>
                  <a:cubicBezTo>
                    <a:pt x="708332" y="1724445"/>
                    <a:pt x="1057093" y="1818621"/>
                    <a:pt x="1421965" y="1806188"/>
                  </a:cubicBezTo>
                  <a:close/>
                  <a:moveTo>
                    <a:pt x="1431094" y="2428153"/>
                  </a:moveTo>
                  <a:cubicBezTo>
                    <a:pt x="1901625" y="2414402"/>
                    <a:pt x="2343755" y="2269246"/>
                    <a:pt x="2717007" y="2023457"/>
                  </a:cubicBezTo>
                  <a:lnTo>
                    <a:pt x="2448778" y="1712646"/>
                  </a:lnTo>
                  <a:cubicBezTo>
                    <a:pt x="2146604" y="1900630"/>
                    <a:pt x="1793663" y="2011031"/>
                    <a:pt x="1419227" y="2021974"/>
                  </a:cubicBezTo>
                  <a:cubicBezTo>
                    <a:pt x="1002050" y="2034166"/>
                    <a:pt x="604300" y="1921550"/>
                    <a:pt x="267412" y="1713414"/>
                  </a:cubicBezTo>
                  <a:lnTo>
                    <a:pt x="0" y="2023278"/>
                  </a:lnTo>
                  <a:cubicBezTo>
                    <a:pt x="413380" y="2295422"/>
                    <a:pt x="909534" y="2443395"/>
                    <a:pt x="1431094" y="2428153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5417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9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4" dur="1000"/>
                                        <p:tgtEl>
                                          <p:spTgt spid="1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7" grpId="0" bldLvl="0"/>
      <p:bldP spid="1978" grpId="0" bldLvl="0"/>
      <p:bldP spid="1979" grpId="0" bldLvl="0"/>
      <p:bldP spid="1980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136233" y="1416844"/>
            <a:ext cx="3564731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9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49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658792" y="2946799"/>
            <a:ext cx="45208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3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Add title</a:t>
            </a:r>
            <a:endParaRPr lang="zh-CN" altLang="en-US" sz="3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021717" y="2323478"/>
            <a:ext cx="3794723" cy="608943"/>
            <a:chOff x="2010225" y="4867691"/>
            <a:chExt cx="5421087" cy="869927"/>
          </a:xfrm>
          <a:solidFill>
            <a:schemeClr val="bg1"/>
          </a:solidFill>
        </p:grpSpPr>
        <p:sp>
          <p:nvSpPr>
            <p:cNvPr id="5" name="Freeform 63"/>
            <p:cNvSpPr>
              <a:spLocks/>
            </p:cNvSpPr>
            <p:nvPr/>
          </p:nvSpPr>
          <p:spPr bwMode="auto">
            <a:xfrm>
              <a:off x="5452985" y="5280823"/>
              <a:ext cx="1978327" cy="47023"/>
            </a:xfrm>
            <a:custGeom>
              <a:avLst/>
              <a:gdLst>
                <a:gd name="T0" fmla="*/ 0 w 589"/>
                <a:gd name="T1" fmla="*/ 0 h 14"/>
                <a:gd name="T2" fmla="*/ 589 w 589"/>
                <a:gd name="T3" fmla="*/ 2 h 14"/>
                <a:gd name="T4" fmla="*/ 0 w 589"/>
                <a:gd name="T5" fmla="*/ 14 h 14"/>
                <a:gd name="T6" fmla="*/ 0 w 589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9" h="14">
                  <a:moveTo>
                    <a:pt x="0" y="0"/>
                  </a:moveTo>
                  <a:lnTo>
                    <a:pt x="589" y="2"/>
                  </a:lnTo>
                  <a:lnTo>
                    <a:pt x="0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" name="Freeform 64"/>
            <p:cNvSpPr>
              <a:spLocks/>
            </p:cNvSpPr>
            <p:nvPr/>
          </p:nvSpPr>
          <p:spPr bwMode="auto">
            <a:xfrm>
              <a:off x="2010225" y="5270746"/>
              <a:ext cx="1978327" cy="57099"/>
            </a:xfrm>
            <a:custGeom>
              <a:avLst/>
              <a:gdLst>
                <a:gd name="T0" fmla="*/ 589 w 589"/>
                <a:gd name="T1" fmla="*/ 17 h 17"/>
                <a:gd name="T2" fmla="*/ 0 w 589"/>
                <a:gd name="T3" fmla="*/ 0 h 17"/>
                <a:gd name="T4" fmla="*/ 589 w 589"/>
                <a:gd name="T5" fmla="*/ 3 h 17"/>
                <a:gd name="T6" fmla="*/ 589 w 589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9" h="17">
                  <a:moveTo>
                    <a:pt x="589" y="17"/>
                  </a:moveTo>
                  <a:lnTo>
                    <a:pt x="0" y="0"/>
                  </a:lnTo>
                  <a:lnTo>
                    <a:pt x="589" y="3"/>
                  </a:lnTo>
                  <a:lnTo>
                    <a:pt x="589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" name="Freeform 65"/>
            <p:cNvSpPr>
              <a:spLocks/>
            </p:cNvSpPr>
            <p:nvPr/>
          </p:nvSpPr>
          <p:spPr bwMode="auto">
            <a:xfrm>
              <a:off x="3978476" y="5240517"/>
              <a:ext cx="614659" cy="497101"/>
            </a:xfrm>
            <a:custGeom>
              <a:avLst/>
              <a:gdLst>
                <a:gd name="T0" fmla="*/ 61 w 77"/>
                <a:gd name="T1" fmla="*/ 15 h 62"/>
                <a:gd name="T2" fmla="*/ 28 w 77"/>
                <a:gd name="T3" fmla="*/ 2 h 62"/>
                <a:gd name="T4" fmla="*/ 1 w 77"/>
                <a:gd name="T5" fmla="*/ 24 h 62"/>
                <a:gd name="T6" fmla="*/ 20 w 77"/>
                <a:gd name="T7" fmla="*/ 34 h 62"/>
                <a:gd name="T8" fmla="*/ 48 w 77"/>
                <a:gd name="T9" fmla="*/ 20 h 62"/>
                <a:gd name="T10" fmla="*/ 57 w 77"/>
                <a:gd name="T11" fmla="*/ 13 h 62"/>
                <a:gd name="T12" fmla="*/ 56 w 77"/>
                <a:gd name="T13" fmla="*/ 12 h 62"/>
                <a:gd name="T14" fmla="*/ 20 w 77"/>
                <a:gd name="T15" fmla="*/ 33 h 62"/>
                <a:gd name="T16" fmla="*/ 2 w 77"/>
                <a:gd name="T17" fmla="*/ 23 h 62"/>
                <a:gd name="T18" fmla="*/ 28 w 77"/>
                <a:gd name="T19" fmla="*/ 3 h 62"/>
                <a:gd name="T20" fmla="*/ 60 w 77"/>
                <a:gd name="T21" fmla="*/ 16 h 62"/>
                <a:gd name="T22" fmla="*/ 60 w 77"/>
                <a:gd name="T23" fmla="*/ 49 h 62"/>
                <a:gd name="T24" fmla="*/ 35 w 77"/>
                <a:gd name="T25" fmla="*/ 45 h 62"/>
                <a:gd name="T26" fmla="*/ 61 w 77"/>
                <a:gd name="T27" fmla="*/ 50 h 62"/>
                <a:gd name="T28" fmla="*/ 61 w 77"/>
                <a:gd name="T29" fmla="*/ 1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" h="62">
                  <a:moveTo>
                    <a:pt x="61" y="15"/>
                  </a:moveTo>
                  <a:cubicBezTo>
                    <a:pt x="61" y="15"/>
                    <a:pt x="51" y="1"/>
                    <a:pt x="28" y="2"/>
                  </a:cubicBezTo>
                  <a:cubicBezTo>
                    <a:pt x="28" y="2"/>
                    <a:pt x="1" y="4"/>
                    <a:pt x="1" y="24"/>
                  </a:cubicBezTo>
                  <a:cubicBezTo>
                    <a:pt x="1" y="24"/>
                    <a:pt x="2" y="35"/>
                    <a:pt x="20" y="34"/>
                  </a:cubicBezTo>
                  <a:cubicBezTo>
                    <a:pt x="20" y="34"/>
                    <a:pt x="29" y="34"/>
                    <a:pt x="48" y="20"/>
                  </a:cubicBezTo>
                  <a:cubicBezTo>
                    <a:pt x="48" y="20"/>
                    <a:pt x="52" y="17"/>
                    <a:pt x="57" y="13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6" y="12"/>
                    <a:pt x="31" y="33"/>
                    <a:pt x="20" y="33"/>
                  </a:cubicBezTo>
                  <a:cubicBezTo>
                    <a:pt x="20" y="33"/>
                    <a:pt x="3" y="36"/>
                    <a:pt x="2" y="23"/>
                  </a:cubicBezTo>
                  <a:cubicBezTo>
                    <a:pt x="2" y="23"/>
                    <a:pt x="0" y="5"/>
                    <a:pt x="28" y="3"/>
                  </a:cubicBezTo>
                  <a:cubicBezTo>
                    <a:pt x="28" y="3"/>
                    <a:pt x="46" y="0"/>
                    <a:pt x="60" y="16"/>
                  </a:cubicBezTo>
                  <a:cubicBezTo>
                    <a:pt x="60" y="16"/>
                    <a:pt x="76" y="33"/>
                    <a:pt x="60" y="49"/>
                  </a:cubicBezTo>
                  <a:cubicBezTo>
                    <a:pt x="60" y="49"/>
                    <a:pt x="48" y="61"/>
                    <a:pt x="35" y="45"/>
                  </a:cubicBezTo>
                  <a:cubicBezTo>
                    <a:pt x="35" y="45"/>
                    <a:pt x="44" y="62"/>
                    <a:pt x="61" y="50"/>
                  </a:cubicBezTo>
                  <a:cubicBezTo>
                    <a:pt x="61" y="50"/>
                    <a:pt x="77" y="36"/>
                    <a:pt x="61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" name="Freeform 66"/>
            <p:cNvSpPr>
              <a:spLocks/>
            </p:cNvSpPr>
            <p:nvPr/>
          </p:nvSpPr>
          <p:spPr bwMode="auto">
            <a:xfrm>
              <a:off x="4441989" y="5264029"/>
              <a:ext cx="191451" cy="70535"/>
            </a:xfrm>
            <a:custGeom>
              <a:avLst/>
              <a:gdLst>
                <a:gd name="T0" fmla="*/ 0 w 24"/>
                <a:gd name="T1" fmla="*/ 8 h 9"/>
                <a:gd name="T2" fmla="*/ 24 w 24"/>
                <a:gd name="T3" fmla="*/ 5 h 9"/>
                <a:gd name="T4" fmla="*/ 1 w 24"/>
                <a:gd name="T5" fmla="*/ 9 h 9"/>
                <a:gd name="T6" fmla="*/ 0 w 24"/>
                <a:gd name="T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9">
                  <a:moveTo>
                    <a:pt x="0" y="8"/>
                  </a:moveTo>
                  <a:cubicBezTo>
                    <a:pt x="0" y="8"/>
                    <a:pt x="13" y="0"/>
                    <a:pt x="24" y="5"/>
                  </a:cubicBezTo>
                  <a:cubicBezTo>
                    <a:pt x="24" y="5"/>
                    <a:pt x="14" y="1"/>
                    <a:pt x="1" y="9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" name="Freeform 67"/>
            <p:cNvSpPr>
              <a:spLocks/>
            </p:cNvSpPr>
            <p:nvPr/>
          </p:nvSpPr>
          <p:spPr bwMode="auto">
            <a:xfrm>
              <a:off x="4156492" y="5287540"/>
              <a:ext cx="564277" cy="258627"/>
            </a:xfrm>
            <a:custGeom>
              <a:avLst/>
              <a:gdLst>
                <a:gd name="T0" fmla="*/ 0 w 71"/>
                <a:gd name="T1" fmla="*/ 30 h 32"/>
                <a:gd name="T2" fmla="*/ 13 w 71"/>
                <a:gd name="T3" fmla="*/ 26 h 32"/>
                <a:gd name="T4" fmla="*/ 38 w 71"/>
                <a:gd name="T5" fmla="*/ 10 h 32"/>
                <a:gd name="T6" fmla="*/ 64 w 71"/>
                <a:gd name="T7" fmla="*/ 4 h 32"/>
                <a:gd name="T8" fmla="*/ 70 w 71"/>
                <a:gd name="T9" fmla="*/ 13 h 32"/>
                <a:gd name="T10" fmla="*/ 63 w 71"/>
                <a:gd name="T11" fmla="*/ 21 h 32"/>
                <a:gd name="T12" fmla="*/ 55 w 71"/>
                <a:gd name="T13" fmla="*/ 16 h 32"/>
                <a:gd name="T14" fmla="*/ 59 w 71"/>
                <a:gd name="T15" fmla="*/ 20 h 32"/>
                <a:gd name="T16" fmla="*/ 63 w 71"/>
                <a:gd name="T17" fmla="*/ 20 h 32"/>
                <a:gd name="T18" fmla="*/ 70 w 71"/>
                <a:gd name="T19" fmla="*/ 13 h 32"/>
                <a:gd name="T20" fmla="*/ 64 w 71"/>
                <a:gd name="T21" fmla="*/ 5 h 32"/>
                <a:gd name="T22" fmla="*/ 39 w 71"/>
                <a:gd name="T23" fmla="*/ 11 h 32"/>
                <a:gd name="T24" fmla="*/ 14 w 71"/>
                <a:gd name="T25" fmla="*/ 28 h 32"/>
                <a:gd name="T26" fmla="*/ 0 w 71"/>
                <a:gd name="T27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32">
                  <a:moveTo>
                    <a:pt x="0" y="30"/>
                  </a:moveTo>
                  <a:cubicBezTo>
                    <a:pt x="0" y="30"/>
                    <a:pt x="4" y="32"/>
                    <a:pt x="13" y="26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8" y="10"/>
                    <a:pt x="55" y="0"/>
                    <a:pt x="64" y="4"/>
                  </a:cubicBezTo>
                  <a:cubicBezTo>
                    <a:pt x="64" y="4"/>
                    <a:pt x="71" y="6"/>
                    <a:pt x="70" y="13"/>
                  </a:cubicBezTo>
                  <a:cubicBezTo>
                    <a:pt x="70" y="13"/>
                    <a:pt x="71" y="20"/>
                    <a:pt x="63" y="21"/>
                  </a:cubicBezTo>
                  <a:cubicBezTo>
                    <a:pt x="63" y="21"/>
                    <a:pt x="55" y="22"/>
                    <a:pt x="55" y="16"/>
                  </a:cubicBezTo>
                  <a:cubicBezTo>
                    <a:pt x="55" y="16"/>
                    <a:pt x="57" y="16"/>
                    <a:pt x="59" y="20"/>
                  </a:cubicBezTo>
                  <a:cubicBezTo>
                    <a:pt x="59" y="20"/>
                    <a:pt x="61" y="21"/>
                    <a:pt x="63" y="20"/>
                  </a:cubicBezTo>
                  <a:cubicBezTo>
                    <a:pt x="63" y="20"/>
                    <a:pt x="70" y="19"/>
                    <a:pt x="70" y="13"/>
                  </a:cubicBezTo>
                  <a:cubicBezTo>
                    <a:pt x="70" y="13"/>
                    <a:pt x="70" y="7"/>
                    <a:pt x="64" y="5"/>
                  </a:cubicBezTo>
                  <a:cubicBezTo>
                    <a:pt x="64" y="5"/>
                    <a:pt x="54" y="1"/>
                    <a:pt x="39" y="11"/>
                  </a:cubicBezTo>
                  <a:cubicBezTo>
                    <a:pt x="39" y="11"/>
                    <a:pt x="18" y="26"/>
                    <a:pt x="14" y="28"/>
                  </a:cubicBezTo>
                  <a:cubicBezTo>
                    <a:pt x="14" y="28"/>
                    <a:pt x="6" y="32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" name="Freeform 68"/>
            <p:cNvSpPr>
              <a:spLocks/>
            </p:cNvSpPr>
            <p:nvPr/>
          </p:nvSpPr>
          <p:spPr bwMode="auto">
            <a:xfrm>
              <a:off x="4616646" y="5455480"/>
              <a:ext cx="10076" cy="33588"/>
            </a:xfrm>
            <a:custGeom>
              <a:avLst/>
              <a:gdLst>
                <a:gd name="T0" fmla="*/ 0 w 1"/>
                <a:gd name="T1" fmla="*/ 0 h 4"/>
                <a:gd name="T2" fmla="*/ 1 w 1"/>
                <a:gd name="T3" fmla="*/ 0 h 4"/>
                <a:gd name="T4" fmla="*/ 0 w 1"/>
                <a:gd name="T5" fmla="*/ 4 h 4"/>
                <a:gd name="T6" fmla="*/ 0 w 1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2"/>
                    <a:pt x="0" y="4"/>
                  </a:cubicBezTo>
                  <a:cubicBezTo>
                    <a:pt x="0" y="4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" name="Freeform 69"/>
            <p:cNvSpPr>
              <a:spLocks/>
            </p:cNvSpPr>
            <p:nvPr/>
          </p:nvSpPr>
          <p:spPr bwMode="auto">
            <a:xfrm>
              <a:off x="3988552" y="4867691"/>
              <a:ext cx="604582" cy="490383"/>
            </a:xfrm>
            <a:custGeom>
              <a:avLst/>
              <a:gdLst>
                <a:gd name="T0" fmla="*/ 61 w 76"/>
                <a:gd name="T1" fmla="*/ 46 h 61"/>
                <a:gd name="T2" fmla="*/ 29 w 76"/>
                <a:gd name="T3" fmla="*/ 61 h 61"/>
                <a:gd name="T4" fmla="*/ 1 w 76"/>
                <a:gd name="T5" fmla="*/ 41 h 61"/>
                <a:gd name="T6" fmla="*/ 19 w 76"/>
                <a:gd name="T7" fmla="*/ 29 h 61"/>
                <a:gd name="T8" fmla="*/ 47 w 76"/>
                <a:gd name="T9" fmla="*/ 41 h 61"/>
                <a:gd name="T10" fmla="*/ 57 w 76"/>
                <a:gd name="T11" fmla="*/ 47 h 61"/>
                <a:gd name="T12" fmla="*/ 57 w 76"/>
                <a:gd name="T13" fmla="*/ 49 h 61"/>
                <a:gd name="T14" fmla="*/ 19 w 76"/>
                <a:gd name="T15" fmla="*/ 30 h 61"/>
                <a:gd name="T16" fmla="*/ 2 w 76"/>
                <a:gd name="T17" fmla="*/ 41 h 61"/>
                <a:gd name="T18" fmla="*/ 29 w 76"/>
                <a:gd name="T19" fmla="*/ 59 h 61"/>
                <a:gd name="T20" fmla="*/ 60 w 76"/>
                <a:gd name="T21" fmla="*/ 45 h 61"/>
                <a:gd name="T22" fmla="*/ 57 w 76"/>
                <a:gd name="T23" fmla="*/ 12 h 61"/>
                <a:gd name="T24" fmla="*/ 33 w 76"/>
                <a:gd name="T25" fmla="*/ 18 h 61"/>
                <a:gd name="T26" fmla="*/ 58 w 76"/>
                <a:gd name="T27" fmla="*/ 11 h 61"/>
                <a:gd name="T28" fmla="*/ 61 w 76"/>
                <a:gd name="T29" fmla="*/ 4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61">
                  <a:moveTo>
                    <a:pt x="61" y="46"/>
                  </a:moveTo>
                  <a:cubicBezTo>
                    <a:pt x="61" y="46"/>
                    <a:pt x="52" y="60"/>
                    <a:pt x="29" y="61"/>
                  </a:cubicBezTo>
                  <a:cubicBezTo>
                    <a:pt x="29" y="61"/>
                    <a:pt x="2" y="61"/>
                    <a:pt x="1" y="41"/>
                  </a:cubicBezTo>
                  <a:cubicBezTo>
                    <a:pt x="1" y="41"/>
                    <a:pt x="1" y="29"/>
                    <a:pt x="19" y="29"/>
                  </a:cubicBezTo>
                  <a:cubicBezTo>
                    <a:pt x="19" y="29"/>
                    <a:pt x="28" y="28"/>
                    <a:pt x="47" y="41"/>
                  </a:cubicBezTo>
                  <a:cubicBezTo>
                    <a:pt x="47" y="41"/>
                    <a:pt x="52" y="44"/>
                    <a:pt x="57" y="47"/>
                  </a:cubicBezTo>
                  <a:cubicBezTo>
                    <a:pt x="57" y="49"/>
                    <a:pt x="57" y="49"/>
                    <a:pt x="57" y="49"/>
                  </a:cubicBezTo>
                  <a:cubicBezTo>
                    <a:pt x="57" y="49"/>
                    <a:pt x="30" y="30"/>
                    <a:pt x="19" y="30"/>
                  </a:cubicBezTo>
                  <a:cubicBezTo>
                    <a:pt x="19" y="30"/>
                    <a:pt x="2" y="29"/>
                    <a:pt x="2" y="41"/>
                  </a:cubicBezTo>
                  <a:cubicBezTo>
                    <a:pt x="2" y="41"/>
                    <a:pt x="0" y="59"/>
                    <a:pt x="29" y="59"/>
                  </a:cubicBezTo>
                  <a:cubicBezTo>
                    <a:pt x="29" y="59"/>
                    <a:pt x="47" y="61"/>
                    <a:pt x="60" y="45"/>
                  </a:cubicBezTo>
                  <a:cubicBezTo>
                    <a:pt x="60" y="45"/>
                    <a:pt x="75" y="27"/>
                    <a:pt x="57" y="12"/>
                  </a:cubicBezTo>
                  <a:cubicBezTo>
                    <a:pt x="57" y="12"/>
                    <a:pt x="45" y="0"/>
                    <a:pt x="33" y="18"/>
                  </a:cubicBezTo>
                  <a:cubicBezTo>
                    <a:pt x="33" y="18"/>
                    <a:pt x="41" y="0"/>
                    <a:pt x="58" y="11"/>
                  </a:cubicBezTo>
                  <a:cubicBezTo>
                    <a:pt x="58" y="11"/>
                    <a:pt x="76" y="24"/>
                    <a:pt x="61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" name="Freeform 70"/>
            <p:cNvSpPr>
              <a:spLocks/>
            </p:cNvSpPr>
            <p:nvPr/>
          </p:nvSpPr>
          <p:spPr bwMode="auto">
            <a:xfrm>
              <a:off x="4458783" y="5264029"/>
              <a:ext cx="181375" cy="63817"/>
            </a:xfrm>
            <a:custGeom>
              <a:avLst/>
              <a:gdLst>
                <a:gd name="T0" fmla="*/ 0 w 23"/>
                <a:gd name="T1" fmla="*/ 1 h 8"/>
                <a:gd name="T2" fmla="*/ 23 w 23"/>
                <a:gd name="T3" fmla="*/ 2 h 8"/>
                <a:gd name="T4" fmla="*/ 0 w 23"/>
                <a:gd name="T5" fmla="*/ 0 h 8"/>
                <a:gd name="T6" fmla="*/ 0 w 23"/>
                <a:gd name="T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8">
                  <a:moveTo>
                    <a:pt x="0" y="1"/>
                  </a:moveTo>
                  <a:cubicBezTo>
                    <a:pt x="0" y="1"/>
                    <a:pt x="13" y="8"/>
                    <a:pt x="23" y="2"/>
                  </a:cubicBezTo>
                  <a:cubicBezTo>
                    <a:pt x="23" y="2"/>
                    <a:pt x="14" y="7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" name="Freeform 71"/>
            <p:cNvSpPr>
              <a:spLocks/>
            </p:cNvSpPr>
            <p:nvPr/>
          </p:nvSpPr>
          <p:spPr bwMode="auto">
            <a:xfrm>
              <a:off x="4156492" y="5062501"/>
              <a:ext cx="570994" cy="241833"/>
            </a:xfrm>
            <a:custGeom>
              <a:avLst/>
              <a:gdLst>
                <a:gd name="T0" fmla="*/ 0 w 72"/>
                <a:gd name="T1" fmla="*/ 3 h 30"/>
                <a:gd name="T2" fmla="*/ 13 w 72"/>
                <a:gd name="T3" fmla="*/ 6 h 30"/>
                <a:gd name="T4" fmla="*/ 39 w 72"/>
                <a:gd name="T5" fmla="*/ 21 h 30"/>
                <a:gd name="T6" fmla="*/ 66 w 72"/>
                <a:gd name="T7" fmla="*/ 25 h 30"/>
                <a:gd name="T8" fmla="*/ 71 w 72"/>
                <a:gd name="T9" fmla="*/ 16 h 30"/>
                <a:gd name="T10" fmla="*/ 63 w 72"/>
                <a:gd name="T11" fmla="*/ 8 h 30"/>
                <a:gd name="T12" fmla="*/ 55 w 72"/>
                <a:gd name="T13" fmla="*/ 14 h 30"/>
                <a:gd name="T14" fmla="*/ 59 w 72"/>
                <a:gd name="T15" fmla="*/ 9 h 30"/>
                <a:gd name="T16" fmla="*/ 63 w 72"/>
                <a:gd name="T17" fmla="*/ 9 h 30"/>
                <a:gd name="T18" fmla="*/ 70 w 72"/>
                <a:gd name="T19" fmla="*/ 16 h 30"/>
                <a:gd name="T20" fmla="*/ 65 w 72"/>
                <a:gd name="T21" fmla="*/ 24 h 30"/>
                <a:gd name="T22" fmla="*/ 39 w 72"/>
                <a:gd name="T23" fmla="*/ 19 h 30"/>
                <a:gd name="T24" fmla="*/ 14 w 72"/>
                <a:gd name="T25" fmla="*/ 5 h 30"/>
                <a:gd name="T26" fmla="*/ 0 w 72"/>
                <a:gd name="T27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30">
                  <a:moveTo>
                    <a:pt x="0" y="3"/>
                  </a:moveTo>
                  <a:cubicBezTo>
                    <a:pt x="0" y="3"/>
                    <a:pt x="4" y="1"/>
                    <a:pt x="13" y="6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56" y="30"/>
                    <a:pt x="66" y="25"/>
                  </a:cubicBezTo>
                  <a:cubicBezTo>
                    <a:pt x="66" y="25"/>
                    <a:pt x="72" y="22"/>
                    <a:pt x="71" y="16"/>
                  </a:cubicBezTo>
                  <a:cubicBezTo>
                    <a:pt x="71" y="16"/>
                    <a:pt x="71" y="9"/>
                    <a:pt x="63" y="8"/>
                  </a:cubicBezTo>
                  <a:cubicBezTo>
                    <a:pt x="63" y="8"/>
                    <a:pt x="55" y="8"/>
                    <a:pt x="55" y="14"/>
                  </a:cubicBezTo>
                  <a:cubicBezTo>
                    <a:pt x="55" y="14"/>
                    <a:pt x="58" y="13"/>
                    <a:pt x="59" y="9"/>
                  </a:cubicBezTo>
                  <a:cubicBezTo>
                    <a:pt x="59" y="9"/>
                    <a:pt x="61" y="8"/>
                    <a:pt x="63" y="9"/>
                  </a:cubicBezTo>
                  <a:cubicBezTo>
                    <a:pt x="63" y="9"/>
                    <a:pt x="70" y="9"/>
                    <a:pt x="70" y="16"/>
                  </a:cubicBezTo>
                  <a:cubicBezTo>
                    <a:pt x="70" y="16"/>
                    <a:pt x="71" y="21"/>
                    <a:pt x="65" y="24"/>
                  </a:cubicBezTo>
                  <a:cubicBezTo>
                    <a:pt x="65" y="24"/>
                    <a:pt x="55" y="29"/>
                    <a:pt x="39" y="19"/>
                  </a:cubicBezTo>
                  <a:cubicBezTo>
                    <a:pt x="39" y="19"/>
                    <a:pt x="17" y="6"/>
                    <a:pt x="14" y="5"/>
                  </a:cubicBezTo>
                  <a:cubicBezTo>
                    <a:pt x="14" y="5"/>
                    <a:pt x="5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" name="Freeform 72"/>
            <p:cNvSpPr>
              <a:spLocks/>
            </p:cNvSpPr>
            <p:nvPr/>
          </p:nvSpPr>
          <p:spPr bwMode="auto">
            <a:xfrm>
              <a:off x="4616646" y="5092730"/>
              <a:ext cx="10076" cy="40305"/>
            </a:xfrm>
            <a:custGeom>
              <a:avLst/>
              <a:gdLst>
                <a:gd name="T0" fmla="*/ 1 w 1"/>
                <a:gd name="T1" fmla="*/ 5 h 5"/>
                <a:gd name="T2" fmla="*/ 1 w 1"/>
                <a:gd name="T3" fmla="*/ 4 h 5"/>
                <a:gd name="T4" fmla="*/ 0 w 1"/>
                <a:gd name="T5" fmla="*/ 0 h 5"/>
                <a:gd name="T6" fmla="*/ 1 w 1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1" y="5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2"/>
                    <a:pt x="0" y="0"/>
                  </a:cubicBezTo>
                  <a:cubicBezTo>
                    <a:pt x="0" y="0"/>
                    <a:pt x="1" y="3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" name="Freeform 73"/>
            <p:cNvSpPr>
              <a:spLocks/>
            </p:cNvSpPr>
            <p:nvPr/>
          </p:nvSpPr>
          <p:spPr bwMode="auto">
            <a:xfrm>
              <a:off x="4831609" y="5247235"/>
              <a:ext cx="621376" cy="490383"/>
            </a:xfrm>
            <a:custGeom>
              <a:avLst/>
              <a:gdLst>
                <a:gd name="T0" fmla="*/ 16 w 78"/>
                <a:gd name="T1" fmla="*/ 13 h 61"/>
                <a:gd name="T2" fmla="*/ 50 w 78"/>
                <a:gd name="T3" fmla="*/ 1 h 61"/>
                <a:gd name="T4" fmla="*/ 76 w 78"/>
                <a:gd name="T5" fmla="*/ 24 h 61"/>
                <a:gd name="T6" fmla="*/ 57 w 78"/>
                <a:gd name="T7" fmla="*/ 34 h 61"/>
                <a:gd name="T8" fmla="*/ 30 w 78"/>
                <a:gd name="T9" fmla="*/ 19 h 61"/>
                <a:gd name="T10" fmla="*/ 20 w 78"/>
                <a:gd name="T11" fmla="*/ 12 h 61"/>
                <a:gd name="T12" fmla="*/ 21 w 78"/>
                <a:gd name="T13" fmla="*/ 11 h 61"/>
                <a:gd name="T14" fmla="*/ 57 w 78"/>
                <a:gd name="T15" fmla="*/ 33 h 61"/>
                <a:gd name="T16" fmla="*/ 75 w 78"/>
                <a:gd name="T17" fmla="*/ 23 h 61"/>
                <a:gd name="T18" fmla="*/ 50 w 78"/>
                <a:gd name="T19" fmla="*/ 3 h 61"/>
                <a:gd name="T20" fmla="*/ 17 w 78"/>
                <a:gd name="T21" fmla="*/ 14 h 61"/>
                <a:gd name="T22" fmla="*/ 17 w 78"/>
                <a:gd name="T23" fmla="*/ 47 h 61"/>
                <a:gd name="T24" fmla="*/ 42 w 78"/>
                <a:gd name="T25" fmla="*/ 44 h 61"/>
                <a:gd name="T26" fmla="*/ 16 w 78"/>
                <a:gd name="T27" fmla="*/ 48 h 61"/>
                <a:gd name="T28" fmla="*/ 16 w 78"/>
                <a:gd name="T29" fmla="*/ 1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8" h="61">
                  <a:moveTo>
                    <a:pt x="16" y="13"/>
                  </a:moveTo>
                  <a:cubicBezTo>
                    <a:pt x="16" y="13"/>
                    <a:pt x="27" y="0"/>
                    <a:pt x="50" y="1"/>
                  </a:cubicBezTo>
                  <a:cubicBezTo>
                    <a:pt x="50" y="1"/>
                    <a:pt x="77" y="4"/>
                    <a:pt x="76" y="24"/>
                  </a:cubicBezTo>
                  <a:cubicBezTo>
                    <a:pt x="76" y="24"/>
                    <a:pt x="75" y="35"/>
                    <a:pt x="57" y="34"/>
                  </a:cubicBezTo>
                  <a:cubicBezTo>
                    <a:pt x="57" y="34"/>
                    <a:pt x="48" y="34"/>
                    <a:pt x="30" y="19"/>
                  </a:cubicBezTo>
                  <a:cubicBezTo>
                    <a:pt x="30" y="19"/>
                    <a:pt x="25" y="16"/>
                    <a:pt x="20" y="12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46" y="32"/>
                    <a:pt x="57" y="33"/>
                  </a:cubicBezTo>
                  <a:cubicBezTo>
                    <a:pt x="57" y="33"/>
                    <a:pt x="74" y="35"/>
                    <a:pt x="75" y="23"/>
                  </a:cubicBezTo>
                  <a:cubicBezTo>
                    <a:pt x="75" y="23"/>
                    <a:pt x="78" y="5"/>
                    <a:pt x="50" y="3"/>
                  </a:cubicBezTo>
                  <a:cubicBezTo>
                    <a:pt x="50" y="3"/>
                    <a:pt x="32" y="0"/>
                    <a:pt x="17" y="14"/>
                  </a:cubicBezTo>
                  <a:cubicBezTo>
                    <a:pt x="17" y="14"/>
                    <a:pt x="1" y="31"/>
                    <a:pt x="17" y="47"/>
                  </a:cubicBezTo>
                  <a:cubicBezTo>
                    <a:pt x="17" y="47"/>
                    <a:pt x="29" y="60"/>
                    <a:pt x="42" y="44"/>
                  </a:cubicBezTo>
                  <a:cubicBezTo>
                    <a:pt x="42" y="44"/>
                    <a:pt x="33" y="61"/>
                    <a:pt x="16" y="48"/>
                  </a:cubicBezTo>
                  <a:cubicBezTo>
                    <a:pt x="16" y="48"/>
                    <a:pt x="0" y="34"/>
                    <a:pt x="16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" name="Freeform 74"/>
            <p:cNvSpPr>
              <a:spLocks/>
            </p:cNvSpPr>
            <p:nvPr/>
          </p:nvSpPr>
          <p:spPr bwMode="auto">
            <a:xfrm>
              <a:off x="4801379" y="5253952"/>
              <a:ext cx="181375" cy="80611"/>
            </a:xfrm>
            <a:custGeom>
              <a:avLst/>
              <a:gdLst>
                <a:gd name="T0" fmla="*/ 23 w 23"/>
                <a:gd name="T1" fmla="*/ 9 h 10"/>
                <a:gd name="T2" fmla="*/ 0 w 23"/>
                <a:gd name="T3" fmla="*/ 5 h 10"/>
                <a:gd name="T4" fmla="*/ 22 w 23"/>
                <a:gd name="T5" fmla="*/ 10 h 10"/>
                <a:gd name="T6" fmla="*/ 23 w 23"/>
                <a:gd name="T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0">
                  <a:moveTo>
                    <a:pt x="23" y="9"/>
                  </a:moveTo>
                  <a:cubicBezTo>
                    <a:pt x="23" y="9"/>
                    <a:pt x="11" y="0"/>
                    <a:pt x="0" y="5"/>
                  </a:cubicBezTo>
                  <a:cubicBezTo>
                    <a:pt x="0" y="5"/>
                    <a:pt x="10" y="1"/>
                    <a:pt x="22" y="10"/>
                  </a:cubicBezTo>
                  <a:lnTo>
                    <a:pt x="23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" name="Freeform 75"/>
            <p:cNvSpPr>
              <a:spLocks/>
            </p:cNvSpPr>
            <p:nvPr/>
          </p:nvSpPr>
          <p:spPr bwMode="auto">
            <a:xfrm>
              <a:off x="4703975" y="5280823"/>
              <a:ext cx="567636" cy="272062"/>
            </a:xfrm>
            <a:custGeom>
              <a:avLst/>
              <a:gdLst>
                <a:gd name="T0" fmla="*/ 71 w 71"/>
                <a:gd name="T1" fmla="*/ 32 h 34"/>
                <a:gd name="T2" fmla="*/ 58 w 71"/>
                <a:gd name="T3" fmla="*/ 28 h 34"/>
                <a:gd name="T4" fmla="*/ 33 w 71"/>
                <a:gd name="T5" fmla="*/ 10 h 34"/>
                <a:gd name="T6" fmla="*/ 7 w 71"/>
                <a:gd name="T7" fmla="*/ 4 h 34"/>
                <a:gd name="T8" fmla="*/ 1 w 71"/>
                <a:gd name="T9" fmla="*/ 13 h 34"/>
                <a:gd name="T10" fmla="*/ 8 w 71"/>
                <a:gd name="T11" fmla="*/ 21 h 34"/>
                <a:gd name="T12" fmla="*/ 17 w 71"/>
                <a:gd name="T13" fmla="*/ 16 h 34"/>
                <a:gd name="T14" fmla="*/ 12 w 71"/>
                <a:gd name="T15" fmla="*/ 20 h 34"/>
                <a:gd name="T16" fmla="*/ 8 w 71"/>
                <a:gd name="T17" fmla="*/ 21 h 34"/>
                <a:gd name="T18" fmla="*/ 2 w 71"/>
                <a:gd name="T19" fmla="*/ 13 h 34"/>
                <a:gd name="T20" fmla="*/ 8 w 71"/>
                <a:gd name="T21" fmla="*/ 5 h 34"/>
                <a:gd name="T22" fmla="*/ 33 w 71"/>
                <a:gd name="T23" fmla="*/ 12 h 34"/>
                <a:gd name="T24" fmla="*/ 57 w 71"/>
                <a:gd name="T25" fmla="*/ 29 h 34"/>
                <a:gd name="T26" fmla="*/ 71 w 71"/>
                <a:gd name="T27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34">
                  <a:moveTo>
                    <a:pt x="71" y="32"/>
                  </a:moveTo>
                  <a:cubicBezTo>
                    <a:pt x="71" y="32"/>
                    <a:pt x="67" y="33"/>
                    <a:pt x="58" y="28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17" y="0"/>
                    <a:pt x="7" y="4"/>
                  </a:cubicBezTo>
                  <a:cubicBezTo>
                    <a:pt x="7" y="4"/>
                    <a:pt x="1" y="6"/>
                    <a:pt x="1" y="13"/>
                  </a:cubicBezTo>
                  <a:cubicBezTo>
                    <a:pt x="1" y="13"/>
                    <a:pt x="0" y="20"/>
                    <a:pt x="8" y="21"/>
                  </a:cubicBezTo>
                  <a:cubicBezTo>
                    <a:pt x="8" y="21"/>
                    <a:pt x="16" y="22"/>
                    <a:pt x="17" y="16"/>
                  </a:cubicBezTo>
                  <a:cubicBezTo>
                    <a:pt x="17" y="16"/>
                    <a:pt x="14" y="16"/>
                    <a:pt x="12" y="20"/>
                  </a:cubicBezTo>
                  <a:cubicBezTo>
                    <a:pt x="12" y="20"/>
                    <a:pt x="10" y="21"/>
                    <a:pt x="8" y="21"/>
                  </a:cubicBezTo>
                  <a:cubicBezTo>
                    <a:pt x="8" y="21"/>
                    <a:pt x="1" y="19"/>
                    <a:pt x="2" y="13"/>
                  </a:cubicBezTo>
                  <a:cubicBezTo>
                    <a:pt x="2" y="13"/>
                    <a:pt x="2" y="8"/>
                    <a:pt x="8" y="5"/>
                  </a:cubicBezTo>
                  <a:cubicBezTo>
                    <a:pt x="8" y="5"/>
                    <a:pt x="18" y="1"/>
                    <a:pt x="33" y="12"/>
                  </a:cubicBezTo>
                  <a:cubicBezTo>
                    <a:pt x="33" y="12"/>
                    <a:pt x="54" y="27"/>
                    <a:pt x="57" y="29"/>
                  </a:cubicBezTo>
                  <a:cubicBezTo>
                    <a:pt x="57" y="29"/>
                    <a:pt x="65" y="34"/>
                    <a:pt x="71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" name="Freeform 76"/>
            <p:cNvSpPr>
              <a:spLocks/>
            </p:cNvSpPr>
            <p:nvPr/>
          </p:nvSpPr>
          <p:spPr bwMode="auto">
            <a:xfrm>
              <a:off x="4801379" y="5448762"/>
              <a:ext cx="16794" cy="30229"/>
            </a:xfrm>
            <a:custGeom>
              <a:avLst/>
              <a:gdLst>
                <a:gd name="T0" fmla="*/ 1 w 2"/>
                <a:gd name="T1" fmla="*/ 0 h 4"/>
                <a:gd name="T2" fmla="*/ 0 w 2"/>
                <a:gd name="T3" fmla="*/ 0 h 4"/>
                <a:gd name="T4" fmla="*/ 2 w 2"/>
                <a:gd name="T5" fmla="*/ 4 h 4"/>
                <a:gd name="T6" fmla="*/ 1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3"/>
                    <a:pt x="2" y="4"/>
                  </a:cubicBezTo>
                  <a:cubicBezTo>
                    <a:pt x="2" y="4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" name="Freeform 77"/>
            <p:cNvSpPr>
              <a:spLocks/>
            </p:cNvSpPr>
            <p:nvPr/>
          </p:nvSpPr>
          <p:spPr bwMode="auto">
            <a:xfrm>
              <a:off x="4848403" y="4867691"/>
              <a:ext cx="597865" cy="500460"/>
            </a:xfrm>
            <a:custGeom>
              <a:avLst/>
              <a:gdLst>
                <a:gd name="T0" fmla="*/ 14 w 75"/>
                <a:gd name="T1" fmla="*/ 45 h 62"/>
                <a:gd name="T2" fmla="*/ 46 w 75"/>
                <a:gd name="T3" fmla="*/ 61 h 62"/>
                <a:gd name="T4" fmla="*/ 74 w 75"/>
                <a:gd name="T5" fmla="*/ 42 h 62"/>
                <a:gd name="T6" fmla="*/ 57 w 75"/>
                <a:gd name="T7" fmla="*/ 29 h 62"/>
                <a:gd name="T8" fmla="*/ 28 w 75"/>
                <a:gd name="T9" fmla="*/ 41 h 62"/>
                <a:gd name="T10" fmla="*/ 18 w 75"/>
                <a:gd name="T11" fmla="*/ 47 h 62"/>
                <a:gd name="T12" fmla="*/ 18 w 75"/>
                <a:gd name="T13" fmla="*/ 48 h 62"/>
                <a:gd name="T14" fmla="*/ 57 w 75"/>
                <a:gd name="T15" fmla="*/ 30 h 62"/>
                <a:gd name="T16" fmla="*/ 73 w 75"/>
                <a:gd name="T17" fmla="*/ 42 h 62"/>
                <a:gd name="T18" fmla="*/ 46 w 75"/>
                <a:gd name="T19" fmla="*/ 59 h 62"/>
                <a:gd name="T20" fmla="*/ 15 w 75"/>
                <a:gd name="T21" fmla="*/ 45 h 62"/>
                <a:gd name="T22" fmla="*/ 18 w 75"/>
                <a:gd name="T23" fmla="*/ 12 h 62"/>
                <a:gd name="T24" fmla="*/ 42 w 75"/>
                <a:gd name="T25" fmla="*/ 18 h 62"/>
                <a:gd name="T26" fmla="*/ 17 w 75"/>
                <a:gd name="T27" fmla="*/ 11 h 62"/>
                <a:gd name="T28" fmla="*/ 14 w 75"/>
                <a:gd name="T29" fmla="*/ 4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5" h="62">
                  <a:moveTo>
                    <a:pt x="14" y="45"/>
                  </a:moveTo>
                  <a:cubicBezTo>
                    <a:pt x="14" y="45"/>
                    <a:pt x="23" y="60"/>
                    <a:pt x="46" y="61"/>
                  </a:cubicBezTo>
                  <a:cubicBezTo>
                    <a:pt x="46" y="61"/>
                    <a:pt x="73" y="62"/>
                    <a:pt x="74" y="42"/>
                  </a:cubicBezTo>
                  <a:cubicBezTo>
                    <a:pt x="74" y="42"/>
                    <a:pt x="75" y="30"/>
                    <a:pt x="57" y="29"/>
                  </a:cubicBezTo>
                  <a:cubicBezTo>
                    <a:pt x="57" y="29"/>
                    <a:pt x="47" y="28"/>
                    <a:pt x="28" y="41"/>
                  </a:cubicBezTo>
                  <a:cubicBezTo>
                    <a:pt x="28" y="41"/>
                    <a:pt x="23" y="44"/>
                    <a:pt x="18" y="47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45" y="30"/>
                    <a:pt x="57" y="30"/>
                  </a:cubicBezTo>
                  <a:cubicBezTo>
                    <a:pt x="57" y="30"/>
                    <a:pt x="73" y="30"/>
                    <a:pt x="73" y="42"/>
                  </a:cubicBezTo>
                  <a:cubicBezTo>
                    <a:pt x="73" y="42"/>
                    <a:pt x="75" y="60"/>
                    <a:pt x="46" y="59"/>
                  </a:cubicBezTo>
                  <a:cubicBezTo>
                    <a:pt x="46" y="59"/>
                    <a:pt x="28" y="61"/>
                    <a:pt x="15" y="45"/>
                  </a:cubicBezTo>
                  <a:cubicBezTo>
                    <a:pt x="15" y="45"/>
                    <a:pt x="1" y="26"/>
                    <a:pt x="18" y="12"/>
                  </a:cubicBezTo>
                  <a:cubicBezTo>
                    <a:pt x="18" y="12"/>
                    <a:pt x="31" y="0"/>
                    <a:pt x="42" y="18"/>
                  </a:cubicBezTo>
                  <a:cubicBezTo>
                    <a:pt x="42" y="18"/>
                    <a:pt x="35" y="0"/>
                    <a:pt x="17" y="11"/>
                  </a:cubicBezTo>
                  <a:cubicBezTo>
                    <a:pt x="17" y="11"/>
                    <a:pt x="0" y="23"/>
                    <a:pt x="14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0" name="Freeform 78"/>
            <p:cNvSpPr>
              <a:spLocks/>
            </p:cNvSpPr>
            <p:nvPr/>
          </p:nvSpPr>
          <p:spPr bwMode="auto">
            <a:xfrm>
              <a:off x="4791303" y="5253952"/>
              <a:ext cx="184733" cy="73893"/>
            </a:xfrm>
            <a:custGeom>
              <a:avLst/>
              <a:gdLst>
                <a:gd name="T0" fmla="*/ 23 w 23"/>
                <a:gd name="T1" fmla="*/ 1 h 9"/>
                <a:gd name="T2" fmla="*/ 0 w 23"/>
                <a:gd name="T3" fmla="*/ 3 h 9"/>
                <a:gd name="T4" fmla="*/ 23 w 23"/>
                <a:gd name="T5" fmla="*/ 0 h 9"/>
                <a:gd name="T6" fmla="*/ 23 w 23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9">
                  <a:moveTo>
                    <a:pt x="23" y="1"/>
                  </a:moveTo>
                  <a:cubicBezTo>
                    <a:pt x="23" y="1"/>
                    <a:pt x="10" y="9"/>
                    <a:pt x="0" y="3"/>
                  </a:cubicBezTo>
                  <a:cubicBezTo>
                    <a:pt x="0" y="3"/>
                    <a:pt x="9" y="7"/>
                    <a:pt x="23" y="0"/>
                  </a:cubicBezTo>
                  <a:lnTo>
                    <a:pt x="2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" name="Freeform 79"/>
            <p:cNvSpPr>
              <a:spLocks/>
            </p:cNvSpPr>
            <p:nvPr/>
          </p:nvSpPr>
          <p:spPr bwMode="auto">
            <a:xfrm>
              <a:off x="4703975" y="5069219"/>
              <a:ext cx="574353" cy="225039"/>
            </a:xfrm>
            <a:custGeom>
              <a:avLst/>
              <a:gdLst>
                <a:gd name="T0" fmla="*/ 72 w 72"/>
                <a:gd name="T1" fmla="*/ 2 h 28"/>
                <a:gd name="T2" fmla="*/ 59 w 72"/>
                <a:gd name="T3" fmla="*/ 5 h 28"/>
                <a:gd name="T4" fmla="*/ 33 w 72"/>
                <a:gd name="T5" fmla="*/ 20 h 28"/>
                <a:gd name="T6" fmla="*/ 6 w 72"/>
                <a:gd name="T7" fmla="*/ 23 h 28"/>
                <a:gd name="T8" fmla="*/ 1 w 72"/>
                <a:gd name="T9" fmla="*/ 14 h 28"/>
                <a:gd name="T10" fmla="*/ 9 w 72"/>
                <a:gd name="T11" fmla="*/ 6 h 28"/>
                <a:gd name="T12" fmla="*/ 17 w 72"/>
                <a:gd name="T13" fmla="*/ 12 h 28"/>
                <a:gd name="T14" fmla="*/ 13 w 72"/>
                <a:gd name="T15" fmla="*/ 8 h 28"/>
                <a:gd name="T16" fmla="*/ 9 w 72"/>
                <a:gd name="T17" fmla="*/ 7 h 28"/>
                <a:gd name="T18" fmla="*/ 2 w 72"/>
                <a:gd name="T19" fmla="*/ 14 h 28"/>
                <a:gd name="T20" fmla="*/ 7 w 72"/>
                <a:gd name="T21" fmla="*/ 22 h 28"/>
                <a:gd name="T22" fmla="*/ 33 w 72"/>
                <a:gd name="T23" fmla="*/ 18 h 28"/>
                <a:gd name="T24" fmla="*/ 59 w 72"/>
                <a:gd name="T25" fmla="*/ 4 h 28"/>
                <a:gd name="T26" fmla="*/ 72 w 72"/>
                <a:gd name="T2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28">
                  <a:moveTo>
                    <a:pt x="72" y="2"/>
                  </a:moveTo>
                  <a:cubicBezTo>
                    <a:pt x="72" y="2"/>
                    <a:pt x="68" y="0"/>
                    <a:pt x="59" y="5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20"/>
                    <a:pt x="16" y="28"/>
                    <a:pt x="6" y="23"/>
                  </a:cubicBezTo>
                  <a:cubicBezTo>
                    <a:pt x="6" y="23"/>
                    <a:pt x="0" y="20"/>
                    <a:pt x="1" y="14"/>
                  </a:cubicBezTo>
                  <a:cubicBezTo>
                    <a:pt x="1" y="14"/>
                    <a:pt x="1" y="7"/>
                    <a:pt x="9" y="6"/>
                  </a:cubicBezTo>
                  <a:cubicBezTo>
                    <a:pt x="9" y="6"/>
                    <a:pt x="17" y="6"/>
                    <a:pt x="17" y="12"/>
                  </a:cubicBezTo>
                  <a:cubicBezTo>
                    <a:pt x="17" y="12"/>
                    <a:pt x="14" y="12"/>
                    <a:pt x="13" y="8"/>
                  </a:cubicBezTo>
                  <a:cubicBezTo>
                    <a:pt x="13" y="8"/>
                    <a:pt x="11" y="7"/>
                    <a:pt x="9" y="7"/>
                  </a:cubicBezTo>
                  <a:cubicBezTo>
                    <a:pt x="9" y="7"/>
                    <a:pt x="2" y="7"/>
                    <a:pt x="2" y="14"/>
                  </a:cubicBezTo>
                  <a:cubicBezTo>
                    <a:pt x="2" y="14"/>
                    <a:pt x="1" y="19"/>
                    <a:pt x="7" y="22"/>
                  </a:cubicBezTo>
                  <a:cubicBezTo>
                    <a:pt x="7" y="22"/>
                    <a:pt x="17" y="27"/>
                    <a:pt x="33" y="18"/>
                  </a:cubicBezTo>
                  <a:cubicBezTo>
                    <a:pt x="33" y="18"/>
                    <a:pt x="55" y="5"/>
                    <a:pt x="59" y="4"/>
                  </a:cubicBezTo>
                  <a:cubicBezTo>
                    <a:pt x="59" y="4"/>
                    <a:pt x="67" y="0"/>
                    <a:pt x="7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" name="Freeform 80"/>
            <p:cNvSpPr>
              <a:spLocks/>
            </p:cNvSpPr>
            <p:nvPr/>
          </p:nvSpPr>
          <p:spPr bwMode="auto">
            <a:xfrm>
              <a:off x="4808097" y="5092730"/>
              <a:ext cx="16794" cy="33588"/>
            </a:xfrm>
            <a:custGeom>
              <a:avLst/>
              <a:gdLst>
                <a:gd name="T0" fmla="*/ 1 w 2"/>
                <a:gd name="T1" fmla="*/ 4 h 4"/>
                <a:gd name="T2" fmla="*/ 0 w 2"/>
                <a:gd name="T3" fmla="*/ 4 h 4"/>
                <a:gd name="T4" fmla="*/ 2 w 2"/>
                <a:gd name="T5" fmla="*/ 0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1"/>
                    <a:pt x="2" y="0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" name="Freeform 81"/>
            <p:cNvSpPr>
              <a:spLocks noEditPoints="1"/>
            </p:cNvSpPr>
            <p:nvPr/>
          </p:nvSpPr>
          <p:spPr bwMode="auto">
            <a:xfrm>
              <a:off x="4690539" y="5253952"/>
              <a:ext cx="53741" cy="67176"/>
            </a:xfrm>
            <a:custGeom>
              <a:avLst/>
              <a:gdLst>
                <a:gd name="T0" fmla="*/ 3 w 7"/>
                <a:gd name="T1" fmla="*/ 0 h 8"/>
                <a:gd name="T2" fmla="*/ 0 w 7"/>
                <a:gd name="T3" fmla="*/ 4 h 8"/>
                <a:gd name="T4" fmla="*/ 3 w 7"/>
                <a:gd name="T5" fmla="*/ 8 h 8"/>
                <a:gd name="T6" fmla="*/ 7 w 7"/>
                <a:gd name="T7" fmla="*/ 4 h 8"/>
                <a:gd name="T8" fmla="*/ 3 w 7"/>
                <a:gd name="T9" fmla="*/ 0 h 8"/>
                <a:gd name="T10" fmla="*/ 3 w 7"/>
                <a:gd name="T11" fmla="*/ 4 h 8"/>
                <a:gd name="T12" fmla="*/ 2 w 7"/>
                <a:gd name="T13" fmla="*/ 3 h 8"/>
                <a:gd name="T14" fmla="*/ 3 w 7"/>
                <a:gd name="T15" fmla="*/ 1 h 8"/>
                <a:gd name="T16" fmla="*/ 5 w 7"/>
                <a:gd name="T17" fmla="*/ 3 h 8"/>
                <a:gd name="T18" fmla="*/ 3 w 7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8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1" y="8"/>
                    <a:pt x="3" y="8"/>
                  </a:cubicBezTo>
                  <a:cubicBezTo>
                    <a:pt x="6" y="8"/>
                    <a:pt x="7" y="6"/>
                    <a:pt x="7" y="4"/>
                  </a:cubicBezTo>
                  <a:cubicBezTo>
                    <a:pt x="7" y="2"/>
                    <a:pt x="6" y="0"/>
                    <a:pt x="3" y="0"/>
                  </a:cubicBezTo>
                  <a:close/>
                  <a:moveTo>
                    <a:pt x="3" y="4"/>
                  </a:moveTo>
                  <a:cubicBezTo>
                    <a:pt x="3" y="4"/>
                    <a:pt x="2" y="3"/>
                    <a:pt x="2" y="3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3"/>
                    <a:pt x="4" y="4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3548064" y="3353992"/>
            <a:ext cx="4726781" cy="469106"/>
            <a:chOff x="3493119" y="4376948"/>
            <a:chExt cx="7360973" cy="730804"/>
          </a:xfrm>
        </p:grpSpPr>
        <p:grpSp>
          <p:nvGrpSpPr>
            <p:cNvPr id="25" name="组合 32"/>
            <p:cNvGrpSpPr>
              <a:grpSpLocks/>
            </p:cNvGrpSpPr>
            <p:nvPr/>
          </p:nvGrpSpPr>
          <p:grpSpPr bwMode="auto">
            <a:xfrm flipV="1">
              <a:off x="3493119" y="4376948"/>
              <a:ext cx="1224470" cy="730804"/>
              <a:chOff x="4702629" y="2354575"/>
              <a:chExt cx="1086152" cy="587919"/>
            </a:xfrm>
          </p:grpSpPr>
          <p:cxnSp>
            <p:nvCxnSpPr>
              <p:cNvPr id="29" name="直接连接符 28"/>
              <p:cNvCxnSpPr/>
              <p:nvPr/>
            </p:nvCxnSpPr>
            <p:spPr>
              <a:xfrm>
                <a:off x="4702629" y="2354575"/>
                <a:ext cx="0" cy="587919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 rot="5400000">
                <a:off x="5245381" y="1811823"/>
                <a:ext cx="0" cy="1085503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33"/>
            <p:cNvGrpSpPr>
              <a:grpSpLocks/>
            </p:cNvGrpSpPr>
            <p:nvPr/>
          </p:nvGrpSpPr>
          <p:grpSpPr bwMode="auto">
            <a:xfrm flipH="1" flipV="1">
              <a:off x="9629622" y="4376948"/>
              <a:ext cx="1224470" cy="730804"/>
              <a:chOff x="4702629" y="2354575"/>
              <a:chExt cx="1086152" cy="587919"/>
            </a:xfrm>
          </p:grpSpPr>
          <p:cxnSp>
            <p:nvCxnSpPr>
              <p:cNvPr id="27" name="直接连接符 26"/>
              <p:cNvCxnSpPr/>
              <p:nvPr/>
            </p:nvCxnSpPr>
            <p:spPr>
              <a:xfrm>
                <a:off x="4702629" y="2354575"/>
                <a:ext cx="0" cy="587919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 rot="5400000">
                <a:off x="5245381" y="1811823"/>
                <a:ext cx="0" cy="1085503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1" name="组合 30"/>
          <p:cNvGrpSpPr>
            <a:grpSpLocks/>
          </p:cNvGrpSpPr>
          <p:nvPr/>
        </p:nvGrpSpPr>
        <p:grpSpPr bwMode="auto">
          <a:xfrm flipH="1" flipV="1">
            <a:off x="3548064" y="1247776"/>
            <a:ext cx="4726781" cy="469106"/>
            <a:chOff x="3424715" y="4465315"/>
            <a:chExt cx="7360973" cy="730804"/>
          </a:xfrm>
        </p:grpSpPr>
        <p:grpSp>
          <p:nvGrpSpPr>
            <p:cNvPr id="32" name="组合 39"/>
            <p:cNvGrpSpPr>
              <a:grpSpLocks/>
            </p:cNvGrpSpPr>
            <p:nvPr/>
          </p:nvGrpSpPr>
          <p:grpSpPr bwMode="auto">
            <a:xfrm flipV="1">
              <a:off x="3424715" y="4465315"/>
              <a:ext cx="1224470" cy="730804"/>
              <a:chOff x="4702629" y="2354575"/>
              <a:chExt cx="1086152" cy="587919"/>
            </a:xfrm>
          </p:grpSpPr>
          <p:cxnSp>
            <p:nvCxnSpPr>
              <p:cNvPr id="36" name="直接连接符 35"/>
              <p:cNvCxnSpPr/>
              <p:nvPr/>
            </p:nvCxnSpPr>
            <p:spPr>
              <a:xfrm>
                <a:off x="4702629" y="2354575"/>
                <a:ext cx="0" cy="587919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 rot="5400000">
                <a:off x="5245381" y="1811823"/>
                <a:ext cx="0" cy="1085503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40"/>
            <p:cNvGrpSpPr>
              <a:grpSpLocks/>
            </p:cNvGrpSpPr>
            <p:nvPr/>
          </p:nvGrpSpPr>
          <p:grpSpPr bwMode="auto">
            <a:xfrm flipH="1" flipV="1">
              <a:off x="9561218" y="4465315"/>
              <a:ext cx="1224470" cy="730804"/>
              <a:chOff x="4702629" y="2354575"/>
              <a:chExt cx="1086152" cy="587919"/>
            </a:xfrm>
          </p:grpSpPr>
          <p:cxnSp>
            <p:nvCxnSpPr>
              <p:cNvPr id="34" name="直接连接符 33"/>
              <p:cNvCxnSpPr/>
              <p:nvPr/>
            </p:nvCxnSpPr>
            <p:spPr>
              <a:xfrm>
                <a:off x="4702629" y="2354575"/>
                <a:ext cx="0" cy="587919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rot="5400000">
                <a:off x="5245381" y="1811823"/>
                <a:ext cx="0" cy="1085503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8" name="组合 37"/>
          <p:cNvGrpSpPr>
            <a:grpSpLocks/>
          </p:cNvGrpSpPr>
          <p:nvPr/>
        </p:nvGrpSpPr>
        <p:grpSpPr bwMode="auto">
          <a:xfrm>
            <a:off x="873920" y="1402558"/>
            <a:ext cx="2284810" cy="2116931"/>
            <a:chOff x="936563" y="1869446"/>
            <a:chExt cx="3263347" cy="3025534"/>
          </a:xfrm>
        </p:grpSpPr>
        <p:sp>
          <p:nvSpPr>
            <p:cNvPr id="39" name="Rectangle 104"/>
            <p:cNvSpPr>
              <a:spLocks noChangeArrowheads="1"/>
            </p:cNvSpPr>
            <p:nvPr/>
          </p:nvSpPr>
          <p:spPr bwMode="auto">
            <a:xfrm>
              <a:off x="936563" y="2536493"/>
              <a:ext cx="451491" cy="1685485"/>
            </a:xfrm>
            <a:prstGeom prst="rect">
              <a:avLst/>
            </a:prstGeom>
            <a:solidFill>
              <a:schemeClr val="bg1">
                <a:alpha val="7803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40" name="Freeform 105"/>
            <p:cNvSpPr>
              <a:spLocks/>
            </p:cNvSpPr>
            <p:nvPr/>
          </p:nvSpPr>
          <p:spPr bwMode="auto">
            <a:xfrm>
              <a:off x="2056338" y="1869446"/>
              <a:ext cx="449502" cy="667047"/>
            </a:xfrm>
            <a:custGeom>
              <a:avLst/>
              <a:gdLst>
                <a:gd name="T0" fmla="*/ 2147483647 w 226"/>
                <a:gd name="T1" fmla="*/ 2147483647 h 224"/>
                <a:gd name="T2" fmla="*/ 0 w 226"/>
                <a:gd name="T3" fmla="*/ 0 h 224"/>
                <a:gd name="T4" fmla="*/ 0 w 226"/>
                <a:gd name="T5" fmla="*/ 2147483647 h 224"/>
                <a:gd name="T6" fmla="*/ 2147483647 w 226"/>
                <a:gd name="T7" fmla="*/ 2147483647 h 2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6" h="224">
                  <a:moveTo>
                    <a:pt x="226" y="224"/>
                  </a:moveTo>
                  <a:lnTo>
                    <a:pt x="0" y="0"/>
                  </a:lnTo>
                  <a:lnTo>
                    <a:pt x="0" y="224"/>
                  </a:lnTo>
                  <a:lnTo>
                    <a:pt x="226" y="224"/>
                  </a:lnTo>
                  <a:close/>
                </a:path>
              </a:pathLst>
            </a:custGeom>
            <a:solidFill>
              <a:schemeClr val="bg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106"/>
            <p:cNvSpPr>
              <a:spLocks/>
            </p:cNvSpPr>
            <p:nvPr/>
          </p:nvSpPr>
          <p:spPr bwMode="auto">
            <a:xfrm>
              <a:off x="936563" y="4221977"/>
              <a:ext cx="451491" cy="673003"/>
            </a:xfrm>
            <a:custGeom>
              <a:avLst/>
              <a:gdLst>
                <a:gd name="T0" fmla="*/ 2147483647 w 227"/>
                <a:gd name="T1" fmla="*/ 0 h 226"/>
                <a:gd name="T2" fmla="*/ 0 w 227"/>
                <a:gd name="T3" fmla="*/ 0 h 226"/>
                <a:gd name="T4" fmla="*/ 2147483647 w 227"/>
                <a:gd name="T5" fmla="*/ 2147483647 h 226"/>
                <a:gd name="T6" fmla="*/ 2147483647 w 227"/>
                <a:gd name="T7" fmla="*/ 0 h 22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7" h="226">
                  <a:moveTo>
                    <a:pt x="227" y="0"/>
                  </a:moveTo>
                  <a:lnTo>
                    <a:pt x="0" y="0"/>
                  </a:lnTo>
                  <a:lnTo>
                    <a:pt x="227" y="226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107"/>
            <p:cNvSpPr>
              <a:spLocks/>
            </p:cNvSpPr>
            <p:nvPr/>
          </p:nvSpPr>
          <p:spPr bwMode="auto">
            <a:xfrm>
              <a:off x="2056338" y="4221977"/>
              <a:ext cx="449502" cy="673003"/>
            </a:xfrm>
            <a:custGeom>
              <a:avLst/>
              <a:gdLst>
                <a:gd name="T0" fmla="*/ 0 w 226"/>
                <a:gd name="T1" fmla="*/ 2147483647 h 226"/>
                <a:gd name="T2" fmla="*/ 2147483647 w 226"/>
                <a:gd name="T3" fmla="*/ 0 h 226"/>
                <a:gd name="T4" fmla="*/ 0 w 226"/>
                <a:gd name="T5" fmla="*/ 0 h 226"/>
                <a:gd name="T6" fmla="*/ 0 w 226"/>
                <a:gd name="T7" fmla="*/ 2147483647 h 22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6" h="226">
                  <a:moveTo>
                    <a:pt x="0" y="226"/>
                  </a:moveTo>
                  <a:lnTo>
                    <a:pt x="226" y="0"/>
                  </a:lnTo>
                  <a:lnTo>
                    <a:pt x="0" y="0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chemeClr val="bg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108"/>
            <p:cNvSpPr>
              <a:spLocks/>
            </p:cNvSpPr>
            <p:nvPr/>
          </p:nvSpPr>
          <p:spPr bwMode="auto">
            <a:xfrm>
              <a:off x="936563" y="1869446"/>
              <a:ext cx="451491" cy="667047"/>
            </a:xfrm>
            <a:custGeom>
              <a:avLst/>
              <a:gdLst>
                <a:gd name="T0" fmla="*/ 2147483647 w 227"/>
                <a:gd name="T1" fmla="*/ 0 h 224"/>
                <a:gd name="T2" fmla="*/ 0 w 227"/>
                <a:gd name="T3" fmla="*/ 2147483647 h 224"/>
                <a:gd name="T4" fmla="*/ 2147483647 w 227"/>
                <a:gd name="T5" fmla="*/ 2147483647 h 224"/>
                <a:gd name="T6" fmla="*/ 2147483647 w 227"/>
                <a:gd name="T7" fmla="*/ 0 h 2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7" h="224">
                  <a:moveTo>
                    <a:pt x="227" y="0"/>
                  </a:moveTo>
                  <a:lnTo>
                    <a:pt x="0" y="224"/>
                  </a:lnTo>
                  <a:lnTo>
                    <a:pt x="227" y="22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Rectangle 109"/>
            <p:cNvSpPr>
              <a:spLocks noChangeArrowheads="1"/>
            </p:cNvSpPr>
            <p:nvPr/>
          </p:nvSpPr>
          <p:spPr bwMode="auto">
            <a:xfrm>
              <a:off x="2056338" y="2536493"/>
              <a:ext cx="449502" cy="1685485"/>
            </a:xfrm>
            <a:prstGeom prst="rect">
              <a:avLst/>
            </a:prstGeom>
            <a:solidFill>
              <a:schemeClr val="bg1">
                <a:alpha val="7803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45" name="Rectangle 110"/>
            <p:cNvSpPr>
              <a:spLocks noChangeArrowheads="1"/>
            </p:cNvSpPr>
            <p:nvPr/>
          </p:nvSpPr>
          <p:spPr bwMode="auto">
            <a:xfrm>
              <a:off x="1388053" y="1869446"/>
              <a:ext cx="668286" cy="667047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46" name="Rectangle 111"/>
            <p:cNvSpPr>
              <a:spLocks noChangeArrowheads="1"/>
            </p:cNvSpPr>
            <p:nvPr/>
          </p:nvSpPr>
          <p:spPr bwMode="auto">
            <a:xfrm>
              <a:off x="1388053" y="4221977"/>
              <a:ext cx="668286" cy="673003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grpSp>
          <p:nvGrpSpPr>
            <p:cNvPr id="47" name="组合 60"/>
            <p:cNvGrpSpPr>
              <a:grpSpLocks/>
            </p:cNvGrpSpPr>
            <p:nvPr/>
          </p:nvGrpSpPr>
          <p:grpSpPr bwMode="auto">
            <a:xfrm>
              <a:off x="2694040" y="1869446"/>
              <a:ext cx="1505870" cy="3025534"/>
              <a:chOff x="5572125" y="2627313"/>
              <a:chExt cx="1050925" cy="1609725"/>
            </a:xfrm>
          </p:grpSpPr>
          <p:sp>
            <p:nvSpPr>
              <p:cNvPr id="48" name="Freeform 5"/>
              <p:cNvSpPr>
                <a:spLocks/>
              </p:cNvSpPr>
              <p:nvPr/>
            </p:nvSpPr>
            <p:spPr bwMode="auto">
              <a:xfrm>
                <a:off x="5572125" y="2627313"/>
                <a:ext cx="695325" cy="976313"/>
              </a:xfrm>
              <a:custGeom>
                <a:avLst/>
                <a:gdLst>
                  <a:gd name="T0" fmla="*/ 0 w 438"/>
                  <a:gd name="T1" fmla="*/ 2147483647 h 615"/>
                  <a:gd name="T2" fmla="*/ 0 w 438"/>
                  <a:gd name="T3" fmla="*/ 2147483647 h 615"/>
                  <a:gd name="T4" fmla="*/ 2147483647 w 438"/>
                  <a:gd name="T5" fmla="*/ 2147483647 h 615"/>
                  <a:gd name="T6" fmla="*/ 2147483647 w 438"/>
                  <a:gd name="T7" fmla="*/ 2147483647 h 615"/>
                  <a:gd name="T8" fmla="*/ 2147483647 w 438"/>
                  <a:gd name="T9" fmla="*/ 0 h 615"/>
                  <a:gd name="T10" fmla="*/ 0 w 438"/>
                  <a:gd name="T11" fmla="*/ 2147483647 h 6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38" h="615">
                    <a:moveTo>
                      <a:pt x="0" y="488"/>
                    </a:moveTo>
                    <a:lnTo>
                      <a:pt x="0" y="615"/>
                    </a:lnTo>
                    <a:lnTo>
                      <a:pt x="198" y="615"/>
                    </a:lnTo>
                    <a:lnTo>
                      <a:pt x="438" y="343"/>
                    </a:lnTo>
                    <a:lnTo>
                      <a:pt x="438" y="0"/>
                    </a:lnTo>
                    <a:lnTo>
                      <a:pt x="0" y="488"/>
                    </a:lnTo>
                    <a:close/>
                  </a:path>
                </a:pathLst>
              </a:custGeom>
              <a:solidFill>
                <a:schemeClr val="bg1">
                  <a:alpha val="78038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" name="Freeform 6"/>
              <p:cNvSpPr>
                <a:spLocks/>
              </p:cNvSpPr>
              <p:nvPr/>
            </p:nvSpPr>
            <p:spPr bwMode="auto">
              <a:xfrm>
                <a:off x="6267450" y="2760663"/>
                <a:ext cx="355600" cy="1476375"/>
              </a:xfrm>
              <a:custGeom>
                <a:avLst/>
                <a:gdLst>
                  <a:gd name="T0" fmla="*/ 0 w 224"/>
                  <a:gd name="T1" fmla="*/ 2147483647 h 930"/>
                  <a:gd name="T2" fmla="*/ 2147483647 w 224"/>
                  <a:gd name="T3" fmla="*/ 2147483647 h 930"/>
                  <a:gd name="T4" fmla="*/ 2147483647 w 224"/>
                  <a:gd name="T5" fmla="*/ 0 h 930"/>
                  <a:gd name="T6" fmla="*/ 0 w 224"/>
                  <a:gd name="T7" fmla="*/ 2147483647 h 930"/>
                  <a:gd name="T8" fmla="*/ 0 w 224"/>
                  <a:gd name="T9" fmla="*/ 2147483647 h 9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4" h="930">
                    <a:moveTo>
                      <a:pt x="0" y="930"/>
                    </a:moveTo>
                    <a:lnTo>
                      <a:pt x="224" y="930"/>
                    </a:lnTo>
                    <a:lnTo>
                      <a:pt x="224" y="0"/>
                    </a:lnTo>
                    <a:lnTo>
                      <a:pt x="0" y="259"/>
                    </a:lnTo>
                    <a:lnTo>
                      <a:pt x="0" y="930"/>
                    </a:lnTo>
                    <a:close/>
                  </a:path>
                </a:pathLst>
              </a:custGeom>
              <a:solidFill>
                <a:schemeClr val="bg1">
                  <a:alpha val="78038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" name="Freeform 7"/>
              <p:cNvSpPr>
                <a:spLocks/>
              </p:cNvSpPr>
              <p:nvPr/>
            </p:nvSpPr>
            <p:spPr bwMode="auto">
              <a:xfrm>
                <a:off x="6267450" y="2627313"/>
                <a:ext cx="355600" cy="544513"/>
              </a:xfrm>
              <a:custGeom>
                <a:avLst/>
                <a:gdLst>
                  <a:gd name="T0" fmla="*/ 0 w 224"/>
                  <a:gd name="T1" fmla="*/ 0 h 343"/>
                  <a:gd name="T2" fmla="*/ 0 w 224"/>
                  <a:gd name="T3" fmla="*/ 2147483647 h 343"/>
                  <a:gd name="T4" fmla="*/ 2147483647 w 224"/>
                  <a:gd name="T5" fmla="*/ 2147483647 h 343"/>
                  <a:gd name="T6" fmla="*/ 2147483647 w 224"/>
                  <a:gd name="T7" fmla="*/ 0 h 343"/>
                  <a:gd name="T8" fmla="*/ 0 w 224"/>
                  <a:gd name="T9" fmla="*/ 0 h 3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4" h="343">
                    <a:moveTo>
                      <a:pt x="0" y="0"/>
                    </a:moveTo>
                    <a:lnTo>
                      <a:pt x="0" y="343"/>
                    </a:lnTo>
                    <a:lnTo>
                      <a:pt x="224" y="84"/>
                    </a:lnTo>
                    <a:lnTo>
                      <a:pt x="2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30196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" name="Freeform 8"/>
              <p:cNvSpPr>
                <a:spLocks/>
              </p:cNvSpPr>
              <p:nvPr/>
            </p:nvSpPr>
            <p:spPr bwMode="auto">
              <a:xfrm>
                <a:off x="5572125" y="3603626"/>
                <a:ext cx="314325" cy="358775"/>
              </a:xfrm>
              <a:custGeom>
                <a:avLst/>
                <a:gdLst>
                  <a:gd name="T0" fmla="*/ 0 w 198"/>
                  <a:gd name="T1" fmla="*/ 2147483647 h 226"/>
                  <a:gd name="T2" fmla="*/ 2147483647 w 198"/>
                  <a:gd name="T3" fmla="*/ 0 h 226"/>
                  <a:gd name="T4" fmla="*/ 0 w 198"/>
                  <a:gd name="T5" fmla="*/ 0 h 226"/>
                  <a:gd name="T6" fmla="*/ 0 w 198"/>
                  <a:gd name="T7" fmla="*/ 2147483647 h 22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8" h="226">
                    <a:moveTo>
                      <a:pt x="0" y="226"/>
                    </a:moveTo>
                    <a:lnTo>
                      <a:pt x="198" y="0"/>
                    </a:lnTo>
                    <a:lnTo>
                      <a:pt x="0" y="0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chemeClr val="bg1">
                  <a:alpha val="30196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" name="Freeform 9"/>
              <p:cNvSpPr>
                <a:spLocks/>
              </p:cNvSpPr>
              <p:nvPr/>
            </p:nvSpPr>
            <p:spPr bwMode="auto">
              <a:xfrm>
                <a:off x="5572125" y="3603626"/>
                <a:ext cx="557213" cy="358775"/>
              </a:xfrm>
              <a:custGeom>
                <a:avLst/>
                <a:gdLst>
                  <a:gd name="T0" fmla="*/ 2147483647 w 351"/>
                  <a:gd name="T1" fmla="*/ 2147483647 h 226"/>
                  <a:gd name="T2" fmla="*/ 2147483647 w 351"/>
                  <a:gd name="T3" fmla="*/ 0 h 226"/>
                  <a:gd name="T4" fmla="*/ 2147483647 w 351"/>
                  <a:gd name="T5" fmla="*/ 0 h 226"/>
                  <a:gd name="T6" fmla="*/ 0 w 351"/>
                  <a:gd name="T7" fmla="*/ 2147483647 h 226"/>
                  <a:gd name="T8" fmla="*/ 2147483647 w 351"/>
                  <a:gd name="T9" fmla="*/ 2147483647 h 226"/>
                  <a:gd name="T10" fmla="*/ 2147483647 w 351"/>
                  <a:gd name="T11" fmla="*/ 2147483647 h 226"/>
                  <a:gd name="T12" fmla="*/ 2147483647 w 351"/>
                  <a:gd name="T13" fmla="*/ 2147483647 h 226"/>
                  <a:gd name="T14" fmla="*/ 2147483647 w 351"/>
                  <a:gd name="T15" fmla="*/ 2147483647 h 226"/>
                  <a:gd name="T16" fmla="*/ 2147483647 w 351"/>
                  <a:gd name="T17" fmla="*/ 2147483647 h 226"/>
                  <a:gd name="T18" fmla="*/ 2147483647 w 351"/>
                  <a:gd name="T19" fmla="*/ 2147483647 h 226"/>
                  <a:gd name="T20" fmla="*/ 2147483647 w 351"/>
                  <a:gd name="T21" fmla="*/ 2147483647 h 226"/>
                  <a:gd name="T22" fmla="*/ 2147483647 w 351"/>
                  <a:gd name="T23" fmla="*/ 2147483647 h 22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51" h="226">
                    <a:moveTo>
                      <a:pt x="320" y="28"/>
                    </a:moveTo>
                    <a:lnTo>
                      <a:pt x="351" y="0"/>
                    </a:lnTo>
                    <a:lnTo>
                      <a:pt x="198" y="0"/>
                    </a:lnTo>
                    <a:lnTo>
                      <a:pt x="0" y="226"/>
                    </a:lnTo>
                    <a:lnTo>
                      <a:pt x="351" y="226"/>
                    </a:lnTo>
                    <a:lnTo>
                      <a:pt x="320" y="197"/>
                    </a:lnTo>
                    <a:lnTo>
                      <a:pt x="351" y="168"/>
                    </a:lnTo>
                    <a:lnTo>
                      <a:pt x="320" y="140"/>
                    </a:lnTo>
                    <a:lnTo>
                      <a:pt x="351" y="111"/>
                    </a:lnTo>
                    <a:lnTo>
                      <a:pt x="320" y="85"/>
                    </a:lnTo>
                    <a:lnTo>
                      <a:pt x="351" y="57"/>
                    </a:lnTo>
                    <a:lnTo>
                      <a:pt x="320" y="28"/>
                    </a:lnTo>
                    <a:close/>
                  </a:path>
                </a:pathLst>
              </a:custGeom>
              <a:solidFill>
                <a:schemeClr val="bg1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70109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3" name="组合 1972"/>
          <p:cNvGrpSpPr>
            <a:grpSpLocks/>
          </p:cNvGrpSpPr>
          <p:nvPr/>
        </p:nvGrpSpPr>
        <p:grpSpPr bwMode="auto">
          <a:xfrm>
            <a:off x="2922986" y="223838"/>
            <a:ext cx="3298031" cy="744639"/>
            <a:chOff x="3896989" y="298683"/>
            <a:chExt cx="4398022" cy="992975"/>
          </a:xfrm>
        </p:grpSpPr>
        <p:sp>
          <p:nvSpPr>
            <p:cNvPr id="1974" name="文本框 1973"/>
            <p:cNvSpPr txBox="1">
              <a:spLocks noChangeArrowheads="1"/>
            </p:cNvSpPr>
            <p:nvPr/>
          </p:nvSpPr>
          <p:spPr bwMode="auto">
            <a:xfrm>
              <a:off x="3896989" y="298683"/>
              <a:ext cx="4398022" cy="554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请在此处添加您的标题</a:t>
              </a:r>
            </a:p>
          </p:txBody>
        </p:sp>
        <p:sp>
          <p:nvSpPr>
            <p:cNvPr id="1975" name="文本框 1974"/>
            <p:cNvSpPr txBox="1">
              <a:spLocks noChangeArrowheads="1"/>
            </p:cNvSpPr>
            <p:nvPr/>
          </p:nvSpPr>
          <p:spPr bwMode="auto">
            <a:xfrm>
              <a:off x="3896989" y="860718"/>
              <a:ext cx="4398022" cy="430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15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Your Main Title Here</a:t>
              </a:r>
              <a:endPara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976" name="直接连接符 1975"/>
            <p:cNvCxnSpPr/>
            <p:nvPr/>
          </p:nvCxnSpPr>
          <p:spPr>
            <a:xfrm>
              <a:off x="5181465" y="871842"/>
              <a:ext cx="1829069" cy="0"/>
            </a:xfrm>
            <a:prstGeom prst="line">
              <a:avLst/>
            </a:prstGeom>
            <a:ln w="0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77" name="矩形 1976"/>
          <p:cNvSpPr/>
          <p:nvPr/>
        </p:nvSpPr>
        <p:spPr>
          <a:xfrm rot="18765110">
            <a:off x="1489075" y="1620838"/>
            <a:ext cx="2160588" cy="216058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78" name="矩形 1977"/>
          <p:cNvSpPr/>
          <p:nvPr/>
        </p:nvSpPr>
        <p:spPr>
          <a:xfrm rot="18765110">
            <a:off x="1057785" y="1621468"/>
            <a:ext cx="2160240" cy="2160240"/>
          </a:xfrm>
          <a:prstGeom prst="rect">
            <a:avLst/>
          </a:prstGeom>
          <a:blipFill dpi="0" rotWithShape="0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979" name="组合 3"/>
          <p:cNvGrpSpPr/>
          <p:nvPr/>
        </p:nvGrpSpPr>
        <p:grpSpPr>
          <a:xfrm>
            <a:off x="4787900" y="1276350"/>
            <a:ext cx="1917700" cy="358775"/>
            <a:chOff x="4644008" y="1059580"/>
            <a:chExt cx="1917365" cy="360042"/>
          </a:xfrm>
        </p:grpSpPr>
        <p:sp>
          <p:nvSpPr>
            <p:cNvPr id="1980" name="矩形 1979"/>
            <p:cNvSpPr/>
            <p:nvPr/>
          </p:nvSpPr>
          <p:spPr>
            <a:xfrm>
              <a:off x="4644008" y="1059580"/>
              <a:ext cx="1799911" cy="36004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81" name="TextBox 129"/>
            <p:cNvSpPr txBox="1"/>
            <p:nvPr/>
          </p:nvSpPr>
          <p:spPr>
            <a:xfrm>
              <a:off x="4644008" y="1080368"/>
              <a:ext cx="1917365" cy="33855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</p:grpSp>
      <p:sp>
        <p:nvSpPr>
          <p:cNvPr id="1982" name="矩形 6"/>
          <p:cNvSpPr/>
          <p:nvPr/>
        </p:nvSpPr>
        <p:spPr>
          <a:xfrm>
            <a:off x="4643438" y="2089150"/>
            <a:ext cx="3889375" cy="22844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ts val="1900"/>
              </a:lnSpc>
              <a:spcBef>
                <a:spcPct val="0"/>
              </a:spcBef>
              <a:buFont typeface="Wingdings" panose="05000000000000000000" pitchFamily="2" charset="2"/>
              <a:buChar char="n"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细黑_GBK" panose="02000000000000000000" charset="-122"/>
              </a:rPr>
              <a:t>单击此处添加文本单击此处添加文本单击此处添加文本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细黑_GBK" panose="02000000000000000000" charset="-122"/>
            </a:endParaRPr>
          </a:p>
          <a:p>
            <a:pPr marL="0" lvl="0" indent="0" eaLnBrk="1" hangingPunct="1">
              <a:lnSpc>
                <a:spcPts val="1900"/>
              </a:lnSpc>
              <a:spcBef>
                <a:spcPct val="0"/>
              </a:spcBef>
              <a:buNone/>
            </a:pP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细黑_GBK" panose="02000000000000000000" charset="-122"/>
            </a:endParaRPr>
          </a:p>
          <a:p>
            <a:pPr marL="0" lvl="0" indent="0" eaLnBrk="1" hangingPunct="1">
              <a:lnSpc>
                <a:spcPts val="1900"/>
              </a:lnSpc>
              <a:spcBef>
                <a:spcPct val="0"/>
              </a:spcBef>
              <a:buFont typeface="Wingdings" panose="05000000000000000000" pitchFamily="2" charset="2"/>
              <a:buChar char="n"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细黑_GBK" panose="02000000000000000000" charset="-122"/>
              </a:rPr>
              <a:t>单击此处添加文本单击此处添加文本单击此处添加文本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细黑_GBK" panose="02000000000000000000" charset="-122"/>
            </a:endParaRPr>
          </a:p>
          <a:p>
            <a:pPr marL="0" lvl="0" indent="0" eaLnBrk="1" hangingPunct="1">
              <a:lnSpc>
                <a:spcPts val="1900"/>
              </a:lnSpc>
              <a:spcBef>
                <a:spcPct val="0"/>
              </a:spcBef>
              <a:buNone/>
            </a:pP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细黑_GBK" panose="02000000000000000000" charset="-122"/>
            </a:endParaRPr>
          </a:p>
          <a:p>
            <a:pPr marL="0" lvl="0" indent="0" eaLnBrk="1" hangingPunct="1">
              <a:lnSpc>
                <a:spcPts val="1900"/>
              </a:lnSpc>
              <a:spcBef>
                <a:spcPct val="0"/>
              </a:spcBef>
              <a:buFont typeface="Wingdings" panose="05000000000000000000" pitchFamily="2" charset="2"/>
              <a:buChar char="n"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细黑_GBK" panose="02000000000000000000" charset="-122"/>
              </a:rPr>
              <a:t>单击此处添加文本单击此处添加文本单击此处添加文本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细黑_GBK" panose="02000000000000000000" charset="-122"/>
            </a:endParaRPr>
          </a:p>
          <a:p>
            <a:pPr marL="0" lvl="0" indent="0" eaLnBrk="1" hangingPunct="1">
              <a:lnSpc>
                <a:spcPts val="1900"/>
              </a:lnSpc>
              <a:spcBef>
                <a:spcPct val="0"/>
              </a:spcBef>
              <a:buFont typeface="Wingdings" panose="05000000000000000000" pitchFamily="2" charset="2"/>
              <a:buChar char="n"/>
            </a:pP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细黑_GBK" panose="02000000000000000000" charset="-122"/>
            </a:endParaRPr>
          </a:p>
          <a:p>
            <a:pPr marL="0" lvl="0" indent="0" eaLnBrk="1" hangingPunct="1">
              <a:lnSpc>
                <a:spcPts val="1900"/>
              </a:lnSpc>
              <a:spcBef>
                <a:spcPct val="0"/>
              </a:spcBef>
              <a:buFont typeface="Wingdings" panose="05000000000000000000" pitchFamily="2" charset="2"/>
              <a:buChar char="n"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细黑_GBK" panose="02000000000000000000" charset="-122"/>
              </a:rPr>
              <a:t>单击此处添加文本单击此处添加文本单击此处添加文本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细黑_GBK" panose="02000000000000000000" charset="-122"/>
            </a:endParaRPr>
          </a:p>
          <a:p>
            <a:pPr marL="0" lvl="0" indent="0" eaLnBrk="1" hangingPunct="1">
              <a:lnSpc>
                <a:spcPts val="1900"/>
              </a:lnSpc>
              <a:spcBef>
                <a:spcPct val="0"/>
              </a:spcBef>
              <a:buNone/>
            </a:pP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细黑_GBK" panose="02000000000000000000" charset="-122"/>
            </a:endParaRPr>
          </a:p>
          <a:p>
            <a:pPr marL="0" lvl="0" indent="0" eaLnBrk="1" hangingPunct="1">
              <a:lnSpc>
                <a:spcPts val="1900"/>
              </a:lnSpc>
              <a:spcBef>
                <a:spcPct val="0"/>
              </a:spcBef>
              <a:buNone/>
            </a:pP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细黑_GBK" panose="0200000000000000000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583851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250" advTm="0">
        <p15:prstTrans prst="origami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7" grpId="0" animBg="1"/>
      <p:bldP spid="1978" grpId="0" animBg="1"/>
      <p:bldP spid="198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3" name="组合 1972"/>
          <p:cNvGrpSpPr>
            <a:grpSpLocks/>
          </p:cNvGrpSpPr>
          <p:nvPr/>
        </p:nvGrpSpPr>
        <p:grpSpPr bwMode="auto">
          <a:xfrm>
            <a:off x="2922986" y="223838"/>
            <a:ext cx="3298031" cy="744639"/>
            <a:chOff x="3896989" y="298683"/>
            <a:chExt cx="4398022" cy="992975"/>
          </a:xfrm>
        </p:grpSpPr>
        <p:sp>
          <p:nvSpPr>
            <p:cNvPr id="1974" name="文本框 1973"/>
            <p:cNvSpPr txBox="1">
              <a:spLocks noChangeArrowheads="1"/>
            </p:cNvSpPr>
            <p:nvPr/>
          </p:nvSpPr>
          <p:spPr bwMode="auto">
            <a:xfrm>
              <a:off x="3896989" y="298683"/>
              <a:ext cx="4398022" cy="554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请在此处添加您的标题</a:t>
              </a:r>
            </a:p>
          </p:txBody>
        </p:sp>
        <p:sp>
          <p:nvSpPr>
            <p:cNvPr id="1975" name="文本框 1974"/>
            <p:cNvSpPr txBox="1">
              <a:spLocks noChangeArrowheads="1"/>
            </p:cNvSpPr>
            <p:nvPr/>
          </p:nvSpPr>
          <p:spPr bwMode="auto">
            <a:xfrm>
              <a:off x="3896989" y="860718"/>
              <a:ext cx="4398022" cy="430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15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Your Main Title Here</a:t>
              </a:r>
              <a:endPara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976" name="直接连接符 1975"/>
            <p:cNvCxnSpPr/>
            <p:nvPr/>
          </p:nvCxnSpPr>
          <p:spPr>
            <a:xfrm>
              <a:off x="5181465" y="871842"/>
              <a:ext cx="1829069" cy="0"/>
            </a:xfrm>
            <a:prstGeom prst="line">
              <a:avLst/>
            </a:prstGeom>
            <a:ln w="0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77" name="椭圆 1976"/>
          <p:cNvSpPr/>
          <p:nvPr/>
        </p:nvSpPr>
        <p:spPr>
          <a:xfrm>
            <a:off x="1169622" y="1653648"/>
            <a:ext cx="1350150" cy="13501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700" dirty="0">
                <a:solidFill>
                  <a:schemeClr val="bg1"/>
                </a:solidFill>
                <a:latin typeface="HelveticaNeueLT Pro 35 Th" pitchFamily="34" charset="0"/>
              </a:rPr>
              <a:t>75%</a:t>
            </a:r>
            <a:endParaRPr lang="zh-CN" altLang="en-US" sz="2700" dirty="0">
              <a:solidFill>
                <a:schemeClr val="bg1"/>
              </a:solidFill>
              <a:latin typeface="HelveticaNeueLT Pro 35 Th" pitchFamily="34" charset="0"/>
            </a:endParaRPr>
          </a:p>
        </p:txBody>
      </p:sp>
      <p:sp>
        <p:nvSpPr>
          <p:cNvPr id="1978" name="椭圆 1977"/>
          <p:cNvSpPr/>
          <p:nvPr/>
        </p:nvSpPr>
        <p:spPr>
          <a:xfrm>
            <a:off x="2987824" y="1653648"/>
            <a:ext cx="1350150" cy="13501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700">
                <a:solidFill>
                  <a:prstClr val="white"/>
                </a:solidFill>
                <a:latin typeface="HelveticaNeueLT Pro 35 Th" pitchFamily="34" charset="0"/>
              </a:rPr>
              <a:t>50%</a:t>
            </a:r>
            <a:endParaRPr lang="zh-CN" altLang="en-US" sz="2700">
              <a:solidFill>
                <a:prstClr val="white"/>
              </a:solidFill>
              <a:latin typeface="HelveticaNeueLT Pro 35 Th" pitchFamily="34" charset="0"/>
            </a:endParaRPr>
          </a:p>
        </p:txBody>
      </p:sp>
      <p:sp>
        <p:nvSpPr>
          <p:cNvPr id="1979" name="椭圆 1978"/>
          <p:cNvSpPr/>
          <p:nvPr/>
        </p:nvSpPr>
        <p:spPr>
          <a:xfrm>
            <a:off x="4806026" y="1653648"/>
            <a:ext cx="1350150" cy="13501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700">
                <a:solidFill>
                  <a:prstClr val="white"/>
                </a:solidFill>
                <a:latin typeface="HelveticaNeueLT Pro 35 Th" pitchFamily="34" charset="0"/>
              </a:rPr>
              <a:t>25%</a:t>
            </a:r>
            <a:endParaRPr lang="zh-CN" altLang="en-US" sz="2700">
              <a:solidFill>
                <a:prstClr val="white"/>
              </a:solidFill>
              <a:latin typeface="HelveticaNeueLT Pro 35 Th" pitchFamily="34" charset="0"/>
            </a:endParaRPr>
          </a:p>
        </p:txBody>
      </p:sp>
      <p:sp>
        <p:nvSpPr>
          <p:cNvPr id="1980" name="椭圆 1979"/>
          <p:cNvSpPr/>
          <p:nvPr/>
        </p:nvSpPr>
        <p:spPr>
          <a:xfrm>
            <a:off x="6624228" y="1653648"/>
            <a:ext cx="1350150" cy="13501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700">
                <a:solidFill>
                  <a:prstClr val="white"/>
                </a:solidFill>
                <a:latin typeface="HelveticaNeueLT Pro 35 Th" pitchFamily="34" charset="0"/>
              </a:rPr>
              <a:t>10%</a:t>
            </a:r>
            <a:endParaRPr lang="zh-CN" altLang="en-US" sz="2700">
              <a:solidFill>
                <a:prstClr val="white"/>
              </a:solidFill>
              <a:latin typeface="HelveticaNeueLT Pro 35 Th" pitchFamily="34" charset="0"/>
            </a:endParaRPr>
          </a:p>
        </p:txBody>
      </p:sp>
      <p:sp>
        <p:nvSpPr>
          <p:cNvPr id="1981" name="椭圆 85"/>
          <p:cNvSpPr/>
          <p:nvPr/>
        </p:nvSpPr>
        <p:spPr>
          <a:xfrm>
            <a:off x="1169622" y="1652811"/>
            <a:ext cx="1350150" cy="1350150"/>
          </a:xfrm>
          <a:custGeom>
            <a:avLst/>
            <a:gdLst>
              <a:gd name="connsiteX0" fmla="*/ 0 w 1800200"/>
              <a:gd name="connsiteY0" fmla="*/ 900100 h 1800200"/>
              <a:gd name="connsiteX1" fmla="*/ 900100 w 1800200"/>
              <a:gd name="connsiteY1" fmla="*/ 0 h 1800200"/>
              <a:gd name="connsiteX2" fmla="*/ 1800200 w 1800200"/>
              <a:gd name="connsiteY2" fmla="*/ 900100 h 1800200"/>
              <a:gd name="connsiteX3" fmla="*/ 900100 w 1800200"/>
              <a:gd name="connsiteY3" fmla="*/ 1800200 h 1800200"/>
              <a:gd name="connsiteX4" fmla="*/ 0 w 1800200"/>
              <a:gd name="connsiteY4" fmla="*/ 900100 h 1800200"/>
              <a:gd name="connsiteX0" fmla="*/ 900100 w 1800200"/>
              <a:gd name="connsiteY0" fmla="*/ 0 h 1800200"/>
              <a:gd name="connsiteX1" fmla="*/ 1800200 w 1800200"/>
              <a:gd name="connsiteY1" fmla="*/ 900100 h 1800200"/>
              <a:gd name="connsiteX2" fmla="*/ 900100 w 1800200"/>
              <a:gd name="connsiteY2" fmla="*/ 1800200 h 1800200"/>
              <a:gd name="connsiteX3" fmla="*/ 0 w 1800200"/>
              <a:gd name="connsiteY3" fmla="*/ 900100 h 1800200"/>
              <a:gd name="connsiteX4" fmla="*/ 991540 w 1800200"/>
              <a:gd name="connsiteY4" fmla="*/ 91440 h 1800200"/>
              <a:gd name="connsiteX0" fmla="*/ 900100 w 1800200"/>
              <a:gd name="connsiteY0" fmla="*/ 0 h 1800200"/>
              <a:gd name="connsiteX1" fmla="*/ 1800200 w 1800200"/>
              <a:gd name="connsiteY1" fmla="*/ 900100 h 1800200"/>
              <a:gd name="connsiteX2" fmla="*/ 900100 w 1800200"/>
              <a:gd name="connsiteY2" fmla="*/ 1800200 h 1800200"/>
              <a:gd name="connsiteX3" fmla="*/ 0 w 1800200"/>
              <a:gd name="connsiteY3" fmla="*/ 900100 h 18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0200" h="1800200">
                <a:moveTo>
                  <a:pt x="900100" y="0"/>
                </a:moveTo>
                <a:cubicBezTo>
                  <a:pt x="1397212" y="0"/>
                  <a:pt x="1800200" y="402988"/>
                  <a:pt x="1800200" y="900100"/>
                </a:cubicBezTo>
                <a:cubicBezTo>
                  <a:pt x="1800200" y="1397212"/>
                  <a:pt x="1397212" y="1800200"/>
                  <a:pt x="900100" y="1800200"/>
                </a:cubicBezTo>
                <a:cubicBezTo>
                  <a:pt x="402988" y="1800200"/>
                  <a:pt x="0" y="1397212"/>
                  <a:pt x="0" y="900100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982" name="椭圆 85"/>
          <p:cNvSpPr/>
          <p:nvPr/>
        </p:nvSpPr>
        <p:spPr>
          <a:xfrm>
            <a:off x="3662899" y="1652811"/>
            <a:ext cx="675075" cy="1350150"/>
          </a:xfrm>
          <a:custGeom>
            <a:avLst/>
            <a:gdLst>
              <a:gd name="connsiteX0" fmla="*/ 0 w 1800200"/>
              <a:gd name="connsiteY0" fmla="*/ 900100 h 1800200"/>
              <a:gd name="connsiteX1" fmla="*/ 900100 w 1800200"/>
              <a:gd name="connsiteY1" fmla="*/ 0 h 1800200"/>
              <a:gd name="connsiteX2" fmla="*/ 1800200 w 1800200"/>
              <a:gd name="connsiteY2" fmla="*/ 900100 h 1800200"/>
              <a:gd name="connsiteX3" fmla="*/ 900100 w 1800200"/>
              <a:gd name="connsiteY3" fmla="*/ 1800200 h 1800200"/>
              <a:gd name="connsiteX4" fmla="*/ 0 w 1800200"/>
              <a:gd name="connsiteY4" fmla="*/ 900100 h 1800200"/>
              <a:gd name="connsiteX0" fmla="*/ 900100 w 1800200"/>
              <a:gd name="connsiteY0" fmla="*/ 0 h 1800200"/>
              <a:gd name="connsiteX1" fmla="*/ 1800200 w 1800200"/>
              <a:gd name="connsiteY1" fmla="*/ 900100 h 1800200"/>
              <a:gd name="connsiteX2" fmla="*/ 900100 w 1800200"/>
              <a:gd name="connsiteY2" fmla="*/ 1800200 h 1800200"/>
              <a:gd name="connsiteX3" fmla="*/ 0 w 1800200"/>
              <a:gd name="connsiteY3" fmla="*/ 900100 h 1800200"/>
              <a:gd name="connsiteX4" fmla="*/ 991540 w 1800200"/>
              <a:gd name="connsiteY4" fmla="*/ 91440 h 1800200"/>
              <a:gd name="connsiteX0" fmla="*/ 900100 w 1800200"/>
              <a:gd name="connsiteY0" fmla="*/ 0 h 1800200"/>
              <a:gd name="connsiteX1" fmla="*/ 1800200 w 1800200"/>
              <a:gd name="connsiteY1" fmla="*/ 900100 h 1800200"/>
              <a:gd name="connsiteX2" fmla="*/ 900100 w 1800200"/>
              <a:gd name="connsiteY2" fmla="*/ 1800200 h 1800200"/>
              <a:gd name="connsiteX3" fmla="*/ 0 w 1800200"/>
              <a:gd name="connsiteY3" fmla="*/ 900100 h 1800200"/>
              <a:gd name="connsiteX0" fmla="*/ 0 w 900100"/>
              <a:gd name="connsiteY0" fmla="*/ 0 h 1800200"/>
              <a:gd name="connsiteX1" fmla="*/ 900100 w 900100"/>
              <a:gd name="connsiteY1" fmla="*/ 900100 h 1800200"/>
              <a:gd name="connsiteX2" fmla="*/ 0 w 900100"/>
              <a:gd name="connsiteY2" fmla="*/ 1800200 h 18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00100" h="1800200">
                <a:moveTo>
                  <a:pt x="0" y="0"/>
                </a:moveTo>
                <a:cubicBezTo>
                  <a:pt x="497112" y="0"/>
                  <a:pt x="900100" y="402988"/>
                  <a:pt x="900100" y="900100"/>
                </a:cubicBezTo>
                <a:cubicBezTo>
                  <a:pt x="900100" y="1397212"/>
                  <a:pt x="497112" y="1800200"/>
                  <a:pt x="0" y="1800200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983" name="椭圆 85"/>
          <p:cNvSpPr/>
          <p:nvPr/>
        </p:nvSpPr>
        <p:spPr>
          <a:xfrm>
            <a:off x="5481101" y="1652811"/>
            <a:ext cx="675075" cy="675075"/>
          </a:xfrm>
          <a:custGeom>
            <a:avLst/>
            <a:gdLst>
              <a:gd name="connsiteX0" fmla="*/ 0 w 1800200"/>
              <a:gd name="connsiteY0" fmla="*/ 900100 h 1800200"/>
              <a:gd name="connsiteX1" fmla="*/ 900100 w 1800200"/>
              <a:gd name="connsiteY1" fmla="*/ 0 h 1800200"/>
              <a:gd name="connsiteX2" fmla="*/ 1800200 w 1800200"/>
              <a:gd name="connsiteY2" fmla="*/ 900100 h 1800200"/>
              <a:gd name="connsiteX3" fmla="*/ 900100 w 1800200"/>
              <a:gd name="connsiteY3" fmla="*/ 1800200 h 1800200"/>
              <a:gd name="connsiteX4" fmla="*/ 0 w 1800200"/>
              <a:gd name="connsiteY4" fmla="*/ 900100 h 1800200"/>
              <a:gd name="connsiteX0" fmla="*/ 900100 w 1800200"/>
              <a:gd name="connsiteY0" fmla="*/ 0 h 1800200"/>
              <a:gd name="connsiteX1" fmla="*/ 1800200 w 1800200"/>
              <a:gd name="connsiteY1" fmla="*/ 900100 h 1800200"/>
              <a:gd name="connsiteX2" fmla="*/ 900100 w 1800200"/>
              <a:gd name="connsiteY2" fmla="*/ 1800200 h 1800200"/>
              <a:gd name="connsiteX3" fmla="*/ 0 w 1800200"/>
              <a:gd name="connsiteY3" fmla="*/ 900100 h 1800200"/>
              <a:gd name="connsiteX4" fmla="*/ 991540 w 1800200"/>
              <a:gd name="connsiteY4" fmla="*/ 91440 h 1800200"/>
              <a:gd name="connsiteX0" fmla="*/ 900100 w 1800200"/>
              <a:gd name="connsiteY0" fmla="*/ 0 h 1800200"/>
              <a:gd name="connsiteX1" fmla="*/ 1800200 w 1800200"/>
              <a:gd name="connsiteY1" fmla="*/ 900100 h 1800200"/>
              <a:gd name="connsiteX2" fmla="*/ 900100 w 1800200"/>
              <a:gd name="connsiteY2" fmla="*/ 1800200 h 1800200"/>
              <a:gd name="connsiteX3" fmla="*/ 0 w 1800200"/>
              <a:gd name="connsiteY3" fmla="*/ 900100 h 1800200"/>
              <a:gd name="connsiteX0" fmla="*/ 0 w 900100"/>
              <a:gd name="connsiteY0" fmla="*/ 0 h 1800200"/>
              <a:gd name="connsiteX1" fmla="*/ 900100 w 900100"/>
              <a:gd name="connsiteY1" fmla="*/ 900100 h 1800200"/>
              <a:gd name="connsiteX2" fmla="*/ 0 w 900100"/>
              <a:gd name="connsiteY2" fmla="*/ 1800200 h 1800200"/>
              <a:gd name="connsiteX0" fmla="*/ 0 w 900100"/>
              <a:gd name="connsiteY0" fmla="*/ 0 h 900100"/>
              <a:gd name="connsiteX1" fmla="*/ 900100 w 900100"/>
              <a:gd name="connsiteY1" fmla="*/ 900100 h 9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00100" h="900100">
                <a:moveTo>
                  <a:pt x="0" y="0"/>
                </a:moveTo>
                <a:cubicBezTo>
                  <a:pt x="497112" y="0"/>
                  <a:pt x="900100" y="402988"/>
                  <a:pt x="900100" y="900100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984" name="椭圆 85"/>
          <p:cNvSpPr/>
          <p:nvPr/>
        </p:nvSpPr>
        <p:spPr>
          <a:xfrm>
            <a:off x="7299303" y="1652498"/>
            <a:ext cx="312959" cy="76290"/>
          </a:xfrm>
          <a:custGeom>
            <a:avLst/>
            <a:gdLst>
              <a:gd name="connsiteX0" fmla="*/ 0 w 1800200"/>
              <a:gd name="connsiteY0" fmla="*/ 900100 h 1800200"/>
              <a:gd name="connsiteX1" fmla="*/ 900100 w 1800200"/>
              <a:gd name="connsiteY1" fmla="*/ 0 h 1800200"/>
              <a:gd name="connsiteX2" fmla="*/ 1800200 w 1800200"/>
              <a:gd name="connsiteY2" fmla="*/ 900100 h 1800200"/>
              <a:gd name="connsiteX3" fmla="*/ 900100 w 1800200"/>
              <a:gd name="connsiteY3" fmla="*/ 1800200 h 1800200"/>
              <a:gd name="connsiteX4" fmla="*/ 0 w 1800200"/>
              <a:gd name="connsiteY4" fmla="*/ 900100 h 1800200"/>
              <a:gd name="connsiteX0" fmla="*/ 900100 w 1800200"/>
              <a:gd name="connsiteY0" fmla="*/ 0 h 1800200"/>
              <a:gd name="connsiteX1" fmla="*/ 1800200 w 1800200"/>
              <a:gd name="connsiteY1" fmla="*/ 900100 h 1800200"/>
              <a:gd name="connsiteX2" fmla="*/ 900100 w 1800200"/>
              <a:gd name="connsiteY2" fmla="*/ 1800200 h 1800200"/>
              <a:gd name="connsiteX3" fmla="*/ 0 w 1800200"/>
              <a:gd name="connsiteY3" fmla="*/ 900100 h 1800200"/>
              <a:gd name="connsiteX4" fmla="*/ 991540 w 1800200"/>
              <a:gd name="connsiteY4" fmla="*/ 91440 h 1800200"/>
              <a:gd name="connsiteX0" fmla="*/ 900100 w 1800200"/>
              <a:gd name="connsiteY0" fmla="*/ 0 h 1800200"/>
              <a:gd name="connsiteX1" fmla="*/ 1800200 w 1800200"/>
              <a:gd name="connsiteY1" fmla="*/ 900100 h 1800200"/>
              <a:gd name="connsiteX2" fmla="*/ 900100 w 1800200"/>
              <a:gd name="connsiteY2" fmla="*/ 1800200 h 1800200"/>
              <a:gd name="connsiteX3" fmla="*/ 0 w 1800200"/>
              <a:gd name="connsiteY3" fmla="*/ 900100 h 1800200"/>
              <a:gd name="connsiteX0" fmla="*/ 0 w 900100"/>
              <a:gd name="connsiteY0" fmla="*/ 0 h 1800200"/>
              <a:gd name="connsiteX1" fmla="*/ 900100 w 900100"/>
              <a:gd name="connsiteY1" fmla="*/ 900100 h 1800200"/>
              <a:gd name="connsiteX2" fmla="*/ 0 w 900100"/>
              <a:gd name="connsiteY2" fmla="*/ 1800200 h 1800200"/>
              <a:gd name="connsiteX0" fmla="*/ 0 w 900100"/>
              <a:gd name="connsiteY0" fmla="*/ 0 h 900100"/>
              <a:gd name="connsiteX1" fmla="*/ 900100 w 900100"/>
              <a:gd name="connsiteY1" fmla="*/ 900100 h 900100"/>
              <a:gd name="connsiteX0" fmla="*/ 0 w 900100"/>
              <a:gd name="connsiteY0" fmla="*/ 0 h 900100"/>
              <a:gd name="connsiteX1" fmla="*/ 417278 w 900100"/>
              <a:gd name="connsiteY1" fmla="*/ 101302 h 900100"/>
              <a:gd name="connsiteX2" fmla="*/ 900100 w 900100"/>
              <a:gd name="connsiteY2" fmla="*/ 900100 h 900100"/>
              <a:gd name="connsiteX0" fmla="*/ 0 w 900100"/>
              <a:gd name="connsiteY0" fmla="*/ 0 h 900100"/>
              <a:gd name="connsiteX1" fmla="*/ 417278 w 900100"/>
              <a:gd name="connsiteY1" fmla="*/ 101302 h 900100"/>
              <a:gd name="connsiteX2" fmla="*/ 900100 w 900100"/>
              <a:gd name="connsiteY2" fmla="*/ 900100 h 900100"/>
              <a:gd name="connsiteX0" fmla="*/ 0 w 900100"/>
              <a:gd name="connsiteY0" fmla="*/ 0 h 900100"/>
              <a:gd name="connsiteX1" fmla="*/ 417278 w 900100"/>
              <a:gd name="connsiteY1" fmla="*/ 101302 h 900100"/>
              <a:gd name="connsiteX2" fmla="*/ 900100 w 900100"/>
              <a:gd name="connsiteY2" fmla="*/ 900100 h 900100"/>
              <a:gd name="connsiteX0" fmla="*/ 0 w 900100"/>
              <a:gd name="connsiteY0" fmla="*/ 330 h 900430"/>
              <a:gd name="connsiteX1" fmla="*/ 417278 w 900100"/>
              <a:gd name="connsiteY1" fmla="*/ 101632 h 900430"/>
              <a:gd name="connsiteX2" fmla="*/ 900100 w 900100"/>
              <a:gd name="connsiteY2" fmla="*/ 900430 h 900430"/>
              <a:gd name="connsiteX0" fmla="*/ 0 w 417278"/>
              <a:gd name="connsiteY0" fmla="*/ 330 h 101632"/>
              <a:gd name="connsiteX1" fmla="*/ 417278 w 417278"/>
              <a:gd name="connsiteY1" fmla="*/ 101632 h 101632"/>
              <a:gd name="connsiteX0" fmla="*/ 0 w 417278"/>
              <a:gd name="connsiteY0" fmla="*/ 418 h 101720"/>
              <a:gd name="connsiteX1" fmla="*/ 417278 w 417278"/>
              <a:gd name="connsiteY1" fmla="*/ 101720 h 101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278" h="101720">
                <a:moveTo>
                  <a:pt x="0" y="418"/>
                </a:moveTo>
                <a:cubicBezTo>
                  <a:pt x="158143" y="-3915"/>
                  <a:pt x="282947" y="25091"/>
                  <a:pt x="417278" y="101720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985" name="TextBox 90"/>
          <p:cNvSpPr txBox="1"/>
          <p:nvPr/>
        </p:nvSpPr>
        <p:spPr>
          <a:xfrm>
            <a:off x="903582" y="3271057"/>
            <a:ext cx="1723549" cy="1131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华文黑体" pitchFamily="2" charset="-122"/>
                <a:ea typeface="华文黑体" pitchFamily="2" charset="-122"/>
                <a:cs typeface="华文黑体" pitchFamily="2" charset="-122"/>
              </a:rPr>
              <a:t>单击添加标题</a:t>
            </a:r>
            <a:endParaRPr lang="en-US" altLang="zh-CN" sz="1500">
              <a:solidFill>
                <a:schemeClr val="bg1"/>
              </a:solidFill>
              <a:latin typeface="华文黑体" pitchFamily="2" charset="-122"/>
              <a:ea typeface="华文黑体" pitchFamily="2" charset="-122"/>
              <a:cs typeface="华文黑体" pitchFamily="2" charset="-122"/>
            </a:endParaRPr>
          </a:p>
          <a:p>
            <a:pPr algn="ctr"/>
            <a:endParaRPr lang="en-US" altLang="zh-CN" sz="450">
              <a:solidFill>
                <a:schemeClr val="bg1"/>
              </a:solidFill>
              <a:latin typeface="华文黑体" pitchFamily="2" charset="-122"/>
              <a:ea typeface="华文黑体" pitchFamily="2" charset="-122"/>
              <a:cs typeface="华文黑体" pitchFamily="2" charset="-122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单击添加文本单击添加</a:t>
            </a:r>
            <a:endParaRPr lang="en-US" altLang="zh-CN" sz="1200">
              <a:solidFill>
                <a:schemeClr val="bg1"/>
              </a:solidFill>
              <a:latin typeface="华文细黑" pitchFamily="2" charset="-122"/>
              <a:ea typeface="华文细黑" pitchFamily="2" charset="-122"/>
              <a:cs typeface="华文黑体" pitchFamily="2" charset="-122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文本单击添加文本单击</a:t>
            </a:r>
            <a:endParaRPr lang="en-US" altLang="zh-CN" sz="1200">
              <a:solidFill>
                <a:schemeClr val="bg1"/>
              </a:solidFill>
              <a:latin typeface="华文细黑" pitchFamily="2" charset="-122"/>
              <a:ea typeface="华文细黑" pitchFamily="2" charset="-122"/>
              <a:cs typeface="华文黑体" pitchFamily="2" charset="-122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添加文本单击添加文本</a:t>
            </a:r>
            <a:endParaRPr lang="en-US" altLang="zh-CN" sz="1200">
              <a:solidFill>
                <a:schemeClr val="bg1"/>
              </a:solidFill>
              <a:latin typeface="华文细黑" pitchFamily="2" charset="-122"/>
              <a:ea typeface="华文细黑" pitchFamily="2" charset="-122"/>
              <a:cs typeface="华文黑体" pitchFamily="2" charset="-122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单击添加文本</a:t>
            </a:r>
          </a:p>
        </p:txBody>
      </p:sp>
      <p:sp>
        <p:nvSpPr>
          <p:cNvPr id="1986" name="TextBox 92"/>
          <p:cNvSpPr txBox="1"/>
          <p:nvPr/>
        </p:nvSpPr>
        <p:spPr>
          <a:xfrm>
            <a:off x="2801125" y="3271056"/>
            <a:ext cx="1723549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华文黑体" pitchFamily="2" charset="-122"/>
                <a:ea typeface="华文黑体" pitchFamily="2" charset="-122"/>
                <a:cs typeface="华文黑体" pitchFamily="2" charset="-122"/>
              </a:rPr>
              <a:t>单击添加标题</a:t>
            </a:r>
            <a:endParaRPr lang="en-US" altLang="zh-CN" sz="1500">
              <a:solidFill>
                <a:schemeClr val="bg1"/>
              </a:solidFill>
              <a:latin typeface="华文黑体" pitchFamily="2" charset="-122"/>
              <a:ea typeface="华文黑体" pitchFamily="2" charset="-122"/>
              <a:cs typeface="华文黑体" pitchFamily="2" charset="-122"/>
            </a:endParaRPr>
          </a:p>
          <a:p>
            <a:pPr algn="ctr"/>
            <a:endParaRPr lang="en-US" altLang="zh-CN" sz="450">
              <a:solidFill>
                <a:schemeClr val="bg1"/>
              </a:solidFill>
              <a:latin typeface="华文黑体" pitchFamily="2" charset="-122"/>
              <a:ea typeface="华文黑体" pitchFamily="2" charset="-122"/>
              <a:cs typeface="华文黑体" pitchFamily="2" charset="-122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单击添加文本单击添加</a:t>
            </a:r>
            <a:endParaRPr lang="en-US" altLang="zh-CN" sz="1200">
              <a:solidFill>
                <a:schemeClr val="bg1"/>
              </a:solidFill>
              <a:latin typeface="华文细黑" pitchFamily="2" charset="-122"/>
              <a:ea typeface="华文细黑" pitchFamily="2" charset="-122"/>
              <a:cs typeface="华文黑体" pitchFamily="2" charset="-122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文本单击添加文本单击</a:t>
            </a:r>
            <a:endParaRPr lang="en-US" altLang="zh-CN" sz="1200">
              <a:solidFill>
                <a:schemeClr val="bg1"/>
              </a:solidFill>
              <a:latin typeface="华文细黑" pitchFamily="2" charset="-122"/>
              <a:ea typeface="华文细黑" pitchFamily="2" charset="-122"/>
              <a:cs typeface="华文黑体" pitchFamily="2" charset="-122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添加文本单击添加文本</a:t>
            </a:r>
          </a:p>
        </p:txBody>
      </p:sp>
      <p:sp>
        <p:nvSpPr>
          <p:cNvPr id="1987" name="TextBox 93"/>
          <p:cNvSpPr txBox="1"/>
          <p:nvPr/>
        </p:nvSpPr>
        <p:spPr>
          <a:xfrm>
            <a:off x="4619327" y="3271057"/>
            <a:ext cx="1723549" cy="1131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华文黑体" pitchFamily="2" charset="-122"/>
                <a:ea typeface="华文黑体" pitchFamily="2" charset="-122"/>
                <a:cs typeface="华文黑体" pitchFamily="2" charset="-122"/>
              </a:rPr>
              <a:t>单击添加标题</a:t>
            </a:r>
            <a:endParaRPr lang="en-US" altLang="zh-CN" sz="1500">
              <a:solidFill>
                <a:schemeClr val="bg1"/>
              </a:solidFill>
              <a:latin typeface="华文黑体" pitchFamily="2" charset="-122"/>
              <a:ea typeface="华文黑体" pitchFamily="2" charset="-122"/>
              <a:cs typeface="华文黑体" pitchFamily="2" charset="-122"/>
            </a:endParaRPr>
          </a:p>
          <a:p>
            <a:pPr algn="ctr"/>
            <a:endParaRPr lang="en-US" altLang="zh-CN" sz="450">
              <a:solidFill>
                <a:schemeClr val="bg1"/>
              </a:solidFill>
              <a:latin typeface="华文黑体" pitchFamily="2" charset="-122"/>
              <a:ea typeface="华文黑体" pitchFamily="2" charset="-122"/>
              <a:cs typeface="华文黑体" pitchFamily="2" charset="-122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单击添加文本单击添加</a:t>
            </a:r>
            <a:endParaRPr lang="en-US" altLang="zh-CN" sz="1200">
              <a:solidFill>
                <a:schemeClr val="bg1"/>
              </a:solidFill>
              <a:latin typeface="华文细黑" pitchFamily="2" charset="-122"/>
              <a:ea typeface="华文细黑" pitchFamily="2" charset="-122"/>
              <a:cs typeface="华文黑体" pitchFamily="2" charset="-122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文本单击添加文本单击</a:t>
            </a:r>
            <a:endParaRPr lang="en-US" altLang="zh-CN" sz="1200">
              <a:solidFill>
                <a:schemeClr val="bg1"/>
              </a:solidFill>
              <a:latin typeface="华文细黑" pitchFamily="2" charset="-122"/>
              <a:ea typeface="华文细黑" pitchFamily="2" charset="-122"/>
              <a:cs typeface="华文黑体" pitchFamily="2" charset="-122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添加文本单击添加文本</a:t>
            </a:r>
            <a:endParaRPr lang="en-US" altLang="zh-CN" sz="1200">
              <a:solidFill>
                <a:schemeClr val="bg1"/>
              </a:solidFill>
              <a:latin typeface="华文细黑" pitchFamily="2" charset="-122"/>
              <a:ea typeface="华文细黑" pitchFamily="2" charset="-122"/>
              <a:cs typeface="华文黑体" pitchFamily="2" charset="-122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单击添加文本</a:t>
            </a:r>
          </a:p>
        </p:txBody>
      </p:sp>
      <p:sp>
        <p:nvSpPr>
          <p:cNvPr id="1988" name="TextBox 94"/>
          <p:cNvSpPr txBox="1"/>
          <p:nvPr/>
        </p:nvSpPr>
        <p:spPr>
          <a:xfrm>
            <a:off x="6437529" y="3271056"/>
            <a:ext cx="1723549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华文黑体" pitchFamily="2" charset="-122"/>
                <a:ea typeface="华文黑体" pitchFamily="2" charset="-122"/>
                <a:cs typeface="华文黑体" pitchFamily="2" charset="-122"/>
              </a:rPr>
              <a:t>单击添加标题</a:t>
            </a:r>
            <a:endParaRPr lang="en-US" altLang="zh-CN" sz="1500">
              <a:solidFill>
                <a:schemeClr val="bg1"/>
              </a:solidFill>
              <a:latin typeface="华文黑体" pitchFamily="2" charset="-122"/>
              <a:ea typeface="华文黑体" pitchFamily="2" charset="-122"/>
              <a:cs typeface="华文黑体" pitchFamily="2" charset="-122"/>
            </a:endParaRPr>
          </a:p>
          <a:p>
            <a:pPr algn="ctr"/>
            <a:endParaRPr lang="en-US" altLang="zh-CN" sz="450">
              <a:solidFill>
                <a:schemeClr val="bg1"/>
              </a:solidFill>
              <a:latin typeface="华文黑体" pitchFamily="2" charset="-122"/>
              <a:ea typeface="华文黑体" pitchFamily="2" charset="-122"/>
              <a:cs typeface="华文黑体" pitchFamily="2" charset="-122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单击添加文本单击添加</a:t>
            </a:r>
            <a:endParaRPr lang="en-US" altLang="zh-CN" sz="1200">
              <a:solidFill>
                <a:schemeClr val="bg1"/>
              </a:solidFill>
              <a:latin typeface="华文细黑" pitchFamily="2" charset="-122"/>
              <a:ea typeface="华文细黑" pitchFamily="2" charset="-122"/>
              <a:cs typeface="华文黑体" pitchFamily="2" charset="-122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文本单击添加文本单击</a:t>
            </a:r>
            <a:endParaRPr lang="en-US" altLang="zh-CN" sz="1200">
              <a:solidFill>
                <a:schemeClr val="bg1"/>
              </a:solidFill>
              <a:latin typeface="华文细黑" pitchFamily="2" charset="-122"/>
              <a:ea typeface="华文细黑" pitchFamily="2" charset="-122"/>
              <a:cs typeface="华文黑体" pitchFamily="2" charset="-122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添加文本单击添加文本</a:t>
            </a:r>
          </a:p>
        </p:txBody>
      </p:sp>
    </p:spTree>
    <p:extLst>
      <p:ext uri="{BB962C8B-B14F-4D97-AF65-F5344CB8AC3E}">
        <p14:creationId xmlns:p14="http://schemas.microsoft.com/office/powerpoint/2010/main" val="280000280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250" advTm="0">
        <p15:prstTrans prst="origami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1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1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1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000"/>
                                        <p:tgtEl>
                                          <p:spTgt spid="1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1000"/>
                                        <p:tgtEl>
                                          <p:spTgt spid="1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1000"/>
                                        <p:tgtEl>
                                          <p:spTgt spid="1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1000"/>
                                        <p:tgtEl>
                                          <p:spTgt spid="1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1000"/>
                                        <p:tgtEl>
                                          <p:spTgt spid="1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7" grpId="0" animBg="1"/>
      <p:bldP spid="1978" grpId="0" animBg="1"/>
      <p:bldP spid="1979" grpId="0" animBg="1"/>
      <p:bldP spid="1980" grpId="0" animBg="1"/>
      <p:bldP spid="1981" grpId="0" animBg="1"/>
      <p:bldP spid="1982" grpId="0" animBg="1"/>
      <p:bldP spid="1983" grpId="0" animBg="1"/>
      <p:bldP spid="1984" grpId="0" animBg="1"/>
      <p:bldP spid="1985" grpId="0"/>
      <p:bldP spid="1986" grpId="0"/>
      <p:bldP spid="1987" grpId="0"/>
      <p:bldP spid="198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176714" y="1416844"/>
            <a:ext cx="3521869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9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49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704036" y="2946799"/>
            <a:ext cx="44672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3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Add title</a:t>
            </a:r>
            <a:endParaRPr lang="zh-CN" altLang="en-US" sz="3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063045" y="2323478"/>
            <a:ext cx="3748847" cy="601581"/>
            <a:chOff x="2010225" y="4867691"/>
            <a:chExt cx="5421087" cy="869927"/>
          </a:xfrm>
          <a:solidFill>
            <a:schemeClr val="bg1"/>
          </a:solidFill>
        </p:grpSpPr>
        <p:sp>
          <p:nvSpPr>
            <p:cNvPr id="5" name="Freeform 63"/>
            <p:cNvSpPr>
              <a:spLocks/>
            </p:cNvSpPr>
            <p:nvPr/>
          </p:nvSpPr>
          <p:spPr bwMode="auto">
            <a:xfrm>
              <a:off x="5452985" y="5280823"/>
              <a:ext cx="1978327" cy="47023"/>
            </a:xfrm>
            <a:custGeom>
              <a:avLst/>
              <a:gdLst>
                <a:gd name="T0" fmla="*/ 0 w 589"/>
                <a:gd name="T1" fmla="*/ 0 h 14"/>
                <a:gd name="T2" fmla="*/ 589 w 589"/>
                <a:gd name="T3" fmla="*/ 2 h 14"/>
                <a:gd name="T4" fmla="*/ 0 w 589"/>
                <a:gd name="T5" fmla="*/ 14 h 14"/>
                <a:gd name="T6" fmla="*/ 0 w 589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9" h="14">
                  <a:moveTo>
                    <a:pt x="0" y="0"/>
                  </a:moveTo>
                  <a:lnTo>
                    <a:pt x="589" y="2"/>
                  </a:lnTo>
                  <a:lnTo>
                    <a:pt x="0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" name="Freeform 64"/>
            <p:cNvSpPr>
              <a:spLocks/>
            </p:cNvSpPr>
            <p:nvPr/>
          </p:nvSpPr>
          <p:spPr bwMode="auto">
            <a:xfrm>
              <a:off x="2010225" y="5270746"/>
              <a:ext cx="1978327" cy="57099"/>
            </a:xfrm>
            <a:custGeom>
              <a:avLst/>
              <a:gdLst>
                <a:gd name="T0" fmla="*/ 589 w 589"/>
                <a:gd name="T1" fmla="*/ 17 h 17"/>
                <a:gd name="T2" fmla="*/ 0 w 589"/>
                <a:gd name="T3" fmla="*/ 0 h 17"/>
                <a:gd name="T4" fmla="*/ 589 w 589"/>
                <a:gd name="T5" fmla="*/ 3 h 17"/>
                <a:gd name="T6" fmla="*/ 589 w 589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9" h="17">
                  <a:moveTo>
                    <a:pt x="589" y="17"/>
                  </a:moveTo>
                  <a:lnTo>
                    <a:pt x="0" y="0"/>
                  </a:lnTo>
                  <a:lnTo>
                    <a:pt x="589" y="3"/>
                  </a:lnTo>
                  <a:lnTo>
                    <a:pt x="589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" name="Freeform 65"/>
            <p:cNvSpPr>
              <a:spLocks/>
            </p:cNvSpPr>
            <p:nvPr/>
          </p:nvSpPr>
          <p:spPr bwMode="auto">
            <a:xfrm>
              <a:off x="3978476" y="5240517"/>
              <a:ext cx="614659" cy="497101"/>
            </a:xfrm>
            <a:custGeom>
              <a:avLst/>
              <a:gdLst>
                <a:gd name="T0" fmla="*/ 61 w 77"/>
                <a:gd name="T1" fmla="*/ 15 h 62"/>
                <a:gd name="T2" fmla="*/ 28 w 77"/>
                <a:gd name="T3" fmla="*/ 2 h 62"/>
                <a:gd name="T4" fmla="*/ 1 w 77"/>
                <a:gd name="T5" fmla="*/ 24 h 62"/>
                <a:gd name="T6" fmla="*/ 20 w 77"/>
                <a:gd name="T7" fmla="*/ 34 h 62"/>
                <a:gd name="T8" fmla="*/ 48 w 77"/>
                <a:gd name="T9" fmla="*/ 20 h 62"/>
                <a:gd name="T10" fmla="*/ 57 w 77"/>
                <a:gd name="T11" fmla="*/ 13 h 62"/>
                <a:gd name="T12" fmla="*/ 56 w 77"/>
                <a:gd name="T13" fmla="*/ 12 h 62"/>
                <a:gd name="T14" fmla="*/ 20 w 77"/>
                <a:gd name="T15" fmla="*/ 33 h 62"/>
                <a:gd name="T16" fmla="*/ 2 w 77"/>
                <a:gd name="T17" fmla="*/ 23 h 62"/>
                <a:gd name="T18" fmla="*/ 28 w 77"/>
                <a:gd name="T19" fmla="*/ 3 h 62"/>
                <a:gd name="T20" fmla="*/ 60 w 77"/>
                <a:gd name="T21" fmla="*/ 16 h 62"/>
                <a:gd name="T22" fmla="*/ 60 w 77"/>
                <a:gd name="T23" fmla="*/ 49 h 62"/>
                <a:gd name="T24" fmla="*/ 35 w 77"/>
                <a:gd name="T25" fmla="*/ 45 h 62"/>
                <a:gd name="T26" fmla="*/ 61 w 77"/>
                <a:gd name="T27" fmla="*/ 50 h 62"/>
                <a:gd name="T28" fmla="*/ 61 w 77"/>
                <a:gd name="T29" fmla="*/ 1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" h="62">
                  <a:moveTo>
                    <a:pt x="61" y="15"/>
                  </a:moveTo>
                  <a:cubicBezTo>
                    <a:pt x="61" y="15"/>
                    <a:pt x="51" y="1"/>
                    <a:pt x="28" y="2"/>
                  </a:cubicBezTo>
                  <a:cubicBezTo>
                    <a:pt x="28" y="2"/>
                    <a:pt x="1" y="4"/>
                    <a:pt x="1" y="24"/>
                  </a:cubicBezTo>
                  <a:cubicBezTo>
                    <a:pt x="1" y="24"/>
                    <a:pt x="2" y="35"/>
                    <a:pt x="20" y="34"/>
                  </a:cubicBezTo>
                  <a:cubicBezTo>
                    <a:pt x="20" y="34"/>
                    <a:pt x="29" y="34"/>
                    <a:pt x="48" y="20"/>
                  </a:cubicBezTo>
                  <a:cubicBezTo>
                    <a:pt x="48" y="20"/>
                    <a:pt x="52" y="17"/>
                    <a:pt x="57" y="13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6" y="12"/>
                    <a:pt x="31" y="33"/>
                    <a:pt x="20" y="33"/>
                  </a:cubicBezTo>
                  <a:cubicBezTo>
                    <a:pt x="20" y="33"/>
                    <a:pt x="3" y="36"/>
                    <a:pt x="2" y="23"/>
                  </a:cubicBezTo>
                  <a:cubicBezTo>
                    <a:pt x="2" y="23"/>
                    <a:pt x="0" y="5"/>
                    <a:pt x="28" y="3"/>
                  </a:cubicBezTo>
                  <a:cubicBezTo>
                    <a:pt x="28" y="3"/>
                    <a:pt x="46" y="0"/>
                    <a:pt x="60" y="16"/>
                  </a:cubicBezTo>
                  <a:cubicBezTo>
                    <a:pt x="60" y="16"/>
                    <a:pt x="76" y="33"/>
                    <a:pt x="60" y="49"/>
                  </a:cubicBezTo>
                  <a:cubicBezTo>
                    <a:pt x="60" y="49"/>
                    <a:pt x="48" y="61"/>
                    <a:pt x="35" y="45"/>
                  </a:cubicBezTo>
                  <a:cubicBezTo>
                    <a:pt x="35" y="45"/>
                    <a:pt x="44" y="62"/>
                    <a:pt x="61" y="50"/>
                  </a:cubicBezTo>
                  <a:cubicBezTo>
                    <a:pt x="61" y="50"/>
                    <a:pt x="77" y="36"/>
                    <a:pt x="61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" name="Freeform 66"/>
            <p:cNvSpPr>
              <a:spLocks/>
            </p:cNvSpPr>
            <p:nvPr/>
          </p:nvSpPr>
          <p:spPr bwMode="auto">
            <a:xfrm>
              <a:off x="4441989" y="5264029"/>
              <a:ext cx="191451" cy="70535"/>
            </a:xfrm>
            <a:custGeom>
              <a:avLst/>
              <a:gdLst>
                <a:gd name="T0" fmla="*/ 0 w 24"/>
                <a:gd name="T1" fmla="*/ 8 h 9"/>
                <a:gd name="T2" fmla="*/ 24 w 24"/>
                <a:gd name="T3" fmla="*/ 5 h 9"/>
                <a:gd name="T4" fmla="*/ 1 w 24"/>
                <a:gd name="T5" fmla="*/ 9 h 9"/>
                <a:gd name="T6" fmla="*/ 0 w 24"/>
                <a:gd name="T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9">
                  <a:moveTo>
                    <a:pt x="0" y="8"/>
                  </a:moveTo>
                  <a:cubicBezTo>
                    <a:pt x="0" y="8"/>
                    <a:pt x="13" y="0"/>
                    <a:pt x="24" y="5"/>
                  </a:cubicBezTo>
                  <a:cubicBezTo>
                    <a:pt x="24" y="5"/>
                    <a:pt x="14" y="1"/>
                    <a:pt x="1" y="9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" name="Freeform 67"/>
            <p:cNvSpPr>
              <a:spLocks/>
            </p:cNvSpPr>
            <p:nvPr/>
          </p:nvSpPr>
          <p:spPr bwMode="auto">
            <a:xfrm>
              <a:off x="4156492" y="5287540"/>
              <a:ext cx="564277" cy="258627"/>
            </a:xfrm>
            <a:custGeom>
              <a:avLst/>
              <a:gdLst>
                <a:gd name="T0" fmla="*/ 0 w 71"/>
                <a:gd name="T1" fmla="*/ 30 h 32"/>
                <a:gd name="T2" fmla="*/ 13 w 71"/>
                <a:gd name="T3" fmla="*/ 26 h 32"/>
                <a:gd name="T4" fmla="*/ 38 w 71"/>
                <a:gd name="T5" fmla="*/ 10 h 32"/>
                <a:gd name="T6" fmla="*/ 64 w 71"/>
                <a:gd name="T7" fmla="*/ 4 h 32"/>
                <a:gd name="T8" fmla="*/ 70 w 71"/>
                <a:gd name="T9" fmla="*/ 13 h 32"/>
                <a:gd name="T10" fmla="*/ 63 w 71"/>
                <a:gd name="T11" fmla="*/ 21 h 32"/>
                <a:gd name="T12" fmla="*/ 55 w 71"/>
                <a:gd name="T13" fmla="*/ 16 h 32"/>
                <a:gd name="T14" fmla="*/ 59 w 71"/>
                <a:gd name="T15" fmla="*/ 20 h 32"/>
                <a:gd name="T16" fmla="*/ 63 w 71"/>
                <a:gd name="T17" fmla="*/ 20 h 32"/>
                <a:gd name="T18" fmla="*/ 70 w 71"/>
                <a:gd name="T19" fmla="*/ 13 h 32"/>
                <a:gd name="T20" fmla="*/ 64 w 71"/>
                <a:gd name="T21" fmla="*/ 5 h 32"/>
                <a:gd name="T22" fmla="*/ 39 w 71"/>
                <a:gd name="T23" fmla="*/ 11 h 32"/>
                <a:gd name="T24" fmla="*/ 14 w 71"/>
                <a:gd name="T25" fmla="*/ 28 h 32"/>
                <a:gd name="T26" fmla="*/ 0 w 71"/>
                <a:gd name="T27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32">
                  <a:moveTo>
                    <a:pt x="0" y="30"/>
                  </a:moveTo>
                  <a:cubicBezTo>
                    <a:pt x="0" y="30"/>
                    <a:pt x="4" y="32"/>
                    <a:pt x="13" y="26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8" y="10"/>
                    <a:pt x="55" y="0"/>
                    <a:pt x="64" y="4"/>
                  </a:cubicBezTo>
                  <a:cubicBezTo>
                    <a:pt x="64" y="4"/>
                    <a:pt x="71" y="6"/>
                    <a:pt x="70" y="13"/>
                  </a:cubicBezTo>
                  <a:cubicBezTo>
                    <a:pt x="70" y="13"/>
                    <a:pt x="71" y="20"/>
                    <a:pt x="63" y="21"/>
                  </a:cubicBezTo>
                  <a:cubicBezTo>
                    <a:pt x="63" y="21"/>
                    <a:pt x="55" y="22"/>
                    <a:pt x="55" y="16"/>
                  </a:cubicBezTo>
                  <a:cubicBezTo>
                    <a:pt x="55" y="16"/>
                    <a:pt x="57" y="16"/>
                    <a:pt x="59" y="20"/>
                  </a:cubicBezTo>
                  <a:cubicBezTo>
                    <a:pt x="59" y="20"/>
                    <a:pt x="61" y="21"/>
                    <a:pt x="63" y="20"/>
                  </a:cubicBezTo>
                  <a:cubicBezTo>
                    <a:pt x="63" y="20"/>
                    <a:pt x="70" y="19"/>
                    <a:pt x="70" y="13"/>
                  </a:cubicBezTo>
                  <a:cubicBezTo>
                    <a:pt x="70" y="13"/>
                    <a:pt x="70" y="7"/>
                    <a:pt x="64" y="5"/>
                  </a:cubicBezTo>
                  <a:cubicBezTo>
                    <a:pt x="64" y="5"/>
                    <a:pt x="54" y="1"/>
                    <a:pt x="39" y="11"/>
                  </a:cubicBezTo>
                  <a:cubicBezTo>
                    <a:pt x="39" y="11"/>
                    <a:pt x="18" y="26"/>
                    <a:pt x="14" y="28"/>
                  </a:cubicBezTo>
                  <a:cubicBezTo>
                    <a:pt x="14" y="28"/>
                    <a:pt x="6" y="32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" name="Freeform 68"/>
            <p:cNvSpPr>
              <a:spLocks/>
            </p:cNvSpPr>
            <p:nvPr/>
          </p:nvSpPr>
          <p:spPr bwMode="auto">
            <a:xfrm>
              <a:off x="4616646" y="5455480"/>
              <a:ext cx="10076" cy="33588"/>
            </a:xfrm>
            <a:custGeom>
              <a:avLst/>
              <a:gdLst>
                <a:gd name="T0" fmla="*/ 0 w 1"/>
                <a:gd name="T1" fmla="*/ 0 h 4"/>
                <a:gd name="T2" fmla="*/ 1 w 1"/>
                <a:gd name="T3" fmla="*/ 0 h 4"/>
                <a:gd name="T4" fmla="*/ 0 w 1"/>
                <a:gd name="T5" fmla="*/ 4 h 4"/>
                <a:gd name="T6" fmla="*/ 0 w 1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2"/>
                    <a:pt x="0" y="4"/>
                  </a:cubicBezTo>
                  <a:cubicBezTo>
                    <a:pt x="0" y="4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" name="Freeform 69"/>
            <p:cNvSpPr>
              <a:spLocks/>
            </p:cNvSpPr>
            <p:nvPr/>
          </p:nvSpPr>
          <p:spPr bwMode="auto">
            <a:xfrm>
              <a:off x="3988552" y="4867691"/>
              <a:ext cx="604582" cy="490383"/>
            </a:xfrm>
            <a:custGeom>
              <a:avLst/>
              <a:gdLst>
                <a:gd name="T0" fmla="*/ 61 w 76"/>
                <a:gd name="T1" fmla="*/ 46 h 61"/>
                <a:gd name="T2" fmla="*/ 29 w 76"/>
                <a:gd name="T3" fmla="*/ 61 h 61"/>
                <a:gd name="T4" fmla="*/ 1 w 76"/>
                <a:gd name="T5" fmla="*/ 41 h 61"/>
                <a:gd name="T6" fmla="*/ 19 w 76"/>
                <a:gd name="T7" fmla="*/ 29 h 61"/>
                <a:gd name="T8" fmla="*/ 47 w 76"/>
                <a:gd name="T9" fmla="*/ 41 h 61"/>
                <a:gd name="T10" fmla="*/ 57 w 76"/>
                <a:gd name="T11" fmla="*/ 47 h 61"/>
                <a:gd name="T12" fmla="*/ 57 w 76"/>
                <a:gd name="T13" fmla="*/ 49 h 61"/>
                <a:gd name="T14" fmla="*/ 19 w 76"/>
                <a:gd name="T15" fmla="*/ 30 h 61"/>
                <a:gd name="T16" fmla="*/ 2 w 76"/>
                <a:gd name="T17" fmla="*/ 41 h 61"/>
                <a:gd name="T18" fmla="*/ 29 w 76"/>
                <a:gd name="T19" fmla="*/ 59 h 61"/>
                <a:gd name="T20" fmla="*/ 60 w 76"/>
                <a:gd name="T21" fmla="*/ 45 h 61"/>
                <a:gd name="T22" fmla="*/ 57 w 76"/>
                <a:gd name="T23" fmla="*/ 12 h 61"/>
                <a:gd name="T24" fmla="*/ 33 w 76"/>
                <a:gd name="T25" fmla="*/ 18 h 61"/>
                <a:gd name="T26" fmla="*/ 58 w 76"/>
                <a:gd name="T27" fmla="*/ 11 h 61"/>
                <a:gd name="T28" fmla="*/ 61 w 76"/>
                <a:gd name="T29" fmla="*/ 4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61">
                  <a:moveTo>
                    <a:pt x="61" y="46"/>
                  </a:moveTo>
                  <a:cubicBezTo>
                    <a:pt x="61" y="46"/>
                    <a:pt x="52" y="60"/>
                    <a:pt x="29" y="61"/>
                  </a:cubicBezTo>
                  <a:cubicBezTo>
                    <a:pt x="29" y="61"/>
                    <a:pt x="2" y="61"/>
                    <a:pt x="1" y="41"/>
                  </a:cubicBezTo>
                  <a:cubicBezTo>
                    <a:pt x="1" y="41"/>
                    <a:pt x="1" y="29"/>
                    <a:pt x="19" y="29"/>
                  </a:cubicBezTo>
                  <a:cubicBezTo>
                    <a:pt x="19" y="29"/>
                    <a:pt x="28" y="28"/>
                    <a:pt x="47" y="41"/>
                  </a:cubicBezTo>
                  <a:cubicBezTo>
                    <a:pt x="47" y="41"/>
                    <a:pt x="52" y="44"/>
                    <a:pt x="57" y="47"/>
                  </a:cubicBezTo>
                  <a:cubicBezTo>
                    <a:pt x="57" y="49"/>
                    <a:pt x="57" y="49"/>
                    <a:pt x="57" y="49"/>
                  </a:cubicBezTo>
                  <a:cubicBezTo>
                    <a:pt x="57" y="49"/>
                    <a:pt x="30" y="30"/>
                    <a:pt x="19" y="30"/>
                  </a:cubicBezTo>
                  <a:cubicBezTo>
                    <a:pt x="19" y="30"/>
                    <a:pt x="2" y="29"/>
                    <a:pt x="2" y="41"/>
                  </a:cubicBezTo>
                  <a:cubicBezTo>
                    <a:pt x="2" y="41"/>
                    <a:pt x="0" y="59"/>
                    <a:pt x="29" y="59"/>
                  </a:cubicBezTo>
                  <a:cubicBezTo>
                    <a:pt x="29" y="59"/>
                    <a:pt x="47" y="61"/>
                    <a:pt x="60" y="45"/>
                  </a:cubicBezTo>
                  <a:cubicBezTo>
                    <a:pt x="60" y="45"/>
                    <a:pt x="75" y="27"/>
                    <a:pt x="57" y="12"/>
                  </a:cubicBezTo>
                  <a:cubicBezTo>
                    <a:pt x="57" y="12"/>
                    <a:pt x="45" y="0"/>
                    <a:pt x="33" y="18"/>
                  </a:cubicBezTo>
                  <a:cubicBezTo>
                    <a:pt x="33" y="18"/>
                    <a:pt x="41" y="0"/>
                    <a:pt x="58" y="11"/>
                  </a:cubicBezTo>
                  <a:cubicBezTo>
                    <a:pt x="58" y="11"/>
                    <a:pt x="76" y="24"/>
                    <a:pt x="61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" name="Freeform 70"/>
            <p:cNvSpPr>
              <a:spLocks/>
            </p:cNvSpPr>
            <p:nvPr/>
          </p:nvSpPr>
          <p:spPr bwMode="auto">
            <a:xfrm>
              <a:off x="4458783" y="5264029"/>
              <a:ext cx="181375" cy="63817"/>
            </a:xfrm>
            <a:custGeom>
              <a:avLst/>
              <a:gdLst>
                <a:gd name="T0" fmla="*/ 0 w 23"/>
                <a:gd name="T1" fmla="*/ 1 h 8"/>
                <a:gd name="T2" fmla="*/ 23 w 23"/>
                <a:gd name="T3" fmla="*/ 2 h 8"/>
                <a:gd name="T4" fmla="*/ 0 w 23"/>
                <a:gd name="T5" fmla="*/ 0 h 8"/>
                <a:gd name="T6" fmla="*/ 0 w 23"/>
                <a:gd name="T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8">
                  <a:moveTo>
                    <a:pt x="0" y="1"/>
                  </a:moveTo>
                  <a:cubicBezTo>
                    <a:pt x="0" y="1"/>
                    <a:pt x="13" y="8"/>
                    <a:pt x="23" y="2"/>
                  </a:cubicBezTo>
                  <a:cubicBezTo>
                    <a:pt x="23" y="2"/>
                    <a:pt x="14" y="7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" name="Freeform 71"/>
            <p:cNvSpPr>
              <a:spLocks/>
            </p:cNvSpPr>
            <p:nvPr/>
          </p:nvSpPr>
          <p:spPr bwMode="auto">
            <a:xfrm>
              <a:off x="4156492" y="5062501"/>
              <a:ext cx="570994" cy="241833"/>
            </a:xfrm>
            <a:custGeom>
              <a:avLst/>
              <a:gdLst>
                <a:gd name="T0" fmla="*/ 0 w 72"/>
                <a:gd name="T1" fmla="*/ 3 h 30"/>
                <a:gd name="T2" fmla="*/ 13 w 72"/>
                <a:gd name="T3" fmla="*/ 6 h 30"/>
                <a:gd name="T4" fmla="*/ 39 w 72"/>
                <a:gd name="T5" fmla="*/ 21 h 30"/>
                <a:gd name="T6" fmla="*/ 66 w 72"/>
                <a:gd name="T7" fmla="*/ 25 h 30"/>
                <a:gd name="T8" fmla="*/ 71 w 72"/>
                <a:gd name="T9" fmla="*/ 16 h 30"/>
                <a:gd name="T10" fmla="*/ 63 w 72"/>
                <a:gd name="T11" fmla="*/ 8 h 30"/>
                <a:gd name="T12" fmla="*/ 55 w 72"/>
                <a:gd name="T13" fmla="*/ 14 h 30"/>
                <a:gd name="T14" fmla="*/ 59 w 72"/>
                <a:gd name="T15" fmla="*/ 9 h 30"/>
                <a:gd name="T16" fmla="*/ 63 w 72"/>
                <a:gd name="T17" fmla="*/ 9 h 30"/>
                <a:gd name="T18" fmla="*/ 70 w 72"/>
                <a:gd name="T19" fmla="*/ 16 h 30"/>
                <a:gd name="T20" fmla="*/ 65 w 72"/>
                <a:gd name="T21" fmla="*/ 24 h 30"/>
                <a:gd name="T22" fmla="*/ 39 w 72"/>
                <a:gd name="T23" fmla="*/ 19 h 30"/>
                <a:gd name="T24" fmla="*/ 14 w 72"/>
                <a:gd name="T25" fmla="*/ 5 h 30"/>
                <a:gd name="T26" fmla="*/ 0 w 72"/>
                <a:gd name="T27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30">
                  <a:moveTo>
                    <a:pt x="0" y="3"/>
                  </a:moveTo>
                  <a:cubicBezTo>
                    <a:pt x="0" y="3"/>
                    <a:pt x="4" y="1"/>
                    <a:pt x="13" y="6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56" y="30"/>
                    <a:pt x="66" y="25"/>
                  </a:cubicBezTo>
                  <a:cubicBezTo>
                    <a:pt x="66" y="25"/>
                    <a:pt x="72" y="22"/>
                    <a:pt x="71" y="16"/>
                  </a:cubicBezTo>
                  <a:cubicBezTo>
                    <a:pt x="71" y="16"/>
                    <a:pt x="71" y="9"/>
                    <a:pt x="63" y="8"/>
                  </a:cubicBezTo>
                  <a:cubicBezTo>
                    <a:pt x="63" y="8"/>
                    <a:pt x="55" y="8"/>
                    <a:pt x="55" y="14"/>
                  </a:cubicBezTo>
                  <a:cubicBezTo>
                    <a:pt x="55" y="14"/>
                    <a:pt x="58" y="13"/>
                    <a:pt x="59" y="9"/>
                  </a:cubicBezTo>
                  <a:cubicBezTo>
                    <a:pt x="59" y="9"/>
                    <a:pt x="61" y="8"/>
                    <a:pt x="63" y="9"/>
                  </a:cubicBezTo>
                  <a:cubicBezTo>
                    <a:pt x="63" y="9"/>
                    <a:pt x="70" y="9"/>
                    <a:pt x="70" y="16"/>
                  </a:cubicBezTo>
                  <a:cubicBezTo>
                    <a:pt x="70" y="16"/>
                    <a:pt x="71" y="21"/>
                    <a:pt x="65" y="24"/>
                  </a:cubicBezTo>
                  <a:cubicBezTo>
                    <a:pt x="65" y="24"/>
                    <a:pt x="55" y="29"/>
                    <a:pt x="39" y="19"/>
                  </a:cubicBezTo>
                  <a:cubicBezTo>
                    <a:pt x="39" y="19"/>
                    <a:pt x="17" y="6"/>
                    <a:pt x="14" y="5"/>
                  </a:cubicBezTo>
                  <a:cubicBezTo>
                    <a:pt x="14" y="5"/>
                    <a:pt x="5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" name="Freeform 72"/>
            <p:cNvSpPr>
              <a:spLocks/>
            </p:cNvSpPr>
            <p:nvPr/>
          </p:nvSpPr>
          <p:spPr bwMode="auto">
            <a:xfrm>
              <a:off x="4616646" y="5092730"/>
              <a:ext cx="10076" cy="40305"/>
            </a:xfrm>
            <a:custGeom>
              <a:avLst/>
              <a:gdLst>
                <a:gd name="T0" fmla="*/ 1 w 1"/>
                <a:gd name="T1" fmla="*/ 5 h 5"/>
                <a:gd name="T2" fmla="*/ 1 w 1"/>
                <a:gd name="T3" fmla="*/ 4 h 5"/>
                <a:gd name="T4" fmla="*/ 0 w 1"/>
                <a:gd name="T5" fmla="*/ 0 h 5"/>
                <a:gd name="T6" fmla="*/ 1 w 1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1" y="5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2"/>
                    <a:pt x="0" y="0"/>
                  </a:cubicBezTo>
                  <a:cubicBezTo>
                    <a:pt x="0" y="0"/>
                    <a:pt x="1" y="3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" name="Freeform 73"/>
            <p:cNvSpPr>
              <a:spLocks/>
            </p:cNvSpPr>
            <p:nvPr/>
          </p:nvSpPr>
          <p:spPr bwMode="auto">
            <a:xfrm>
              <a:off x="4831609" y="5247235"/>
              <a:ext cx="621376" cy="490383"/>
            </a:xfrm>
            <a:custGeom>
              <a:avLst/>
              <a:gdLst>
                <a:gd name="T0" fmla="*/ 16 w 78"/>
                <a:gd name="T1" fmla="*/ 13 h 61"/>
                <a:gd name="T2" fmla="*/ 50 w 78"/>
                <a:gd name="T3" fmla="*/ 1 h 61"/>
                <a:gd name="T4" fmla="*/ 76 w 78"/>
                <a:gd name="T5" fmla="*/ 24 h 61"/>
                <a:gd name="T6" fmla="*/ 57 w 78"/>
                <a:gd name="T7" fmla="*/ 34 h 61"/>
                <a:gd name="T8" fmla="*/ 30 w 78"/>
                <a:gd name="T9" fmla="*/ 19 h 61"/>
                <a:gd name="T10" fmla="*/ 20 w 78"/>
                <a:gd name="T11" fmla="*/ 12 h 61"/>
                <a:gd name="T12" fmla="*/ 21 w 78"/>
                <a:gd name="T13" fmla="*/ 11 h 61"/>
                <a:gd name="T14" fmla="*/ 57 w 78"/>
                <a:gd name="T15" fmla="*/ 33 h 61"/>
                <a:gd name="T16" fmla="*/ 75 w 78"/>
                <a:gd name="T17" fmla="*/ 23 h 61"/>
                <a:gd name="T18" fmla="*/ 50 w 78"/>
                <a:gd name="T19" fmla="*/ 3 h 61"/>
                <a:gd name="T20" fmla="*/ 17 w 78"/>
                <a:gd name="T21" fmla="*/ 14 h 61"/>
                <a:gd name="T22" fmla="*/ 17 w 78"/>
                <a:gd name="T23" fmla="*/ 47 h 61"/>
                <a:gd name="T24" fmla="*/ 42 w 78"/>
                <a:gd name="T25" fmla="*/ 44 h 61"/>
                <a:gd name="T26" fmla="*/ 16 w 78"/>
                <a:gd name="T27" fmla="*/ 48 h 61"/>
                <a:gd name="T28" fmla="*/ 16 w 78"/>
                <a:gd name="T29" fmla="*/ 1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8" h="61">
                  <a:moveTo>
                    <a:pt x="16" y="13"/>
                  </a:moveTo>
                  <a:cubicBezTo>
                    <a:pt x="16" y="13"/>
                    <a:pt x="27" y="0"/>
                    <a:pt x="50" y="1"/>
                  </a:cubicBezTo>
                  <a:cubicBezTo>
                    <a:pt x="50" y="1"/>
                    <a:pt x="77" y="4"/>
                    <a:pt x="76" y="24"/>
                  </a:cubicBezTo>
                  <a:cubicBezTo>
                    <a:pt x="76" y="24"/>
                    <a:pt x="75" y="35"/>
                    <a:pt x="57" y="34"/>
                  </a:cubicBezTo>
                  <a:cubicBezTo>
                    <a:pt x="57" y="34"/>
                    <a:pt x="48" y="34"/>
                    <a:pt x="30" y="19"/>
                  </a:cubicBezTo>
                  <a:cubicBezTo>
                    <a:pt x="30" y="19"/>
                    <a:pt x="25" y="16"/>
                    <a:pt x="20" y="12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46" y="32"/>
                    <a:pt x="57" y="33"/>
                  </a:cubicBezTo>
                  <a:cubicBezTo>
                    <a:pt x="57" y="33"/>
                    <a:pt x="74" y="35"/>
                    <a:pt x="75" y="23"/>
                  </a:cubicBezTo>
                  <a:cubicBezTo>
                    <a:pt x="75" y="23"/>
                    <a:pt x="78" y="5"/>
                    <a:pt x="50" y="3"/>
                  </a:cubicBezTo>
                  <a:cubicBezTo>
                    <a:pt x="50" y="3"/>
                    <a:pt x="32" y="0"/>
                    <a:pt x="17" y="14"/>
                  </a:cubicBezTo>
                  <a:cubicBezTo>
                    <a:pt x="17" y="14"/>
                    <a:pt x="1" y="31"/>
                    <a:pt x="17" y="47"/>
                  </a:cubicBezTo>
                  <a:cubicBezTo>
                    <a:pt x="17" y="47"/>
                    <a:pt x="29" y="60"/>
                    <a:pt x="42" y="44"/>
                  </a:cubicBezTo>
                  <a:cubicBezTo>
                    <a:pt x="42" y="44"/>
                    <a:pt x="33" y="61"/>
                    <a:pt x="16" y="48"/>
                  </a:cubicBezTo>
                  <a:cubicBezTo>
                    <a:pt x="16" y="48"/>
                    <a:pt x="0" y="34"/>
                    <a:pt x="16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" name="Freeform 74"/>
            <p:cNvSpPr>
              <a:spLocks/>
            </p:cNvSpPr>
            <p:nvPr/>
          </p:nvSpPr>
          <p:spPr bwMode="auto">
            <a:xfrm>
              <a:off x="4801379" y="5253952"/>
              <a:ext cx="181375" cy="80611"/>
            </a:xfrm>
            <a:custGeom>
              <a:avLst/>
              <a:gdLst>
                <a:gd name="T0" fmla="*/ 23 w 23"/>
                <a:gd name="T1" fmla="*/ 9 h 10"/>
                <a:gd name="T2" fmla="*/ 0 w 23"/>
                <a:gd name="T3" fmla="*/ 5 h 10"/>
                <a:gd name="T4" fmla="*/ 22 w 23"/>
                <a:gd name="T5" fmla="*/ 10 h 10"/>
                <a:gd name="T6" fmla="*/ 23 w 23"/>
                <a:gd name="T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0">
                  <a:moveTo>
                    <a:pt x="23" y="9"/>
                  </a:moveTo>
                  <a:cubicBezTo>
                    <a:pt x="23" y="9"/>
                    <a:pt x="11" y="0"/>
                    <a:pt x="0" y="5"/>
                  </a:cubicBezTo>
                  <a:cubicBezTo>
                    <a:pt x="0" y="5"/>
                    <a:pt x="10" y="1"/>
                    <a:pt x="22" y="10"/>
                  </a:cubicBezTo>
                  <a:lnTo>
                    <a:pt x="23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" name="Freeform 75"/>
            <p:cNvSpPr>
              <a:spLocks/>
            </p:cNvSpPr>
            <p:nvPr/>
          </p:nvSpPr>
          <p:spPr bwMode="auto">
            <a:xfrm>
              <a:off x="4703975" y="5280823"/>
              <a:ext cx="567636" cy="272062"/>
            </a:xfrm>
            <a:custGeom>
              <a:avLst/>
              <a:gdLst>
                <a:gd name="T0" fmla="*/ 71 w 71"/>
                <a:gd name="T1" fmla="*/ 32 h 34"/>
                <a:gd name="T2" fmla="*/ 58 w 71"/>
                <a:gd name="T3" fmla="*/ 28 h 34"/>
                <a:gd name="T4" fmla="*/ 33 w 71"/>
                <a:gd name="T5" fmla="*/ 10 h 34"/>
                <a:gd name="T6" fmla="*/ 7 w 71"/>
                <a:gd name="T7" fmla="*/ 4 h 34"/>
                <a:gd name="T8" fmla="*/ 1 w 71"/>
                <a:gd name="T9" fmla="*/ 13 h 34"/>
                <a:gd name="T10" fmla="*/ 8 w 71"/>
                <a:gd name="T11" fmla="*/ 21 h 34"/>
                <a:gd name="T12" fmla="*/ 17 w 71"/>
                <a:gd name="T13" fmla="*/ 16 h 34"/>
                <a:gd name="T14" fmla="*/ 12 w 71"/>
                <a:gd name="T15" fmla="*/ 20 h 34"/>
                <a:gd name="T16" fmla="*/ 8 w 71"/>
                <a:gd name="T17" fmla="*/ 21 h 34"/>
                <a:gd name="T18" fmla="*/ 2 w 71"/>
                <a:gd name="T19" fmla="*/ 13 h 34"/>
                <a:gd name="T20" fmla="*/ 8 w 71"/>
                <a:gd name="T21" fmla="*/ 5 h 34"/>
                <a:gd name="T22" fmla="*/ 33 w 71"/>
                <a:gd name="T23" fmla="*/ 12 h 34"/>
                <a:gd name="T24" fmla="*/ 57 w 71"/>
                <a:gd name="T25" fmla="*/ 29 h 34"/>
                <a:gd name="T26" fmla="*/ 71 w 71"/>
                <a:gd name="T27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34">
                  <a:moveTo>
                    <a:pt x="71" y="32"/>
                  </a:moveTo>
                  <a:cubicBezTo>
                    <a:pt x="71" y="32"/>
                    <a:pt x="67" y="33"/>
                    <a:pt x="58" y="28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17" y="0"/>
                    <a:pt x="7" y="4"/>
                  </a:cubicBezTo>
                  <a:cubicBezTo>
                    <a:pt x="7" y="4"/>
                    <a:pt x="1" y="6"/>
                    <a:pt x="1" y="13"/>
                  </a:cubicBezTo>
                  <a:cubicBezTo>
                    <a:pt x="1" y="13"/>
                    <a:pt x="0" y="20"/>
                    <a:pt x="8" y="21"/>
                  </a:cubicBezTo>
                  <a:cubicBezTo>
                    <a:pt x="8" y="21"/>
                    <a:pt x="16" y="22"/>
                    <a:pt x="17" y="16"/>
                  </a:cubicBezTo>
                  <a:cubicBezTo>
                    <a:pt x="17" y="16"/>
                    <a:pt x="14" y="16"/>
                    <a:pt x="12" y="20"/>
                  </a:cubicBezTo>
                  <a:cubicBezTo>
                    <a:pt x="12" y="20"/>
                    <a:pt x="10" y="21"/>
                    <a:pt x="8" y="21"/>
                  </a:cubicBezTo>
                  <a:cubicBezTo>
                    <a:pt x="8" y="21"/>
                    <a:pt x="1" y="19"/>
                    <a:pt x="2" y="13"/>
                  </a:cubicBezTo>
                  <a:cubicBezTo>
                    <a:pt x="2" y="13"/>
                    <a:pt x="2" y="8"/>
                    <a:pt x="8" y="5"/>
                  </a:cubicBezTo>
                  <a:cubicBezTo>
                    <a:pt x="8" y="5"/>
                    <a:pt x="18" y="1"/>
                    <a:pt x="33" y="12"/>
                  </a:cubicBezTo>
                  <a:cubicBezTo>
                    <a:pt x="33" y="12"/>
                    <a:pt x="54" y="27"/>
                    <a:pt x="57" y="29"/>
                  </a:cubicBezTo>
                  <a:cubicBezTo>
                    <a:pt x="57" y="29"/>
                    <a:pt x="65" y="34"/>
                    <a:pt x="71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" name="Freeform 76"/>
            <p:cNvSpPr>
              <a:spLocks/>
            </p:cNvSpPr>
            <p:nvPr/>
          </p:nvSpPr>
          <p:spPr bwMode="auto">
            <a:xfrm>
              <a:off x="4801379" y="5448762"/>
              <a:ext cx="16794" cy="30229"/>
            </a:xfrm>
            <a:custGeom>
              <a:avLst/>
              <a:gdLst>
                <a:gd name="T0" fmla="*/ 1 w 2"/>
                <a:gd name="T1" fmla="*/ 0 h 4"/>
                <a:gd name="T2" fmla="*/ 0 w 2"/>
                <a:gd name="T3" fmla="*/ 0 h 4"/>
                <a:gd name="T4" fmla="*/ 2 w 2"/>
                <a:gd name="T5" fmla="*/ 4 h 4"/>
                <a:gd name="T6" fmla="*/ 1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3"/>
                    <a:pt x="2" y="4"/>
                  </a:cubicBezTo>
                  <a:cubicBezTo>
                    <a:pt x="2" y="4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" name="Freeform 77"/>
            <p:cNvSpPr>
              <a:spLocks/>
            </p:cNvSpPr>
            <p:nvPr/>
          </p:nvSpPr>
          <p:spPr bwMode="auto">
            <a:xfrm>
              <a:off x="4848403" y="4867691"/>
              <a:ext cx="597865" cy="500460"/>
            </a:xfrm>
            <a:custGeom>
              <a:avLst/>
              <a:gdLst>
                <a:gd name="T0" fmla="*/ 14 w 75"/>
                <a:gd name="T1" fmla="*/ 45 h 62"/>
                <a:gd name="T2" fmla="*/ 46 w 75"/>
                <a:gd name="T3" fmla="*/ 61 h 62"/>
                <a:gd name="T4" fmla="*/ 74 w 75"/>
                <a:gd name="T5" fmla="*/ 42 h 62"/>
                <a:gd name="T6" fmla="*/ 57 w 75"/>
                <a:gd name="T7" fmla="*/ 29 h 62"/>
                <a:gd name="T8" fmla="*/ 28 w 75"/>
                <a:gd name="T9" fmla="*/ 41 h 62"/>
                <a:gd name="T10" fmla="*/ 18 w 75"/>
                <a:gd name="T11" fmla="*/ 47 h 62"/>
                <a:gd name="T12" fmla="*/ 18 w 75"/>
                <a:gd name="T13" fmla="*/ 48 h 62"/>
                <a:gd name="T14" fmla="*/ 57 w 75"/>
                <a:gd name="T15" fmla="*/ 30 h 62"/>
                <a:gd name="T16" fmla="*/ 73 w 75"/>
                <a:gd name="T17" fmla="*/ 42 h 62"/>
                <a:gd name="T18" fmla="*/ 46 w 75"/>
                <a:gd name="T19" fmla="*/ 59 h 62"/>
                <a:gd name="T20" fmla="*/ 15 w 75"/>
                <a:gd name="T21" fmla="*/ 45 h 62"/>
                <a:gd name="T22" fmla="*/ 18 w 75"/>
                <a:gd name="T23" fmla="*/ 12 h 62"/>
                <a:gd name="T24" fmla="*/ 42 w 75"/>
                <a:gd name="T25" fmla="*/ 18 h 62"/>
                <a:gd name="T26" fmla="*/ 17 w 75"/>
                <a:gd name="T27" fmla="*/ 11 h 62"/>
                <a:gd name="T28" fmla="*/ 14 w 75"/>
                <a:gd name="T29" fmla="*/ 4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5" h="62">
                  <a:moveTo>
                    <a:pt x="14" y="45"/>
                  </a:moveTo>
                  <a:cubicBezTo>
                    <a:pt x="14" y="45"/>
                    <a:pt x="23" y="60"/>
                    <a:pt x="46" y="61"/>
                  </a:cubicBezTo>
                  <a:cubicBezTo>
                    <a:pt x="46" y="61"/>
                    <a:pt x="73" y="62"/>
                    <a:pt x="74" y="42"/>
                  </a:cubicBezTo>
                  <a:cubicBezTo>
                    <a:pt x="74" y="42"/>
                    <a:pt x="75" y="30"/>
                    <a:pt x="57" y="29"/>
                  </a:cubicBezTo>
                  <a:cubicBezTo>
                    <a:pt x="57" y="29"/>
                    <a:pt x="47" y="28"/>
                    <a:pt x="28" y="41"/>
                  </a:cubicBezTo>
                  <a:cubicBezTo>
                    <a:pt x="28" y="41"/>
                    <a:pt x="23" y="44"/>
                    <a:pt x="18" y="47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45" y="30"/>
                    <a:pt x="57" y="30"/>
                  </a:cubicBezTo>
                  <a:cubicBezTo>
                    <a:pt x="57" y="30"/>
                    <a:pt x="73" y="30"/>
                    <a:pt x="73" y="42"/>
                  </a:cubicBezTo>
                  <a:cubicBezTo>
                    <a:pt x="73" y="42"/>
                    <a:pt x="75" y="60"/>
                    <a:pt x="46" y="59"/>
                  </a:cubicBezTo>
                  <a:cubicBezTo>
                    <a:pt x="46" y="59"/>
                    <a:pt x="28" y="61"/>
                    <a:pt x="15" y="45"/>
                  </a:cubicBezTo>
                  <a:cubicBezTo>
                    <a:pt x="15" y="45"/>
                    <a:pt x="1" y="26"/>
                    <a:pt x="18" y="12"/>
                  </a:cubicBezTo>
                  <a:cubicBezTo>
                    <a:pt x="18" y="12"/>
                    <a:pt x="31" y="0"/>
                    <a:pt x="42" y="18"/>
                  </a:cubicBezTo>
                  <a:cubicBezTo>
                    <a:pt x="42" y="18"/>
                    <a:pt x="35" y="0"/>
                    <a:pt x="17" y="11"/>
                  </a:cubicBezTo>
                  <a:cubicBezTo>
                    <a:pt x="17" y="11"/>
                    <a:pt x="0" y="23"/>
                    <a:pt x="14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0" name="Freeform 78"/>
            <p:cNvSpPr>
              <a:spLocks/>
            </p:cNvSpPr>
            <p:nvPr/>
          </p:nvSpPr>
          <p:spPr bwMode="auto">
            <a:xfrm>
              <a:off x="4791303" y="5253952"/>
              <a:ext cx="184733" cy="73893"/>
            </a:xfrm>
            <a:custGeom>
              <a:avLst/>
              <a:gdLst>
                <a:gd name="T0" fmla="*/ 23 w 23"/>
                <a:gd name="T1" fmla="*/ 1 h 9"/>
                <a:gd name="T2" fmla="*/ 0 w 23"/>
                <a:gd name="T3" fmla="*/ 3 h 9"/>
                <a:gd name="T4" fmla="*/ 23 w 23"/>
                <a:gd name="T5" fmla="*/ 0 h 9"/>
                <a:gd name="T6" fmla="*/ 23 w 23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9">
                  <a:moveTo>
                    <a:pt x="23" y="1"/>
                  </a:moveTo>
                  <a:cubicBezTo>
                    <a:pt x="23" y="1"/>
                    <a:pt x="10" y="9"/>
                    <a:pt x="0" y="3"/>
                  </a:cubicBezTo>
                  <a:cubicBezTo>
                    <a:pt x="0" y="3"/>
                    <a:pt x="9" y="7"/>
                    <a:pt x="23" y="0"/>
                  </a:cubicBezTo>
                  <a:lnTo>
                    <a:pt x="2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" name="Freeform 79"/>
            <p:cNvSpPr>
              <a:spLocks/>
            </p:cNvSpPr>
            <p:nvPr/>
          </p:nvSpPr>
          <p:spPr bwMode="auto">
            <a:xfrm>
              <a:off x="4703975" y="5069219"/>
              <a:ext cx="574353" cy="225039"/>
            </a:xfrm>
            <a:custGeom>
              <a:avLst/>
              <a:gdLst>
                <a:gd name="T0" fmla="*/ 72 w 72"/>
                <a:gd name="T1" fmla="*/ 2 h 28"/>
                <a:gd name="T2" fmla="*/ 59 w 72"/>
                <a:gd name="T3" fmla="*/ 5 h 28"/>
                <a:gd name="T4" fmla="*/ 33 w 72"/>
                <a:gd name="T5" fmla="*/ 20 h 28"/>
                <a:gd name="T6" fmla="*/ 6 w 72"/>
                <a:gd name="T7" fmla="*/ 23 h 28"/>
                <a:gd name="T8" fmla="*/ 1 w 72"/>
                <a:gd name="T9" fmla="*/ 14 h 28"/>
                <a:gd name="T10" fmla="*/ 9 w 72"/>
                <a:gd name="T11" fmla="*/ 6 h 28"/>
                <a:gd name="T12" fmla="*/ 17 w 72"/>
                <a:gd name="T13" fmla="*/ 12 h 28"/>
                <a:gd name="T14" fmla="*/ 13 w 72"/>
                <a:gd name="T15" fmla="*/ 8 h 28"/>
                <a:gd name="T16" fmla="*/ 9 w 72"/>
                <a:gd name="T17" fmla="*/ 7 h 28"/>
                <a:gd name="T18" fmla="*/ 2 w 72"/>
                <a:gd name="T19" fmla="*/ 14 h 28"/>
                <a:gd name="T20" fmla="*/ 7 w 72"/>
                <a:gd name="T21" fmla="*/ 22 h 28"/>
                <a:gd name="T22" fmla="*/ 33 w 72"/>
                <a:gd name="T23" fmla="*/ 18 h 28"/>
                <a:gd name="T24" fmla="*/ 59 w 72"/>
                <a:gd name="T25" fmla="*/ 4 h 28"/>
                <a:gd name="T26" fmla="*/ 72 w 72"/>
                <a:gd name="T2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28">
                  <a:moveTo>
                    <a:pt x="72" y="2"/>
                  </a:moveTo>
                  <a:cubicBezTo>
                    <a:pt x="72" y="2"/>
                    <a:pt x="68" y="0"/>
                    <a:pt x="59" y="5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20"/>
                    <a:pt x="16" y="28"/>
                    <a:pt x="6" y="23"/>
                  </a:cubicBezTo>
                  <a:cubicBezTo>
                    <a:pt x="6" y="23"/>
                    <a:pt x="0" y="20"/>
                    <a:pt x="1" y="14"/>
                  </a:cubicBezTo>
                  <a:cubicBezTo>
                    <a:pt x="1" y="14"/>
                    <a:pt x="1" y="7"/>
                    <a:pt x="9" y="6"/>
                  </a:cubicBezTo>
                  <a:cubicBezTo>
                    <a:pt x="9" y="6"/>
                    <a:pt x="17" y="6"/>
                    <a:pt x="17" y="12"/>
                  </a:cubicBezTo>
                  <a:cubicBezTo>
                    <a:pt x="17" y="12"/>
                    <a:pt x="14" y="12"/>
                    <a:pt x="13" y="8"/>
                  </a:cubicBezTo>
                  <a:cubicBezTo>
                    <a:pt x="13" y="8"/>
                    <a:pt x="11" y="7"/>
                    <a:pt x="9" y="7"/>
                  </a:cubicBezTo>
                  <a:cubicBezTo>
                    <a:pt x="9" y="7"/>
                    <a:pt x="2" y="7"/>
                    <a:pt x="2" y="14"/>
                  </a:cubicBezTo>
                  <a:cubicBezTo>
                    <a:pt x="2" y="14"/>
                    <a:pt x="1" y="19"/>
                    <a:pt x="7" y="22"/>
                  </a:cubicBezTo>
                  <a:cubicBezTo>
                    <a:pt x="7" y="22"/>
                    <a:pt x="17" y="27"/>
                    <a:pt x="33" y="18"/>
                  </a:cubicBezTo>
                  <a:cubicBezTo>
                    <a:pt x="33" y="18"/>
                    <a:pt x="55" y="5"/>
                    <a:pt x="59" y="4"/>
                  </a:cubicBezTo>
                  <a:cubicBezTo>
                    <a:pt x="59" y="4"/>
                    <a:pt x="67" y="0"/>
                    <a:pt x="7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" name="Freeform 80"/>
            <p:cNvSpPr>
              <a:spLocks/>
            </p:cNvSpPr>
            <p:nvPr/>
          </p:nvSpPr>
          <p:spPr bwMode="auto">
            <a:xfrm>
              <a:off x="4808097" y="5092730"/>
              <a:ext cx="16794" cy="33588"/>
            </a:xfrm>
            <a:custGeom>
              <a:avLst/>
              <a:gdLst>
                <a:gd name="T0" fmla="*/ 1 w 2"/>
                <a:gd name="T1" fmla="*/ 4 h 4"/>
                <a:gd name="T2" fmla="*/ 0 w 2"/>
                <a:gd name="T3" fmla="*/ 4 h 4"/>
                <a:gd name="T4" fmla="*/ 2 w 2"/>
                <a:gd name="T5" fmla="*/ 0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1"/>
                    <a:pt x="2" y="0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" name="Freeform 81"/>
            <p:cNvSpPr>
              <a:spLocks noEditPoints="1"/>
            </p:cNvSpPr>
            <p:nvPr/>
          </p:nvSpPr>
          <p:spPr bwMode="auto">
            <a:xfrm>
              <a:off x="4690539" y="5253952"/>
              <a:ext cx="53741" cy="67176"/>
            </a:xfrm>
            <a:custGeom>
              <a:avLst/>
              <a:gdLst>
                <a:gd name="T0" fmla="*/ 3 w 7"/>
                <a:gd name="T1" fmla="*/ 0 h 8"/>
                <a:gd name="T2" fmla="*/ 0 w 7"/>
                <a:gd name="T3" fmla="*/ 4 h 8"/>
                <a:gd name="T4" fmla="*/ 3 w 7"/>
                <a:gd name="T5" fmla="*/ 8 h 8"/>
                <a:gd name="T6" fmla="*/ 7 w 7"/>
                <a:gd name="T7" fmla="*/ 4 h 8"/>
                <a:gd name="T8" fmla="*/ 3 w 7"/>
                <a:gd name="T9" fmla="*/ 0 h 8"/>
                <a:gd name="T10" fmla="*/ 3 w 7"/>
                <a:gd name="T11" fmla="*/ 4 h 8"/>
                <a:gd name="T12" fmla="*/ 2 w 7"/>
                <a:gd name="T13" fmla="*/ 3 h 8"/>
                <a:gd name="T14" fmla="*/ 3 w 7"/>
                <a:gd name="T15" fmla="*/ 1 h 8"/>
                <a:gd name="T16" fmla="*/ 5 w 7"/>
                <a:gd name="T17" fmla="*/ 3 h 8"/>
                <a:gd name="T18" fmla="*/ 3 w 7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8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1" y="8"/>
                    <a:pt x="3" y="8"/>
                  </a:cubicBezTo>
                  <a:cubicBezTo>
                    <a:pt x="6" y="8"/>
                    <a:pt x="7" y="6"/>
                    <a:pt x="7" y="4"/>
                  </a:cubicBezTo>
                  <a:cubicBezTo>
                    <a:pt x="7" y="2"/>
                    <a:pt x="6" y="0"/>
                    <a:pt x="3" y="0"/>
                  </a:cubicBezTo>
                  <a:close/>
                  <a:moveTo>
                    <a:pt x="3" y="4"/>
                  </a:moveTo>
                  <a:cubicBezTo>
                    <a:pt x="3" y="4"/>
                    <a:pt x="2" y="3"/>
                    <a:pt x="2" y="3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3"/>
                    <a:pt x="4" y="4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3593308" y="3353992"/>
            <a:ext cx="4670822" cy="463153"/>
            <a:chOff x="3493119" y="4376948"/>
            <a:chExt cx="7360973" cy="730804"/>
          </a:xfrm>
        </p:grpSpPr>
        <p:grpSp>
          <p:nvGrpSpPr>
            <p:cNvPr id="25" name="组合 32"/>
            <p:cNvGrpSpPr>
              <a:grpSpLocks/>
            </p:cNvGrpSpPr>
            <p:nvPr/>
          </p:nvGrpSpPr>
          <p:grpSpPr bwMode="auto">
            <a:xfrm flipV="1">
              <a:off x="3493119" y="4376948"/>
              <a:ext cx="1224470" cy="730804"/>
              <a:chOff x="4702629" y="2354575"/>
              <a:chExt cx="1086152" cy="587919"/>
            </a:xfrm>
          </p:grpSpPr>
          <p:cxnSp>
            <p:nvCxnSpPr>
              <p:cNvPr id="29" name="直接连接符 28"/>
              <p:cNvCxnSpPr/>
              <p:nvPr/>
            </p:nvCxnSpPr>
            <p:spPr>
              <a:xfrm>
                <a:off x="4702629" y="2354575"/>
                <a:ext cx="0" cy="587919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 rot="5400000">
                <a:off x="5246058" y="1811146"/>
                <a:ext cx="0" cy="1086858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33"/>
            <p:cNvGrpSpPr>
              <a:grpSpLocks/>
            </p:cNvGrpSpPr>
            <p:nvPr/>
          </p:nvGrpSpPr>
          <p:grpSpPr bwMode="auto">
            <a:xfrm flipH="1" flipV="1">
              <a:off x="9629622" y="4376948"/>
              <a:ext cx="1224470" cy="730804"/>
              <a:chOff x="4702629" y="2354575"/>
              <a:chExt cx="1086152" cy="587919"/>
            </a:xfrm>
          </p:grpSpPr>
          <p:cxnSp>
            <p:nvCxnSpPr>
              <p:cNvPr id="27" name="直接连接符 26"/>
              <p:cNvCxnSpPr/>
              <p:nvPr/>
            </p:nvCxnSpPr>
            <p:spPr>
              <a:xfrm>
                <a:off x="4702629" y="2354575"/>
                <a:ext cx="0" cy="587919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 rot="5400000">
                <a:off x="5246058" y="1811146"/>
                <a:ext cx="0" cy="1086858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1" name="组合 30"/>
          <p:cNvGrpSpPr>
            <a:grpSpLocks/>
          </p:cNvGrpSpPr>
          <p:nvPr/>
        </p:nvGrpSpPr>
        <p:grpSpPr bwMode="auto">
          <a:xfrm flipH="1" flipV="1">
            <a:off x="3593308" y="1247776"/>
            <a:ext cx="4670822" cy="463154"/>
            <a:chOff x="3424715" y="4465315"/>
            <a:chExt cx="7360973" cy="730804"/>
          </a:xfrm>
        </p:grpSpPr>
        <p:grpSp>
          <p:nvGrpSpPr>
            <p:cNvPr id="32" name="组合 39"/>
            <p:cNvGrpSpPr>
              <a:grpSpLocks/>
            </p:cNvGrpSpPr>
            <p:nvPr/>
          </p:nvGrpSpPr>
          <p:grpSpPr bwMode="auto">
            <a:xfrm flipV="1">
              <a:off x="3424715" y="4465315"/>
              <a:ext cx="1224470" cy="730804"/>
              <a:chOff x="4702629" y="2354575"/>
              <a:chExt cx="1086152" cy="587919"/>
            </a:xfrm>
          </p:grpSpPr>
          <p:cxnSp>
            <p:nvCxnSpPr>
              <p:cNvPr id="36" name="直接连接符 35"/>
              <p:cNvCxnSpPr/>
              <p:nvPr/>
            </p:nvCxnSpPr>
            <p:spPr>
              <a:xfrm>
                <a:off x="4702629" y="2354575"/>
                <a:ext cx="0" cy="587919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 rot="5400000">
                <a:off x="5246058" y="1811146"/>
                <a:ext cx="0" cy="1086858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40"/>
            <p:cNvGrpSpPr>
              <a:grpSpLocks/>
            </p:cNvGrpSpPr>
            <p:nvPr/>
          </p:nvGrpSpPr>
          <p:grpSpPr bwMode="auto">
            <a:xfrm flipH="1" flipV="1">
              <a:off x="9561218" y="4465315"/>
              <a:ext cx="1224470" cy="730804"/>
              <a:chOff x="4702629" y="2354575"/>
              <a:chExt cx="1086152" cy="587919"/>
            </a:xfrm>
          </p:grpSpPr>
          <p:cxnSp>
            <p:nvCxnSpPr>
              <p:cNvPr id="34" name="直接连接符 33"/>
              <p:cNvCxnSpPr/>
              <p:nvPr/>
            </p:nvCxnSpPr>
            <p:spPr>
              <a:xfrm>
                <a:off x="4702629" y="2354575"/>
                <a:ext cx="0" cy="587919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rot="5400000">
                <a:off x="5246058" y="1811146"/>
                <a:ext cx="0" cy="1086858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8" name="组合 37"/>
          <p:cNvGrpSpPr>
            <a:grpSpLocks/>
          </p:cNvGrpSpPr>
          <p:nvPr/>
        </p:nvGrpSpPr>
        <p:grpSpPr bwMode="auto">
          <a:xfrm>
            <a:off x="919162" y="1402557"/>
            <a:ext cx="2311004" cy="2091929"/>
            <a:chOff x="936563" y="1869446"/>
            <a:chExt cx="3340560" cy="3025534"/>
          </a:xfrm>
        </p:grpSpPr>
        <p:sp>
          <p:nvSpPr>
            <p:cNvPr id="39" name="Rectangle 104"/>
            <p:cNvSpPr>
              <a:spLocks noChangeArrowheads="1"/>
            </p:cNvSpPr>
            <p:nvPr/>
          </p:nvSpPr>
          <p:spPr bwMode="auto">
            <a:xfrm>
              <a:off x="936563" y="2536493"/>
              <a:ext cx="451491" cy="1685485"/>
            </a:xfrm>
            <a:prstGeom prst="rect">
              <a:avLst/>
            </a:prstGeom>
            <a:solidFill>
              <a:schemeClr val="bg1">
                <a:alpha val="7803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40" name="Freeform 105"/>
            <p:cNvSpPr>
              <a:spLocks/>
            </p:cNvSpPr>
            <p:nvPr/>
          </p:nvSpPr>
          <p:spPr bwMode="auto">
            <a:xfrm>
              <a:off x="2056338" y="1869446"/>
              <a:ext cx="449502" cy="667047"/>
            </a:xfrm>
            <a:custGeom>
              <a:avLst/>
              <a:gdLst>
                <a:gd name="T0" fmla="*/ 2147483647 w 226"/>
                <a:gd name="T1" fmla="*/ 2147483647 h 224"/>
                <a:gd name="T2" fmla="*/ 0 w 226"/>
                <a:gd name="T3" fmla="*/ 0 h 224"/>
                <a:gd name="T4" fmla="*/ 0 w 226"/>
                <a:gd name="T5" fmla="*/ 2147483647 h 224"/>
                <a:gd name="T6" fmla="*/ 2147483647 w 226"/>
                <a:gd name="T7" fmla="*/ 2147483647 h 2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6" h="224">
                  <a:moveTo>
                    <a:pt x="226" y="224"/>
                  </a:moveTo>
                  <a:lnTo>
                    <a:pt x="0" y="0"/>
                  </a:lnTo>
                  <a:lnTo>
                    <a:pt x="0" y="224"/>
                  </a:lnTo>
                  <a:lnTo>
                    <a:pt x="226" y="224"/>
                  </a:lnTo>
                  <a:close/>
                </a:path>
              </a:pathLst>
            </a:custGeom>
            <a:solidFill>
              <a:schemeClr val="bg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106"/>
            <p:cNvSpPr>
              <a:spLocks/>
            </p:cNvSpPr>
            <p:nvPr/>
          </p:nvSpPr>
          <p:spPr bwMode="auto">
            <a:xfrm>
              <a:off x="936563" y="4221977"/>
              <a:ext cx="451491" cy="673003"/>
            </a:xfrm>
            <a:custGeom>
              <a:avLst/>
              <a:gdLst>
                <a:gd name="T0" fmla="*/ 2147483647 w 227"/>
                <a:gd name="T1" fmla="*/ 0 h 226"/>
                <a:gd name="T2" fmla="*/ 0 w 227"/>
                <a:gd name="T3" fmla="*/ 0 h 226"/>
                <a:gd name="T4" fmla="*/ 2147483647 w 227"/>
                <a:gd name="T5" fmla="*/ 2147483647 h 226"/>
                <a:gd name="T6" fmla="*/ 2147483647 w 227"/>
                <a:gd name="T7" fmla="*/ 0 h 22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7" h="226">
                  <a:moveTo>
                    <a:pt x="227" y="0"/>
                  </a:moveTo>
                  <a:lnTo>
                    <a:pt x="0" y="0"/>
                  </a:lnTo>
                  <a:lnTo>
                    <a:pt x="227" y="226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107"/>
            <p:cNvSpPr>
              <a:spLocks/>
            </p:cNvSpPr>
            <p:nvPr/>
          </p:nvSpPr>
          <p:spPr bwMode="auto">
            <a:xfrm>
              <a:off x="2056338" y="4221977"/>
              <a:ext cx="449502" cy="673003"/>
            </a:xfrm>
            <a:custGeom>
              <a:avLst/>
              <a:gdLst>
                <a:gd name="T0" fmla="*/ 0 w 226"/>
                <a:gd name="T1" fmla="*/ 2147483647 h 226"/>
                <a:gd name="T2" fmla="*/ 2147483647 w 226"/>
                <a:gd name="T3" fmla="*/ 0 h 226"/>
                <a:gd name="T4" fmla="*/ 0 w 226"/>
                <a:gd name="T5" fmla="*/ 0 h 226"/>
                <a:gd name="T6" fmla="*/ 0 w 226"/>
                <a:gd name="T7" fmla="*/ 2147483647 h 22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6" h="226">
                  <a:moveTo>
                    <a:pt x="0" y="226"/>
                  </a:moveTo>
                  <a:lnTo>
                    <a:pt x="226" y="0"/>
                  </a:lnTo>
                  <a:lnTo>
                    <a:pt x="0" y="0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chemeClr val="bg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108"/>
            <p:cNvSpPr>
              <a:spLocks/>
            </p:cNvSpPr>
            <p:nvPr/>
          </p:nvSpPr>
          <p:spPr bwMode="auto">
            <a:xfrm>
              <a:off x="936563" y="1869446"/>
              <a:ext cx="451491" cy="667047"/>
            </a:xfrm>
            <a:custGeom>
              <a:avLst/>
              <a:gdLst>
                <a:gd name="T0" fmla="*/ 2147483647 w 227"/>
                <a:gd name="T1" fmla="*/ 0 h 224"/>
                <a:gd name="T2" fmla="*/ 0 w 227"/>
                <a:gd name="T3" fmla="*/ 2147483647 h 224"/>
                <a:gd name="T4" fmla="*/ 2147483647 w 227"/>
                <a:gd name="T5" fmla="*/ 2147483647 h 224"/>
                <a:gd name="T6" fmla="*/ 2147483647 w 227"/>
                <a:gd name="T7" fmla="*/ 0 h 2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7" h="224">
                  <a:moveTo>
                    <a:pt x="227" y="0"/>
                  </a:moveTo>
                  <a:lnTo>
                    <a:pt x="0" y="224"/>
                  </a:lnTo>
                  <a:lnTo>
                    <a:pt x="227" y="22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Rectangle 109"/>
            <p:cNvSpPr>
              <a:spLocks noChangeArrowheads="1"/>
            </p:cNvSpPr>
            <p:nvPr/>
          </p:nvSpPr>
          <p:spPr bwMode="auto">
            <a:xfrm>
              <a:off x="2056338" y="2536493"/>
              <a:ext cx="449502" cy="1685485"/>
            </a:xfrm>
            <a:prstGeom prst="rect">
              <a:avLst/>
            </a:prstGeom>
            <a:solidFill>
              <a:schemeClr val="bg1">
                <a:alpha val="7803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45" name="Rectangle 110"/>
            <p:cNvSpPr>
              <a:spLocks noChangeArrowheads="1"/>
            </p:cNvSpPr>
            <p:nvPr/>
          </p:nvSpPr>
          <p:spPr bwMode="auto">
            <a:xfrm>
              <a:off x="1388053" y="1869446"/>
              <a:ext cx="668286" cy="667047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46" name="Rectangle 111"/>
            <p:cNvSpPr>
              <a:spLocks noChangeArrowheads="1"/>
            </p:cNvSpPr>
            <p:nvPr/>
          </p:nvSpPr>
          <p:spPr bwMode="auto">
            <a:xfrm>
              <a:off x="1388053" y="4221977"/>
              <a:ext cx="668286" cy="673003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grpSp>
          <p:nvGrpSpPr>
            <p:cNvPr id="47" name="组合 65"/>
            <p:cNvGrpSpPr>
              <a:grpSpLocks/>
            </p:cNvGrpSpPr>
            <p:nvPr/>
          </p:nvGrpSpPr>
          <p:grpSpPr bwMode="auto">
            <a:xfrm>
              <a:off x="2784163" y="1869446"/>
              <a:ext cx="1492960" cy="3025533"/>
              <a:chOff x="5468938" y="2627313"/>
              <a:chExt cx="1257300" cy="1609726"/>
            </a:xfrm>
          </p:grpSpPr>
          <p:sp>
            <p:nvSpPr>
              <p:cNvPr id="48" name="Rectangle 5"/>
              <p:cNvSpPr>
                <a:spLocks noChangeArrowheads="1"/>
              </p:cNvSpPr>
              <p:nvPr/>
            </p:nvSpPr>
            <p:spPr bwMode="auto">
              <a:xfrm>
                <a:off x="5468938" y="2982913"/>
                <a:ext cx="360363" cy="207963"/>
              </a:xfrm>
              <a:prstGeom prst="rect">
                <a:avLst/>
              </a:prstGeom>
              <a:solidFill>
                <a:schemeClr val="bg1">
                  <a:alpha val="78038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49" name="Freeform 6"/>
              <p:cNvSpPr>
                <a:spLocks/>
              </p:cNvSpPr>
              <p:nvPr/>
            </p:nvSpPr>
            <p:spPr bwMode="auto">
              <a:xfrm>
                <a:off x="6373813" y="3549651"/>
                <a:ext cx="352425" cy="333375"/>
              </a:xfrm>
              <a:custGeom>
                <a:avLst/>
                <a:gdLst>
                  <a:gd name="T0" fmla="*/ 0 w 222"/>
                  <a:gd name="T1" fmla="*/ 0 h 210"/>
                  <a:gd name="T2" fmla="*/ 0 w 222"/>
                  <a:gd name="T3" fmla="*/ 2147483647 h 210"/>
                  <a:gd name="T4" fmla="*/ 2147483647 w 222"/>
                  <a:gd name="T5" fmla="*/ 2147483647 h 210"/>
                  <a:gd name="T6" fmla="*/ 2147483647 w 222"/>
                  <a:gd name="T7" fmla="*/ 2147483647 h 210"/>
                  <a:gd name="T8" fmla="*/ 2147483647 w 222"/>
                  <a:gd name="T9" fmla="*/ 0 h 210"/>
                  <a:gd name="T10" fmla="*/ 2147483647 w 222"/>
                  <a:gd name="T11" fmla="*/ 0 h 210"/>
                  <a:gd name="T12" fmla="*/ 0 w 222"/>
                  <a:gd name="T13" fmla="*/ 0 h 2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2" h="210">
                    <a:moveTo>
                      <a:pt x="0" y="0"/>
                    </a:moveTo>
                    <a:lnTo>
                      <a:pt x="0" y="210"/>
                    </a:lnTo>
                    <a:lnTo>
                      <a:pt x="220" y="210"/>
                    </a:lnTo>
                    <a:lnTo>
                      <a:pt x="222" y="207"/>
                    </a:lnTo>
                    <a:lnTo>
                      <a:pt x="222" y="0"/>
                    </a:lnTo>
                    <a:lnTo>
                      <a:pt x="22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78038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" name="Freeform 7"/>
              <p:cNvSpPr>
                <a:spLocks/>
              </p:cNvSpPr>
              <p:nvPr/>
            </p:nvSpPr>
            <p:spPr bwMode="auto">
              <a:xfrm>
                <a:off x="5829301" y="2627313"/>
                <a:ext cx="893763" cy="355600"/>
              </a:xfrm>
              <a:custGeom>
                <a:avLst/>
                <a:gdLst>
                  <a:gd name="T0" fmla="*/ 2147483647 w 563"/>
                  <a:gd name="T1" fmla="*/ 2147483647 h 224"/>
                  <a:gd name="T2" fmla="*/ 2147483647 w 563"/>
                  <a:gd name="T3" fmla="*/ 0 h 224"/>
                  <a:gd name="T4" fmla="*/ 0 w 563"/>
                  <a:gd name="T5" fmla="*/ 0 h 224"/>
                  <a:gd name="T6" fmla="*/ 0 w 563"/>
                  <a:gd name="T7" fmla="*/ 2147483647 h 224"/>
                  <a:gd name="T8" fmla="*/ 2147483647 w 563"/>
                  <a:gd name="T9" fmla="*/ 2147483647 h 2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3" h="224">
                    <a:moveTo>
                      <a:pt x="563" y="224"/>
                    </a:moveTo>
                    <a:lnTo>
                      <a:pt x="343" y="0"/>
                    </a:lnTo>
                    <a:lnTo>
                      <a:pt x="0" y="0"/>
                    </a:lnTo>
                    <a:lnTo>
                      <a:pt x="0" y="224"/>
                    </a:lnTo>
                    <a:lnTo>
                      <a:pt x="563" y="224"/>
                    </a:lnTo>
                    <a:close/>
                  </a:path>
                </a:pathLst>
              </a:custGeom>
              <a:solidFill>
                <a:schemeClr val="bg1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" name="Rectangle 8"/>
              <p:cNvSpPr>
                <a:spLocks noChangeArrowheads="1"/>
              </p:cNvSpPr>
              <p:nvPr/>
            </p:nvSpPr>
            <p:spPr bwMode="auto">
              <a:xfrm>
                <a:off x="5829301" y="3190876"/>
                <a:ext cx="544513" cy="35877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52" name="Rectangle 9"/>
              <p:cNvSpPr>
                <a:spLocks noChangeArrowheads="1"/>
              </p:cNvSpPr>
              <p:nvPr/>
            </p:nvSpPr>
            <p:spPr bwMode="auto">
              <a:xfrm>
                <a:off x="5829301" y="3883026"/>
                <a:ext cx="544513" cy="354013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53" name="Freeform 10"/>
              <p:cNvSpPr>
                <a:spLocks/>
              </p:cNvSpPr>
              <p:nvPr/>
            </p:nvSpPr>
            <p:spPr bwMode="auto">
              <a:xfrm>
                <a:off x="5473701" y="3883026"/>
                <a:ext cx="355600" cy="354013"/>
              </a:xfrm>
              <a:custGeom>
                <a:avLst/>
                <a:gdLst>
                  <a:gd name="T0" fmla="*/ 0 w 224"/>
                  <a:gd name="T1" fmla="*/ 0 h 223"/>
                  <a:gd name="T2" fmla="*/ 2147483647 w 224"/>
                  <a:gd name="T3" fmla="*/ 2147483647 h 223"/>
                  <a:gd name="T4" fmla="*/ 2147483647 w 224"/>
                  <a:gd name="T5" fmla="*/ 0 h 223"/>
                  <a:gd name="T6" fmla="*/ 0 w 224"/>
                  <a:gd name="T7" fmla="*/ 0 h 22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24" h="223">
                    <a:moveTo>
                      <a:pt x="0" y="0"/>
                    </a:moveTo>
                    <a:lnTo>
                      <a:pt x="224" y="223"/>
                    </a:lnTo>
                    <a:lnTo>
                      <a:pt x="2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30196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" name="Rectangle 11"/>
              <p:cNvSpPr>
                <a:spLocks noChangeArrowheads="1"/>
              </p:cNvSpPr>
              <p:nvPr/>
            </p:nvSpPr>
            <p:spPr bwMode="auto">
              <a:xfrm>
                <a:off x="5468938" y="2627313"/>
                <a:ext cx="360363" cy="355600"/>
              </a:xfrm>
              <a:prstGeom prst="rect">
                <a:avLst/>
              </a:prstGeom>
              <a:solidFill>
                <a:schemeClr val="bg1">
                  <a:alpha val="30196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55" name="Freeform 12"/>
              <p:cNvSpPr>
                <a:spLocks/>
              </p:cNvSpPr>
              <p:nvPr/>
            </p:nvSpPr>
            <p:spPr bwMode="auto">
              <a:xfrm>
                <a:off x="5468938" y="3190876"/>
                <a:ext cx="360363" cy="358775"/>
              </a:xfrm>
              <a:custGeom>
                <a:avLst/>
                <a:gdLst>
                  <a:gd name="T0" fmla="*/ 0 w 227"/>
                  <a:gd name="T1" fmla="*/ 0 h 226"/>
                  <a:gd name="T2" fmla="*/ 2147483647 w 227"/>
                  <a:gd name="T3" fmla="*/ 2147483647 h 226"/>
                  <a:gd name="T4" fmla="*/ 2147483647 w 227"/>
                  <a:gd name="T5" fmla="*/ 0 h 226"/>
                  <a:gd name="T6" fmla="*/ 0 w 227"/>
                  <a:gd name="T7" fmla="*/ 0 h 22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27" h="226">
                    <a:moveTo>
                      <a:pt x="0" y="0"/>
                    </a:moveTo>
                    <a:lnTo>
                      <a:pt x="227" y="226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30196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" name="Freeform 13"/>
              <p:cNvSpPr>
                <a:spLocks/>
              </p:cNvSpPr>
              <p:nvPr/>
            </p:nvSpPr>
            <p:spPr bwMode="auto">
              <a:xfrm>
                <a:off x="6373813" y="3190876"/>
                <a:ext cx="349250" cy="358775"/>
              </a:xfrm>
              <a:custGeom>
                <a:avLst/>
                <a:gdLst>
                  <a:gd name="T0" fmla="*/ 0 w 220"/>
                  <a:gd name="T1" fmla="*/ 0 h 226"/>
                  <a:gd name="T2" fmla="*/ 0 w 220"/>
                  <a:gd name="T3" fmla="*/ 2147483647 h 226"/>
                  <a:gd name="T4" fmla="*/ 2147483647 w 220"/>
                  <a:gd name="T5" fmla="*/ 2147483647 h 226"/>
                  <a:gd name="T6" fmla="*/ 0 w 220"/>
                  <a:gd name="T7" fmla="*/ 0 h 22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20" h="226">
                    <a:moveTo>
                      <a:pt x="0" y="0"/>
                    </a:moveTo>
                    <a:lnTo>
                      <a:pt x="0" y="226"/>
                    </a:lnTo>
                    <a:lnTo>
                      <a:pt x="220" y="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30196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" name="Freeform 14"/>
              <p:cNvSpPr>
                <a:spLocks/>
              </p:cNvSpPr>
              <p:nvPr/>
            </p:nvSpPr>
            <p:spPr bwMode="auto">
              <a:xfrm>
                <a:off x="6373813" y="3883026"/>
                <a:ext cx="349250" cy="354013"/>
              </a:xfrm>
              <a:custGeom>
                <a:avLst/>
                <a:gdLst>
                  <a:gd name="T0" fmla="*/ 0 w 220"/>
                  <a:gd name="T1" fmla="*/ 2147483647 h 223"/>
                  <a:gd name="T2" fmla="*/ 2147483647 w 220"/>
                  <a:gd name="T3" fmla="*/ 0 h 223"/>
                  <a:gd name="T4" fmla="*/ 0 w 220"/>
                  <a:gd name="T5" fmla="*/ 0 h 223"/>
                  <a:gd name="T6" fmla="*/ 0 w 220"/>
                  <a:gd name="T7" fmla="*/ 2147483647 h 22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20" h="223">
                    <a:moveTo>
                      <a:pt x="0" y="223"/>
                    </a:moveTo>
                    <a:lnTo>
                      <a:pt x="220" y="0"/>
                    </a:lnTo>
                    <a:lnTo>
                      <a:pt x="0" y="0"/>
                    </a:lnTo>
                    <a:lnTo>
                      <a:pt x="0" y="223"/>
                    </a:lnTo>
                    <a:close/>
                  </a:path>
                </a:pathLst>
              </a:custGeom>
              <a:solidFill>
                <a:schemeClr val="bg1">
                  <a:alpha val="30196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" name="Freeform 15"/>
              <p:cNvSpPr>
                <a:spLocks/>
              </p:cNvSpPr>
              <p:nvPr/>
            </p:nvSpPr>
            <p:spPr bwMode="auto">
              <a:xfrm>
                <a:off x="5468938" y="3670301"/>
                <a:ext cx="360363" cy="212725"/>
              </a:xfrm>
              <a:custGeom>
                <a:avLst/>
                <a:gdLst>
                  <a:gd name="T0" fmla="*/ 2147483647 w 227"/>
                  <a:gd name="T1" fmla="*/ 0 h 134"/>
                  <a:gd name="T2" fmla="*/ 2147483647 w 227"/>
                  <a:gd name="T3" fmla="*/ 2147483647 h 134"/>
                  <a:gd name="T4" fmla="*/ 2147483647 w 227"/>
                  <a:gd name="T5" fmla="*/ 0 h 134"/>
                  <a:gd name="T6" fmla="*/ 2147483647 w 227"/>
                  <a:gd name="T7" fmla="*/ 2147483647 h 134"/>
                  <a:gd name="T8" fmla="*/ 2147483647 w 227"/>
                  <a:gd name="T9" fmla="*/ 0 h 134"/>
                  <a:gd name="T10" fmla="*/ 2147483647 w 227"/>
                  <a:gd name="T11" fmla="*/ 2147483647 h 134"/>
                  <a:gd name="T12" fmla="*/ 2147483647 w 227"/>
                  <a:gd name="T13" fmla="*/ 0 h 134"/>
                  <a:gd name="T14" fmla="*/ 2147483647 w 227"/>
                  <a:gd name="T15" fmla="*/ 2147483647 h 134"/>
                  <a:gd name="T16" fmla="*/ 0 w 227"/>
                  <a:gd name="T17" fmla="*/ 0 h 134"/>
                  <a:gd name="T18" fmla="*/ 0 w 227"/>
                  <a:gd name="T19" fmla="*/ 2147483647 h 134"/>
                  <a:gd name="T20" fmla="*/ 2147483647 w 227"/>
                  <a:gd name="T21" fmla="*/ 2147483647 h 134"/>
                  <a:gd name="T22" fmla="*/ 2147483647 w 227"/>
                  <a:gd name="T23" fmla="*/ 2147483647 h 134"/>
                  <a:gd name="T24" fmla="*/ 2147483647 w 227"/>
                  <a:gd name="T25" fmla="*/ 0 h 13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7" h="134">
                    <a:moveTo>
                      <a:pt x="227" y="0"/>
                    </a:moveTo>
                    <a:lnTo>
                      <a:pt x="198" y="31"/>
                    </a:lnTo>
                    <a:lnTo>
                      <a:pt x="170" y="0"/>
                    </a:lnTo>
                    <a:lnTo>
                      <a:pt x="143" y="31"/>
                    </a:lnTo>
                    <a:lnTo>
                      <a:pt x="115" y="0"/>
                    </a:lnTo>
                    <a:lnTo>
                      <a:pt x="86" y="31"/>
                    </a:lnTo>
                    <a:lnTo>
                      <a:pt x="58" y="0"/>
                    </a:lnTo>
                    <a:lnTo>
                      <a:pt x="29" y="31"/>
                    </a:lnTo>
                    <a:lnTo>
                      <a:pt x="0" y="0"/>
                    </a:lnTo>
                    <a:lnTo>
                      <a:pt x="0" y="131"/>
                    </a:lnTo>
                    <a:lnTo>
                      <a:pt x="3" y="134"/>
                    </a:lnTo>
                    <a:lnTo>
                      <a:pt x="227" y="134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chemeClr val="bg1">
                  <a:alpha val="78038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7443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3" name="组合 1972"/>
          <p:cNvGrpSpPr>
            <a:grpSpLocks/>
          </p:cNvGrpSpPr>
          <p:nvPr/>
        </p:nvGrpSpPr>
        <p:grpSpPr bwMode="auto">
          <a:xfrm>
            <a:off x="2922986" y="223838"/>
            <a:ext cx="3298031" cy="744639"/>
            <a:chOff x="3896989" y="298683"/>
            <a:chExt cx="4398022" cy="992975"/>
          </a:xfrm>
        </p:grpSpPr>
        <p:sp>
          <p:nvSpPr>
            <p:cNvPr id="1974" name="文本框 1973"/>
            <p:cNvSpPr txBox="1">
              <a:spLocks noChangeArrowheads="1"/>
            </p:cNvSpPr>
            <p:nvPr/>
          </p:nvSpPr>
          <p:spPr bwMode="auto">
            <a:xfrm>
              <a:off x="3896989" y="298683"/>
              <a:ext cx="4398022" cy="554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请在此处添加您的标题</a:t>
              </a:r>
            </a:p>
          </p:txBody>
        </p:sp>
        <p:sp>
          <p:nvSpPr>
            <p:cNvPr id="1975" name="文本框 1974"/>
            <p:cNvSpPr txBox="1">
              <a:spLocks noChangeArrowheads="1"/>
            </p:cNvSpPr>
            <p:nvPr/>
          </p:nvSpPr>
          <p:spPr bwMode="auto">
            <a:xfrm>
              <a:off x="3896989" y="860718"/>
              <a:ext cx="4398022" cy="430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15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Your Main Title Here</a:t>
              </a:r>
              <a:endPara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976" name="直接连接符 1975"/>
            <p:cNvCxnSpPr/>
            <p:nvPr/>
          </p:nvCxnSpPr>
          <p:spPr>
            <a:xfrm>
              <a:off x="5181465" y="871842"/>
              <a:ext cx="1829069" cy="0"/>
            </a:xfrm>
            <a:prstGeom prst="line">
              <a:avLst/>
            </a:prstGeom>
            <a:ln w="0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77" name="矩形 1976"/>
          <p:cNvSpPr/>
          <p:nvPr/>
        </p:nvSpPr>
        <p:spPr>
          <a:xfrm>
            <a:off x="2022873" y="2406254"/>
            <a:ext cx="1213247" cy="121324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78" name="矩形 1977"/>
          <p:cNvSpPr/>
          <p:nvPr/>
        </p:nvSpPr>
        <p:spPr>
          <a:xfrm>
            <a:off x="2022873" y="3693319"/>
            <a:ext cx="1213247" cy="1214438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79" name="矩形 1978"/>
          <p:cNvSpPr/>
          <p:nvPr/>
        </p:nvSpPr>
        <p:spPr>
          <a:xfrm>
            <a:off x="3326608" y="3684986"/>
            <a:ext cx="1213247" cy="1213247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80" name="矩形 1979"/>
          <p:cNvSpPr/>
          <p:nvPr/>
        </p:nvSpPr>
        <p:spPr>
          <a:xfrm>
            <a:off x="4612483" y="2397920"/>
            <a:ext cx="1213247" cy="1213247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81" name="矩形 1980"/>
          <p:cNvSpPr/>
          <p:nvPr/>
        </p:nvSpPr>
        <p:spPr>
          <a:xfrm>
            <a:off x="5907883" y="2397920"/>
            <a:ext cx="1213247" cy="1213247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982" name="组合 1981"/>
          <p:cNvGrpSpPr>
            <a:grpSpLocks/>
          </p:cNvGrpSpPr>
          <p:nvPr/>
        </p:nvGrpSpPr>
        <p:grpSpPr bwMode="auto">
          <a:xfrm>
            <a:off x="727473" y="2400301"/>
            <a:ext cx="1213247" cy="1394374"/>
            <a:chOff x="970360" y="3200927"/>
            <a:chExt cx="1618019" cy="1857751"/>
          </a:xfrm>
        </p:grpSpPr>
        <p:sp>
          <p:nvSpPr>
            <p:cNvPr id="1983" name="矩形 1982"/>
            <p:cNvSpPr/>
            <p:nvPr/>
          </p:nvSpPr>
          <p:spPr>
            <a:xfrm>
              <a:off x="970360" y="3200927"/>
              <a:ext cx="1618019" cy="1618019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1984" name="组合 1984"/>
            <p:cNvGrpSpPr>
              <a:grpSpLocks/>
            </p:cNvGrpSpPr>
            <p:nvPr/>
          </p:nvGrpSpPr>
          <p:grpSpPr bwMode="auto">
            <a:xfrm>
              <a:off x="1433294" y="3481388"/>
              <a:ext cx="692150" cy="690563"/>
              <a:chOff x="1433294" y="3481388"/>
              <a:chExt cx="692150" cy="690563"/>
            </a:xfrm>
          </p:grpSpPr>
          <p:sp>
            <p:nvSpPr>
              <p:cNvPr id="1986" name="Freeform 369"/>
              <p:cNvSpPr>
                <a:spLocks/>
              </p:cNvSpPr>
              <p:nvPr/>
            </p:nvSpPr>
            <p:spPr bwMode="auto">
              <a:xfrm>
                <a:off x="1433294" y="3481388"/>
                <a:ext cx="692150" cy="509588"/>
              </a:xfrm>
              <a:custGeom>
                <a:avLst/>
                <a:gdLst>
                  <a:gd name="T0" fmla="*/ 0 w 184"/>
                  <a:gd name="T1" fmla="*/ 2147483647 h 136"/>
                  <a:gd name="T2" fmla="*/ 2147483647 w 184"/>
                  <a:gd name="T3" fmla="*/ 2147483647 h 136"/>
                  <a:gd name="T4" fmla="*/ 2147483647 w 184"/>
                  <a:gd name="T5" fmla="*/ 2147483647 h 136"/>
                  <a:gd name="T6" fmla="*/ 2147483647 w 184"/>
                  <a:gd name="T7" fmla="*/ 2147483647 h 136"/>
                  <a:gd name="T8" fmla="*/ 2147483647 w 184"/>
                  <a:gd name="T9" fmla="*/ 2147483647 h 136"/>
                  <a:gd name="T10" fmla="*/ 2147483647 w 184"/>
                  <a:gd name="T11" fmla="*/ 0 h 136"/>
                  <a:gd name="T12" fmla="*/ 2147483647 w 184"/>
                  <a:gd name="T13" fmla="*/ 0 h 136"/>
                  <a:gd name="T14" fmla="*/ 0 w 184"/>
                  <a:gd name="T15" fmla="*/ 2147483647 h 136"/>
                  <a:gd name="T16" fmla="*/ 0 w 184"/>
                  <a:gd name="T17" fmla="*/ 2147483647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84" h="136">
                    <a:moveTo>
                      <a:pt x="0" y="128"/>
                    </a:moveTo>
                    <a:cubicBezTo>
                      <a:pt x="0" y="132"/>
                      <a:pt x="4" y="136"/>
                      <a:pt x="9" y="136"/>
                    </a:cubicBezTo>
                    <a:cubicBezTo>
                      <a:pt x="177" y="136"/>
                      <a:pt x="177" y="136"/>
                      <a:pt x="177" y="136"/>
                    </a:cubicBezTo>
                    <a:cubicBezTo>
                      <a:pt x="181" y="136"/>
                      <a:pt x="184" y="132"/>
                      <a:pt x="184" y="128"/>
                    </a:cubicBezTo>
                    <a:cubicBezTo>
                      <a:pt x="184" y="8"/>
                      <a:pt x="184" y="8"/>
                      <a:pt x="184" y="8"/>
                    </a:cubicBezTo>
                    <a:cubicBezTo>
                      <a:pt x="184" y="3"/>
                      <a:pt x="181" y="0"/>
                      <a:pt x="176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lnTo>
                      <a:pt x="0" y="128"/>
                    </a:lnTo>
                    <a:close/>
                  </a:path>
                </a:pathLst>
              </a:custGeom>
              <a:noFill/>
              <a:ln w="30163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87" name="Line 370"/>
              <p:cNvSpPr>
                <a:spLocks noChangeShapeType="1"/>
              </p:cNvSpPr>
              <p:nvPr/>
            </p:nvSpPr>
            <p:spPr bwMode="auto">
              <a:xfrm>
                <a:off x="1436469" y="3900488"/>
                <a:ext cx="688975" cy="0"/>
              </a:xfrm>
              <a:prstGeom prst="line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88" name="Freeform 371"/>
              <p:cNvSpPr>
                <a:spLocks/>
              </p:cNvSpPr>
              <p:nvPr/>
            </p:nvSpPr>
            <p:spPr bwMode="auto">
              <a:xfrm>
                <a:off x="1733332" y="4006851"/>
                <a:ext cx="90488" cy="104775"/>
              </a:xfrm>
              <a:custGeom>
                <a:avLst/>
                <a:gdLst>
                  <a:gd name="T0" fmla="*/ 2147483647 w 57"/>
                  <a:gd name="T1" fmla="*/ 0 h 66"/>
                  <a:gd name="T2" fmla="*/ 2147483647 w 57"/>
                  <a:gd name="T3" fmla="*/ 2147483647 h 66"/>
                  <a:gd name="T4" fmla="*/ 0 w 57"/>
                  <a:gd name="T5" fmla="*/ 2147483647 h 66"/>
                  <a:gd name="T6" fmla="*/ 0 w 57"/>
                  <a:gd name="T7" fmla="*/ 0 h 6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66">
                    <a:moveTo>
                      <a:pt x="57" y="0"/>
                    </a:moveTo>
                    <a:lnTo>
                      <a:pt x="57" y="66"/>
                    </a:lnTo>
                    <a:lnTo>
                      <a:pt x="0" y="66"/>
                    </a:lnTo>
                    <a:lnTo>
                      <a:pt x="0" y="0"/>
                    </a:lnTo>
                  </a:path>
                </a:pathLst>
              </a:custGeom>
              <a:noFill/>
              <a:ln w="30163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89" name="Freeform 372"/>
              <p:cNvSpPr>
                <a:spLocks/>
              </p:cNvSpPr>
              <p:nvPr/>
            </p:nvSpPr>
            <p:spPr bwMode="auto">
              <a:xfrm>
                <a:off x="1644432" y="4054476"/>
                <a:ext cx="269875" cy="117475"/>
              </a:xfrm>
              <a:custGeom>
                <a:avLst/>
                <a:gdLst>
                  <a:gd name="T0" fmla="*/ 2147483647 w 72"/>
                  <a:gd name="T1" fmla="*/ 0 h 31"/>
                  <a:gd name="T2" fmla="*/ 2147483647 w 72"/>
                  <a:gd name="T3" fmla="*/ 2147483647 h 31"/>
                  <a:gd name="T4" fmla="*/ 2147483647 w 72"/>
                  <a:gd name="T5" fmla="*/ 2147483647 h 31"/>
                  <a:gd name="T6" fmla="*/ 2147483647 w 72"/>
                  <a:gd name="T7" fmla="*/ 2147483647 h 31"/>
                  <a:gd name="T8" fmla="*/ 0 w 72"/>
                  <a:gd name="T9" fmla="*/ 2147483647 h 31"/>
                  <a:gd name="T10" fmla="*/ 2147483647 w 72"/>
                  <a:gd name="T11" fmla="*/ 0 h 3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2" h="31">
                    <a:moveTo>
                      <a:pt x="52" y="0"/>
                    </a:moveTo>
                    <a:cubicBezTo>
                      <a:pt x="64" y="3"/>
                      <a:pt x="72" y="9"/>
                      <a:pt x="72" y="15"/>
                    </a:cubicBezTo>
                    <a:cubicBezTo>
                      <a:pt x="72" y="15"/>
                      <a:pt x="72" y="15"/>
                      <a:pt x="72" y="15"/>
                    </a:cubicBezTo>
                    <a:cubicBezTo>
                      <a:pt x="72" y="24"/>
                      <a:pt x="56" y="31"/>
                      <a:pt x="36" y="31"/>
                    </a:cubicBezTo>
                    <a:cubicBezTo>
                      <a:pt x="16" y="31"/>
                      <a:pt x="0" y="24"/>
                      <a:pt x="0" y="15"/>
                    </a:cubicBezTo>
                    <a:cubicBezTo>
                      <a:pt x="0" y="8"/>
                      <a:pt x="9" y="3"/>
                      <a:pt x="21" y="0"/>
                    </a:cubicBezTo>
                  </a:path>
                </a:pathLst>
              </a:custGeom>
              <a:noFill/>
              <a:ln w="30163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985" name="文本框 2027"/>
            <p:cNvSpPr txBox="1">
              <a:spLocks noChangeArrowheads="1"/>
            </p:cNvSpPr>
            <p:nvPr/>
          </p:nvSpPr>
          <p:spPr bwMode="auto">
            <a:xfrm>
              <a:off x="1211686" y="4197559"/>
              <a:ext cx="1135367" cy="861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关键字</a:t>
              </a:r>
            </a:p>
          </p:txBody>
        </p:sp>
      </p:grpSp>
      <p:grpSp>
        <p:nvGrpSpPr>
          <p:cNvPr id="1990" name="组合 1989"/>
          <p:cNvGrpSpPr>
            <a:grpSpLocks/>
          </p:cNvGrpSpPr>
          <p:nvPr/>
        </p:nvGrpSpPr>
        <p:grpSpPr bwMode="auto">
          <a:xfrm>
            <a:off x="5907883" y="1128713"/>
            <a:ext cx="1213247" cy="1428861"/>
            <a:chOff x="7876967" y="1505063"/>
            <a:chExt cx="1618019" cy="1905568"/>
          </a:xfrm>
        </p:grpSpPr>
        <p:sp>
          <p:nvSpPr>
            <p:cNvPr id="1991" name="矩形 1990"/>
            <p:cNvSpPr/>
            <p:nvPr/>
          </p:nvSpPr>
          <p:spPr>
            <a:xfrm>
              <a:off x="7876967" y="1505063"/>
              <a:ext cx="1618019" cy="1618019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1992" name="组合 2016"/>
            <p:cNvGrpSpPr>
              <a:grpSpLocks/>
            </p:cNvGrpSpPr>
            <p:nvPr/>
          </p:nvGrpSpPr>
          <p:grpSpPr bwMode="auto">
            <a:xfrm>
              <a:off x="8490714" y="1804274"/>
              <a:ext cx="390525" cy="690563"/>
              <a:chOff x="8490714" y="1804274"/>
              <a:chExt cx="390525" cy="690563"/>
            </a:xfrm>
          </p:grpSpPr>
          <p:sp>
            <p:nvSpPr>
              <p:cNvPr id="1994" name="Freeform 356"/>
              <p:cNvSpPr>
                <a:spLocks/>
              </p:cNvSpPr>
              <p:nvPr/>
            </p:nvSpPr>
            <p:spPr bwMode="auto">
              <a:xfrm>
                <a:off x="8490714" y="1804274"/>
                <a:ext cx="390525" cy="690563"/>
              </a:xfrm>
              <a:custGeom>
                <a:avLst/>
                <a:gdLst>
                  <a:gd name="T0" fmla="*/ 2147483647 w 104"/>
                  <a:gd name="T1" fmla="*/ 2147483647 h 184"/>
                  <a:gd name="T2" fmla="*/ 2147483647 w 104"/>
                  <a:gd name="T3" fmla="*/ 2147483647 h 184"/>
                  <a:gd name="T4" fmla="*/ 2147483647 w 104"/>
                  <a:gd name="T5" fmla="*/ 2147483647 h 184"/>
                  <a:gd name="T6" fmla="*/ 0 w 104"/>
                  <a:gd name="T7" fmla="*/ 2147483647 h 184"/>
                  <a:gd name="T8" fmla="*/ 0 w 104"/>
                  <a:gd name="T9" fmla="*/ 2147483647 h 184"/>
                  <a:gd name="T10" fmla="*/ 2147483647 w 104"/>
                  <a:gd name="T11" fmla="*/ 0 h 184"/>
                  <a:gd name="T12" fmla="*/ 2147483647 w 104"/>
                  <a:gd name="T13" fmla="*/ 0 h 184"/>
                  <a:gd name="T14" fmla="*/ 2147483647 w 104"/>
                  <a:gd name="T15" fmla="*/ 2147483647 h 184"/>
                  <a:gd name="T16" fmla="*/ 2147483647 w 104"/>
                  <a:gd name="T17" fmla="*/ 2147483647 h 18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04" h="184">
                    <a:moveTo>
                      <a:pt x="104" y="176"/>
                    </a:moveTo>
                    <a:cubicBezTo>
                      <a:pt x="104" y="180"/>
                      <a:pt x="101" y="184"/>
                      <a:pt x="96" y="184"/>
                    </a:cubicBezTo>
                    <a:cubicBezTo>
                      <a:pt x="8" y="184"/>
                      <a:pt x="8" y="184"/>
                      <a:pt x="8" y="184"/>
                    </a:cubicBezTo>
                    <a:cubicBezTo>
                      <a:pt x="4" y="184"/>
                      <a:pt x="0" y="180"/>
                      <a:pt x="0" y="176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101" y="0"/>
                      <a:pt x="104" y="3"/>
                      <a:pt x="104" y="8"/>
                    </a:cubicBezTo>
                    <a:lnTo>
                      <a:pt x="104" y="176"/>
                    </a:lnTo>
                    <a:close/>
                  </a:path>
                </a:pathLst>
              </a:custGeom>
              <a:noFill/>
              <a:ln w="30163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95" name="Oval 357"/>
              <p:cNvSpPr>
                <a:spLocks noChangeArrowheads="1"/>
              </p:cNvSpPr>
              <p:nvPr/>
            </p:nvSpPr>
            <p:spPr bwMode="auto">
              <a:xfrm>
                <a:off x="8581202" y="2224961"/>
                <a:ext cx="209550" cy="209550"/>
              </a:xfrm>
              <a:prstGeom prst="ellipse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996" name="Line 358"/>
              <p:cNvSpPr>
                <a:spLocks noChangeShapeType="1"/>
              </p:cNvSpPr>
              <p:nvPr/>
            </p:nvSpPr>
            <p:spPr bwMode="auto">
              <a:xfrm flipH="1">
                <a:off x="8490714" y="2164636"/>
                <a:ext cx="390525" cy="0"/>
              </a:xfrm>
              <a:prstGeom prst="line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97" name="Rectangle 359"/>
              <p:cNvSpPr>
                <a:spLocks noChangeArrowheads="1"/>
              </p:cNvSpPr>
              <p:nvPr/>
            </p:nvSpPr>
            <p:spPr bwMode="auto">
              <a:xfrm>
                <a:off x="8551039" y="1864599"/>
                <a:ext cx="269875" cy="239713"/>
              </a:xfrm>
              <a:prstGeom prst="rect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1993" name="文本框 2028"/>
            <p:cNvSpPr txBox="1">
              <a:spLocks noChangeArrowheads="1"/>
            </p:cNvSpPr>
            <p:nvPr/>
          </p:nvSpPr>
          <p:spPr bwMode="auto">
            <a:xfrm>
              <a:off x="8118293" y="2548667"/>
              <a:ext cx="1135367" cy="861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关键字</a:t>
              </a:r>
            </a:p>
          </p:txBody>
        </p:sp>
      </p:grpSp>
      <p:grpSp>
        <p:nvGrpSpPr>
          <p:cNvPr id="1998" name="组合 1997"/>
          <p:cNvGrpSpPr>
            <a:grpSpLocks/>
          </p:cNvGrpSpPr>
          <p:nvPr/>
        </p:nvGrpSpPr>
        <p:grpSpPr bwMode="auto">
          <a:xfrm>
            <a:off x="3318273" y="2400302"/>
            <a:ext cx="1213247" cy="1394375"/>
            <a:chOff x="4423664" y="3200926"/>
            <a:chExt cx="1618019" cy="1857752"/>
          </a:xfrm>
        </p:grpSpPr>
        <p:sp>
          <p:nvSpPr>
            <p:cNvPr id="1999" name="矩形 1998"/>
            <p:cNvSpPr/>
            <p:nvPr/>
          </p:nvSpPr>
          <p:spPr>
            <a:xfrm>
              <a:off x="4423664" y="3200926"/>
              <a:ext cx="1618019" cy="1618019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00" name="Freeform 402"/>
            <p:cNvSpPr>
              <a:spLocks/>
            </p:cNvSpPr>
            <p:nvPr/>
          </p:nvSpPr>
          <p:spPr bwMode="auto">
            <a:xfrm>
              <a:off x="4886598" y="3773486"/>
              <a:ext cx="150813" cy="209550"/>
            </a:xfrm>
            <a:custGeom>
              <a:avLst/>
              <a:gdLst>
                <a:gd name="T0" fmla="*/ 2147483647 w 95"/>
                <a:gd name="T1" fmla="*/ 2147483647 h 132"/>
                <a:gd name="T2" fmla="*/ 0 w 95"/>
                <a:gd name="T3" fmla="*/ 2147483647 h 132"/>
                <a:gd name="T4" fmla="*/ 0 w 95"/>
                <a:gd name="T5" fmla="*/ 0 h 13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5" h="132">
                  <a:moveTo>
                    <a:pt x="95" y="132"/>
                  </a:moveTo>
                  <a:lnTo>
                    <a:pt x="0" y="132"/>
                  </a:lnTo>
                  <a:lnTo>
                    <a:pt x="0" y="0"/>
                  </a:lnTo>
                </a:path>
              </a:pathLst>
            </a:custGeom>
            <a:noFill/>
            <a:ln w="301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01" name="Freeform 403"/>
            <p:cNvSpPr>
              <a:spLocks/>
            </p:cNvSpPr>
            <p:nvPr/>
          </p:nvSpPr>
          <p:spPr bwMode="auto">
            <a:xfrm>
              <a:off x="4886598" y="3652836"/>
              <a:ext cx="692150" cy="330200"/>
            </a:xfrm>
            <a:custGeom>
              <a:avLst/>
              <a:gdLst>
                <a:gd name="T0" fmla="*/ 0 w 184"/>
                <a:gd name="T1" fmla="*/ 2147483647 h 88"/>
                <a:gd name="T2" fmla="*/ 0 w 184"/>
                <a:gd name="T3" fmla="*/ 2147483647 h 88"/>
                <a:gd name="T4" fmla="*/ 2147483647 w 184"/>
                <a:gd name="T5" fmla="*/ 0 h 88"/>
                <a:gd name="T6" fmla="*/ 2147483647 w 184"/>
                <a:gd name="T7" fmla="*/ 0 h 88"/>
                <a:gd name="T8" fmla="*/ 2147483647 w 184"/>
                <a:gd name="T9" fmla="*/ 2147483647 h 88"/>
                <a:gd name="T10" fmla="*/ 2147483647 w 184"/>
                <a:gd name="T11" fmla="*/ 2147483647 h 88"/>
                <a:gd name="T12" fmla="*/ 2147483647 w 184"/>
                <a:gd name="T13" fmla="*/ 2147483647 h 88"/>
                <a:gd name="T14" fmla="*/ 2147483647 w 184"/>
                <a:gd name="T15" fmla="*/ 2147483647 h 8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84" h="88">
                  <a:moveTo>
                    <a:pt x="0" y="32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77" y="0"/>
                    <a:pt x="184" y="7"/>
                    <a:pt x="184" y="16"/>
                  </a:cubicBezTo>
                  <a:cubicBezTo>
                    <a:pt x="184" y="32"/>
                    <a:pt x="184" y="32"/>
                    <a:pt x="184" y="32"/>
                  </a:cubicBezTo>
                  <a:cubicBezTo>
                    <a:pt x="184" y="88"/>
                    <a:pt x="184" y="88"/>
                    <a:pt x="184" y="88"/>
                  </a:cubicBezTo>
                  <a:cubicBezTo>
                    <a:pt x="144" y="88"/>
                    <a:pt x="144" y="88"/>
                    <a:pt x="144" y="88"/>
                  </a:cubicBezTo>
                </a:path>
              </a:pathLst>
            </a:custGeom>
            <a:noFill/>
            <a:ln w="301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02" name="Rectangle 404"/>
            <p:cNvSpPr>
              <a:spLocks noChangeArrowheads="1"/>
            </p:cNvSpPr>
            <p:nvPr/>
          </p:nvSpPr>
          <p:spPr bwMode="auto">
            <a:xfrm>
              <a:off x="5037411" y="3894136"/>
              <a:ext cx="390525" cy="239713"/>
            </a:xfrm>
            <a:prstGeom prst="rect">
              <a:avLst/>
            </a:prstGeom>
            <a:noFill/>
            <a:ln w="30163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2003" name="Line 405"/>
            <p:cNvSpPr>
              <a:spLocks noChangeShapeType="1"/>
            </p:cNvSpPr>
            <p:nvPr/>
          </p:nvSpPr>
          <p:spPr bwMode="auto">
            <a:xfrm flipH="1">
              <a:off x="5097736" y="3983036"/>
              <a:ext cx="269875" cy="0"/>
            </a:xfrm>
            <a:prstGeom prst="line">
              <a:avLst/>
            </a:prstGeom>
            <a:noFill/>
            <a:ln w="30163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04" name="Line 406"/>
            <p:cNvSpPr>
              <a:spLocks noChangeShapeType="1"/>
            </p:cNvSpPr>
            <p:nvPr/>
          </p:nvSpPr>
          <p:spPr bwMode="auto">
            <a:xfrm flipH="1">
              <a:off x="4886598" y="3803648"/>
              <a:ext cx="692150" cy="0"/>
            </a:xfrm>
            <a:prstGeom prst="line">
              <a:avLst/>
            </a:prstGeom>
            <a:noFill/>
            <a:ln w="30163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05" name="Line 407"/>
            <p:cNvSpPr>
              <a:spLocks noChangeShapeType="1"/>
            </p:cNvSpPr>
            <p:nvPr/>
          </p:nvSpPr>
          <p:spPr bwMode="auto">
            <a:xfrm flipH="1">
              <a:off x="5097736" y="4043361"/>
              <a:ext cx="269875" cy="0"/>
            </a:xfrm>
            <a:prstGeom prst="line">
              <a:avLst/>
            </a:prstGeom>
            <a:noFill/>
            <a:ln w="30163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06" name="Freeform 408"/>
            <p:cNvSpPr>
              <a:spLocks/>
            </p:cNvSpPr>
            <p:nvPr/>
          </p:nvSpPr>
          <p:spPr bwMode="auto">
            <a:xfrm>
              <a:off x="5037411" y="3443286"/>
              <a:ext cx="390525" cy="209550"/>
            </a:xfrm>
            <a:custGeom>
              <a:avLst/>
              <a:gdLst>
                <a:gd name="T0" fmla="*/ 0 w 246"/>
                <a:gd name="T1" fmla="*/ 2147483647 h 132"/>
                <a:gd name="T2" fmla="*/ 0 w 246"/>
                <a:gd name="T3" fmla="*/ 2147483647 h 132"/>
                <a:gd name="T4" fmla="*/ 2147483647 w 246"/>
                <a:gd name="T5" fmla="*/ 2147483647 h 132"/>
                <a:gd name="T6" fmla="*/ 2147483647 w 246"/>
                <a:gd name="T7" fmla="*/ 0 h 132"/>
                <a:gd name="T8" fmla="*/ 2147483647 w 246"/>
                <a:gd name="T9" fmla="*/ 0 h 132"/>
                <a:gd name="T10" fmla="*/ 2147483647 w 246"/>
                <a:gd name="T11" fmla="*/ 2147483647 h 1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6" h="132">
                  <a:moveTo>
                    <a:pt x="0" y="132"/>
                  </a:move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246" y="0"/>
                  </a:lnTo>
                  <a:lnTo>
                    <a:pt x="246" y="132"/>
                  </a:lnTo>
                </a:path>
              </a:pathLst>
            </a:custGeom>
            <a:noFill/>
            <a:ln w="30163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07" name="Line 409"/>
            <p:cNvSpPr>
              <a:spLocks noChangeShapeType="1"/>
            </p:cNvSpPr>
            <p:nvPr/>
          </p:nvSpPr>
          <p:spPr bwMode="auto">
            <a:xfrm>
              <a:off x="5458098" y="3713161"/>
              <a:ext cx="0" cy="0"/>
            </a:xfrm>
            <a:prstGeom prst="line">
              <a:avLst/>
            </a:prstGeom>
            <a:noFill/>
            <a:ln w="30163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08" name="Line 410"/>
            <p:cNvSpPr>
              <a:spLocks noChangeShapeType="1"/>
            </p:cNvSpPr>
            <p:nvPr/>
          </p:nvSpPr>
          <p:spPr bwMode="auto">
            <a:xfrm>
              <a:off x="5518423" y="3713161"/>
              <a:ext cx="0" cy="0"/>
            </a:xfrm>
            <a:prstGeom prst="line">
              <a:avLst/>
            </a:prstGeom>
            <a:noFill/>
            <a:ln w="30163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09" name="Line 411"/>
            <p:cNvSpPr>
              <a:spLocks noChangeShapeType="1"/>
            </p:cNvSpPr>
            <p:nvPr/>
          </p:nvSpPr>
          <p:spPr bwMode="auto">
            <a:xfrm flipV="1">
              <a:off x="5037411" y="3443286"/>
              <a:ext cx="90488" cy="90488"/>
            </a:xfrm>
            <a:prstGeom prst="line">
              <a:avLst/>
            </a:prstGeom>
            <a:noFill/>
            <a:ln w="30163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10" name="文本框 2069"/>
            <p:cNvSpPr txBox="1">
              <a:spLocks noChangeArrowheads="1"/>
            </p:cNvSpPr>
            <p:nvPr/>
          </p:nvSpPr>
          <p:spPr bwMode="auto">
            <a:xfrm>
              <a:off x="4664990" y="4197559"/>
              <a:ext cx="1135367" cy="861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关键字</a:t>
              </a:r>
            </a:p>
          </p:txBody>
        </p:sp>
      </p:grpSp>
      <p:grpSp>
        <p:nvGrpSpPr>
          <p:cNvPr id="2011" name="组合 2010"/>
          <p:cNvGrpSpPr>
            <a:grpSpLocks/>
          </p:cNvGrpSpPr>
          <p:nvPr/>
        </p:nvGrpSpPr>
        <p:grpSpPr bwMode="auto">
          <a:xfrm>
            <a:off x="7203283" y="2395538"/>
            <a:ext cx="1213247" cy="1398947"/>
            <a:chOff x="9603621" y="3193848"/>
            <a:chExt cx="1618019" cy="1865674"/>
          </a:xfrm>
        </p:grpSpPr>
        <p:sp>
          <p:nvSpPr>
            <p:cNvPr id="2012" name="矩形 2011"/>
            <p:cNvSpPr/>
            <p:nvPr/>
          </p:nvSpPr>
          <p:spPr>
            <a:xfrm>
              <a:off x="9603621" y="3193848"/>
              <a:ext cx="1618019" cy="1618019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2013" name="组合 2017"/>
            <p:cNvGrpSpPr>
              <a:grpSpLocks/>
            </p:cNvGrpSpPr>
            <p:nvPr/>
          </p:nvGrpSpPr>
          <p:grpSpPr bwMode="auto">
            <a:xfrm>
              <a:off x="10091190" y="3442495"/>
              <a:ext cx="631825" cy="690563"/>
              <a:chOff x="10091190" y="3442495"/>
              <a:chExt cx="631825" cy="690563"/>
            </a:xfrm>
          </p:grpSpPr>
          <p:sp>
            <p:nvSpPr>
              <p:cNvPr id="2015" name="Freeform 360"/>
              <p:cNvSpPr>
                <a:spLocks/>
              </p:cNvSpPr>
              <p:nvPr/>
            </p:nvSpPr>
            <p:spPr bwMode="auto">
              <a:xfrm>
                <a:off x="10091190" y="3442495"/>
                <a:ext cx="481013" cy="660400"/>
              </a:xfrm>
              <a:custGeom>
                <a:avLst/>
                <a:gdLst>
                  <a:gd name="T0" fmla="*/ 2147483647 w 128"/>
                  <a:gd name="T1" fmla="*/ 2147483647 h 176"/>
                  <a:gd name="T2" fmla="*/ 2147483647 w 128"/>
                  <a:gd name="T3" fmla="*/ 2147483647 h 176"/>
                  <a:gd name="T4" fmla="*/ 0 w 128"/>
                  <a:gd name="T5" fmla="*/ 2147483647 h 176"/>
                  <a:gd name="T6" fmla="*/ 0 w 128"/>
                  <a:gd name="T7" fmla="*/ 2147483647 h 176"/>
                  <a:gd name="T8" fmla="*/ 2147483647 w 128"/>
                  <a:gd name="T9" fmla="*/ 0 h 176"/>
                  <a:gd name="T10" fmla="*/ 2147483647 w 128"/>
                  <a:gd name="T11" fmla="*/ 0 h 176"/>
                  <a:gd name="T12" fmla="*/ 2147483647 w 128"/>
                  <a:gd name="T13" fmla="*/ 2147483647 h 176"/>
                  <a:gd name="T14" fmla="*/ 2147483647 w 128"/>
                  <a:gd name="T15" fmla="*/ 2147483647 h 17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8" h="176">
                    <a:moveTo>
                      <a:pt x="88" y="176"/>
                    </a:moveTo>
                    <a:cubicBezTo>
                      <a:pt x="8" y="176"/>
                      <a:pt x="8" y="176"/>
                      <a:pt x="8" y="176"/>
                    </a:cubicBezTo>
                    <a:cubicBezTo>
                      <a:pt x="4" y="176"/>
                      <a:pt x="0" y="172"/>
                      <a:pt x="0" y="16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25" y="0"/>
                      <a:pt x="128" y="3"/>
                      <a:pt x="128" y="8"/>
                    </a:cubicBezTo>
                    <a:cubicBezTo>
                      <a:pt x="128" y="48"/>
                      <a:pt x="128" y="48"/>
                      <a:pt x="128" y="48"/>
                    </a:cubicBezTo>
                  </a:path>
                </a:pathLst>
              </a:custGeom>
              <a:noFill/>
              <a:ln w="30163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16" name="Line 361"/>
              <p:cNvSpPr>
                <a:spLocks noChangeShapeType="1"/>
              </p:cNvSpPr>
              <p:nvPr/>
            </p:nvSpPr>
            <p:spPr bwMode="auto">
              <a:xfrm>
                <a:off x="10330902" y="3502820"/>
                <a:ext cx="0" cy="0"/>
              </a:xfrm>
              <a:prstGeom prst="line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17" name="Oval 362"/>
              <p:cNvSpPr>
                <a:spLocks noChangeArrowheads="1"/>
              </p:cNvSpPr>
              <p:nvPr/>
            </p:nvSpPr>
            <p:spPr bwMode="auto">
              <a:xfrm>
                <a:off x="10302327" y="3983832"/>
                <a:ext cx="58738" cy="58738"/>
              </a:xfrm>
              <a:prstGeom prst="ellipse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018" name="Freeform 363"/>
              <p:cNvSpPr>
                <a:spLocks/>
              </p:cNvSpPr>
              <p:nvPr/>
            </p:nvSpPr>
            <p:spPr bwMode="auto">
              <a:xfrm>
                <a:off x="10151515" y="3563145"/>
                <a:ext cx="360363" cy="360363"/>
              </a:xfrm>
              <a:custGeom>
                <a:avLst/>
                <a:gdLst>
                  <a:gd name="T0" fmla="*/ 2147483647 w 227"/>
                  <a:gd name="T1" fmla="*/ 2147483647 h 227"/>
                  <a:gd name="T2" fmla="*/ 0 w 227"/>
                  <a:gd name="T3" fmla="*/ 2147483647 h 227"/>
                  <a:gd name="T4" fmla="*/ 0 w 227"/>
                  <a:gd name="T5" fmla="*/ 0 h 227"/>
                  <a:gd name="T6" fmla="*/ 2147483647 w 227"/>
                  <a:gd name="T7" fmla="*/ 0 h 227"/>
                  <a:gd name="T8" fmla="*/ 2147483647 w 227"/>
                  <a:gd name="T9" fmla="*/ 2147483647 h 2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7" h="227">
                    <a:moveTo>
                      <a:pt x="170" y="227"/>
                    </a:moveTo>
                    <a:lnTo>
                      <a:pt x="0" y="227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38"/>
                    </a:lnTo>
                  </a:path>
                </a:pathLst>
              </a:custGeom>
              <a:noFill/>
              <a:ln w="30163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19" name="Freeform 364"/>
              <p:cNvSpPr>
                <a:spLocks/>
              </p:cNvSpPr>
              <p:nvPr/>
            </p:nvSpPr>
            <p:spPr bwMode="auto">
              <a:xfrm>
                <a:off x="10421390" y="3623470"/>
                <a:ext cx="301625" cy="509588"/>
              </a:xfrm>
              <a:custGeom>
                <a:avLst/>
                <a:gdLst>
                  <a:gd name="T0" fmla="*/ 2147483647 w 80"/>
                  <a:gd name="T1" fmla="*/ 2147483647 h 136"/>
                  <a:gd name="T2" fmla="*/ 2147483647 w 80"/>
                  <a:gd name="T3" fmla="*/ 2147483647 h 136"/>
                  <a:gd name="T4" fmla="*/ 2147483647 w 80"/>
                  <a:gd name="T5" fmla="*/ 2147483647 h 136"/>
                  <a:gd name="T6" fmla="*/ 0 w 80"/>
                  <a:gd name="T7" fmla="*/ 2147483647 h 136"/>
                  <a:gd name="T8" fmla="*/ 0 w 80"/>
                  <a:gd name="T9" fmla="*/ 2147483647 h 136"/>
                  <a:gd name="T10" fmla="*/ 2147483647 w 80"/>
                  <a:gd name="T11" fmla="*/ 0 h 136"/>
                  <a:gd name="T12" fmla="*/ 2147483647 w 80"/>
                  <a:gd name="T13" fmla="*/ 0 h 136"/>
                  <a:gd name="T14" fmla="*/ 2147483647 w 80"/>
                  <a:gd name="T15" fmla="*/ 2147483647 h 136"/>
                  <a:gd name="T16" fmla="*/ 2147483647 w 80"/>
                  <a:gd name="T17" fmla="*/ 2147483647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0" h="136">
                    <a:moveTo>
                      <a:pt x="80" y="128"/>
                    </a:moveTo>
                    <a:cubicBezTo>
                      <a:pt x="80" y="132"/>
                      <a:pt x="77" y="136"/>
                      <a:pt x="72" y="136"/>
                    </a:cubicBezTo>
                    <a:cubicBezTo>
                      <a:pt x="8" y="136"/>
                      <a:pt x="8" y="136"/>
                      <a:pt x="8" y="136"/>
                    </a:cubicBezTo>
                    <a:cubicBezTo>
                      <a:pt x="4" y="136"/>
                      <a:pt x="0" y="132"/>
                      <a:pt x="0" y="12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7" y="0"/>
                      <a:pt x="80" y="3"/>
                      <a:pt x="80" y="8"/>
                    </a:cubicBezTo>
                    <a:lnTo>
                      <a:pt x="80" y="128"/>
                    </a:lnTo>
                    <a:close/>
                  </a:path>
                </a:pathLst>
              </a:custGeom>
              <a:noFill/>
              <a:ln w="30163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20" name="Line 365"/>
              <p:cNvSpPr>
                <a:spLocks noChangeShapeType="1"/>
              </p:cNvSpPr>
              <p:nvPr/>
            </p:nvSpPr>
            <p:spPr bwMode="auto">
              <a:xfrm>
                <a:off x="10572202" y="3683795"/>
                <a:ext cx="0" cy="0"/>
              </a:xfrm>
              <a:prstGeom prst="line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21" name="Rectangle 366"/>
              <p:cNvSpPr>
                <a:spLocks noChangeArrowheads="1"/>
              </p:cNvSpPr>
              <p:nvPr/>
            </p:nvSpPr>
            <p:spPr bwMode="auto">
              <a:xfrm>
                <a:off x="10481715" y="3742532"/>
                <a:ext cx="180975" cy="271463"/>
              </a:xfrm>
              <a:prstGeom prst="rect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022" name="Line 367"/>
              <p:cNvSpPr>
                <a:spLocks noChangeShapeType="1"/>
              </p:cNvSpPr>
              <p:nvPr/>
            </p:nvSpPr>
            <p:spPr bwMode="auto">
              <a:xfrm>
                <a:off x="10511877" y="3683795"/>
                <a:ext cx="0" cy="0"/>
              </a:xfrm>
              <a:prstGeom prst="line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23" name="Line 368"/>
              <p:cNvSpPr>
                <a:spLocks noChangeShapeType="1"/>
              </p:cNvSpPr>
              <p:nvPr/>
            </p:nvSpPr>
            <p:spPr bwMode="auto">
              <a:xfrm>
                <a:off x="10572202" y="4072732"/>
                <a:ext cx="0" cy="0"/>
              </a:xfrm>
              <a:prstGeom prst="line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014" name="文本框 2070"/>
            <p:cNvSpPr txBox="1">
              <a:spLocks noChangeArrowheads="1"/>
            </p:cNvSpPr>
            <p:nvPr/>
          </p:nvSpPr>
          <p:spPr bwMode="auto">
            <a:xfrm>
              <a:off x="9795679" y="4197558"/>
              <a:ext cx="1135367" cy="861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关键字</a:t>
              </a:r>
            </a:p>
          </p:txBody>
        </p:sp>
      </p:grpSp>
      <p:sp>
        <p:nvSpPr>
          <p:cNvPr id="2024" name="矩形 2023"/>
          <p:cNvSpPr/>
          <p:nvPr/>
        </p:nvSpPr>
        <p:spPr>
          <a:xfrm>
            <a:off x="2057401" y="1128714"/>
            <a:ext cx="3768329" cy="1213247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25" name="文本框 2024"/>
          <p:cNvSpPr txBox="1">
            <a:spLocks noChangeArrowheads="1"/>
          </p:cNvSpPr>
          <p:nvPr/>
        </p:nvSpPr>
        <p:spPr bwMode="auto">
          <a:xfrm>
            <a:off x="2195512" y="1353743"/>
            <a:ext cx="349210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我曾经欣赏过生命绚丽，也曾经低迷于生命价值的暗淡。在我的生命里似有似无的缺少了一种最安和的色彩，而这种色彩，非后天所能弥补，那是在初起之中而生成。</a:t>
            </a:r>
            <a:endParaRPr lang="zh-CN" altLang="en-US" sz="1200" u="sng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26" name="矩形 2025"/>
          <p:cNvSpPr/>
          <p:nvPr/>
        </p:nvSpPr>
        <p:spPr>
          <a:xfrm>
            <a:off x="4635105" y="3684986"/>
            <a:ext cx="2506265" cy="1213247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27" name="文本框 2026"/>
          <p:cNvSpPr txBox="1">
            <a:spLocks noChangeArrowheads="1"/>
          </p:cNvSpPr>
          <p:nvPr/>
        </p:nvSpPr>
        <p:spPr bwMode="auto">
          <a:xfrm>
            <a:off x="4714876" y="3894536"/>
            <a:ext cx="240625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我曾经欣赏过生命绚丽，也曾经低迷于生命价值的暗淡。在我的生命里似有似无的缺少了一种最安和的色彩。</a:t>
            </a:r>
            <a:endParaRPr lang="zh-CN" altLang="en-US" sz="1200" u="sng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794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2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7" grpId="0" animBg="1"/>
      <p:bldP spid="1978" grpId="0" animBg="1"/>
      <p:bldP spid="1979" grpId="0" animBg="1"/>
      <p:bldP spid="1980" grpId="0" animBg="1"/>
      <p:bldP spid="1981" grpId="0" animBg="1"/>
      <p:bldP spid="2024" grpId="0" animBg="1"/>
      <p:bldP spid="2025" grpId="0"/>
      <p:bldP spid="2026" grpId="0" animBg="1"/>
      <p:bldP spid="20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3" name="组合 1972"/>
          <p:cNvGrpSpPr>
            <a:grpSpLocks/>
          </p:cNvGrpSpPr>
          <p:nvPr/>
        </p:nvGrpSpPr>
        <p:grpSpPr bwMode="auto">
          <a:xfrm>
            <a:off x="2922986" y="223838"/>
            <a:ext cx="3298031" cy="744639"/>
            <a:chOff x="3896989" y="298683"/>
            <a:chExt cx="4398022" cy="992975"/>
          </a:xfrm>
        </p:grpSpPr>
        <p:sp>
          <p:nvSpPr>
            <p:cNvPr id="1974" name="文本框 1973"/>
            <p:cNvSpPr txBox="1">
              <a:spLocks noChangeArrowheads="1"/>
            </p:cNvSpPr>
            <p:nvPr/>
          </p:nvSpPr>
          <p:spPr bwMode="auto">
            <a:xfrm>
              <a:off x="3896989" y="298683"/>
              <a:ext cx="4398022" cy="554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请在此处添加您的标题</a:t>
              </a:r>
            </a:p>
          </p:txBody>
        </p:sp>
        <p:sp>
          <p:nvSpPr>
            <p:cNvPr id="1975" name="文本框 1974"/>
            <p:cNvSpPr txBox="1">
              <a:spLocks noChangeArrowheads="1"/>
            </p:cNvSpPr>
            <p:nvPr/>
          </p:nvSpPr>
          <p:spPr bwMode="auto">
            <a:xfrm>
              <a:off x="3896989" y="860718"/>
              <a:ext cx="4398022" cy="430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15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Your Main Title Here</a:t>
              </a:r>
              <a:endPara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976" name="直接连接符 1975"/>
            <p:cNvCxnSpPr/>
            <p:nvPr/>
          </p:nvCxnSpPr>
          <p:spPr>
            <a:xfrm>
              <a:off x="5181465" y="871842"/>
              <a:ext cx="1829069" cy="0"/>
            </a:xfrm>
            <a:prstGeom prst="line">
              <a:avLst/>
            </a:prstGeom>
            <a:ln w="0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77" name="组合 1976"/>
          <p:cNvGrpSpPr>
            <a:grpSpLocks/>
          </p:cNvGrpSpPr>
          <p:nvPr/>
        </p:nvGrpSpPr>
        <p:grpSpPr bwMode="auto">
          <a:xfrm>
            <a:off x="385764" y="1366838"/>
            <a:ext cx="3942160" cy="3239691"/>
            <a:chOff x="515143" y="1822863"/>
            <a:chExt cx="5256213" cy="4319588"/>
          </a:xfrm>
        </p:grpSpPr>
        <p:sp>
          <p:nvSpPr>
            <p:cNvPr id="1978" name="Freeform 4"/>
            <p:cNvSpPr>
              <a:spLocks/>
            </p:cNvSpPr>
            <p:nvPr/>
          </p:nvSpPr>
          <p:spPr bwMode="auto">
            <a:xfrm>
              <a:off x="4580731" y="1822863"/>
              <a:ext cx="1190625" cy="1057275"/>
            </a:xfrm>
            <a:custGeom>
              <a:avLst/>
              <a:gdLst>
                <a:gd name="T0" fmla="*/ 2147483647 w 1088"/>
                <a:gd name="T1" fmla="*/ 2147483647 h 988"/>
                <a:gd name="T2" fmla="*/ 2147483647 w 1088"/>
                <a:gd name="T3" fmla="*/ 2147483647 h 988"/>
                <a:gd name="T4" fmla="*/ 2147483647 w 1088"/>
                <a:gd name="T5" fmla="*/ 2147483647 h 988"/>
                <a:gd name="T6" fmla="*/ 2147483647 w 1088"/>
                <a:gd name="T7" fmla="*/ 2147483647 h 988"/>
                <a:gd name="T8" fmla="*/ 2147483647 w 1088"/>
                <a:gd name="T9" fmla="*/ 2147483647 h 988"/>
                <a:gd name="T10" fmla="*/ 2147483647 w 1088"/>
                <a:gd name="T11" fmla="*/ 2147483647 h 988"/>
                <a:gd name="T12" fmla="*/ 2147483647 w 1088"/>
                <a:gd name="T13" fmla="*/ 2147483647 h 988"/>
                <a:gd name="T14" fmla="*/ 2147483647 w 1088"/>
                <a:gd name="T15" fmla="*/ 2147483647 h 988"/>
                <a:gd name="T16" fmla="*/ 2147483647 w 1088"/>
                <a:gd name="T17" fmla="*/ 2147483647 h 988"/>
                <a:gd name="T18" fmla="*/ 2147483647 w 1088"/>
                <a:gd name="T19" fmla="*/ 2147483647 h 988"/>
                <a:gd name="T20" fmla="*/ 2147483647 w 1088"/>
                <a:gd name="T21" fmla="*/ 2147483647 h 988"/>
                <a:gd name="T22" fmla="*/ 2147483647 w 1088"/>
                <a:gd name="T23" fmla="*/ 2147483647 h 988"/>
                <a:gd name="T24" fmla="*/ 2147483647 w 1088"/>
                <a:gd name="T25" fmla="*/ 2147483647 h 988"/>
                <a:gd name="T26" fmla="*/ 2147483647 w 1088"/>
                <a:gd name="T27" fmla="*/ 2147483647 h 988"/>
                <a:gd name="T28" fmla="*/ 2147483647 w 1088"/>
                <a:gd name="T29" fmla="*/ 2147483647 h 988"/>
                <a:gd name="T30" fmla="*/ 2147483647 w 1088"/>
                <a:gd name="T31" fmla="*/ 2147483647 h 988"/>
                <a:gd name="T32" fmla="*/ 2147483647 w 1088"/>
                <a:gd name="T33" fmla="*/ 2147483647 h 988"/>
                <a:gd name="T34" fmla="*/ 2147483647 w 1088"/>
                <a:gd name="T35" fmla="*/ 2147483647 h 988"/>
                <a:gd name="T36" fmla="*/ 2147483647 w 1088"/>
                <a:gd name="T37" fmla="*/ 2147483647 h 988"/>
                <a:gd name="T38" fmla="*/ 2147483647 w 1088"/>
                <a:gd name="T39" fmla="*/ 2147483647 h 988"/>
                <a:gd name="T40" fmla="*/ 2147483647 w 1088"/>
                <a:gd name="T41" fmla="*/ 2147483647 h 988"/>
                <a:gd name="T42" fmla="*/ 2147483647 w 1088"/>
                <a:gd name="T43" fmla="*/ 2147483647 h 988"/>
                <a:gd name="T44" fmla="*/ 2147483647 w 1088"/>
                <a:gd name="T45" fmla="*/ 2147483647 h 988"/>
                <a:gd name="T46" fmla="*/ 2147483647 w 1088"/>
                <a:gd name="T47" fmla="*/ 2147483647 h 988"/>
                <a:gd name="T48" fmla="*/ 2147483647 w 1088"/>
                <a:gd name="T49" fmla="*/ 2147483647 h 988"/>
                <a:gd name="T50" fmla="*/ 2147483647 w 1088"/>
                <a:gd name="T51" fmla="*/ 2147483647 h 988"/>
                <a:gd name="T52" fmla="*/ 2147483647 w 1088"/>
                <a:gd name="T53" fmla="*/ 2147483647 h 988"/>
                <a:gd name="T54" fmla="*/ 2147483647 w 1088"/>
                <a:gd name="T55" fmla="*/ 2147483647 h 988"/>
                <a:gd name="T56" fmla="*/ 2147483647 w 1088"/>
                <a:gd name="T57" fmla="*/ 2147483647 h 988"/>
                <a:gd name="T58" fmla="*/ 2147483647 w 1088"/>
                <a:gd name="T59" fmla="*/ 2147483647 h 988"/>
                <a:gd name="T60" fmla="*/ 2147483647 w 1088"/>
                <a:gd name="T61" fmla="*/ 2147483647 h 988"/>
                <a:gd name="T62" fmla="*/ 2147483647 w 1088"/>
                <a:gd name="T63" fmla="*/ 2147483647 h 988"/>
                <a:gd name="T64" fmla="*/ 2147483647 w 1088"/>
                <a:gd name="T65" fmla="*/ 2147483647 h 988"/>
                <a:gd name="T66" fmla="*/ 2147483647 w 1088"/>
                <a:gd name="T67" fmla="*/ 2147483647 h 988"/>
                <a:gd name="T68" fmla="*/ 2147483647 w 1088"/>
                <a:gd name="T69" fmla="*/ 2147483647 h 988"/>
                <a:gd name="T70" fmla="*/ 2147483647 w 1088"/>
                <a:gd name="T71" fmla="*/ 2147483647 h 988"/>
                <a:gd name="T72" fmla="*/ 2147483647 w 1088"/>
                <a:gd name="T73" fmla="*/ 0 h 988"/>
                <a:gd name="T74" fmla="*/ 2147483647 w 1088"/>
                <a:gd name="T75" fmla="*/ 2147483647 h 988"/>
                <a:gd name="T76" fmla="*/ 0 w 1088"/>
                <a:gd name="T77" fmla="*/ 2147483647 h 988"/>
                <a:gd name="T78" fmla="*/ 2147483647 w 1088"/>
                <a:gd name="T79" fmla="*/ 2147483647 h 988"/>
                <a:gd name="T80" fmla="*/ 2147483647 w 1088"/>
                <a:gd name="T81" fmla="*/ 2147483647 h 988"/>
                <a:gd name="T82" fmla="*/ 2147483647 w 1088"/>
                <a:gd name="T83" fmla="*/ 2147483647 h 988"/>
                <a:gd name="T84" fmla="*/ 2147483647 w 1088"/>
                <a:gd name="T85" fmla="*/ 2147483647 h 988"/>
                <a:gd name="T86" fmla="*/ 2147483647 w 1088"/>
                <a:gd name="T87" fmla="*/ 2147483647 h 988"/>
                <a:gd name="T88" fmla="*/ 2147483647 w 1088"/>
                <a:gd name="T89" fmla="*/ 2147483647 h 988"/>
                <a:gd name="T90" fmla="*/ 2147483647 w 1088"/>
                <a:gd name="T91" fmla="*/ 2147483647 h 988"/>
                <a:gd name="T92" fmla="*/ 2147483647 w 1088"/>
                <a:gd name="T93" fmla="*/ 2147483647 h 988"/>
                <a:gd name="T94" fmla="*/ 2147483647 w 1088"/>
                <a:gd name="T95" fmla="*/ 2147483647 h 988"/>
                <a:gd name="T96" fmla="*/ 2147483647 w 1088"/>
                <a:gd name="T97" fmla="*/ 2147483647 h 988"/>
                <a:gd name="T98" fmla="*/ 2147483647 w 1088"/>
                <a:gd name="T99" fmla="*/ 2147483647 h 988"/>
                <a:gd name="T100" fmla="*/ 2147483647 w 1088"/>
                <a:gd name="T101" fmla="*/ 2147483647 h 988"/>
                <a:gd name="T102" fmla="*/ 2147483647 w 1088"/>
                <a:gd name="T103" fmla="*/ 2147483647 h 988"/>
                <a:gd name="T104" fmla="*/ 2147483647 w 1088"/>
                <a:gd name="T105" fmla="*/ 2147483647 h 988"/>
                <a:gd name="T106" fmla="*/ 2147483647 w 1088"/>
                <a:gd name="T107" fmla="*/ 2147483647 h 98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088" h="988">
                  <a:moveTo>
                    <a:pt x="275" y="816"/>
                  </a:moveTo>
                  <a:lnTo>
                    <a:pt x="332" y="807"/>
                  </a:lnTo>
                  <a:lnTo>
                    <a:pt x="357" y="853"/>
                  </a:lnTo>
                  <a:lnTo>
                    <a:pt x="394" y="879"/>
                  </a:lnTo>
                  <a:lnTo>
                    <a:pt x="419" y="869"/>
                  </a:lnTo>
                  <a:lnTo>
                    <a:pt x="441" y="869"/>
                  </a:lnTo>
                  <a:lnTo>
                    <a:pt x="478" y="846"/>
                  </a:lnTo>
                  <a:lnTo>
                    <a:pt x="502" y="874"/>
                  </a:lnTo>
                  <a:lnTo>
                    <a:pt x="520" y="879"/>
                  </a:lnTo>
                  <a:lnTo>
                    <a:pt x="567" y="859"/>
                  </a:lnTo>
                  <a:lnTo>
                    <a:pt x="602" y="879"/>
                  </a:lnTo>
                  <a:lnTo>
                    <a:pt x="614" y="915"/>
                  </a:lnTo>
                  <a:lnTo>
                    <a:pt x="638" y="915"/>
                  </a:lnTo>
                  <a:lnTo>
                    <a:pt x="651" y="929"/>
                  </a:lnTo>
                  <a:lnTo>
                    <a:pt x="682" y="964"/>
                  </a:lnTo>
                  <a:lnTo>
                    <a:pt x="695" y="957"/>
                  </a:lnTo>
                  <a:lnTo>
                    <a:pt x="689" y="915"/>
                  </a:lnTo>
                  <a:lnTo>
                    <a:pt x="707" y="903"/>
                  </a:lnTo>
                  <a:lnTo>
                    <a:pt x="733" y="952"/>
                  </a:lnTo>
                  <a:lnTo>
                    <a:pt x="754" y="959"/>
                  </a:lnTo>
                  <a:lnTo>
                    <a:pt x="779" y="987"/>
                  </a:lnTo>
                  <a:lnTo>
                    <a:pt x="797" y="984"/>
                  </a:lnTo>
                  <a:lnTo>
                    <a:pt x="805" y="971"/>
                  </a:lnTo>
                  <a:lnTo>
                    <a:pt x="843" y="927"/>
                  </a:lnTo>
                  <a:lnTo>
                    <a:pt x="860" y="940"/>
                  </a:lnTo>
                  <a:lnTo>
                    <a:pt x="873" y="922"/>
                  </a:lnTo>
                  <a:lnTo>
                    <a:pt x="884" y="945"/>
                  </a:lnTo>
                  <a:lnTo>
                    <a:pt x="922" y="957"/>
                  </a:lnTo>
                  <a:lnTo>
                    <a:pt x="947" y="957"/>
                  </a:lnTo>
                  <a:lnTo>
                    <a:pt x="964" y="959"/>
                  </a:lnTo>
                  <a:lnTo>
                    <a:pt x="955" y="940"/>
                  </a:lnTo>
                  <a:lnTo>
                    <a:pt x="950" y="881"/>
                  </a:lnTo>
                  <a:lnTo>
                    <a:pt x="904" y="811"/>
                  </a:lnTo>
                  <a:lnTo>
                    <a:pt x="929" y="786"/>
                  </a:lnTo>
                  <a:lnTo>
                    <a:pt x="952" y="744"/>
                  </a:lnTo>
                  <a:lnTo>
                    <a:pt x="1035" y="744"/>
                  </a:lnTo>
                  <a:lnTo>
                    <a:pt x="1049" y="733"/>
                  </a:lnTo>
                  <a:lnTo>
                    <a:pt x="1045" y="697"/>
                  </a:lnTo>
                  <a:lnTo>
                    <a:pt x="1063" y="669"/>
                  </a:lnTo>
                  <a:lnTo>
                    <a:pt x="1058" y="651"/>
                  </a:lnTo>
                  <a:lnTo>
                    <a:pt x="1064" y="622"/>
                  </a:lnTo>
                  <a:lnTo>
                    <a:pt x="1063" y="468"/>
                  </a:lnTo>
                  <a:lnTo>
                    <a:pt x="1087" y="419"/>
                  </a:lnTo>
                  <a:lnTo>
                    <a:pt x="1059" y="388"/>
                  </a:lnTo>
                  <a:lnTo>
                    <a:pt x="1064" y="368"/>
                  </a:lnTo>
                  <a:lnTo>
                    <a:pt x="1053" y="352"/>
                  </a:lnTo>
                  <a:lnTo>
                    <a:pt x="1021" y="363"/>
                  </a:lnTo>
                  <a:lnTo>
                    <a:pt x="983" y="406"/>
                  </a:lnTo>
                  <a:lnTo>
                    <a:pt x="947" y="422"/>
                  </a:lnTo>
                  <a:lnTo>
                    <a:pt x="909" y="473"/>
                  </a:lnTo>
                  <a:lnTo>
                    <a:pt x="818" y="503"/>
                  </a:lnTo>
                  <a:lnTo>
                    <a:pt x="777" y="473"/>
                  </a:lnTo>
                  <a:lnTo>
                    <a:pt x="782" y="454"/>
                  </a:lnTo>
                  <a:lnTo>
                    <a:pt x="761" y="422"/>
                  </a:lnTo>
                  <a:lnTo>
                    <a:pt x="749" y="388"/>
                  </a:lnTo>
                  <a:lnTo>
                    <a:pt x="715" y="388"/>
                  </a:lnTo>
                  <a:lnTo>
                    <a:pt x="652" y="357"/>
                  </a:lnTo>
                  <a:lnTo>
                    <a:pt x="629" y="366"/>
                  </a:lnTo>
                  <a:lnTo>
                    <a:pt x="602" y="352"/>
                  </a:lnTo>
                  <a:lnTo>
                    <a:pt x="559" y="358"/>
                  </a:lnTo>
                  <a:lnTo>
                    <a:pt x="520" y="345"/>
                  </a:lnTo>
                  <a:lnTo>
                    <a:pt x="497" y="314"/>
                  </a:lnTo>
                  <a:lnTo>
                    <a:pt x="478" y="290"/>
                  </a:lnTo>
                  <a:lnTo>
                    <a:pt x="467" y="263"/>
                  </a:lnTo>
                  <a:lnTo>
                    <a:pt x="441" y="236"/>
                  </a:lnTo>
                  <a:lnTo>
                    <a:pt x="424" y="208"/>
                  </a:lnTo>
                  <a:lnTo>
                    <a:pt x="382" y="154"/>
                  </a:lnTo>
                  <a:lnTo>
                    <a:pt x="370" y="122"/>
                  </a:lnTo>
                  <a:lnTo>
                    <a:pt x="325" y="65"/>
                  </a:lnTo>
                  <a:lnTo>
                    <a:pt x="313" y="35"/>
                  </a:lnTo>
                  <a:lnTo>
                    <a:pt x="259" y="9"/>
                  </a:lnTo>
                  <a:lnTo>
                    <a:pt x="221" y="21"/>
                  </a:lnTo>
                  <a:lnTo>
                    <a:pt x="190" y="14"/>
                  </a:lnTo>
                  <a:lnTo>
                    <a:pt x="118" y="0"/>
                  </a:lnTo>
                  <a:lnTo>
                    <a:pt x="22" y="33"/>
                  </a:lnTo>
                  <a:lnTo>
                    <a:pt x="4" y="49"/>
                  </a:lnTo>
                  <a:lnTo>
                    <a:pt x="25" y="76"/>
                  </a:lnTo>
                  <a:lnTo>
                    <a:pt x="0" y="139"/>
                  </a:lnTo>
                  <a:lnTo>
                    <a:pt x="7" y="146"/>
                  </a:lnTo>
                  <a:lnTo>
                    <a:pt x="50" y="173"/>
                  </a:lnTo>
                  <a:lnTo>
                    <a:pt x="71" y="136"/>
                  </a:lnTo>
                  <a:lnTo>
                    <a:pt x="110" y="161"/>
                  </a:lnTo>
                  <a:lnTo>
                    <a:pt x="107" y="179"/>
                  </a:lnTo>
                  <a:lnTo>
                    <a:pt x="123" y="223"/>
                  </a:lnTo>
                  <a:lnTo>
                    <a:pt x="147" y="249"/>
                  </a:lnTo>
                  <a:lnTo>
                    <a:pt x="197" y="257"/>
                  </a:lnTo>
                  <a:lnTo>
                    <a:pt x="212" y="243"/>
                  </a:lnTo>
                  <a:lnTo>
                    <a:pt x="242" y="238"/>
                  </a:lnTo>
                  <a:lnTo>
                    <a:pt x="295" y="190"/>
                  </a:lnTo>
                  <a:lnTo>
                    <a:pt x="370" y="245"/>
                  </a:lnTo>
                  <a:lnTo>
                    <a:pt x="345" y="345"/>
                  </a:lnTo>
                  <a:lnTo>
                    <a:pt x="350" y="417"/>
                  </a:lnTo>
                  <a:lnTo>
                    <a:pt x="350" y="461"/>
                  </a:lnTo>
                  <a:lnTo>
                    <a:pt x="332" y="471"/>
                  </a:lnTo>
                  <a:lnTo>
                    <a:pt x="329" y="585"/>
                  </a:lnTo>
                  <a:lnTo>
                    <a:pt x="325" y="582"/>
                  </a:lnTo>
                  <a:lnTo>
                    <a:pt x="304" y="558"/>
                  </a:lnTo>
                  <a:lnTo>
                    <a:pt x="295" y="558"/>
                  </a:lnTo>
                  <a:lnTo>
                    <a:pt x="289" y="566"/>
                  </a:lnTo>
                  <a:lnTo>
                    <a:pt x="229" y="659"/>
                  </a:lnTo>
                  <a:lnTo>
                    <a:pt x="197" y="696"/>
                  </a:lnTo>
                  <a:lnTo>
                    <a:pt x="202" y="708"/>
                  </a:lnTo>
                  <a:lnTo>
                    <a:pt x="265" y="749"/>
                  </a:lnTo>
                  <a:lnTo>
                    <a:pt x="295" y="742"/>
                  </a:lnTo>
                  <a:lnTo>
                    <a:pt x="299" y="749"/>
                  </a:lnTo>
                  <a:lnTo>
                    <a:pt x="295" y="762"/>
                  </a:lnTo>
                  <a:lnTo>
                    <a:pt x="265" y="774"/>
                  </a:lnTo>
                  <a:lnTo>
                    <a:pt x="262" y="804"/>
                  </a:lnTo>
                  <a:lnTo>
                    <a:pt x="275" y="816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9" name="Freeform 5"/>
            <p:cNvSpPr>
              <a:spLocks/>
            </p:cNvSpPr>
            <p:nvPr/>
          </p:nvSpPr>
          <p:spPr bwMode="auto">
            <a:xfrm>
              <a:off x="2691606" y="1875251"/>
              <a:ext cx="2314575" cy="2038350"/>
            </a:xfrm>
            <a:custGeom>
              <a:avLst/>
              <a:gdLst>
                <a:gd name="T0" fmla="*/ 2147483647 w 2117"/>
                <a:gd name="T1" fmla="*/ 2147483647 h 1903"/>
                <a:gd name="T2" fmla="*/ 2147483647 w 2117"/>
                <a:gd name="T3" fmla="*/ 2147483647 h 1903"/>
                <a:gd name="T4" fmla="*/ 2147483647 w 2117"/>
                <a:gd name="T5" fmla="*/ 2147483647 h 1903"/>
                <a:gd name="T6" fmla="*/ 2147483647 w 2117"/>
                <a:gd name="T7" fmla="*/ 2147483647 h 1903"/>
                <a:gd name="T8" fmla="*/ 2147483647 w 2117"/>
                <a:gd name="T9" fmla="*/ 2147483647 h 1903"/>
                <a:gd name="T10" fmla="*/ 2147483647 w 2117"/>
                <a:gd name="T11" fmla="*/ 2147483647 h 1903"/>
                <a:gd name="T12" fmla="*/ 2147483647 w 2117"/>
                <a:gd name="T13" fmla="*/ 2147483647 h 1903"/>
                <a:gd name="T14" fmla="*/ 2147483647 w 2117"/>
                <a:gd name="T15" fmla="*/ 2147483647 h 1903"/>
                <a:gd name="T16" fmla="*/ 2147483647 w 2117"/>
                <a:gd name="T17" fmla="*/ 2147483647 h 1903"/>
                <a:gd name="T18" fmla="*/ 2147483647 w 2117"/>
                <a:gd name="T19" fmla="*/ 2147483647 h 1903"/>
                <a:gd name="T20" fmla="*/ 2147483647 w 2117"/>
                <a:gd name="T21" fmla="*/ 2147483647 h 1903"/>
                <a:gd name="T22" fmla="*/ 2147483647 w 2117"/>
                <a:gd name="T23" fmla="*/ 2147483647 h 1903"/>
                <a:gd name="T24" fmla="*/ 2147483647 w 2117"/>
                <a:gd name="T25" fmla="*/ 2147483647 h 1903"/>
                <a:gd name="T26" fmla="*/ 2147483647 w 2117"/>
                <a:gd name="T27" fmla="*/ 2147483647 h 1903"/>
                <a:gd name="T28" fmla="*/ 2147483647 w 2117"/>
                <a:gd name="T29" fmla="*/ 2147483647 h 1903"/>
                <a:gd name="T30" fmla="*/ 2147483647 w 2117"/>
                <a:gd name="T31" fmla="*/ 2147483647 h 1903"/>
                <a:gd name="T32" fmla="*/ 2147483647 w 2117"/>
                <a:gd name="T33" fmla="*/ 2147483647 h 1903"/>
                <a:gd name="T34" fmla="*/ 2147483647 w 2117"/>
                <a:gd name="T35" fmla="*/ 2147483647 h 1903"/>
                <a:gd name="T36" fmla="*/ 2147483647 w 2117"/>
                <a:gd name="T37" fmla="*/ 2147483647 h 1903"/>
                <a:gd name="T38" fmla="*/ 2147483647 w 2117"/>
                <a:gd name="T39" fmla="*/ 2147483647 h 1903"/>
                <a:gd name="T40" fmla="*/ 2147483647 w 2117"/>
                <a:gd name="T41" fmla="*/ 2147483647 h 1903"/>
                <a:gd name="T42" fmla="*/ 2147483647 w 2117"/>
                <a:gd name="T43" fmla="*/ 2147483647 h 1903"/>
                <a:gd name="T44" fmla="*/ 2147483647 w 2117"/>
                <a:gd name="T45" fmla="*/ 2147483647 h 1903"/>
                <a:gd name="T46" fmla="*/ 2147483647 w 2117"/>
                <a:gd name="T47" fmla="*/ 2147483647 h 1903"/>
                <a:gd name="T48" fmla="*/ 2147483647 w 2117"/>
                <a:gd name="T49" fmla="*/ 2147483647 h 1903"/>
                <a:gd name="T50" fmla="*/ 2147483647 w 2117"/>
                <a:gd name="T51" fmla="*/ 2147483647 h 1903"/>
                <a:gd name="T52" fmla="*/ 2147483647 w 2117"/>
                <a:gd name="T53" fmla="*/ 2147483647 h 1903"/>
                <a:gd name="T54" fmla="*/ 2147483647 w 2117"/>
                <a:gd name="T55" fmla="*/ 2147483647 h 1903"/>
                <a:gd name="T56" fmla="*/ 2147483647 w 2117"/>
                <a:gd name="T57" fmla="*/ 0 h 1903"/>
                <a:gd name="T58" fmla="*/ 2147483647 w 2117"/>
                <a:gd name="T59" fmla="*/ 2147483647 h 1903"/>
                <a:gd name="T60" fmla="*/ 2147483647 w 2117"/>
                <a:gd name="T61" fmla="*/ 2147483647 h 1903"/>
                <a:gd name="T62" fmla="*/ 2147483647 w 2117"/>
                <a:gd name="T63" fmla="*/ 2147483647 h 1903"/>
                <a:gd name="T64" fmla="*/ 2147483647 w 2117"/>
                <a:gd name="T65" fmla="*/ 2147483647 h 1903"/>
                <a:gd name="T66" fmla="*/ 2147483647 w 2117"/>
                <a:gd name="T67" fmla="*/ 2147483647 h 1903"/>
                <a:gd name="T68" fmla="*/ 2147483647 w 2117"/>
                <a:gd name="T69" fmla="*/ 2147483647 h 1903"/>
                <a:gd name="T70" fmla="*/ 2147483647 w 2117"/>
                <a:gd name="T71" fmla="*/ 2147483647 h 1903"/>
                <a:gd name="T72" fmla="*/ 2147483647 w 2117"/>
                <a:gd name="T73" fmla="*/ 2147483647 h 1903"/>
                <a:gd name="T74" fmla="*/ 2147483647 w 2117"/>
                <a:gd name="T75" fmla="*/ 2147483647 h 1903"/>
                <a:gd name="T76" fmla="*/ 2147483647 w 2117"/>
                <a:gd name="T77" fmla="*/ 2147483647 h 1903"/>
                <a:gd name="T78" fmla="*/ 2147483647 w 2117"/>
                <a:gd name="T79" fmla="*/ 2147483647 h 1903"/>
                <a:gd name="T80" fmla="*/ 2147483647 w 2117"/>
                <a:gd name="T81" fmla="*/ 2147483647 h 1903"/>
                <a:gd name="T82" fmla="*/ 2147483647 w 2117"/>
                <a:gd name="T83" fmla="*/ 2147483647 h 1903"/>
                <a:gd name="T84" fmla="*/ 2147483647 w 2117"/>
                <a:gd name="T85" fmla="*/ 2147483647 h 1903"/>
                <a:gd name="T86" fmla="*/ 2147483647 w 2117"/>
                <a:gd name="T87" fmla="*/ 2147483647 h 1903"/>
                <a:gd name="T88" fmla="*/ 2147483647 w 2117"/>
                <a:gd name="T89" fmla="*/ 2147483647 h 1903"/>
                <a:gd name="T90" fmla="*/ 2147483647 w 2117"/>
                <a:gd name="T91" fmla="*/ 2147483647 h 1903"/>
                <a:gd name="T92" fmla="*/ 2147483647 w 2117"/>
                <a:gd name="T93" fmla="*/ 2147483647 h 1903"/>
                <a:gd name="T94" fmla="*/ 2147483647 w 2117"/>
                <a:gd name="T95" fmla="*/ 2147483647 h 1903"/>
                <a:gd name="T96" fmla="*/ 2147483647 w 2117"/>
                <a:gd name="T97" fmla="*/ 2147483647 h 1903"/>
                <a:gd name="T98" fmla="*/ 2147483647 w 2117"/>
                <a:gd name="T99" fmla="*/ 2147483647 h 190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17" h="1903">
                  <a:moveTo>
                    <a:pt x="596" y="1893"/>
                  </a:moveTo>
                  <a:lnTo>
                    <a:pt x="626" y="1888"/>
                  </a:lnTo>
                  <a:lnTo>
                    <a:pt x="650" y="1879"/>
                  </a:lnTo>
                  <a:lnTo>
                    <a:pt x="690" y="1843"/>
                  </a:lnTo>
                  <a:lnTo>
                    <a:pt x="700" y="1789"/>
                  </a:lnTo>
                  <a:lnTo>
                    <a:pt x="724" y="1711"/>
                  </a:lnTo>
                  <a:lnTo>
                    <a:pt x="775" y="1676"/>
                  </a:lnTo>
                  <a:lnTo>
                    <a:pt x="782" y="1683"/>
                  </a:lnTo>
                  <a:lnTo>
                    <a:pt x="799" y="1738"/>
                  </a:lnTo>
                  <a:lnTo>
                    <a:pt x="775" y="1772"/>
                  </a:lnTo>
                  <a:lnTo>
                    <a:pt x="766" y="1804"/>
                  </a:lnTo>
                  <a:lnTo>
                    <a:pt x="849" y="1833"/>
                  </a:lnTo>
                  <a:lnTo>
                    <a:pt x="854" y="1856"/>
                  </a:lnTo>
                  <a:lnTo>
                    <a:pt x="901" y="1854"/>
                  </a:lnTo>
                  <a:lnTo>
                    <a:pt x="921" y="1860"/>
                  </a:lnTo>
                  <a:lnTo>
                    <a:pt x="932" y="1866"/>
                  </a:lnTo>
                  <a:lnTo>
                    <a:pt x="1014" y="1750"/>
                  </a:lnTo>
                  <a:lnTo>
                    <a:pt x="1036" y="1743"/>
                  </a:lnTo>
                  <a:lnTo>
                    <a:pt x="1041" y="1729"/>
                  </a:lnTo>
                  <a:lnTo>
                    <a:pt x="1039" y="1706"/>
                  </a:lnTo>
                  <a:lnTo>
                    <a:pt x="1067" y="1666"/>
                  </a:lnTo>
                  <a:lnTo>
                    <a:pt x="1119" y="1664"/>
                  </a:lnTo>
                  <a:lnTo>
                    <a:pt x="1139" y="1641"/>
                  </a:lnTo>
                  <a:lnTo>
                    <a:pt x="1151" y="1652"/>
                  </a:lnTo>
                  <a:lnTo>
                    <a:pt x="1181" y="1627"/>
                  </a:lnTo>
                  <a:lnTo>
                    <a:pt x="1197" y="1627"/>
                  </a:lnTo>
                  <a:lnTo>
                    <a:pt x="1251" y="1548"/>
                  </a:lnTo>
                  <a:lnTo>
                    <a:pt x="1279" y="1550"/>
                  </a:lnTo>
                  <a:lnTo>
                    <a:pt x="1314" y="1525"/>
                  </a:lnTo>
                  <a:lnTo>
                    <a:pt x="1323" y="1534"/>
                  </a:lnTo>
                  <a:lnTo>
                    <a:pt x="1388" y="1502"/>
                  </a:lnTo>
                  <a:lnTo>
                    <a:pt x="1356" y="1448"/>
                  </a:lnTo>
                  <a:lnTo>
                    <a:pt x="1365" y="1394"/>
                  </a:lnTo>
                  <a:lnTo>
                    <a:pt x="1393" y="1336"/>
                  </a:lnTo>
                  <a:lnTo>
                    <a:pt x="1416" y="1327"/>
                  </a:lnTo>
                  <a:lnTo>
                    <a:pt x="1430" y="1334"/>
                  </a:lnTo>
                  <a:lnTo>
                    <a:pt x="1430" y="1375"/>
                  </a:lnTo>
                  <a:lnTo>
                    <a:pt x="1447" y="1387"/>
                  </a:lnTo>
                  <a:lnTo>
                    <a:pt x="1488" y="1357"/>
                  </a:lnTo>
                  <a:lnTo>
                    <a:pt x="1505" y="1339"/>
                  </a:lnTo>
                  <a:lnTo>
                    <a:pt x="1521" y="1347"/>
                  </a:lnTo>
                  <a:lnTo>
                    <a:pt x="1542" y="1329"/>
                  </a:lnTo>
                  <a:lnTo>
                    <a:pt x="1584" y="1327"/>
                  </a:lnTo>
                  <a:lnTo>
                    <a:pt x="1591" y="1312"/>
                  </a:lnTo>
                  <a:lnTo>
                    <a:pt x="1581" y="1290"/>
                  </a:lnTo>
                  <a:lnTo>
                    <a:pt x="1610" y="1261"/>
                  </a:lnTo>
                  <a:lnTo>
                    <a:pt x="1645" y="1243"/>
                  </a:lnTo>
                  <a:lnTo>
                    <a:pt x="1700" y="1303"/>
                  </a:lnTo>
                  <a:lnTo>
                    <a:pt x="1697" y="1324"/>
                  </a:lnTo>
                  <a:lnTo>
                    <a:pt x="1724" y="1368"/>
                  </a:lnTo>
                  <a:lnTo>
                    <a:pt x="1789" y="1372"/>
                  </a:lnTo>
                  <a:lnTo>
                    <a:pt x="1803" y="1342"/>
                  </a:lnTo>
                  <a:lnTo>
                    <a:pt x="1787" y="1255"/>
                  </a:lnTo>
                  <a:lnTo>
                    <a:pt x="1801" y="1240"/>
                  </a:lnTo>
                  <a:lnTo>
                    <a:pt x="1831" y="1261"/>
                  </a:lnTo>
                  <a:lnTo>
                    <a:pt x="1859" y="1300"/>
                  </a:lnTo>
                  <a:lnTo>
                    <a:pt x="1901" y="1236"/>
                  </a:lnTo>
                  <a:lnTo>
                    <a:pt x="1921" y="1231"/>
                  </a:lnTo>
                  <a:lnTo>
                    <a:pt x="1951" y="1198"/>
                  </a:lnTo>
                  <a:lnTo>
                    <a:pt x="1967" y="1198"/>
                  </a:lnTo>
                  <a:lnTo>
                    <a:pt x="1994" y="1171"/>
                  </a:lnTo>
                  <a:lnTo>
                    <a:pt x="2009" y="1171"/>
                  </a:lnTo>
                  <a:lnTo>
                    <a:pt x="2023" y="1146"/>
                  </a:lnTo>
                  <a:lnTo>
                    <a:pt x="2060" y="1146"/>
                  </a:lnTo>
                  <a:lnTo>
                    <a:pt x="2099" y="1111"/>
                  </a:lnTo>
                  <a:lnTo>
                    <a:pt x="2116" y="1095"/>
                  </a:lnTo>
                  <a:lnTo>
                    <a:pt x="2116" y="1076"/>
                  </a:lnTo>
                  <a:lnTo>
                    <a:pt x="2085" y="1060"/>
                  </a:lnTo>
                  <a:lnTo>
                    <a:pt x="2085" y="1023"/>
                  </a:lnTo>
                  <a:lnTo>
                    <a:pt x="2036" y="958"/>
                  </a:lnTo>
                  <a:lnTo>
                    <a:pt x="1986" y="1005"/>
                  </a:lnTo>
                  <a:lnTo>
                    <a:pt x="1971" y="996"/>
                  </a:lnTo>
                  <a:lnTo>
                    <a:pt x="1969" y="969"/>
                  </a:lnTo>
                  <a:lnTo>
                    <a:pt x="1949" y="939"/>
                  </a:lnTo>
                  <a:lnTo>
                    <a:pt x="1944" y="907"/>
                  </a:lnTo>
                  <a:lnTo>
                    <a:pt x="1944" y="870"/>
                  </a:lnTo>
                  <a:lnTo>
                    <a:pt x="1910" y="844"/>
                  </a:lnTo>
                  <a:lnTo>
                    <a:pt x="1905" y="832"/>
                  </a:lnTo>
                  <a:lnTo>
                    <a:pt x="1913" y="810"/>
                  </a:lnTo>
                  <a:lnTo>
                    <a:pt x="1979" y="828"/>
                  </a:lnTo>
                  <a:lnTo>
                    <a:pt x="1981" y="798"/>
                  </a:lnTo>
                  <a:lnTo>
                    <a:pt x="2004" y="771"/>
                  </a:lnTo>
                  <a:lnTo>
                    <a:pt x="1989" y="759"/>
                  </a:lnTo>
                  <a:lnTo>
                    <a:pt x="1992" y="729"/>
                  </a:lnTo>
                  <a:lnTo>
                    <a:pt x="2023" y="717"/>
                  </a:lnTo>
                  <a:lnTo>
                    <a:pt x="2028" y="704"/>
                  </a:lnTo>
                  <a:lnTo>
                    <a:pt x="2023" y="697"/>
                  </a:lnTo>
                  <a:lnTo>
                    <a:pt x="1992" y="704"/>
                  </a:lnTo>
                  <a:lnTo>
                    <a:pt x="1931" y="662"/>
                  </a:lnTo>
                  <a:lnTo>
                    <a:pt x="1926" y="650"/>
                  </a:lnTo>
                  <a:lnTo>
                    <a:pt x="1956" y="613"/>
                  </a:lnTo>
                  <a:lnTo>
                    <a:pt x="2017" y="518"/>
                  </a:lnTo>
                  <a:lnTo>
                    <a:pt x="2023" y="511"/>
                  </a:lnTo>
                  <a:lnTo>
                    <a:pt x="2033" y="511"/>
                  </a:lnTo>
                  <a:lnTo>
                    <a:pt x="2053" y="536"/>
                  </a:lnTo>
                  <a:lnTo>
                    <a:pt x="2058" y="538"/>
                  </a:lnTo>
                  <a:lnTo>
                    <a:pt x="2060" y="424"/>
                  </a:lnTo>
                  <a:lnTo>
                    <a:pt x="2078" y="415"/>
                  </a:lnTo>
                  <a:lnTo>
                    <a:pt x="2078" y="370"/>
                  </a:lnTo>
                  <a:lnTo>
                    <a:pt x="2073" y="297"/>
                  </a:lnTo>
                  <a:lnTo>
                    <a:pt x="2099" y="196"/>
                  </a:lnTo>
                  <a:lnTo>
                    <a:pt x="2023" y="142"/>
                  </a:lnTo>
                  <a:lnTo>
                    <a:pt x="1969" y="189"/>
                  </a:lnTo>
                  <a:lnTo>
                    <a:pt x="1939" y="194"/>
                  </a:lnTo>
                  <a:lnTo>
                    <a:pt x="1926" y="210"/>
                  </a:lnTo>
                  <a:lnTo>
                    <a:pt x="1875" y="201"/>
                  </a:lnTo>
                  <a:lnTo>
                    <a:pt x="1851" y="174"/>
                  </a:lnTo>
                  <a:lnTo>
                    <a:pt x="1836" y="132"/>
                  </a:lnTo>
                  <a:lnTo>
                    <a:pt x="1838" y="114"/>
                  </a:lnTo>
                  <a:lnTo>
                    <a:pt x="1799" y="88"/>
                  </a:lnTo>
                  <a:lnTo>
                    <a:pt x="1777" y="126"/>
                  </a:lnTo>
                  <a:lnTo>
                    <a:pt x="1734" y="98"/>
                  </a:lnTo>
                  <a:lnTo>
                    <a:pt x="1727" y="91"/>
                  </a:lnTo>
                  <a:lnTo>
                    <a:pt x="1752" y="27"/>
                  </a:lnTo>
                  <a:lnTo>
                    <a:pt x="1731" y="0"/>
                  </a:lnTo>
                  <a:lnTo>
                    <a:pt x="1715" y="0"/>
                  </a:lnTo>
                  <a:lnTo>
                    <a:pt x="1669" y="32"/>
                  </a:lnTo>
                  <a:lnTo>
                    <a:pt x="1633" y="86"/>
                  </a:lnTo>
                  <a:lnTo>
                    <a:pt x="1647" y="96"/>
                  </a:lnTo>
                  <a:lnTo>
                    <a:pt x="1674" y="98"/>
                  </a:lnTo>
                  <a:lnTo>
                    <a:pt x="1697" y="156"/>
                  </a:lnTo>
                  <a:lnTo>
                    <a:pt x="1685" y="177"/>
                  </a:lnTo>
                  <a:lnTo>
                    <a:pt x="1663" y="210"/>
                  </a:lnTo>
                  <a:lnTo>
                    <a:pt x="1622" y="358"/>
                  </a:lnTo>
                  <a:lnTo>
                    <a:pt x="1638" y="384"/>
                  </a:lnTo>
                  <a:lnTo>
                    <a:pt x="1625" y="405"/>
                  </a:lnTo>
                  <a:lnTo>
                    <a:pt x="1535" y="470"/>
                  </a:lnTo>
                  <a:lnTo>
                    <a:pt x="1485" y="463"/>
                  </a:lnTo>
                  <a:lnTo>
                    <a:pt x="1458" y="452"/>
                  </a:lnTo>
                  <a:lnTo>
                    <a:pt x="1452" y="465"/>
                  </a:lnTo>
                  <a:lnTo>
                    <a:pt x="1412" y="625"/>
                  </a:lnTo>
                  <a:lnTo>
                    <a:pt x="1393" y="646"/>
                  </a:lnTo>
                  <a:lnTo>
                    <a:pt x="1403" y="674"/>
                  </a:lnTo>
                  <a:lnTo>
                    <a:pt x="1428" y="697"/>
                  </a:lnTo>
                  <a:lnTo>
                    <a:pt x="1470" y="672"/>
                  </a:lnTo>
                  <a:lnTo>
                    <a:pt x="1537" y="679"/>
                  </a:lnTo>
                  <a:lnTo>
                    <a:pt x="1556" y="646"/>
                  </a:lnTo>
                  <a:lnTo>
                    <a:pt x="1591" y="637"/>
                  </a:lnTo>
                  <a:lnTo>
                    <a:pt x="1657" y="662"/>
                  </a:lnTo>
                  <a:lnTo>
                    <a:pt x="1739" y="746"/>
                  </a:lnTo>
                  <a:lnTo>
                    <a:pt x="1739" y="764"/>
                  </a:lnTo>
                  <a:lnTo>
                    <a:pt x="1722" y="776"/>
                  </a:lnTo>
                  <a:lnTo>
                    <a:pt x="1627" y="783"/>
                  </a:lnTo>
                  <a:lnTo>
                    <a:pt x="1596" y="807"/>
                  </a:lnTo>
                  <a:lnTo>
                    <a:pt x="1572" y="802"/>
                  </a:lnTo>
                  <a:lnTo>
                    <a:pt x="1554" y="832"/>
                  </a:lnTo>
                  <a:lnTo>
                    <a:pt x="1509" y="840"/>
                  </a:lnTo>
                  <a:lnTo>
                    <a:pt x="1479" y="884"/>
                  </a:lnTo>
                  <a:lnTo>
                    <a:pt x="1475" y="916"/>
                  </a:lnTo>
                  <a:lnTo>
                    <a:pt x="1411" y="958"/>
                  </a:lnTo>
                  <a:lnTo>
                    <a:pt x="1370" y="964"/>
                  </a:lnTo>
                  <a:lnTo>
                    <a:pt x="1326" y="1023"/>
                  </a:lnTo>
                  <a:lnTo>
                    <a:pt x="1284" y="1048"/>
                  </a:lnTo>
                  <a:lnTo>
                    <a:pt x="1202" y="1030"/>
                  </a:lnTo>
                  <a:lnTo>
                    <a:pt x="1176" y="1018"/>
                  </a:lnTo>
                  <a:lnTo>
                    <a:pt x="1143" y="1051"/>
                  </a:lnTo>
                  <a:lnTo>
                    <a:pt x="1129" y="1107"/>
                  </a:lnTo>
                  <a:lnTo>
                    <a:pt x="1172" y="1171"/>
                  </a:lnTo>
                  <a:lnTo>
                    <a:pt x="1143" y="1201"/>
                  </a:lnTo>
                  <a:lnTo>
                    <a:pt x="1104" y="1226"/>
                  </a:lnTo>
                  <a:lnTo>
                    <a:pt x="1044" y="1300"/>
                  </a:lnTo>
                  <a:lnTo>
                    <a:pt x="967" y="1334"/>
                  </a:lnTo>
                  <a:lnTo>
                    <a:pt x="841" y="1347"/>
                  </a:lnTo>
                  <a:lnTo>
                    <a:pt x="825" y="1345"/>
                  </a:lnTo>
                  <a:lnTo>
                    <a:pt x="679" y="1407"/>
                  </a:lnTo>
                  <a:lnTo>
                    <a:pt x="608" y="1448"/>
                  </a:lnTo>
                  <a:lnTo>
                    <a:pt x="590" y="1438"/>
                  </a:lnTo>
                  <a:lnTo>
                    <a:pt x="583" y="1420"/>
                  </a:lnTo>
                  <a:lnTo>
                    <a:pt x="492" y="1414"/>
                  </a:lnTo>
                  <a:lnTo>
                    <a:pt x="391" y="1382"/>
                  </a:lnTo>
                  <a:lnTo>
                    <a:pt x="363" y="1350"/>
                  </a:lnTo>
                  <a:lnTo>
                    <a:pt x="212" y="1332"/>
                  </a:lnTo>
                  <a:lnTo>
                    <a:pt x="184" y="1345"/>
                  </a:lnTo>
                  <a:lnTo>
                    <a:pt x="2" y="1327"/>
                  </a:lnTo>
                  <a:lnTo>
                    <a:pt x="0" y="1354"/>
                  </a:lnTo>
                  <a:lnTo>
                    <a:pt x="12" y="1398"/>
                  </a:lnTo>
                  <a:lnTo>
                    <a:pt x="4" y="1465"/>
                  </a:lnTo>
                  <a:lnTo>
                    <a:pt x="56" y="1542"/>
                  </a:lnTo>
                  <a:lnTo>
                    <a:pt x="85" y="1560"/>
                  </a:lnTo>
                  <a:lnTo>
                    <a:pt x="127" y="1527"/>
                  </a:lnTo>
                  <a:lnTo>
                    <a:pt x="214" y="1527"/>
                  </a:lnTo>
                  <a:lnTo>
                    <a:pt x="236" y="1534"/>
                  </a:lnTo>
                  <a:lnTo>
                    <a:pt x="249" y="1555"/>
                  </a:lnTo>
                  <a:lnTo>
                    <a:pt x="240" y="1576"/>
                  </a:lnTo>
                  <a:lnTo>
                    <a:pt x="190" y="1616"/>
                  </a:lnTo>
                  <a:lnTo>
                    <a:pt x="195" y="1636"/>
                  </a:lnTo>
                  <a:lnTo>
                    <a:pt x="253" y="1678"/>
                  </a:lnTo>
                  <a:lnTo>
                    <a:pt x="274" y="1678"/>
                  </a:lnTo>
                  <a:lnTo>
                    <a:pt x="282" y="1688"/>
                  </a:lnTo>
                  <a:lnTo>
                    <a:pt x="277" y="1706"/>
                  </a:lnTo>
                  <a:lnTo>
                    <a:pt x="312" y="1734"/>
                  </a:lnTo>
                  <a:lnTo>
                    <a:pt x="394" y="1744"/>
                  </a:lnTo>
                  <a:lnTo>
                    <a:pt x="430" y="1736"/>
                  </a:lnTo>
                  <a:lnTo>
                    <a:pt x="481" y="1686"/>
                  </a:lnTo>
                  <a:lnTo>
                    <a:pt x="541" y="1690"/>
                  </a:lnTo>
                  <a:lnTo>
                    <a:pt x="566" y="1729"/>
                  </a:lnTo>
                  <a:lnTo>
                    <a:pt x="552" y="1761"/>
                  </a:lnTo>
                  <a:lnTo>
                    <a:pt x="554" y="1782"/>
                  </a:lnTo>
                  <a:lnTo>
                    <a:pt x="523" y="1802"/>
                  </a:lnTo>
                  <a:lnTo>
                    <a:pt x="510" y="1819"/>
                  </a:lnTo>
                  <a:lnTo>
                    <a:pt x="514" y="1860"/>
                  </a:lnTo>
                  <a:lnTo>
                    <a:pt x="571" y="1902"/>
                  </a:lnTo>
                  <a:lnTo>
                    <a:pt x="596" y="1893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0" name="Freeform 6"/>
            <p:cNvSpPr>
              <a:spLocks/>
            </p:cNvSpPr>
            <p:nvPr/>
          </p:nvSpPr>
          <p:spPr bwMode="auto">
            <a:xfrm>
              <a:off x="515143" y="2440401"/>
              <a:ext cx="2101850" cy="1558925"/>
            </a:xfrm>
            <a:custGeom>
              <a:avLst/>
              <a:gdLst>
                <a:gd name="T0" fmla="*/ 2147483647 w 1922"/>
                <a:gd name="T1" fmla="*/ 2147483647 h 1456"/>
                <a:gd name="T2" fmla="*/ 2147483647 w 1922"/>
                <a:gd name="T3" fmla="*/ 2147483647 h 1456"/>
                <a:gd name="T4" fmla="*/ 2147483647 w 1922"/>
                <a:gd name="T5" fmla="*/ 2147483647 h 1456"/>
                <a:gd name="T6" fmla="*/ 2147483647 w 1922"/>
                <a:gd name="T7" fmla="*/ 2147483647 h 1456"/>
                <a:gd name="T8" fmla="*/ 2147483647 w 1922"/>
                <a:gd name="T9" fmla="*/ 2147483647 h 1456"/>
                <a:gd name="T10" fmla="*/ 2147483647 w 1922"/>
                <a:gd name="T11" fmla="*/ 2147483647 h 1456"/>
                <a:gd name="T12" fmla="*/ 2147483647 w 1922"/>
                <a:gd name="T13" fmla="*/ 2147483647 h 1456"/>
                <a:gd name="T14" fmla="*/ 2147483647 w 1922"/>
                <a:gd name="T15" fmla="*/ 2147483647 h 1456"/>
                <a:gd name="T16" fmla="*/ 2147483647 w 1922"/>
                <a:gd name="T17" fmla="*/ 2147483647 h 1456"/>
                <a:gd name="T18" fmla="*/ 2147483647 w 1922"/>
                <a:gd name="T19" fmla="*/ 2147483647 h 1456"/>
                <a:gd name="T20" fmla="*/ 2147483647 w 1922"/>
                <a:gd name="T21" fmla="*/ 2147483647 h 1456"/>
                <a:gd name="T22" fmla="*/ 2147483647 w 1922"/>
                <a:gd name="T23" fmla="*/ 2147483647 h 1456"/>
                <a:gd name="T24" fmla="*/ 2147483647 w 1922"/>
                <a:gd name="T25" fmla="*/ 2147483647 h 1456"/>
                <a:gd name="T26" fmla="*/ 2147483647 w 1922"/>
                <a:gd name="T27" fmla="*/ 2147483647 h 1456"/>
                <a:gd name="T28" fmla="*/ 2147483647 w 1922"/>
                <a:gd name="T29" fmla="*/ 2147483647 h 1456"/>
                <a:gd name="T30" fmla="*/ 2147483647 w 1922"/>
                <a:gd name="T31" fmla="*/ 2147483647 h 1456"/>
                <a:gd name="T32" fmla="*/ 2147483647 w 1922"/>
                <a:gd name="T33" fmla="*/ 2147483647 h 1456"/>
                <a:gd name="T34" fmla="*/ 2147483647 w 1922"/>
                <a:gd name="T35" fmla="*/ 2147483647 h 1456"/>
                <a:gd name="T36" fmla="*/ 2147483647 w 1922"/>
                <a:gd name="T37" fmla="*/ 2147483647 h 1456"/>
                <a:gd name="T38" fmla="*/ 2147483647 w 1922"/>
                <a:gd name="T39" fmla="*/ 2147483647 h 1456"/>
                <a:gd name="T40" fmla="*/ 2147483647 w 1922"/>
                <a:gd name="T41" fmla="*/ 2147483647 h 1456"/>
                <a:gd name="T42" fmla="*/ 2147483647 w 1922"/>
                <a:gd name="T43" fmla="*/ 2147483647 h 1456"/>
                <a:gd name="T44" fmla="*/ 2147483647 w 1922"/>
                <a:gd name="T45" fmla="*/ 2147483647 h 1456"/>
                <a:gd name="T46" fmla="*/ 2147483647 w 1922"/>
                <a:gd name="T47" fmla="*/ 2147483647 h 1456"/>
                <a:gd name="T48" fmla="*/ 2147483647 w 1922"/>
                <a:gd name="T49" fmla="*/ 2147483647 h 1456"/>
                <a:gd name="T50" fmla="*/ 2147483647 w 1922"/>
                <a:gd name="T51" fmla="*/ 2147483647 h 1456"/>
                <a:gd name="T52" fmla="*/ 2147483647 w 1922"/>
                <a:gd name="T53" fmla="*/ 2147483647 h 1456"/>
                <a:gd name="T54" fmla="*/ 2147483647 w 1922"/>
                <a:gd name="T55" fmla="*/ 2147483647 h 1456"/>
                <a:gd name="T56" fmla="*/ 2147483647 w 1922"/>
                <a:gd name="T57" fmla="*/ 2147483647 h 1456"/>
                <a:gd name="T58" fmla="*/ 2147483647 w 1922"/>
                <a:gd name="T59" fmla="*/ 2147483647 h 1456"/>
                <a:gd name="T60" fmla="*/ 2147483647 w 1922"/>
                <a:gd name="T61" fmla="*/ 2147483647 h 1456"/>
                <a:gd name="T62" fmla="*/ 2147483647 w 1922"/>
                <a:gd name="T63" fmla="*/ 2147483647 h 1456"/>
                <a:gd name="T64" fmla="*/ 2147483647 w 1922"/>
                <a:gd name="T65" fmla="*/ 2147483647 h 1456"/>
                <a:gd name="T66" fmla="*/ 2147483647 w 1922"/>
                <a:gd name="T67" fmla="*/ 2147483647 h 1456"/>
                <a:gd name="T68" fmla="*/ 2147483647 w 1922"/>
                <a:gd name="T69" fmla="*/ 2147483647 h 1456"/>
                <a:gd name="T70" fmla="*/ 2147483647 w 1922"/>
                <a:gd name="T71" fmla="*/ 2147483647 h 1456"/>
                <a:gd name="T72" fmla="*/ 2147483647 w 1922"/>
                <a:gd name="T73" fmla="*/ 2147483647 h 1456"/>
                <a:gd name="T74" fmla="*/ 2147483647 w 1922"/>
                <a:gd name="T75" fmla="*/ 2147483647 h 1456"/>
                <a:gd name="T76" fmla="*/ 2147483647 w 1922"/>
                <a:gd name="T77" fmla="*/ 2147483647 h 1456"/>
                <a:gd name="T78" fmla="*/ 2147483647 w 1922"/>
                <a:gd name="T79" fmla="*/ 2147483647 h 1456"/>
                <a:gd name="T80" fmla="*/ 2147483647 w 1922"/>
                <a:gd name="T81" fmla="*/ 2147483647 h 1456"/>
                <a:gd name="T82" fmla="*/ 2147483647 w 1922"/>
                <a:gd name="T83" fmla="*/ 2147483647 h 1456"/>
                <a:gd name="T84" fmla="*/ 2147483647 w 1922"/>
                <a:gd name="T85" fmla="*/ 2147483647 h 1456"/>
                <a:gd name="T86" fmla="*/ 2147483647 w 1922"/>
                <a:gd name="T87" fmla="*/ 2147483647 h 145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922" h="1456">
                  <a:moveTo>
                    <a:pt x="1310" y="13"/>
                  </a:moveTo>
                  <a:lnTo>
                    <a:pt x="1333" y="13"/>
                  </a:lnTo>
                  <a:lnTo>
                    <a:pt x="1318" y="50"/>
                  </a:lnTo>
                  <a:lnTo>
                    <a:pt x="1337" y="71"/>
                  </a:lnTo>
                  <a:lnTo>
                    <a:pt x="1337" y="87"/>
                  </a:lnTo>
                  <a:lnTo>
                    <a:pt x="1377" y="123"/>
                  </a:lnTo>
                  <a:lnTo>
                    <a:pt x="1387" y="152"/>
                  </a:lnTo>
                  <a:lnTo>
                    <a:pt x="1439" y="158"/>
                  </a:lnTo>
                  <a:lnTo>
                    <a:pt x="1460" y="177"/>
                  </a:lnTo>
                  <a:lnTo>
                    <a:pt x="1473" y="177"/>
                  </a:lnTo>
                  <a:lnTo>
                    <a:pt x="1503" y="239"/>
                  </a:lnTo>
                  <a:lnTo>
                    <a:pt x="1532" y="319"/>
                  </a:lnTo>
                  <a:lnTo>
                    <a:pt x="1517" y="363"/>
                  </a:lnTo>
                  <a:lnTo>
                    <a:pt x="1520" y="380"/>
                  </a:lnTo>
                  <a:lnTo>
                    <a:pt x="1492" y="427"/>
                  </a:lnTo>
                  <a:lnTo>
                    <a:pt x="1499" y="467"/>
                  </a:lnTo>
                  <a:lnTo>
                    <a:pt x="1597" y="506"/>
                  </a:lnTo>
                  <a:lnTo>
                    <a:pt x="1701" y="521"/>
                  </a:lnTo>
                  <a:lnTo>
                    <a:pt x="1809" y="596"/>
                  </a:lnTo>
                  <a:lnTo>
                    <a:pt x="1844" y="606"/>
                  </a:lnTo>
                  <a:lnTo>
                    <a:pt x="1846" y="627"/>
                  </a:lnTo>
                  <a:lnTo>
                    <a:pt x="1869" y="674"/>
                  </a:lnTo>
                  <a:lnTo>
                    <a:pt x="1891" y="735"/>
                  </a:lnTo>
                  <a:lnTo>
                    <a:pt x="1921" y="788"/>
                  </a:lnTo>
                  <a:lnTo>
                    <a:pt x="1904" y="807"/>
                  </a:lnTo>
                  <a:lnTo>
                    <a:pt x="1904" y="843"/>
                  </a:lnTo>
                  <a:lnTo>
                    <a:pt x="1867" y="858"/>
                  </a:lnTo>
                  <a:lnTo>
                    <a:pt x="1774" y="897"/>
                  </a:lnTo>
                  <a:lnTo>
                    <a:pt x="1715" y="945"/>
                  </a:lnTo>
                  <a:lnTo>
                    <a:pt x="1673" y="965"/>
                  </a:lnTo>
                  <a:lnTo>
                    <a:pt x="1666" y="995"/>
                  </a:lnTo>
                  <a:lnTo>
                    <a:pt x="1678" y="1138"/>
                  </a:lnTo>
                  <a:lnTo>
                    <a:pt x="1645" y="1133"/>
                  </a:lnTo>
                  <a:lnTo>
                    <a:pt x="1629" y="1145"/>
                  </a:lnTo>
                  <a:lnTo>
                    <a:pt x="1402" y="1189"/>
                  </a:lnTo>
                  <a:lnTo>
                    <a:pt x="1370" y="1215"/>
                  </a:lnTo>
                  <a:lnTo>
                    <a:pt x="1375" y="1275"/>
                  </a:lnTo>
                  <a:lnTo>
                    <a:pt x="1441" y="1332"/>
                  </a:lnTo>
                  <a:lnTo>
                    <a:pt x="1419" y="1367"/>
                  </a:lnTo>
                  <a:lnTo>
                    <a:pt x="1387" y="1383"/>
                  </a:lnTo>
                  <a:lnTo>
                    <a:pt x="1382" y="1401"/>
                  </a:lnTo>
                  <a:lnTo>
                    <a:pt x="1389" y="1416"/>
                  </a:lnTo>
                  <a:lnTo>
                    <a:pt x="1407" y="1416"/>
                  </a:lnTo>
                  <a:lnTo>
                    <a:pt x="1417" y="1429"/>
                  </a:lnTo>
                  <a:lnTo>
                    <a:pt x="1349" y="1455"/>
                  </a:lnTo>
                  <a:lnTo>
                    <a:pt x="1310" y="1439"/>
                  </a:lnTo>
                  <a:lnTo>
                    <a:pt x="1291" y="1427"/>
                  </a:lnTo>
                  <a:lnTo>
                    <a:pt x="1240" y="1427"/>
                  </a:lnTo>
                  <a:lnTo>
                    <a:pt x="1151" y="1387"/>
                  </a:lnTo>
                  <a:lnTo>
                    <a:pt x="1097" y="1387"/>
                  </a:lnTo>
                  <a:lnTo>
                    <a:pt x="1053" y="1401"/>
                  </a:lnTo>
                  <a:lnTo>
                    <a:pt x="1004" y="1401"/>
                  </a:lnTo>
                  <a:lnTo>
                    <a:pt x="927" y="1441"/>
                  </a:lnTo>
                  <a:lnTo>
                    <a:pt x="865" y="1434"/>
                  </a:lnTo>
                  <a:lnTo>
                    <a:pt x="802" y="1455"/>
                  </a:lnTo>
                  <a:lnTo>
                    <a:pt x="752" y="1439"/>
                  </a:lnTo>
                  <a:lnTo>
                    <a:pt x="719" y="1411"/>
                  </a:lnTo>
                  <a:lnTo>
                    <a:pt x="638" y="1401"/>
                  </a:lnTo>
                  <a:lnTo>
                    <a:pt x="583" y="1437"/>
                  </a:lnTo>
                  <a:lnTo>
                    <a:pt x="553" y="1425"/>
                  </a:lnTo>
                  <a:lnTo>
                    <a:pt x="529" y="1405"/>
                  </a:lnTo>
                  <a:lnTo>
                    <a:pt x="470" y="1389"/>
                  </a:lnTo>
                  <a:lnTo>
                    <a:pt x="459" y="1379"/>
                  </a:lnTo>
                  <a:lnTo>
                    <a:pt x="435" y="1378"/>
                  </a:lnTo>
                  <a:lnTo>
                    <a:pt x="398" y="1319"/>
                  </a:lnTo>
                  <a:lnTo>
                    <a:pt x="359" y="1311"/>
                  </a:lnTo>
                  <a:lnTo>
                    <a:pt x="267" y="1341"/>
                  </a:lnTo>
                  <a:lnTo>
                    <a:pt x="226" y="1332"/>
                  </a:lnTo>
                  <a:lnTo>
                    <a:pt x="146" y="1272"/>
                  </a:lnTo>
                  <a:lnTo>
                    <a:pt x="123" y="1270"/>
                  </a:lnTo>
                  <a:lnTo>
                    <a:pt x="105" y="1229"/>
                  </a:lnTo>
                  <a:lnTo>
                    <a:pt x="118" y="1189"/>
                  </a:lnTo>
                  <a:lnTo>
                    <a:pt x="113" y="1170"/>
                  </a:lnTo>
                  <a:lnTo>
                    <a:pt x="83" y="1150"/>
                  </a:lnTo>
                  <a:lnTo>
                    <a:pt x="74" y="1131"/>
                  </a:lnTo>
                  <a:lnTo>
                    <a:pt x="11" y="1096"/>
                  </a:lnTo>
                  <a:lnTo>
                    <a:pt x="11" y="1086"/>
                  </a:lnTo>
                  <a:lnTo>
                    <a:pt x="41" y="1074"/>
                  </a:lnTo>
                  <a:lnTo>
                    <a:pt x="58" y="1084"/>
                  </a:lnTo>
                  <a:lnTo>
                    <a:pt x="76" y="1067"/>
                  </a:lnTo>
                  <a:lnTo>
                    <a:pt x="71" y="1007"/>
                  </a:lnTo>
                  <a:lnTo>
                    <a:pt x="76" y="958"/>
                  </a:lnTo>
                  <a:lnTo>
                    <a:pt x="37" y="918"/>
                  </a:lnTo>
                  <a:lnTo>
                    <a:pt x="9" y="926"/>
                  </a:lnTo>
                  <a:lnTo>
                    <a:pt x="0" y="897"/>
                  </a:lnTo>
                  <a:lnTo>
                    <a:pt x="14" y="866"/>
                  </a:lnTo>
                  <a:lnTo>
                    <a:pt x="7" y="840"/>
                  </a:lnTo>
                  <a:lnTo>
                    <a:pt x="34" y="815"/>
                  </a:lnTo>
                  <a:lnTo>
                    <a:pt x="44" y="804"/>
                  </a:lnTo>
                  <a:lnTo>
                    <a:pt x="44" y="783"/>
                  </a:lnTo>
                  <a:lnTo>
                    <a:pt x="81" y="766"/>
                  </a:lnTo>
                  <a:lnTo>
                    <a:pt x="118" y="758"/>
                  </a:lnTo>
                  <a:lnTo>
                    <a:pt x="151" y="746"/>
                  </a:lnTo>
                  <a:lnTo>
                    <a:pt x="177" y="753"/>
                  </a:lnTo>
                  <a:lnTo>
                    <a:pt x="197" y="746"/>
                  </a:lnTo>
                  <a:lnTo>
                    <a:pt x="203" y="750"/>
                  </a:lnTo>
                  <a:lnTo>
                    <a:pt x="207" y="776"/>
                  </a:lnTo>
                  <a:lnTo>
                    <a:pt x="224" y="783"/>
                  </a:lnTo>
                  <a:lnTo>
                    <a:pt x="267" y="780"/>
                  </a:lnTo>
                  <a:lnTo>
                    <a:pt x="314" y="728"/>
                  </a:lnTo>
                  <a:lnTo>
                    <a:pt x="410" y="748"/>
                  </a:lnTo>
                  <a:lnTo>
                    <a:pt x="459" y="713"/>
                  </a:lnTo>
                  <a:lnTo>
                    <a:pt x="602" y="681"/>
                  </a:lnTo>
                  <a:lnTo>
                    <a:pt x="611" y="660"/>
                  </a:lnTo>
                  <a:lnTo>
                    <a:pt x="625" y="606"/>
                  </a:lnTo>
                  <a:lnTo>
                    <a:pt x="664" y="575"/>
                  </a:lnTo>
                  <a:lnTo>
                    <a:pt x="676" y="575"/>
                  </a:lnTo>
                  <a:lnTo>
                    <a:pt x="676" y="560"/>
                  </a:lnTo>
                  <a:lnTo>
                    <a:pt x="680" y="422"/>
                  </a:lnTo>
                  <a:lnTo>
                    <a:pt x="686" y="394"/>
                  </a:lnTo>
                  <a:lnTo>
                    <a:pt x="647" y="380"/>
                  </a:lnTo>
                  <a:lnTo>
                    <a:pt x="645" y="370"/>
                  </a:lnTo>
                  <a:lnTo>
                    <a:pt x="686" y="358"/>
                  </a:lnTo>
                  <a:lnTo>
                    <a:pt x="794" y="349"/>
                  </a:lnTo>
                  <a:lnTo>
                    <a:pt x="807" y="370"/>
                  </a:lnTo>
                  <a:lnTo>
                    <a:pt x="848" y="380"/>
                  </a:lnTo>
                  <a:lnTo>
                    <a:pt x="857" y="380"/>
                  </a:lnTo>
                  <a:lnTo>
                    <a:pt x="872" y="362"/>
                  </a:lnTo>
                  <a:lnTo>
                    <a:pt x="853" y="344"/>
                  </a:lnTo>
                  <a:lnTo>
                    <a:pt x="932" y="183"/>
                  </a:lnTo>
                  <a:lnTo>
                    <a:pt x="944" y="172"/>
                  </a:lnTo>
                  <a:lnTo>
                    <a:pt x="1016" y="207"/>
                  </a:lnTo>
                  <a:lnTo>
                    <a:pt x="1048" y="207"/>
                  </a:lnTo>
                  <a:lnTo>
                    <a:pt x="1063" y="227"/>
                  </a:lnTo>
                  <a:lnTo>
                    <a:pt x="1129" y="207"/>
                  </a:lnTo>
                  <a:lnTo>
                    <a:pt x="1147" y="92"/>
                  </a:lnTo>
                  <a:lnTo>
                    <a:pt x="1175" y="74"/>
                  </a:lnTo>
                  <a:lnTo>
                    <a:pt x="1214" y="71"/>
                  </a:lnTo>
                  <a:lnTo>
                    <a:pt x="1238" y="41"/>
                  </a:lnTo>
                  <a:lnTo>
                    <a:pt x="1245" y="13"/>
                  </a:lnTo>
                  <a:lnTo>
                    <a:pt x="1265" y="0"/>
                  </a:lnTo>
                  <a:lnTo>
                    <a:pt x="1310" y="13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1" name="Freeform 7"/>
            <p:cNvSpPr>
              <a:spLocks/>
            </p:cNvSpPr>
            <p:nvPr/>
          </p:nvSpPr>
          <p:spPr bwMode="auto">
            <a:xfrm>
              <a:off x="4631531" y="3010313"/>
              <a:ext cx="596900" cy="568325"/>
            </a:xfrm>
            <a:custGeom>
              <a:avLst/>
              <a:gdLst>
                <a:gd name="T0" fmla="*/ 2147483647 w 548"/>
                <a:gd name="T1" fmla="*/ 2147483647 h 530"/>
                <a:gd name="T2" fmla="*/ 2147483647 w 548"/>
                <a:gd name="T3" fmla="*/ 2147483647 h 530"/>
                <a:gd name="T4" fmla="*/ 2147483647 w 548"/>
                <a:gd name="T5" fmla="*/ 2147483647 h 530"/>
                <a:gd name="T6" fmla="*/ 2147483647 w 548"/>
                <a:gd name="T7" fmla="*/ 2147483647 h 530"/>
                <a:gd name="T8" fmla="*/ 2147483647 w 548"/>
                <a:gd name="T9" fmla="*/ 2147483647 h 530"/>
                <a:gd name="T10" fmla="*/ 2147483647 w 548"/>
                <a:gd name="T11" fmla="*/ 2147483647 h 530"/>
                <a:gd name="T12" fmla="*/ 2147483647 w 548"/>
                <a:gd name="T13" fmla="*/ 2147483647 h 530"/>
                <a:gd name="T14" fmla="*/ 2147483647 w 548"/>
                <a:gd name="T15" fmla="*/ 2147483647 h 530"/>
                <a:gd name="T16" fmla="*/ 2147483647 w 548"/>
                <a:gd name="T17" fmla="*/ 2147483647 h 530"/>
                <a:gd name="T18" fmla="*/ 2147483647 w 548"/>
                <a:gd name="T19" fmla="*/ 2147483647 h 530"/>
                <a:gd name="T20" fmla="*/ 2147483647 w 548"/>
                <a:gd name="T21" fmla="*/ 0 h 530"/>
                <a:gd name="T22" fmla="*/ 2147483647 w 548"/>
                <a:gd name="T23" fmla="*/ 2147483647 h 530"/>
                <a:gd name="T24" fmla="*/ 2147483647 w 548"/>
                <a:gd name="T25" fmla="*/ 2147483647 h 530"/>
                <a:gd name="T26" fmla="*/ 2147483647 w 548"/>
                <a:gd name="T27" fmla="*/ 2147483647 h 530"/>
                <a:gd name="T28" fmla="*/ 2147483647 w 548"/>
                <a:gd name="T29" fmla="*/ 2147483647 h 530"/>
                <a:gd name="T30" fmla="*/ 2147483647 w 548"/>
                <a:gd name="T31" fmla="*/ 2147483647 h 530"/>
                <a:gd name="T32" fmla="*/ 2147483647 w 548"/>
                <a:gd name="T33" fmla="*/ 2147483647 h 530"/>
                <a:gd name="T34" fmla="*/ 2147483647 w 548"/>
                <a:gd name="T35" fmla="*/ 2147483647 h 530"/>
                <a:gd name="T36" fmla="*/ 2147483647 w 548"/>
                <a:gd name="T37" fmla="*/ 2147483647 h 530"/>
                <a:gd name="T38" fmla="*/ 2147483647 w 548"/>
                <a:gd name="T39" fmla="*/ 2147483647 h 530"/>
                <a:gd name="T40" fmla="*/ 2147483647 w 548"/>
                <a:gd name="T41" fmla="*/ 2147483647 h 530"/>
                <a:gd name="T42" fmla="*/ 2147483647 w 548"/>
                <a:gd name="T43" fmla="*/ 2147483647 h 530"/>
                <a:gd name="T44" fmla="*/ 2147483647 w 548"/>
                <a:gd name="T45" fmla="*/ 2147483647 h 530"/>
                <a:gd name="T46" fmla="*/ 2147483647 w 548"/>
                <a:gd name="T47" fmla="*/ 2147483647 h 530"/>
                <a:gd name="T48" fmla="*/ 2147483647 w 548"/>
                <a:gd name="T49" fmla="*/ 2147483647 h 530"/>
                <a:gd name="T50" fmla="*/ 2147483647 w 548"/>
                <a:gd name="T51" fmla="*/ 2147483647 h 530"/>
                <a:gd name="T52" fmla="*/ 2147483647 w 548"/>
                <a:gd name="T53" fmla="*/ 2147483647 h 530"/>
                <a:gd name="T54" fmla="*/ 2147483647 w 548"/>
                <a:gd name="T55" fmla="*/ 2147483647 h 530"/>
                <a:gd name="T56" fmla="*/ 0 w 548"/>
                <a:gd name="T57" fmla="*/ 2147483647 h 530"/>
                <a:gd name="T58" fmla="*/ 2147483647 w 548"/>
                <a:gd name="T59" fmla="*/ 2147483647 h 530"/>
                <a:gd name="T60" fmla="*/ 2147483647 w 548"/>
                <a:gd name="T61" fmla="*/ 2147483647 h 530"/>
                <a:gd name="T62" fmla="*/ 2147483647 w 548"/>
                <a:gd name="T63" fmla="*/ 2147483647 h 530"/>
                <a:gd name="T64" fmla="*/ 2147483647 w 548"/>
                <a:gd name="T65" fmla="*/ 2147483647 h 530"/>
                <a:gd name="T66" fmla="*/ 2147483647 w 548"/>
                <a:gd name="T67" fmla="*/ 2147483647 h 530"/>
                <a:gd name="T68" fmla="*/ 2147483647 w 548"/>
                <a:gd name="T69" fmla="*/ 2147483647 h 530"/>
                <a:gd name="T70" fmla="*/ 2147483647 w 548"/>
                <a:gd name="T71" fmla="*/ 2147483647 h 530"/>
                <a:gd name="T72" fmla="*/ 2147483647 w 548"/>
                <a:gd name="T73" fmla="*/ 2147483647 h 530"/>
                <a:gd name="T74" fmla="*/ 2147483647 w 548"/>
                <a:gd name="T75" fmla="*/ 2147483647 h 530"/>
                <a:gd name="T76" fmla="*/ 2147483647 w 548"/>
                <a:gd name="T77" fmla="*/ 2147483647 h 530"/>
                <a:gd name="T78" fmla="*/ 2147483647 w 548"/>
                <a:gd name="T79" fmla="*/ 2147483647 h 530"/>
                <a:gd name="T80" fmla="*/ 2147483647 w 548"/>
                <a:gd name="T81" fmla="*/ 2147483647 h 530"/>
                <a:gd name="T82" fmla="*/ 2147483647 w 548"/>
                <a:gd name="T83" fmla="*/ 2147483647 h 530"/>
                <a:gd name="T84" fmla="*/ 2147483647 w 548"/>
                <a:gd name="T85" fmla="*/ 2147483647 h 530"/>
                <a:gd name="T86" fmla="*/ 2147483647 w 548"/>
                <a:gd name="T87" fmla="*/ 2147483647 h 530"/>
                <a:gd name="T88" fmla="*/ 2147483647 w 548"/>
                <a:gd name="T89" fmla="*/ 2147483647 h 530"/>
                <a:gd name="T90" fmla="*/ 2147483647 w 548"/>
                <a:gd name="T91" fmla="*/ 2147483647 h 530"/>
                <a:gd name="T92" fmla="*/ 2147483647 w 548"/>
                <a:gd name="T93" fmla="*/ 2147483647 h 5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548" h="530">
                  <a:moveTo>
                    <a:pt x="453" y="368"/>
                  </a:moveTo>
                  <a:lnTo>
                    <a:pt x="508" y="281"/>
                  </a:lnTo>
                  <a:lnTo>
                    <a:pt x="547" y="239"/>
                  </a:lnTo>
                  <a:lnTo>
                    <a:pt x="542" y="197"/>
                  </a:lnTo>
                  <a:lnTo>
                    <a:pt x="503" y="153"/>
                  </a:lnTo>
                  <a:lnTo>
                    <a:pt x="497" y="117"/>
                  </a:lnTo>
                  <a:lnTo>
                    <a:pt x="429" y="22"/>
                  </a:lnTo>
                  <a:lnTo>
                    <a:pt x="423" y="32"/>
                  </a:lnTo>
                  <a:lnTo>
                    <a:pt x="411" y="45"/>
                  </a:lnTo>
                  <a:lnTo>
                    <a:pt x="382" y="13"/>
                  </a:lnTo>
                  <a:lnTo>
                    <a:pt x="337" y="0"/>
                  </a:lnTo>
                  <a:lnTo>
                    <a:pt x="337" y="13"/>
                  </a:lnTo>
                  <a:lnTo>
                    <a:pt x="337" y="32"/>
                  </a:lnTo>
                  <a:lnTo>
                    <a:pt x="320" y="47"/>
                  </a:lnTo>
                  <a:lnTo>
                    <a:pt x="283" y="82"/>
                  </a:lnTo>
                  <a:lnTo>
                    <a:pt x="246" y="82"/>
                  </a:lnTo>
                  <a:lnTo>
                    <a:pt x="232" y="107"/>
                  </a:lnTo>
                  <a:lnTo>
                    <a:pt x="218" y="107"/>
                  </a:lnTo>
                  <a:lnTo>
                    <a:pt x="191" y="134"/>
                  </a:lnTo>
                  <a:lnTo>
                    <a:pt x="175" y="134"/>
                  </a:lnTo>
                  <a:lnTo>
                    <a:pt x="144" y="166"/>
                  </a:lnTo>
                  <a:lnTo>
                    <a:pt x="125" y="171"/>
                  </a:lnTo>
                  <a:lnTo>
                    <a:pt x="82" y="235"/>
                  </a:lnTo>
                  <a:lnTo>
                    <a:pt x="55" y="196"/>
                  </a:lnTo>
                  <a:lnTo>
                    <a:pt x="26" y="176"/>
                  </a:lnTo>
                  <a:lnTo>
                    <a:pt x="12" y="190"/>
                  </a:lnTo>
                  <a:lnTo>
                    <a:pt x="28" y="277"/>
                  </a:lnTo>
                  <a:lnTo>
                    <a:pt x="14" y="307"/>
                  </a:lnTo>
                  <a:lnTo>
                    <a:pt x="0" y="350"/>
                  </a:lnTo>
                  <a:lnTo>
                    <a:pt x="42" y="377"/>
                  </a:lnTo>
                  <a:lnTo>
                    <a:pt x="62" y="380"/>
                  </a:lnTo>
                  <a:lnTo>
                    <a:pt x="92" y="421"/>
                  </a:lnTo>
                  <a:lnTo>
                    <a:pt x="115" y="409"/>
                  </a:lnTo>
                  <a:lnTo>
                    <a:pt x="149" y="368"/>
                  </a:lnTo>
                  <a:lnTo>
                    <a:pt x="182" y="308"/>
                  </a:lnTo>
                  <a:lnTo>
                    <a:pt x="240" y="296"/>
                  </a:lnTo>
                  <a:lnTo>
                    <a:pt x="276" y="332"/>
                  </a:lnTo>
                  <a:lnTo>
                    <a:pt x="251" y="392"/>
                  </a:lnTo>
                  <a:lnTo>
                    <a:pt x="218" y="445"/>
                  </a:lnTo>
                  <a:lnTo>
                    <a:pt x="246" y="467"/>
                  </a:lnTo>
                  <a:lnTo>
                    <a:pt x="246" y="494"/>
                  </a:lnTo>
                  <a:lnTo>
                    <a:pt x="223" y="518"/>
                  </a:lnTo>
                  <a:lnTo>
                    <a:pt x="228" y="529"/>
                  </a:lnTo>
                  <a:lnTo>
                    <a:pt x="269" y="507"/>
                  </a:lnTo>
                  <a:lnTo>
                    <a:pt x="330" y="425"/>
                  </a:lnTo>
                  <a:lnTo>
                    <a:pt x="423" y="374"/>
                  </a:lnTo>
                  <a:lnTo>
                    <a:pt x="453" y="36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2" name="Freeform 8"/>
            <p:cNvSpPr>
              <a:spLocks/>
            </p:cNvSpPr>
            <p:nvPr/>
          </p:nvSpPr>
          <p:spPr bwMode="auto">
            <a:xfrm>
              <a:off x="4775993" y="2689638"/>
              <a:ext cx="869950" cy="579438"/>
            </a:xfrm>
            <a:custGeom>
              <a:avLst/>
              <a:gdLst>
                <a:gd name="T0" fmla="*/ 2147483647 w 793"/>
                <a:gd name="T1" fmla="*/ 2147483647 h 540"/>
                <a:gd name="T2" fmla="*/ 2147483647 w 793"/>
                <a:gd name="T3" fmla="*/ 2147483647 h 540"/>
                <a:gd name="T4" fmla="*/ 2147483647 w 793"/>
                <a:gd name="T5" fmla="*/ 2147483647 h 540"/>
                <a:gd name="T6" fmla="*/ 2147483647 w 793"/>
                <a:gd name="T7" fmla="*/ 2147483647 h 540"/>
                <a:gd name="T8" fmla="*/ 2147483647 w 793"/>
                <a:gd name="T9" fmla="*/ 2147483647 h 540"/>
                <a:gd name="T10" fmla="*/ 2147483647 w 793"/>
                <a:gd name="T11" fmla="*/ 2147483647 h 540"/>
                <a:gd name="T12" fmla="*/ 2147483647 w 793"/>
                <a:gd name="T13" fmla="*/ 2147483647 h 540"/>
                <a:gd name="T14" fmla="*/ 2147483647 w 793"/>
                <a:gd name="T15" fmla="*/ 2147483647 h 540"/>
                <a:gd name="T16" fmla="*/ 2147483647 w 793"/>
                <a:gd name="T17" fmla="*/ 2147483647 h 540"/>
                <a:gd name="T18" fmla="*/ 2147483647 w 793"/>
                <a:gd name="T19" fmla="*/ 2147483647 h 540"/>
                <a:gd name="T20" fmla="*/ 2147483647 w 793"/>
                <a:gd name="T21" fmla="*/ 2147483647 h 540"/>
                <a:gd name="T22" fmla="*/ 2147483647 w 793"/>
                <a:gd name="T23" fmla="*/ 2147483647 h 540"/>
                <a:gd name="T24" fmla="*/ 2147483647 w 793"/>
                <a:gd name="T25" fmla="*/ 2147483647 h 540"/>
                <a:gd name="T26" fmla="*/ 2147483647 w 793"/>
                <a:gd name="T27" fmla="*/ 2147483647 h 540"/>
                <a:gd name="T28" fmla="*/ 2147483647 w 793"/>
                <a:gd name="T29" fmla="*/ 2147483647 h 540"/>
                <a:gd name="T30" fmla="*/ 2147483647 w 793"/>
                <a:gd name="T31" fmla="*/ 2147483647 h 540"/>
                <a:gd name="T32" fmla="*/ 0 w 793"/>
                <a:gd name="T33" fmla="*/ 2147483647 h 540"/>
                <a:gd name="T34" fmla="*/ 2147483647 w 793"/>
                <a:gd name="T35" fmla="*/ 2147483647 h 540"/>
                <a:gd name="T36" fmla="*/ 2147483647 w 793"/>
                <a:gd name="T37" fmla="*/ 2147483647 h 540"/>
                <a:gd name="T38" fmla="*/ 2147483647 w 793"/>
                <a:gd name="T39" fmla="*/ 2147483647 h 540"/>
                <a:gd name="T40" fmla="*/ 2147483647 w 793"/>
                <a:gd name="T41" fmla="*/ 2147483647 h 540"/>
                <a:gd name="T42" fmla="*/ 2147483647 w 793"/>
                <a:gd name="T43" fmla="*/ 2147483647 h 540"/>
                <a:gd name="T44" fmla="*/ 2147483647 w 793"/>
                <a:gd name="T45" fmla="*/ 2147483647 h 540"/>
                <a:gd name="T46" fmla="*/ 2147483647 w 793"/>
                <a:gd name="T47" fmla="*/ 2147483647 h 540"/>
                <a:gd name="T48" fmla="*/ 2147483647 w 793"/>
                <a:gd name="T49" fmla="*/ 2147483647 h 540"/>
                <a:gd name="T50" fmla="*/ 2147483647 w 793"/>
                <a:gd name="T51" fmla="*/ 2147483647 h 540"/>
                <a:gd name="T52" fmla="*/ 2147483647 w 793"/>
                <a:gd name="T53" fmla="*/ 2147483647 h 540"/>
                <a:gd name="T54" fmla="*/ 2147483647 w 793"/>
                <a:gd name="T55" fmla="*/ 2147483647 h 540"/>
                <a:gd name="T56" fmla="*/ 2147483647 w 793"/>
                <a:gd name="T57" fmla="*/ 2147483647 h 540"/>
                <a:gd name="T58" fmla="*/ 2147483647 w 793"/>
                <a:gd name="T59" fmla="*/ 2147483647 h 540"/>
                <a:gd name="T60" fmla="*/ 2147483647 w 793"/>
                <a:gd name="T61" fmla="*/ 2147483647 h 540"/>
                <a:gd name="T62" fmla="*/ 2147483647 w 793"/>
                <a:gd name="T63" fmla="*/ 2147483647 h 540"/>
                <a:gd name="T64" fmla="*/ 2147483647 w 793"/>
                <a:gd name="T65" fmla="*/ 2147483647 h 540"/>
                <a:gd name="T66" fmla="*/ 2147483647 w 793"/>
                <a:gd name="T67" fmla="*/ 2147483647 h 540"/>
                <a:gd name="T68" fmla="*/ 2147483647 w 793"/>
                <a:gd name="T69" fmla="*/ 2147483647 h 540"/>
                <a:gd name="T70" fmla="*/ 2147483647 w 793"/>
                <a:gd name="T71" fmla="*/ 2147483647 h 54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93" h="540">
                  <a:moveTo>
                    <a:pt x="784" y="151"/>
                  </a:moveTo>
                  <a:lnTo>
                    <a:pt x="768" y="148"/>
                  </a:lnTo>
                  <a:lnTo>
                    <a:pt x="742" y="148"/>
                  </a:lnTo>
                  <a:lnTo>
                    <a:pt x="705" y="136"/>
                  </a:lnTo>
                  <a:lnTo>
                    <a:pt x="694" y="115"/>
                  </a:lnTo>
                  <a:lnTo>
                    <a:pt x="681" y="133"/>
                  </a:lnTo>
                  <a:lnTo>
                    <a:pt x="664" y="120"/>
                  </a:lnTo>
                  <a:lnTo>
                    <a:pt x="625" y="163"/>
                  </a:lnTo>
                  <a:lnTo>
                    <a:pt x="618" y="176"/>
                  </a:lnTo>
                  <a:lnTo>
                    <a:pt x="600" y="178"/>
                  </a:lnTo>
                  <a:lnTo>
                    <a:pt x="576" y="151"/>
                  </a:lnTo>
                  <a:lnTo>
                    <a:pt x="554" y="144"/>
                  </a:lnTo>
                  <a:lnTo>
                    <a:pt x="529" y="94"/>
                  </a:lnTo>
                  <a:lnTo>
                    <a:pt x="511" y="108"/>
                  </a:lnTo>
                  <a:lnTo>
                    <a:pt x="517" y="148"/>
                  </a:lnTo>
                  <a:lnTo>
                    <a:pt x="504" y="156"/>
                  </a:lnTo>
                  <a:lnTo>
                    <a:pt x="472" y="122"/>
                  </a:lnTo>
                  <a:lnTo>
                    <a:pt x="460" y="108"/>
                  </a:lnTo>
                  <a:lnTo>
                    <a:pt x="435" y="108"/>
                  </a:lnTo>
                  <a:lnTo>
                    <a:pt x="423" y="70"/>
                  </a:lnTo>
                  <a:lnTo>
                    <a:pt x="388" y="51"/>
                  </a:lnTo>
                  <a:lnTo>
                    <a:pt x="342" y="70"/>
                  </a:lnTo>
                  <a:lnTo>
                    <a:pt x="325" y="66"/>
                  </a:lnTo>
                  <a:lnTo>
                    <a:pt x="301" y="39"/>
                  </a:lnTo>
                  <a:lnTo>
                    <a:pt x="262" y="61"/>
                  </a:lnTo>
                  <a:lnTo>
                    <a:pt x="241" y="61"/>
                  </a:lnTo>
                  <a:lnTo>
                    <a:pt x="216" y="70"/>
                  </a:lnTo>
                  <a:lnTo>
                    <a:pt x="180" y="45"/>
                  </a:lnTo>
                  <a:lnTo>
                    <a:pt x="154" y="0"/>
                  </a:lnTo>
                  <a:lnTo>
                    <a:pt x="98" y="9"/>
                  </a:lnTo>
                  <a:lnTo>
                    <a:pt x="75" y="37"/>
                  </a:lnTo>
                  <a:lnTo>
                    <a:pt x="73" y="66"/>
                  </a:lnTo>
                  <a:lnTo>
                    <a:pt x="7" y="48"/>
                  </a:lnTo>
                  <a:lnTo>
                    <a:pt x="0" y="70"/>
                  </a:lnTo>
                  <a:lnTo>
                    <a:pt x="4" y="82"/>
                  </a:lnTo>
                  <a:lnTo>
                    <a:pt x="39" y="108"/>
                  </a:lnTo>
                  <a:lnTo>
                    <a:pt x="39" y="144"/>
                  </a:lnTo>
                  <a:lnTo>
                    <a:pt x="44" y="176"/>
                  </a:lnTo>
                  <a:lnTo>
                    <a:pt x="64" y="206"/>
                  </a:lnTo>
                  <a:lnTo>
                    <a:pt x="66" y="231"/>
                  </a:lnTo>
                  <a:lnTo>
                    <a:pt x="80" y="241"/>
                  </a:lnTo>
                  <a:lnTo>
                    <a:pt x="130" y="195"/>
                  </a:lnTo>
                  <a:lnTo>
                    <a:pt x="180" y="259"/>
                  </a:lnTo>
                  <a:lnTo>
                    <a:pt x="180" y="296"/>
                  </a:lnTo>
                  <a:lnTo>
                    <a:pt x="208" y="312"/>
                  </a:lnTo>
                  <a:lnTo>
                    <a:pt x="208" y="298"/>
                  </a:lnTo>
                  <a:lnTo>
                    <a:pt x="253" y="312"/>
                  </a:lnTo>
                  <a:lnTo>
                    <a:pt x="283" y="344"/>
                  </a:lnTo>
                  <a:lnTo>
                    <a:pt x="295" y="330"/>
                  </a:lnTo>
                  <a:lnTo>
                    <a:pt x="301" y="320"/>
                  </a:lnTo>
                  <a:lnTo>
                    <a:pt x="368" y="415"/>
                  </a:lnTo>
                  <a:lnTo>
                    <a:pt x="375" y="452"/>
                  </a:lnTo>
                  <a:lnTo>
                    <a:pt x="414" y="495"/>
                  </a:lnTo>
                  <a:lnTo>
                    <a:pt x="418" y="539"/>
                  </a:lnTo>
                  <a:lnTo>
                    <a:pt x="452" y="517"/>
                  </a:lnTo>
                  <a:lnTo>
                    <a:pt x="483" y="426"/>
                  </a:lnTo>
                  <a:lnTo>
                    <a:pt x="499" y="420"/>
                  </a:lnTo>
                  <a:lnTo>
                    <a:pt x="534" y="440"/>
                  </a:lnTo>
                  <a:lnTo>
                    <a:pt x="591" y="433"/>
                  </a:lnTo>
                  <a:lnTo>
                    <a:pt x="609" y="415"/>
                  </a:lnTo>
                  <a:lnTo>
                    <a:pt x="583" y="375"/>
                  </a:lnTo>
                  <a:lnTo>
                    <a:pt x="591" y="364"/>
                  </a:lnTo>
                  <a:lnTo>
                    <a:pt x="642" y="346"/>
                  </a:lnTo>
                  <a:lnTo>
                    <a:pt x="664" y="307"/>
                  </a:lnTo>
                  <a:lnTo>
                    <a:pt x="691" y="294"/>
                  </a:lnTo>
                  <a:lnTo>
                    <a:pt x="694" y="252"/>
                  </a:lnTo>
                  <a:lnTo>
                    <a:pt x="700" y="225"/>
                  </a:lnTo>
                  <a:lnTo>
                    <a:pt x="716" y="220"/>
                  </a:lnTo>
                  <a:lnTo>
                    <a:pt x="729" y="235"/>
                  </a:lnTo>
                  <a:lnTo>
                    <a:pt x="745" y="246"/>
                  </a:lnTo>
                  <a:lnTo>
                    <a:pt x="782" y="199"/>
                  </a:lnTo>
                  <a:lnTo>
                    <a:pt x="792" y="160"/>
                  </a:lnTo>
                  <a:lnTo>
                    <a:pt x="784" y="151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3" name="Freeform 9"/>
            <p:cNvSpPr>
              <a:spLocks/>
            </p:cNvSpPr>
            <p:nvPr/>
          </p:nvSpPr>
          <p:spPr bwMode="auto">
            <a:xfrm>
              <a:off x="2616993" y="4862926"/>
              <a:ext cx="947738" cy="962025"/>
            </a:xfrm>
            <a:custGeom>
              <a:avLst/>
              <a:gdLst>
                <a:gd name="T0" fmla="*/ 2147483647 w 867"/>
                <a:gd name="T1" fmla="*/ 2147483647 h 900"/>
                <a:gd name="T2" fmla="*/ 2147483647 w 867"/>
                <a:gd name="T3" fmla="*/ 2147483647 h 900"/>
                <a:gd name="T4" fmla="*/ 2147483647 w 867"/>
                <a:gd name="T5" fmla="*/ 2147483647 h 900"/>
                <a:gd name="T6" fmla="*/ 2147483647 w 867"/>
                <a:gd name="T7" fmla="*/ 2147483647 h 900"/>
                <a:gd name="T8" fmla="*/ 2147483647 w 867"/>
                <a:gd name="T9" fmla="*/ 2147483647 h 900"/>
                <a:gd name="T10" fmla="*/ 2147483647 w 867"/>
                <a:gd name="T11" fmla="*/ 2147483647 h 900"/>
                <a:gd name="T12" fmla="*/ 2147483647 w 867"/>
                <a:gd name="T13" fmla="*/ 2147483647 h 900"/>
                <a:gd name="T14" fmla="*/ 2147483647 w 867"/>
                <a:gd name="T15" fmla="*/ 2147483647 h 900"/>
                <a:gd name="T16" fmla="*/ 2147483647 w 867"/>
                <a:gd name="T17" fmla="*/ 2147483647 h 900"/>
                <a:gd name="T18" fmla="*/ 2147483647 w 867"/>
                <a:gd name="T19" fmla="*/ 2147483647 h 900"/>
                <a:gd name="T20" fmla="*/ 2147483647 w 867"/>
                <a:gd name="T21" fmla="*/ 2147483647 h 900"/>
                <a:gd name="T22" fmla="*/ 2147483647 w 867"/>
                <a:gd name="T23" fmla="*/ 2147483647 h 900"/>
                <a:gd name="T24" fmla="*/ 2147483647 w 867"/>
                <a:gd name="T25" fmla="*/ 2147483647 h 900"/>
                <a:gd name="T26" fmla="*/ 2147483647 w 867"/>
                <a:gd name="T27" fmla="*/ 2147483647 h 900"/>
                <a:gd name="T28" fmla="*/ 2147483647 w 867"/>
                <a:gd name="T29" fmla="*/ 0 h 900"/>
                <a:gd name="T30" fmla="*/ 2147483647 w 867"/>
                <a:gd name="T31" fmla="*/ 2147483647 h 900"/>
                <a:gd name="T32" fmla="*/ 2147483647 w 867"/>
                <a:gd name="T33" fmla="*/ 2147483647 h 900"/>
                <a:gd name="T34" fmla="*/ 2147483647 w 867"/>
                <a:gd name="T35" fmla="*/ 2147483647 h 900"/>
                <a:gd name="T36" fmla="*/ 2147483647 w 867"/>
                <a:gd name="T37" fmla="*/ 2147483647 h 900"/>
                <a:gd name="T38" fmla="*/ 2147483647 w 867"/>
                <a:gd name="T39" fmla="*/ 2147483647 h 900"/>
                <a:gd name="T40" fmla="*/ 2147483647 w 867"/>
                <a:gd name="T41" fmla="*/ 2147483647 h 900"/>
                <a:gd name="T42" fmla="*/ 2147483647 w 867"/>
                <a:gd name="T43" fmla="*/ 2147483647 h 900"/>
                <a:gd name="T44" fmla="*/ 0 w 867"/>
                <a:gd name="T45" fmla="*/ 2147483647 h 900"/>
                <a:gd name="T46" fmla="*/ 2147483647 w 867"/>
                <a:gd name="T47" fmla="*/ 2147483647 h 900"/>
                <a:gd name="T48" fmla="*/ 2147483647 w 867"/>
                <a:gd name="T49" fmla="*/ 2147483647 h 900"/>
                <a:gd name="T50" fmla="*/ 2147483647 w 867"/>
                <a:gd name="T51" fmla="*/ 2147483647 h 900"/>
                <a:gd name="T52" fmla="*/ 2147483647 w 867"/>
                <a:gd name="T53" fmla="*/ 2147483647 h 900"/>
                <a:gd name="T54" fmla="*/ 2147483647 w 867"/>
                <a:gd name="T55" fmla="*/ 2147483647 h 900"/>
                <a:gd name="T56" fmla="*/ 2147483647 w 867"/>
                <a:gd name="T57" fmla="*/ 2147483647 h 900"/>
                <a:gd name="T58" fmla="*/ 2147483647 w 867"/>
                <a:gd name="T59" fmla="*/ 2147483647 h 900"/>
                <a:gd name="T60" fmla="*/ 2147483647 w 867"/>
                <a:gd name="T61" fmla="*/ 2147483647 h 900"/>
                <a:gd name="T62" fmla="*/ 2147483647 w 867"/>
                <a:gd name="T63" fmla="*/ 2147483647 h 900"/>
                <a:gd name="T64" fmla="*/ 2147483647 w 867"/>
                <a:gd name="T65" fmla="*/ 2147483647 h 900"/>
                <a:gd name="T66" fmla="*/ 2147483647 w 867"/>
                <a:gd name="T67" fmla="*/ 2147483647 h 900"/>
                <a:gd name="T68" fmla="*/ 2147483647 w 867"/>
                <a:gd name="T69" fmla="*/ 2147483647 h 900"/>
                <a:gd name="T70" fmla="*/ 2147483647 w 867"/>
                <a:gd name="T71" fmla="*/ 2147483647 h 900"/>
                <a:gd name="T72" fmla="*/ 2147483647 w 867"/>
                <a:gd name="T73" fmla="*/ 2147483647 h 900"/>
                <a:gd name="T74" fmla="*/ 2147483647 w 867"/>
                <a:gd name="T75" fmla="*/ 2147483647 h 900"/>
                <a:gd name="T76" fmla="*/ 2147483647 w 867"/>
                <a:gd name="T77" fmla="*/ 2147483647 h 900"/>
                <a:gd name="T78" fmla="*/ 2147483647 w 867"/>
                <a:gd name="T79" fmla="*/ 2147483647 h 900"/>
                <a:gd name="T80" fmla="*/ 2147483647 w 867"/>
                <a:gd name="T81" fmla="*/ 2147483647 h 900"/>
                <a:gd name="T82" fmla="*/ 2147483647 w 867"/>
                <a:gd name="T83" fmla="*/ 2147483647 h 900"/>
                <a:gd name="T84" fmla="*/ 2147483647 w 867"/>
                <a:gd name="T85" fmla="*/ 2147483647 h 900"/>
                <a:gd name="T86" fmla="*/ 2147483647 w 867"/>
                <a:gd name="T87" fmla="*/ 2147483647 h 900"/>
                <a:gd name="T88" fmla="*/ 2147483647 w 867"/>
                <a:gd name="T89" fmla="*/ 2147483647 h 900"/>
                <a:gd name="T90" fmla="*/ 2147483647 w 867"/>
                <a:gd name="T91" fmla="*/ 2147483647 h 900"/>
                <a:gd name="T92" fmla="*/ 2147483647 w 867"/>
                <a:gd name="T93" fmla="*/ 2147483647 h 900"/>
                <a:gd name="T94" fmla="*/ 2147483647 w 867"/>
                <a:gd name="T95" fmla="*/ 2147483647 h 900"/>
                <a:gd name="T96" fmla="*/ 2147483647 w 867"/>
                <a:gd name="T97" fmla="*/ 2147483647 h 900"/>
                <a:gd name="T98" fmla="*/ 2147483647 w 867"/>
                <a:gd name="T99" fmla="*/ 2147483647 h 900"/>
                <a:gd name="T100" fmla="*/ 2147483647 w 867"/>
                <a:gd name="T101" fmla="*/ 2147483647 h 900"/>
                <a:gd name="T102" fmla="*/ 2147483647 w 867"/>
                <a:gd name="T103" fmla="*/ 2147483647 h 900"/>
                <a:gd name="T104" fmla="*/ 2147483647 w 867"/>
                <a:gd name="T105" fmla="*/ 2147483647 h 900"/>
                <a:gd name="T106" fmla="*/ 2147483647 w 867"/>
                <a:gd name="T107" fmla="*/ 2147483647 h 900"/>
                <a:gd name="T108" fmla="*/ 2147483647 w 867"/>
                <a:gd name="T109" fmla="*/ 2147483647 h 900"/>
                <a:gd name="T110" fmla="*/ 2147483647 w 867"/>
                <a:gd name="T111" fmla="*/ 2147483647 h 900"/>
                <a:gd name="T112" fmla="*/ 2147483647 w 867"/>
                <a:gd name="T113" fmla="*/ 2147483647 h 900"/>
                <a:gd name="T114" fmla="*/ 2147483647 w 867"/>
                <a:gd name="T115" fmla="*/ 2147483647 h 900"/>
                <a:gd name="T116" fmla="*/ 2147483647 w 867"/>
                <a:gd name="T117" fmla="*/ 2147483647 h 90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867" h="900">
                  <a:moveTo>
                    <a:pt x="762" y="165"/>
                  </a:moveTo>
                  <a:lnTo>
                    <a:pt x="756" y="139"/>
                  </a:lnTo>
                  <a:lnTo>
                    <a:pt x="734" y="133"/>
                  </a:lnTo>
                  <a:lnTo>
                    <a:pt x="695" y="156"/>
                  </a:lnTo>
                  <a:lnTo>
                    <a:pt x="671" y="142"/>
                  </a:lnTo>
                  <a:lnTo>
                    <a:pt x="671" y="110"/>
                  </a:lnTo>
                  <a:lnTo>
                    <a:pt x="658" y="96"/>
                  </a:lnTo>
                  <a:lnTo>
                    <a:pt x="658" y="78"/>
                  </a:lnTo>
                  <a:lnTo>
                    <a:pt x="623" y="72"/>
                  </a:lnTo>
                  <a:lnTo>
                    <a:pt x="616" y="80"/>
                  </a:lnTo>
                  <a:lnTo>
                    <a:pt x="621" y="105"/>
                  </a:lnTo>
                  <a:lnTo>
                    <a:pt x="591" y="117"/>
                  </a:lnTo>
                  <a:lnTo>
                    <a:pt x="585" y="134"/>
                  </a:lnTo>
                  <a:lnTo>
                    <a:pt x="591" y="157"/>
                  </a:lnTo>
                  <a:lnTo>
                    <a:pt x="528" y="229"/>
                  </a:lnTo>
                  <a:lnTo>
                    <a:pt x="540" y="313"/>
                  </a:lnTo>
                  <a:lnTo>
                    <a:pt x="510" y="337"/>
                  </a:lnTo>
                  <a:lnTo>
                    <a:pt x="497" y="322"/>
                  </a:lnTo>
                  <a:lnTo>
                    <a:pt x="437" y="357"/>
                  </a:lnTo>
                  <a:lnTo>
                    <a:pt x="416" y="345"/>
                  </a:lnTo>
                  <a:lnTo>
                    <a:pt x="329" y="180"/>
                  </a:lnTo>
                  <a:lnTo>
                    <a:pt x="296" y="156"/>
                  </a:lnTo>
                  <a:lnTo>
                    <a:pt x="268" y="147"/>
                  </a:lnTo>
                  <a:lnTo>
                    <a:pt x="255" y="124"/>
                  </a:lnTo>
                  <a:lnTo>
                    <a:pt x="271" y="100"/>
                  </a:lnTo>
                  <a:lnTo>
                    <a:pt x="245" y="80"/>
                  </a:lnTo>
                  <a:lnTo>
                    <a:pt x="217" y="105"/>
                  </a:lnTo>
                  <a:lnTo>
                    <a:pt x="188" y="110"/>
                  </a:lnTo>
                  <a:lnTo>
                    <a:pt x="167" y="22"/>
                  </a:lnTo>
                  <a:lnTo>
                    <a:pt x="163" y="0"/>
                  </a:lnTo>
                  <a:lnTo>
                    <a:pt x="133" y="37"/>
                  </a:lnTo>
                  <a:lnTo>
                    <a:pt x="121" y="44"/>
                  </a:lnTo>
                  <a:lnTo>
                    <a:pt x="122" y="100"/>
                  </a:lnTo>
                  <a:lnTo>
                    <a:pt x="116" y="112"/>
                  </a:lnTo>
                  <a:lnTo>
                    <a:pt x="100" y="112"/>
                  </a:lnTo>
                  <a:lnTo>
                    <a:pt x="88" y="100"/>
                  </a:lnTo>
                  <a:lnTo>
                    <a:pt x="73" y="117"/>
                  </a:lnTo>
                  <a:lnTo>
                    <a:pt x="88" y="182"/>
                  </a:lnTo>
                  <a:lnTo>
                    <a:pt x="105" y="182"/>
                  </a:lnTo>
                  <a:lnTo>
                    <a:pt x="121" y="192"/>
                  </a:lnTo>
                  <a:lnTo>
                    <a:pt x="125" y="231"/>
                  </a:lnTo>
                  <a:lnTo>
                    <a:pt x="117" y="367"/>
                  </a:lnTo>
                  <a:lnTo>
                    <a:pt x="25" y="451"/>
                  </a:lnTo>
                  <a:lnTo>
                    <a:pt x="20" y="482"/>
                  </a:lnTo>
                  <a:lnTo>
                    <a:pt x="2" y="496"/>
                  </a:lnTo>
                  <a:lnTo>
                    <a:pt x="0" y="514"/>
                  </a:lnTo>
                  <a:lnTo>
                    <a:pt x="15" y="553"/>
                  </a:lnTo>
                  <a:lnTo>
                    <a:pt x="2" y="583"/>
                  </a:lnTo>
                  <a:lnTo>
                    <a:pt x="10" y="585"/>
                  </a:lnTo>
                  <a:lnTo>
                    <a:pt x="57" y="572"/>
                  </a:lnTo>
                  <a:lnTo>
                    <a:pt x="122" y="571"/>
                  </a:lnTo>
                  <a:lnTo>
                    <a:pt x="116" y="597"/>
                  </a:lnTo>
                  <a:lnTo>
                    <a:pt x="127" y="622"/>
                  </a:lnTo>
                  <a:lnTo>
                    <a:pt x="133" y="660"/>
                  </a:lnTo>
                  <a:lnTo>
                    <a:pt x="140" y="672"/>
                  </a:lnTo>
                  <a:lnTo>
                    <a:pt x="179" y="672"/>
                  </a:lnTo>
                  <a:lnTo>
                    <a:pt x="197" y="684"/>
                  </a:lnTo>
                  <a:lnTo>
                    <a:pt x="177" y="709"/>
                  </a:lnTo>
                  <a:lnTo>
                    <a:pt x="175" y="740"/>
                  </a:lnTo>
                  <a:lnTo>
                    <a:pt x="160" y="775"/>
                  </a:lnTo>
                  <a:lnTo>
                    <a:pt x="170" y="788"/>
                  </a:lnTo>
                  <a:lnTo>
                    <a:pt x="195" y="790"/>
                  </a:lnTo>
                  <a:lnTo>
                    <a:pt x="236" y="806"/>
                  </a:lnTo>
                  <a:lnTo>
                    <a:pt x="230" y="820"/>
                  </a:lnTo>
                  <a:lnTo>
                    <a:pt x="257" y="861"/>
                  </a:lnTo>
                  <a:lnTo>
                    <a:pt x="297" y="861"/>
                  </a:lnTo>
                  <a:lnTo>
                    <a:pt x="347" y="831"/>
                  </a:lnTo>
                  <a:lnTo>
                    <a:pt x="361" y="841"/>
                  </a:lnTo>
                  <a:lnTo>
                    <a:pt x="361" y="856"/>
                  </a:lnTo>
                  <a:lnTo>
                    <a:pt x="368" y="882"/>
                  </a:lnTo>
                  <a:lnTo>
                    <a:pt x="381" y="894"/>
                  </a:lnTo>
                  <a:lnTo>
                    <a:pt x="409" y="891"/>
                  </a:lnTo>
                  <a:lnTo>
                    <a:pt x="418" y="899"/>
                  </a:lnTo>
                  <a:lnTo>
                    <a:pt x="428" y="886"/>
                  </a:lnTo>
                  <a:lnTo>
                    <a:pt x="428" y="848"/>
                  </a:lnTo>
                  <a:lnTo>
                    <a:pt x="410" y="775"/>
                  </a:lnTo>
                  <a:lnTo>
                    <a:pt x="423" y="756"/>
                  </a:lnTo>
                  <a:lnTo>
                    <a:pt x="465" y="756"/>
                  </a:lnTo>
                  <a:lnTo>
                    <a:pt x="474" y="756"/>
                  </a:lnTo>
                  <a:lnTo>
                    <a:pt x="497" y="728"/>
                  </a:lnTo>
                  <a:lnTo>
                    <a:pt x="555" y="745"/>
                  </a:lnTo>
                  <a:lnTo>
                    <a:pt x="578" y="726"/>
                  </a:lnTo>
                  <a:lnTo>
                    <a:pt x="591" y="738"/>
                  </a:lnTo>
                  <a:lnTo>
                    <a:pt x="616" y="721"/>
                  </a:lnTo>
                  <a:lnTo>
                    <a:pt x="640" y="745"/>
                  </a:lnTo>
                  <a:lnTo>
                    <a:pt x="647" y="745"/>
                  </a:lnTo>
                  <a:lnTo>
                    <a:pt x="656" y="733"/>
                  </a:lnTo>
                  <a:lnTo>
                    <a:pt x="676" y="714"/>
                  </a:lnTo>
                  <a:lnTo>
                    <a:pt x="683" y="721"/>
                  </a:lnTo>
                  <a:lnTo>
                    <a:pt x="713" y="716"/>
                  </a:lnTo>
                  <a:lnTo>
                    <a:pt x="738" y="693"/>
                  </a:lnTo>
                  <a:lnTo>
                    <a:pt x="762" y="660"/>
                  </a:lnTo>
                  <a:lnTo>
                    <a:pt x="792" y="655"/>
                  </a:lnTo>
                  <a:lnTo>
                    <a:pt x="809" y="672"/>
                  </a:lnTo>
                  <a:lnTo>
                    <a:pt x="821" y="637"/>
                  </a:lnTo>
                  <a:lnTo>
                    <a:pt x="846" y="636"/>
                  </a:lnTo>
                  <a:lnTo>
                    <a:pt x="856" y="627"/>
                  </a:lnTo>
                  <a:lnTo>
                    <a:pt x="866" y="595"/>
                  </a:lnTo>
                  <a:lnTo>
                    <a:pt x="854" y="578"/>
                  </a:lnTo>
                  <a:lnTo>
                    <a:pt x="771" y="561"/>
                  </a:lnTo>
                  <a:lnTo>
                    <a:pt x="756" y="538"/>
                  </a:lnTo>
                  <a:lnTo>
                    <a:pt x="734" y="538"/>
                  </a:lnTo>
                  <a:lnTo>
                    <a:pt x="708" y="538"/>
                  </a:lnTo>
                  <a:lnTo>
                    <a:pt x="694" y="512"/>
                  </a:lnTo>
                  <a:lnTo>
                    <a:pt x="694" y="496"/>
                  </a:lnTo>
                  <a:lnTo>
                    <a:pt x="706" y="438"/>
                  </a:lnTo>
                  <a:lnTo>
                    <a:pt x="671" y="405"/>
                  </a:lnTo>
                  <a:lnTo>
                    <a:pt x="695" y="302"/>
                  </a:lnTo>
                  <a:lnTo>
                    <a:pt x="681" y="288"/>
                  </a:lnTo>
                  <a:lnTo>
                    <a:pt x="628" y="306"/>
                  </a:lnTo>
                  <a:lnTo>
                    <a:pt x="616" y="283"/>
                  </a:lnTo>
                  <a:lnTo>
                    <a:pt x="616" y="258"/>
                  </a:lnTo>
                  <a:lnTo>
                    <a:pt x="603" y="246"/>
                  </a:lnTo>
                  <a:lnTo>
                    <a:pt x="630" y="210"/>
                  </a:lnTo>
                  <a:lnTo>
                    <a:pt x="658" y="219"/>
                  </a:lnTo>
                  <a:lnTo>
                    <a:pt x="671" y="207"/>
                  </a:lnTo>
                  <a:lnTo>
                    <a:pt x="725" y="214"/>
                  </a:lnTo>
                  <a:lnTo>
                    <a:pt x="752" y="207"/>
                  </a:lnTo>
                  <a:lnTo>
                    <a:pt x="762" y="165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4" name="Freeform 10"/>
            <p:cNvSpPr>
              <a:spLocks/>
            </p:cNvSpPr>
            <p:nvPr/>
          </p:nvSpPr>
          <p:spPr bwMode="auto">
            <a:xfrm>
              <a:off x="4348956" y="4662901"/>
              <a:ext cx="493712" cy="673100"/>
            </a:xfrm>
            <a:custGeom>
              <a:avLst/>
              <a:gdLst>
                <a:gd name="T0" fmla="*/ 2147483647 w 449"/>
                <a:gd name="T1" fmla="*/ 2147483647 h 630"/>
                <a:gd name="T2" fmla="*/ 2147483647 w 449"/>
                <a:gd name="T3" fmla="*/ 2147483647 h 630"/>
                <a:gd name="T4" fmla="*/ 2147483647 w 449"/>
                <a:gd name="T5" fmla="*/ 2147483647 h 630"/>
                <a:gd name="T6" fmla="*/ 2147483647 w 449"/>
                <a:gd name="T7" fmla="*/ 2147483647 h 630"/>
                <a:gd name="T8" fmla="*/ 2147483647 w 449"/>
                <a:gd name="T9" fmla="*/ 2147483647 h 630"/>
                <a:gd name="T10" fmla="*/ 0 w 449"/>
                <a:gd name="T11" fmla="*/ 2147483647 h 630"/>
                <a:gd name="T12" fmla="*/ 2147483647 w 449"/>
                <a:gd name="T13" fmla="*/ 2147483647 h 630"/>
                <a:gd name="T14" fmla="*/ 2147483647 w 449"/>
                <a:gd name="T15" fmla="*/ 2147483647 h 630"/>
                <a:gd name="T16" fmla="*/ 2147483647 w 449"/>
                <a:gd name="T17" fmla="*/ 2147483647 h 630"/>
                <a:gd name="T18" fmla="*/ 2147483647 w 449"/>
                <a:gd name="T19" fmla="*/ 2147483647 h 630"/>
                <a:gd name="T20" fmla="*/ 2147483647 w 449"/>
                <a:gd name="T21" fmla="*/ 2147483647 h 630"/>
                <a:gd name="T22" fmla="*/ 2147483647 w 449"/>
                <a:gd name="T23" fmla="*/ 2147483647 h 630"/>
                <a:gd name="T24" fmla="*/ 2147483647 w 449"/>
                <a:gd name="T25" fmla="*/ 2147483647 h 630"/>
                <a:gd name="T26" fmla="*/ 2147483647 w 449"/>
                <a:gd name="T27" fmla="*/ 2147483647 h 630"/>
                <a:gd name="T28" fmla="*/ 2147483647 w 449"/>
                <a:gd name="T29" fmla="*/ 2147483647 h 630"/>
                <a:gd name="T30" fmla="*/ 2147483647 w 449"/>
                <a:gd name="T31" fmla="*/ 2147483647 h 630"/>
                <a:gd name="T32" fmla="*/ 2147483647 w 449"/>
                <a:gd name="T33" fmla="*/ 2147483647 h 630"/>
                <a:gd name="T34" fmla="*/ 2147483647 w 449"/>
                <a:gd name="T35" fmla="*/ 2147483647 h 630"/>
                <a:gd name="T36" fmla="*/ 2147483647 w 449"/>
                <a:gd name="T37" fmla="*/ 2147483647 h 630"/>
                <a:gd name="T38" fmla="*/ 2147483647 w 449"/>
                <a:gd name="T39" fmla="*/ 2147483647 h 630"/>
                <a:gd name="T40" fmla="*/ 2147483647 w 449"/>
                <a:gd name="T41" fmla="*/ 2147483647 h 630"/>
                <a:gd name="T42" fmla="*/ 2147483647 w 449"/>
                <a:gd name="T43" fmla="*/ 2147483647 h 630"/>
                <a:gd name="T44" fmla="*/ 2147483647 w 449"/>
                <a:gd name="T45" fmla="*/ 2147483647 h 630"/>
                <a:gd name="T46" fmla="*/ 2147483647 w 449"/>
                <a:gd name="T47" fmla="*/ 2147483647 h 630"/>
                <a:gd name="T48" fmla="*/ 2147483647 w 449"/>
                <a:gd name="T49" fmla="*/ 2147483647 h 630"/>
                <a:gd name="T50" fmla="*/ 2147483647 w 449"/>
                <a:gd name="T51" fmla="*/ 2147483647 h 630"/>
                <a:gd name="T52" fmla="*/ 2147483647 w 449"/>
                <a:gd name="T53" fmla="*/ 2147483647 h 630"/>
                <a:gd name="T54" fmla="*/ 2147483647 w 449"/>
                <a:gd name="T55" fmla="*/ 2147483647 h 630"/>
                <a:gd name="T56" fmla="*/ 2147483647 w 449"/>
                <a:gd name="T57" fmla="*/ 2147483647 h 630"/>
                <a:gd name="T58" fmla="*/ 2147483647 w 449"/>
                <a:gd name="T59" fmla="*/ 2147483647 h 630"/>
                <a:gd name="T60" fmla="*/ 2147483647 w 449"/>
                <a:gd name="T61" fmla="*/ 2147483647 h 630"/>
                <a:gd name="T62" fmla="*/ 2147483647 w 449"/>
                <a:gd name="T63" fmla="*/ 2147483647 h 630"/>
                <a:gd name="T64" fmla="*/ 2147483647 w 449"/>
                <a:gd name="T65" fmla="*/ 2147483647 h 630"/>
                <a:gd name="T66" fmla="*/ 2147483647 w 449"/>
                <a:gd name="T67" fmla="*/ 2147483647 h 630"/>
                <a:gd name="T68" fmla="*/ 2147483647 w 449"/>
                <a:gd name="T69" fmla="*/ 2147483647 h 630"/>
                <a:gd name="T70" fmla="*/ 2147483647 w 449"/>
                <a:gd name="T71" fmla="*/ 2147483647 h 630"/>
                <a:gd name="T72" fmla="*/ 2147483647 w 449"/>
                <a:gd name="T73" fmla="*/ 2147483647 h 630"/>
                <a:gd name="T74" fmla="*/ 2147483647 w 449"/>
                <a:gd name="T75" fmla="*/ 2147483647 h 630"/>
                <a:gd name="T76" fmla="*/ 2147483647 w 449"/>
                <a:gd name="T77" fmla="*/ 2147483647 h 630"/>
                <a:gd name="T78" fmla="*/ 2147483647 w 449"/>
                <a:gd name="T79" fmla="*/ 2147483647 h 630"/>
                <a:gd name="T80" fmla="*/ 2147483647 w 449"/>
                <a:gd name="T81" fmla="*/ 2147483647 h 630"/>
                <a:gd name="T82" fmla="*/ 2147483647 w 449"/>
                <a:gd name="T83" fmla="*/ 2147483647 h 630"/>
                <a:gd name="T84" fmla="*/ 2147483647 w 449"/>
                <a:gd name="T85" fmla="*/ 2147483647 h 630"/>
                <a:gd name="T86" fmla="*/ 2147483647 w 449"/>
                <a:gd name="T87" fmla="*/ 2147483647 h 630"/>
                <a:gd name="T88" fmla="*/ 2147483647 w 449"/>
                <a:gd name="T89" fmla="*/ 2147483647 h 630"/>
                <a:gd name="T90" fmla="*/ 2147483647 w 449"/>
                <a:gd name="T91" fmla="*/ 2147483647 h 630"/>
                <a:gd name="T92" fmla="*/ 2147483647 w 449"/>
                <a:gd name="T93" fmla="*/ 2147483647 h 630"/>
                <a:gd name="T94" fmla="*/ 2147483647 w 449"/>
                <a:gd name="T95" fmla="*/ 2147483647 h 630"/>
                <a:gd name="T96" fmla="*/ 2147483647 w 449"/>
                <a:gd name="T97" fmla="*/ 2147483647 h 630"/>
                <a:gd name="T98" fmla="*/ 2147483647 w 449"/>
                <a:gd name="T99" fmla="*/ 0 h 630"/>
                <a:gd name="T100" fmla="*/ 2147483647 w 449"/>
                <a:gd name="T101" fmla="*/ 2147483647 h 630"/>
                <a:gd name="T102" fmla="*/ 2147483647 w 449"/>
                <a:gd name="T103" fmla="*/ 2147483647 h 630"/>
                <a:gd name="T104" fmla="*/ 2147483647 w 449"/>
                <a:gd name="T105" fmla="*/ 2147483647 h 630"/>
                <a:gd name="T106" fmla="*/ 2147483647 w 449"/>
                <a:gd name="T107" fmla="*/ 2147483647 h 630"/>
                <a:gd name="T108" fmla="*/ 2147483647 w 449"/>
                <a:gd name="T109" fmla="*/ 2147483647 h 630"/>
                <a:gd name="T110" fmla="*/ 2147483647 w 449"/>
                <a:gd name="T111" fmla="*/ 2147483647 h 63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49" h="630">
                  <a:moveTo>
                    <a:pt x="9" y="138"/>
                  </a:moveTo>
                  <a:lnTo>
                    <a:pt x="38" y="194"/>
                  </a:lnTo>
                  <a:lnTo>
                    <a:pt x="40" y="223"/>
                  </a:lnTo>
                  <a:lnTo>
                    <a:pt x="27" y="253"/>
                  </a:lnTo>
                  <a:lnTo>
                    <a:pt x="4" y="270"/>
                  </a:lnTo>
                  <a:lnTo>
                    <a:pt x="0" y="322"/>
                  </a:lnTo>
                  <a:lnTo>
                    <a:pt x="7" y="331"/>
                  </a:lnTo>
                  <a:lnTo>
                    <a:pt x="19" y="326"/>
                  </a:lnTo>
                  <a:lnTo>
                    <a:pt x="27" y="331"/>
                  </a:lnTo>
                  <a:lnTo>
                    <a:pt x="27" y="366"/>
                  </a:lnTo>
                  <a:lnTo>
                    <a:pt x="40" y="405"/>
                  </a:lnTo>
                  <a:lnTo>
                    <a:pt x="58" y="412"/>
                  </a:lnTo>
                  <a:lnTo>
                    <a:pt x="61" y="471"/>
                  </a:lnTo>
                  <a:lnTo>
                    <a:pt x="50" y="510"/>
                  </a:lnTo>
                  <a:lnTo>
                    <a:pt x="61" y="528"/>
                  </a:lnTo>
                  <a:lnTo>
                    <a:pt x="81" y="547"/>
                  </a:lnTo>
                  <a:lnTo>
                    <a:pt x="126" y="535"/>
                  </a:lnTo>
                  <a:lnTo>
                    <a:pt x="136" y="553"/>
                  </a:lnTo>
                  <a:lnTo>
                    <a:pt x="120" y="572"/>
                  </a:lnTo>
                  <a:lnTo>
                    <a:pt x="97" y="608"/>
                  </a:lnTo>
                  <a:lnTo>
                    <a:pt x="97" y="618"/>
                  </a:lnTo>
                  <a:lnTo>
                    <a:pt x="112" y="629"/>
                  </a:lnTo>
                  <a:lnTo>
                    <a:pt x="209" y="588"/>
                  </a:lnTo>
                  <a:lnTo>
                    <a:pt x="244" y="608"/>
                  </a:lnTo>
                  <a:lnTo>
                    <a:pt x="253" y="598"/>
                  </a:lnTo>
                  <a:lnTo>
                    <a:pt x="244" y="576"/>
                  </a:lnTo>
                  <a:lnTo>
                    <a:pt x="246" y="562"/>
                  </a:lnTo>
                  <a:lnTo>
                    <a:pt x="261" y="472"/>
                  </a:lnTo>
                  <a:lnTo>
                    <a:pt x="275" y="452"/>
                  </a:lnTo>
                  <a:lnTo>
                    <a:pt x="282" y="427"/>
                  </a:lnTo>
                  <a:lnTo>
                    <a:pt x="299" y="390"/>
                  </a:lnTo>
                  <a:lnTo>
                    <a:pt x="289" y="375"/>
                  </a:lnTo>
                  <a:lnTo>
                    <a:pt x="292" y="344"/>
                  </a:lnTo>
                  <a:lnTo>
                    <a:pt x="334" y="296"/>
                  </a:lnTo>
                  <a:lnTo>
                    <a:pt x="333" y="264"/>
                  </a:lnTo>
                  <a:lnTo>
                    <a:pt x="358" y="218"/>
                  </a:lnTo>
                  <a:lnTo>
                    <a:pt x="385" y="226"/>
                  </a:lnTo>
                  <a:lnTo>
                    <a:pt x="438" y="186"/>
                  </a:lnTo>
                  <a:lnTo>
                    <a:pt x="448" y="166"/>
                  </a:lnTo>
                  <a:lnTo>
                    <a:pt x="414" y="103"/>
                  </a:lnTo>
                  <a:lnTo>
                    <a:pt x="392" y="70"/>
                  </a:lnTo>
                  <a:lnTo>
                    <a:pt x="408" y="56"/>
                  </a:lnTo>
                  <a:lnTo>
                    <a:pt x="388" y="37"/>
                  </a:lnTo>
                  <a:lnTo>
                    <a:pt x="336" y="37"/>
                  </a:lnTo>
                  <a:lnTo>
                    <a:pt x="315" y="12"/>
                  </a:lnTo>
                  <a:lnTo>
                    <a:pt x="273" y="54"/>
                  </a:lnTo>
                  <a:lnTo>
                    <a:pt x="258" y="46"/>
                  </a:lnTo>
                  <a:lnTo>
                    <a:pt x="275" y="14"/>
                  </a:lnTo>
                  <a:lnTo>
                    <a:pt x="273" y="4"/>
                  </a:lnTo>
                  <a:lnTo>
                    <a:pt x="258" y="0"/>
                  </a:lnTo>
                  <a:lnTo>
                    <a:pt x="209" y="27"/>
                  </a:lnTo>
                  <a:lnTo>
                    <a:pt x="171" y="39"/>
                  </a:lnTo>
                  <a:lnTo>
                    <a:pt x="138" y="37"/>
                  </a:lnTo>
                  <a:lnTo>
                    <a:pt x="70" y="100"/>
                  </a:lnTo>
                  <a:lnTo>
                    <a:pt x="34" y="112"/>
                  </a:lnTo>
                  <a:lnTo>
                    <a:pt x="9" y="13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5" name="Freeform 11"/>
            <p:cNvSpPr>
              <a:spLocks/>
            </p:cNvSpPr>
            <p:nvPr/>
          </p:nvSpPr>
          <p:spPr bwMode="auto">
            <a:xfrm>
              <a:off x="3277393" y="4859751"/>
              <a:ext cx="657225" cy="541337"/>
            </a:xfrm>
            <a:custGeom>
              <a:avLst/>
              <a:gdLst>
                <a:gd name="T0" fmla="*/ 2147483647 w 600"/>
                <a:gd name="T1" fmla="*/ 2147483647 h 506"/>
                <a:gd name="T2" fmla="*/ 2147483647 w 600"/>
                <a:gd name="T3" fmla="*/ 2147483647 h 506"/>
                <a:gd name="T4" fmla="*/ 2147483647 w 600"/>
                <a:gd name="T5" fmla="*/ 2147483647 h 506"/>
                <a:gd name="T6" fmla="*/ 2147483647 w 600"/>
                <a:gd name="T7" fmla="*/ 2147483647 h 506"/>
                <a:gd name="T8" fmla="*/ 2147483647 w 600"/>
                <a:gd name="T9" fmla="*/ 2147483647 h 506"/>
                <a:gd name="T10" fmla="*/ 2147483647 w 600"/>
                <a:gd name="T11" fmla="*/ 2147483647 h 506"/>
                <a:gd name="T12" fmla="*/ 0 w 600"/>
                <a:gd name="T13" fmla="*/ 2147483647 h 506"/>
                <a:gd name="T14" fmla="*/ 2147483647 w 600"/>
                <a:gd name="T15" fmla="*/ 2147483647 h 506"/>
                <a:gd name="T16" fmla="*/ 2147483647 w 600"/>
                <a:gd name="T17" fmla="*/ 2147483647 h 506"/>
                <a:gd name="T18" fmla="*/ 2147483647 w 600"/>
                <a:gd name="T19" fmla="*/ 2147483647 h 506"/>
                <a:gd name="T20" fmla="*/ 2147483647 w 600"/>
                <a:gd name="T21" fmla="*/ 2147483647 h 506"/>
                <a:gd name="T22" fmla="*/ 2147483647 w 600"/>
                <a:gd name="T23" fmla="*/ 2147483647 h 506"/>
                <a:gd name="T24" fmla="*/ 2147483647 w 600"/>
                <a:gd name="T25" fmla="*/ 2147483647 h 506"/>
                <a:gd name="T26" fmla="*/ 2147483647 w 600"/>
                <a:gd name="T27" fmla="*/ 2147483647 h 506"/>
                <a:gd name="T28" fmla="*/ 2147483647 w 600"/>
                <a:gd name="T29" fmla="*/ 2147483647 h 506"/>
                <a:gd name="T30" fmla="*/ 2147483647 w 600"/>
                <a:gd name="T31" fmla="*/ 2147483647 h 506"/>
                <a:gd name="T32" fmla="*/ 2147483647 w 600"/>
                <a:gd name="T33" fmla="*/ 2147483647 h 506"/>
                <a:gd name="T34" fmla="*/ 2147483647 w 600"/>
                <a:gd name="T35" fmla="*/ 2147483647 h 506"/>
                <a:gd name="T36" fmla="*/ 2147483647 w 600"/>
                <a:gd name="T37" fmla="*/ 2147483647 h 506"/>
                <a:gd name="T38" fmla="*/ 2147483647 w 600"/>
                <a:gd name="T39" fmla="*/ 2147483647 h 506"/>
                <a:gd name="T40" fmla="*/ 2147483647 w 600"/>
                <a:gd name="T41" fmla="*/ 2147483647 h 506"/>
                <a:gd name="T42" fmla="*/ 2147483647 w 600"/>
                <a:gd name="T43" fmla="*/ 2147483647 h 506"/>
                <a:gd name="T44" fmla="*/ 2147483647 w 600"/>
                <a:gd name="T45" fmla="*/ 2147483647 h 506"/>
                <a:gd name="T46" fmla="*/ 2147483647 w 600"/>
                <a:gd name="T47" fmla="*/ 2147483647 h 506"/>
                <a:gd name="T48" fmla="*/ 2147483647 w 600"/>
                <a:gd name="T49" fmla="*/ 2147483647 h 506"/>
                <a:gd name="T50" fmla="*/ 2147483647 w 600"/>
                <a:gd name="T51" fmla="*/ 2147483647 h 506"/>
                <a:gd name="T52" fmla="*/ 2147483647 w 600"/>
                <a:gd name="T53" fmla="*/ 2147483647 h 506"/>
                <a:gd name="T54" fmla="*/ 2147483647 w 600"/>
                <a:gd name="T55" fmla="*/ 2147483647 h 506"/>
                <a:gd name="T56" fmla="*/ 2147483647 w 600"/>
                <a:gd name="T57" fmla="*/ 2147483647 h 506"/>
                <a:gd name="T58" fmla="*/ 2147483647 w 600"/>
                <a:gd name="T59" fmla="*/ 2147483647 h 506"/>
                <a:gd name="T60" fmla="*/ 2147483647 w 600"/>
                <a:gd name="T61" fmla="*/ 2147483647 h 506"/>
                <a:gd name="T62" fmla="*/ 2147483647 w 600"/>
                <a:gd name="T63" fmla="*/ 2147483647 h 506"/>
                <a:gd name="T64" fmla="*/ 2147483647 w 600"/>
                <a:gd name="T65" fmla="*/ 2147483647 h 506"/>
                <a:gd name="T66" fmla="*/ 2147483647 w 600"/>
                <a:gd name="T67" fmla="*/ 2147483647 h 506"/>
                <a:gd name="T68" fmla="*/ 2147483647 w 600"/>
                <a:gd name="T69" fmla="*/ 2147483647 h 506"/>
                <a:gd name="T70" fmla="*/ 2147483647 w 600"/>
                <a:gd name="T71" fmla="*/ 2147483647 h 506"/>
                <a:gd name="T72" fmla="*/ 2147483647 w 600"/>
                <a:gd name="T73" fmla="*/ 2147483647 h 506"/>
                <a:gd name="T74" fmla="*/ 2147483647 w 600"/>
                <a:gd name="T75" fmla="*/ 2147483647 h 506"/>
                <a:gd name="T76" fmla="*/ 2147483647 w 600"/>
                <a:gd name="T77" fmla="*/ 2147483647 h 506"/>
                <a:gd name="T78" fmla="*/ 2147483647 w 600"/>
                <a:gd name="T79" fmla="*/ 2147483647 h 506"/>
                <a:gd name="T80" fmla="*/ 2147483647 w 600"/>
                <a:gd name="T81" fmla="*/ 2147483647 h 506"/>
                <a:gd name="T82" fmla="*/ 2147483647 w 600"/>
                <a:gd name="T83" fmla="*/ 2147483647 h 506"/>
                <a:gd name="T84" fmla="*/ 2147483647 w 600"/>
                <a:gd name="T85" fmla="*/ 2147483647 h 506"/>
                <a:gd name="T86" fmla="*/ 2147483647 w 600"/>
                <a:gd name="T87" fmla="*/ 2147483647 h 506"/>
                <a:gd name="T88" fmla="*/ 2147483647 w 600"/>
                <a:gd name="T89" fmla="*/ 2147483647 h 506"/>
                <a:gd name="T90" fmla="*/ 2147483647 w 600"/>
                <a:gd name="T91" fmla="*/ 2147483647 h 506"/>
                <a:gd name="T92" fmla="*/ 2147483647 w 600"/>
                <a:gd name="T93" fmla="*/ 2147483647 h 506"/>
                <a:gd name="T94" fmla="*/ 2147483647 w 600"/>
                <a:gd name="T95" fmla="*/ 0 h 506"/>
                <a:gd name="T96" fmla="*/ 2147483647 w 600"/>
                <a:gd name="T97" fmla="*/ 2147483647 h 506"/>
                <a:gd name="T98" fmla="*/ 2147483647 w 600"/>
                <a:gd name="T99" fmla="*/ 2147483647 h 506"/>
                <a:gd name="T100" fmla="*/ 2147483647 w 600"/>
                <a:gd name="T101" fmla="*/ 2147483647 h 506"/>
                <a:gd name="T102" fmla="*/ 2147483647 w 600"/>
                <a:gd name="T103" fmla="*/ 2147483647 h 506"/>
                <a:gd name="T104" fmla="*/ 2147483647 w 600"/>
                <a:gd name="T105" fmla="*/ 2147483647 h 506"/>
                <a:gd name="T106" fmla="*/ 2147483647 w 600"/>
                <a:gd name="T107" fmla="*/ 2147483647 h 506"/>
                <a:gd name="T108" fmla="*/ 2147483647 w 600"/>
                <a:gd name="T109" fmla="*/ 2147483647 h 506"/>
                <a:gd name="T110" fmla="*/ 2147483647 w 600"/>
                <a:gd name="T111" fmla="*/ 2147483647 h 506"/>
                <a:gd name="T112" fmla="*/ 2147483647 w 600"/>
                <a:gd name="T113" fmla="*/ 2147483647 h 506"/>
                <a:gd name="T114" fmla="*/ 2147483647 w 600"/>
                <a:gd name="T115" fmla="*/ 2147483647 h 506"/>
                <a:gd name="T116" fmla="*/ 2147483647 w 600"/>
                <a:gd name="T117" fmla="*/ 2147483647 h 506"/>
                <a:gd name="T118" fmla="*/ 2147483647 w 600"/>
                <a:gd name="T119" fmla="*/ 2147483647 h 5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600" h="506">
                  <a:moveTo>
                    <a:pt x="163" y="169"/>
                  </a:moveTo>
                  <a:lnTo>
                    <a:pt x="152" y="210"/>
                  </a:lnTo>
                  <a:lnTo>
                    <a:pt x="126" y="217"/>
                  </a:lnTo>
                  <a:lnTo>
                    <a:pt x="70" y="210"/>
                  </a:lnTo>
                  <a:lnTo>
                    <a:pt x="57" y="222"/>
                  </a:lnTo>
                  <a:lnTo>
                    <a:pt x="28" y="212"/>
                  </a:lnTo>
                  <a:lnTo>
                    <a:pt x="0" y="249"/>
                  </a:lnTo>
                  <a:lnTo>
                    <a:pt x="13" y="261"/>
                  </a:lnTo>
                  <a:lnTo>
                    <a:pt x="13" y="286"/>
                  </a:lnTo>
                  <a:lnTo>
                    <a:pt x="26" y="308"/>
                  </a:lnTo>
                  <a:lnTo>
                    <a:pt x="80" y="291"/>
                  </a:lnTo>
                  <a:lnTo>
                    <a:pt x="95" y="304"/>
                  </a:lnTo>
                  <a:lnTo>
                    <a:pt x="70" y="407"/>
                  </a:lnTo>
                  <a:lnTo>
                    <a:pt x="106" y="439"/>
                  </a:lnTo>
                  <a:lnTo>
                    <a:pt x="94" y="496"/>
                  </a:lnTo>
                  <a:lnTo>
                    <a:pt x="130" y="500"/>
                  </a:lnTo>
                  <a:lnTo>
                    <a:pt x="163" y="467"/>
                  </a:lnTo>
                  <a:lnTo>
                    <a:pt x="177" y="476"/>
                  </a:lnTo>
                  <a:lnTo>
                    <a:pt x="246" y="505"/>
                  </a:lnTo>
                  <a:lnTo>
                    <a:pt x="257" y="496"/>
                  </a:lnTo>
                  <a:lnTo>
                    <a:pt x="260" y="476"/>
                  </a:lnTo>
                  <a:lnTo>
                    <a:pt x="274" y="463"/>
                  </a:lnTo>
                  <a:lnTo>
                    <a:pt x="372" y="402"/>
                  </a:lnTo>
                  <a:lnTo>
                    <a:pt x="386" y="422"/>
                  </a:lnTo>
                  <a:lnTo>
                    <a:pt x="448" y="439"/>
                  </a:lnTo>
                  <a:lnTo>
                    <a:pt x="478" y="397"/>
                  </a:lnTo>
                  <a:lnTo>
                    <a:pt x="493" y="407"/>
                  </a:lnTo>
                  <a:lnTo>
                    <a:pt x="517" y="407"/>
                  </a:lnTo>
                  <a:lnTo>
                    <a:pt x="517" y="395"/>
                  </a:lnTo>
                  <a:lnTo>
                    <a:pt x="548" y="385"/>
                  </a:lnTo>
                  <a:lnTo>
                    <a:pt x="548" y="377"/>
                  </a:lnTo>
                  <a:lnTo>
                    <a:pt x="559" y="364"/>
                  </a:lnTo>
                  <a:lnTo>
                    <a:pt x="566" y="366"/>
                  </a:lnTo>
                  <a:lnTo>
                    <a:pt x="599" y="337"/>
                  </a:lnTo>
                  <a:lnTo>
                    <a:pt x="571" y="293"/>
                  </a:lnTo>
                  <a:lnTo>
                    <a:pt x="585" y="232"/>
                  </a:lnTo>
                  <a:lnTo>
                    <a:pt x="570" y="212"/>
                  </a:lnTo>
                  <a:lnTo>
                    <a:pt x="524" y="224"/>
                  </a:lnTo>
                  <a:lnTo>
                    <a:pt x="519" y="217"/>
                  </a:lnTo>
                  <a:lnTo>
                    <a:pt x="570" y="164"/>
                  </a:lnTo>
                  <a:lnTo>
                    <a:pt x="548" y="78"/>
                  </a:lnTo>
                  <a:lnTo>
                    <a:pt x="514" y="103"/>
                  </a:lnTo>
                  <a:lnTo>
                    <a:pt x="483" y="74"/>
                  </a:lnTo>
                  <a:lnTo>
                    <a:pt x="456" y="38"/>
                  </a:lnTo>
                  <a:lnTo>
                    <a:pt x="452" y="15"/>
                  </a:lnTo>
                  <a:lnTo>
                    <a:pt x="436" y="10"/>
                  </a:lnTo>
                  <a:lnTo>
                    <a:pt x="410" y="17"/>
                  </a:lnTo>
                  <a:lnTo>
                    <a:pt x="372" y="0"/>
                  </a:lnTo>
                  <a:lnTo>
                    <a:pt x="354" y="41"/>
                  </a:lnTo>
                  <a:lnTo>
                    <a:pt x="322" y="44"/>
                  </a:lnTo>
                  <a:lnTo>
                    <a:pt x="298" y="78"/>
                  </a:lnTo>
                  <a:lnTo>
                    <a:pt x="283" y="71"/>
                  </a:lnTo>
                  <a:lnTo>
                    <a:pt x="260" y="78"/>
                  </a:lnTo>
                  <a:lnTo>
                    <a:pt x="225" y="58"/>
                  </a:lnTo>
                  <a:lnTo>
                    <a:pt x="197" y="90"/>
                  </a:lnTo>
                  <a:lnTo>
                    <a:pt x="197" y="106"/>
                  </a:lnTo>
                  <a:lnTo>
                    <a:pt x="252" y="133"/>
                  </a:lnTo>
                  <a:lnTo>
                    <a:pt x="265" y="156"/>
                  </a:lnTo>
                  <a:lnTo>
                    <a:pt x="225" y="170"/>
                  </a:lnTo>
                  <a:lnTo>
                    <a:pt x="163" y="169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6" name="Freeform 12"/>
            <p:cNvSpPr>
              <a:spLocks/>
            </p:cNvSpPr>
            <p:nvPr/>
          </p:nvSpPr>
          <p:spPr bwMode="auto">
            <a:xfrm>
              <a:off x="2647156" y="4288251"/>
              <a:ext cx="1290637" cy="954087"/>
            </a:xfrm>
            <a:custGeom>
              <a:avLst/>
              <a:gdLst>
                <a:gd name="T0" fmla="*/ 2147483647 w 1181"/>
                <a:gd name="T1" fmla="*/ 2147483647 h 893"/>
                <a:gd name="T2" fmla="*/ 2147483647 w 1181"/>
                <a:gd name="T3" fmla="*/ 2147483647 h 893"/>
                <a:gd name="T4" fmla="*/ 2147483647 w 1181"/>
                <a:gd name="T5" fmla="*/ 0 h 893"/>
                <a:gd name="T6" fmla="*/ 2147483647 w 1181"/>
                <a:gd name="T7" fmla="*/ 2147483647 h 893"/>
                <a:gd name="T8" fmla="*/ 2147483647 w 1181"/>
                <a:gd name="T9" fmla="*/ 2147483647 h 893"/>
                <a:gd name="T10" fmla="*/ 2147483647 w 1181"/>
                <a:gd name="T11" fmla="*/ 2147483647 h 893"/>
                <a:gd name="T12" fmla="*/ 2147483647 w 1181"/>
                <a:gd name="T13" fmla="*/ 2147483647 h 893"/>
                <a:gd name="T14" fmla="*/ 2147483647 w 1181"/>
                <a:gd name="T15" fmla="*/ 2147483647 h 893"/>
                <a:gd name="T16" fmla="*/ 2147483647 w 1181"/>
                <a:gd name="T17" fmla="*/ 2147483647 h 893"/>
                <a:gd name="T18" fmla="*/ 2147483647 w 1181"/>
                <a:gd name="T19" fmla="*/ 2147483647 h 893"/>
                <a:gd name="T20" fmla="*/ 2147483647 w 1181"/>
                <a:gd name="T21" fmla="*/ 2147483647 h 893"/>
                <a:gd name="T22" fmla="*/ 2147483647 w 1181"/>
                <a:gd name="T23" fmla="*/ 2147483647 h 893"/>
                <a:gd name="T24" fmla="*/ 2147483647 w 1181"/>
                <a:gd name="T25" fmla="*/ 2147483647 h 893"/>
                <a:gd name="T26" fmla="*/ 2147483647 w 1181"/>
                <a:gd name="T27" fmla="*/ 2147483647 h 893"/>
                <a:gd name="T28" fmla="*/ 2147483647 w 1181"/>
                <a:gd name="T29" fmla="*/ 2147483647 h 893"/>
                <a:gd name="T30" fmla="*/ 2147483647 w 1181"/>
                <a:gd name="T31" fmla="*/ 2147483647 h 893"/>
                <a:gd name="T32" fmla="*/ 2147483647 w 1181"/>
                <a:gd name="T33" fmla="*/ 2147483647 h 893"/>
                <a:gd name="T34" fmla="*/ 2147483647 w 1181"/>
                <a:gd name="T35" fmla="*/ 2147483647 h 893"/>
                <a:gd name="T36" fmla="*/ 2147483647 w 1181"/>
                <a:gd name="T37" fmla="*/ 2147483647 h 893"/>
                <a:gd name="T38" fmla="*/ 2147483647 w 1181"/>
                <a:gd name="T39" fmla="*/ 2147483647 h 893"/>
                <a:gd name="T40" fmla="*/ 2147483647 w 1181"/>
                <a:gd name="T41" fmla="*/ 2147483647 h 893"/>
                <a:gd name="T42" fmla="*/ 2147483647 w 1181"/>
                <a:gd name="T43" fmla="*/ 2147483647 h 893"/>
                <a:gd name="T44" fmla="*/ 2147483647 w 1181"/>
                <a:gd name="T45" fmla="*/ 2147483647 h 893"/>
                <a:gd name="T46" fmla="*/ 2147483647 w 1181"/>
                <a:gd name="T47" fmla="*/ 2147483647 h 893"/>
                <a:gd name="T48" fmla="*/ 2147483647 w 1181"/>
                <a:gd name="T49" fmla="*/ 2147483647 h 893"/>
                <a:gd name="T50" fmla="*/ 2147483647 w 1181"/>
                <a:gd name="T51" fmla="*/ 2147483647 h 893"/>
                <a:gd name="T52" fmla="*/ 2147483647 w 1181"/>
                <a:gd name="T53" fmla="*/ 2147483647 h 893"/>
                <a:gd name="T54" fmla="*/ 2147483647 w 1181"/>
                <a:gd name="T55" fmla="*/ 2147483647 h 893"/>
                <a:gd name="T56" fmla="*/ 2147483647 w 1181"/>
                <a:gd name="T57" fmla="*/ 2147483647 h 893"/>
                <a:gd name="T58" fmla="*/ 2147483647 w 1181"/>
                <a:gd name="T59" fmla="*/ 2147483647 h 893"/>
                <a:gd name="T60" fmla="*/ 2147483647 w 1181"/>
                <a:gd name="T61" fmla="*/ 2147483647 h 893"/>
                <a:gd name="T62" fmla="*/ 2147483647 w 1181"/>
                <a:gd name="T63" fmla="*/ 2147483647 h 893"/>
                <a:gd name="T64" fmla="*/ 2147483647 w 1181"/>
                <a:gd name="T65" fmla="*/ 2147483647 h 893"/>
                <a:gd name="T66" fmla="*/ 2147483647 w 1181"/>
                <a:gd name="T67" fmla="*/ 2147483647 h 893"/>
                <a:gd name="T68" fmla="*/ 2147483647 w 1181"/>
                <a:gd name="T69" fmla="*/ 2147483647 h 893"/>
                <a:gd name="T70" fmla="*/ 2147483647 w 1181"/>
                <a:gd name="T71" fmla="*/ 2147483647 h 893"/>
                <a:gd name="T72" fmla="*/ 2147483647 w 1181"/>
                <a:gd name="T73" fmla="*/ 2147483647 h 893"/>
                <a:gd name="T74" fmla="*/ 2147483647 w 1181"/>
                <a:gd name="T75" fmla="*/ 2147483647 h 893"/>
                <a:gd name="T76" fmla="*/ 2147483647 w 1181"/>
                <a:gd name="T77" fmla="*/ 2147483647 h 893"/>
                <a:gd name="T78" fmla="*/ 2147483647 w 1181"/>
                <a:gd name="T79" fmla="*/ 2147483647 h 893"/>
                <a:gd name="T80" fmla="*/ 2147483647 w 1181"/>
                <a:gd name="T81" fmla="*/ 2147483647 h 893"/>
                <a:gd name="T82" fmla="*/ 2147483647 w 1181"/>
                <a:gd name="T83" fmla="*/ 2147483647 h 893"/>
                <a:gd name="T84" fmla="*/ 2147483647 w 1181"/>
                <a:gd name="T85" fmla="*/ 2147483647 h 893"/>
                <a:gd name="T86" fmla="*/ 2147483647 w 1181"/>
                <a:gd name="T87" fmla="*/ 2147483647 h 893"/>
                <a:gd name="T88" fmla="*/ 2147483647 w 1181"/>
                <a:gd name="T89" fmla="*/ 2147483647 h 893"/>
                <a:gd name="T90" fmla="*/ 2147483647 w 1181"/>
                <a:gd name="T91" fmla="*/ 2147483647 h 893"/>
                <a:gd name="T92" fmla="*/ 2147483647 w 1181"/>
                <a:gd name="T93" fmla="*/ 2147483647 h 893"/>
                <a:gd name="T94" fmla="*/ 0 w 1181"/>
                <a:gd name="T95" fmla="*/ 2147483647 h 893"/>
                <a:gd name="T96" fmla="*/ 2147483647 w 1181"/>
                <a:gd name="T97" fmla="*/ 2147483647 h 893"/>
                <a:gd name="T98" fmla="*/ 2147483647 w 1181"/>
                <a:gd name="T99" fmla="*/ 2147483647 h 893"/>
                <a:gd name="T100" fmla="*/ 2147483647 w 1181"/>
                <a:gd name="T101" fmla="*/ 2147483647 h 893"/>
                <a:gd name="T102" fmla="*/ 2147483647 w 1181"/>
                <a:gd name="T103" fmla="*/ 2147483647 h 893"/>
                <a:gd name="T104" fmla="*/ 2147483647 w 1181"/>
                <a:gd name="T105" fmla="*/ 2147483647 h 893"/>
                <a:gd name="T106" fmla="*/ 2147483647 w 1181"/>
                <a:gd name="T107" fmla="*/ 2147483647 h 893"/>
                <a:gd name="T108" fmla="*/ 2147483647 w 1181"/>
                <a:gd name="T109" fmla="*/ 2147483647 h 89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81" h="893">
                  <a:moveTo>
                    <a:pt x="446" y="111"/>
                  </a:moveTo>
                  <a:lnTo>
                    <a:pt x="462" y="75"/>
                  </a:lnTo>
                  <a:lnTo>
                    <a:pt x="445" y="57"/>
                  </a:lnTo>
                  <a:lnTo>
                    <a:pt x="441" y="27"/>
                  </a:lnTo>
                  <a:lnTo>
                    <a:pt x="500" y="0"/>
                  </a:lnTo>
                  <a:lnTo>
                    <a:pt x="517" y="0"/>
                  </a:lnTo>
                  <a:lnTo>
                    <a:pt x="525" y="24"/>
                  </a:lnTo>
                  <a:lnTo>
                    <a:pt x="530" y="52"/>
                  </a:lnTo>
                  <a:lnTo>
                    <a:pt x="559" y="74"/>
                  </a:lnTo>
                  <a:lnTo>
                    <a:pt x="600" y="111"/>
                  </a:lnTo>
                  <a:lnTo>
                    <a:pt x="621" y="94"/>
                  </a:lnTo>
                  <a:lnTo>
                    <a:pt x="636" y="111"/>
                  </a:lnTo>
                  <a:lnTo>
                    <a:pt x="642" y="150"/>
                  </a:lnTo>
                  <a:lnTo>
                    <a:pt x="667" y="166"/>
                  </a:lnTo>
                  <a:lnTo>
                    <a:pt x="728" y="171"/>
                  </a:lnTo>
                  <a:lnTo>
                    <a:pt x="739" y="160"/>
                  </a:lnTo>
                  <a:lnTo>
                    <a:pt x="734" y="142"/>
                  </a:lnTo>
                  <a:lnTo>
                    <a:pt x="771" y="135"/>
                  </a:lnTo>
                  <a:lnTo>
                    <a:pt x="794" y="138"/>
                  </a:lnTo>
                  <a:lnTo>
                    <a:pt x="794" y="160"/>
                  </a:lnTo>
                  <a:lnTo>
                    <a:pt x="811" y="162"/>
                  </a:lnTo>
                  <a:lnTo>
                    <a:pt x="876" y="150"/>
                  </a:lnTo>
                  <a:lnTo>
                    <a:pt x="888" y="154"/>
                  </a:lnTo>
                  <a:lnTo>
                    <a:pt x="893" y="171"/>
                  </a:lnTo>
                  <a:lnTo>
                    <a:pt x="917" y="180"/>
                  </a:lnTo>
                  <a:lnTo>
                    <a:pt x="974" y="207"/>
                  </a:lnTo>
                  <a:lnTo>
                    <a:pt x="1007" y="194"/>
                  </a:lnTo>
                  <a:lnTo>
                    <a:pt x="1076" y="219"/>
                  </a:lnTo>
                  <a:lnTo>
                    <a:pt x="1089" y="238"/>
                  </a:lnTo>
                  <a:lnTo>
                    <a:pt x="1124" y="230"/>
                  </a:lnTo>
                  <a:lnTo>
                    <a:pt x="1147" y="234"/>
                  </a:lnTo>
                  <a:lnTo>
                    <a:pt x="1169" y="262"/>
                  </a:lnTo>
                  <a:lnTo>
                    <a:pt x="1180" y="320"/>
                  </a:lnTo>
                  <a:lnTo>
                    <a:pt x="1172" y="339"/>
                  </a:lnTo>
                  <a:lnTo>
                    <a:pt x="1158" y="334"/>
                  </a:lnTo>
                  <a:lnTo>
                    <a:pt x="1115" y="367"/>
                  </a:lnTo>
                  <a:lnTo>
                    <a:pt x="1044" y="379"/>
                  </a:lnTo>
                  <a:lnTo>
                    <a:pt x="1025" y="398"/>
                  </a:lnTo>
                  <a:lnTo>
                    <a:pt x="1039" y="418"/>
                  </a:lnTo>
                  <a:lnTo>
                    <a:pt x="1041" y="461"/>
                  </a:lnTo>
                  <a:lnTo>
                    <a:pt x="1061" y="465"/>
                  </a:lnTo>
                  <a:lnTo>
                    <a:pt x="1110" y="527"/>
                  </a:lnTo>
                  <a:lnTo>
                    <a:pt x="1112" y="608"/>
                  </a:lnTo>
                  <a:lnTo>
                    <a:pt x="1081" y="633"/>
                  </a:lnTo>
                  <a:lnTo>
                    <a:pt x="1051" y="603"/>
                  </a:lnTo>
                  <a:lnTo>
                    <a:pt x="1025" y="566"/>
                  </a:lnTo>
                  <a:lnTo>
                    <a:pt x="1021" y="543"/>
                  </a:lnTo>
                  <a:lnTo>
                    <a:pt x="1004" y="539"/>
                  </a:lnTo>
                  <a:lnTo>
                    <a:pt x="979" y="546"/>
                  </a:lnTo>
                  <a:lnTo>
                    <a:pt x="942" y="528"/>
                  </a:lnTo>
                  <a:lnTo>
                    <a:pt x="925" y="571"/>
                  </a:lnTo>
                  <a:lnTo>
                    <a:pt x="893" y="573"/>
                  </a:lnTo>
                  <a:lnTo>
                    <a:pt x="871" y="608"/>
                  </a:lnTo>
                  <a:lnTo>
                    <a:pt x="857" y="601"/>
                  </a:lnTo>
                  <a:lnTo>
                    <a:pt x="834" y="608"/>
                  </a:lnTo>
                  <a:lnTo>
                    <a:pt x="799" y="588"/>
                  </a:lnTo>
                  <a:lnTo>
                    <a:pt x="771" y="620"/>
                  </a:lnTo>
                  <a:lnTo>
                    <a:pt x="771" y="636"/>
                  </a:lnTo>
                  <a:lnTo>
                    <a:pt x="827" y="665"/>
                  </a:lnTo>
                  <a:lnTo>
                    <a:pt x="839" y="686"/>
                  </a:lnTo>
                  <a:lnTo>
                    <a:pt x="799" y="701"/>
                  </a:lnTo>
                  <a:lnTo>
                    <a:pt x="739" y="699"/>
                  </a:lnTo>
                  <a:lnTo>
                    <a:pt x="733" y="673"/>
                  </a:lnTo>
                  <a:lnTo>
                    <a:pt x="710" y="668"/>
                  </a:lnTo>
                  <a:lnTo>
                    <a:pt x="673" y="690"/>
                  </a:lnTo>
                  <a:lnTo>
                    <a:pt x="649" y="677"/>
                  </a:lnTo>
                  <a:lnTo>
                    <a:pt x="649" y="645"/>
                  </a:lnTo>
                  <a:lnTo>
                    <a:pt x="636" y="631"/>
                  </a:lnTo>
                  <a:lnTo>
                    <a:pt x="636" y="613"/>
                  </a:lnTo>
                  <a:lnTo>
                    <a:pt x="600" y="606"/>
                  </a:lnTo>
                  <a:lnTo>
                    <a:pt x="593" y="615"/>
                  </a:lnTo>
                  <a:lnTo>
                    <a:pt x="597" y="641"/>
                  </a:lnTo>
                  <a:lnTo>
                    <a:pt x="567" y="653"/>
                  </a:lnTo>
                  <a:lnTo>
                    <a:pt x="561" y="668"/>
                  </a:lnTo>
                  <a:lnTo>
                    <a:pt x="567" y="691"/>
                  </a:lnTo>
                  <a:lnTo>
                    <a:pt x="505" y="764"/>
                  </a:lnTo>
                  <a:lnTo>
                    <a:pt x="517" y="847"/>
                  </a:lnTo>
                  <a:lnTo>
                    <a:pt x="488" y="871"/>
                  </a:lnTo>
                  <a:lnTo>
                    <a:pt x="474" y="857"/>
                  </a:lnTo>
                  <a:lnTo>
                    <a:pt x="414" y="892"/>
                  </a:lnTo>
                  <a:lnTo>
                    <a:pt x="392" y="879"/>
                  </a:lnTo>
                  <a:lnTo>
                    <a:pt x="304" y="714"/>
                  </a:lnTo>
                  <a:lnTo>
                    <a:pt x="272" y="690"/>
                  </a:lnTo>
                  <a:lnTo>
                    <a:pt x="244" y="681"/>
                  </a:lnTo>
                  <a:lnTo>
                    <a:pt x="231" y="660"/>
                  </a:lnTo>
                  <a:lnTo>
                    <a:pt x="247" y="636"/>
                  </a:lnTo>
                  <a:lnTo>
                    <a:pt x="222" y="615"/>
                  </a:lnTo>
                  <a:lnTo>
                    <a:pt x="192" y="641"/>
                  </a:lnTo>
                  <a:lnTo>
                    <a:pt x="163" y="645"/>
                  </a:lnTo>
                  <a:lnTo>
                    <a:pt x="142" y="557"/>
                  </a:lnTo>
                  <a:lnTo>
                    <a:pt x="138" y="534"/>
                  </a:lnTo>
                  <a:lnTo>
                    <a:pt x="132" y="391"/>
                  </a:lnTo>
                  <a:lnTo>
                    <a:pt x="105" y="320"/>
                  </a:lnTo>
                  <a:lnTo>
                    <a:pt x="124" y="306"/>
                  </a:lnTo>
                  <a:lnTo>
                    <a:pt x="69" y="202"/>
                  </a:lnTo>
                  <a:lnTo>
                    <a:pt x="0" y="147"/>
                  </a:lnTo>
                  <a:lnTo>
                    <a:pt x="10" y="116"/>
                  </a:lnTo>
                  <a:lnTo>
                    <a:pt x="16" y="106"/>
                  </a:lnTo>
                  <a:lnTo>
                    <a:pt x="117" y="90"/>
                  </a:lnTo>
                  <a:lnTo>
                    <a:pt x="184" y="111"/>
                  </a:lnTo>
                  <a:lnTo>
                    <a:pt x="224" y="98"/>
                  </a:lnTo>
                  <a:lnTo>
                    <a:pt x="240" y="122"/>
                  </a:lnTo>
                  <a:lnTo>
                    <a:pt x="290" y="171"/>
                  </a:lnTo>
                  <a:lnTo>
                    <a:pt x="327" y="165"/>
                  </a:lnTo>
                  <a:lnTo>
                    <a:pt x="327" y="135"/>
                  </a:lnTo>
                  <a:lnTo>
                    <a:pt x="337" y="116"/>
                  </a:lnTo>
                  <a:lnTo>
                    <a:pt x="376" y="99"/>
                  </a:lnTo>
                  <a:lnTo>
                    <a:pt x="392" y="126"/>
                  </a:lnTo>
                  <a:lnTo>
                    <a:pt x="414" y="111"/>
                  </a:lnTo>
                  <a:lnTo>
                    <a:pt x="446" y="112"/>
                  </a:lnTo>
                  <a:lnTo>
                    <a:pt x="446" y="111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7" name="Freeform 13"/>
            <p:cNvSpPr>
              <a:spLocks/>
            </p:cNvSpPr>
            <p:nvPr/>
          </p:nvSpPr>
          <p:spPr bwMode="auto">
            <a:xfrm>
              <a:off x="762793" y="3924713"/>
              <a:ext cx="2035175" cy="1076325"/>
            </a:xfrm>
            <a:custGeom>
              <a:avLst/>
              <a:gdLst>
                <a:gd name="T0" fmla="*/ 2147483647 w 1863"/>
                <a:gd name="T1" fmla="*/ 2147483647 h 1005"/>
                <a:gd name="T2" fmla="*/ 2147483647 w 1863"/>
                <a:gd name="T3" fmla="*/ 2147483647 h 1005"/>
                <a:gd name="T4" fmla="*/ 2147483647 w 1863"/>
                <a:gd name="T5" fmla="*/ 2147483647 h 1005"/>
                <a:gd name="T6" fmla="*/ 2147483647 w 1863"/>
                <a:gd name="T7" fmla="*/ 2147483647 h 1005"/>
                <a:gd name="T8" fmla="*/ 2147483647 w 1863"/>
                <a:gd name="T9" fmla="*/ 2147483647 h 1005"/>
                <a:gd name="T10" fmla="*/ 2147483647 w 1863"/>
                <a:gd name="T11" fmla="*/ 2147483647 h 1005"/>
                <a:gd name="T12" fmla="*/ 2147483647 w 1863"/>
                <a:gd name="T13" fmla="*/ 2147483647 h 1005"/>
                <a:gd name="T14" fmla="*/ 2147483647 w 1863"/>
                <a:gd name="T15" fmla="*/ 2147483647 h 1005"/>
                <a:gd name="T16" fmla="*/ 2147483647 w 1863"/>
                <a:gd name="T17" fmla="*/ 2147483647 h 1005"/>
                <a:gd name="T18" fmla="*/ 2147483647 w 1863"/>
                <a:gd name="T19" fmla="*/ 2147483647 h 1005"/>
                <a:gd name="T20" fmla="*/ 2147483647 w 1863"/>
                <a:gd name="T21" fmla="*/ 2147483647 h 1005"/>
                <a:gd name="T22" fmla="*/ 2147483647 w 1863"/>
                <a:gd name="T23" fmla="*/ 2147483647 h 1005"/>
                <a:gd name="T24" fmla="*/ 2147483647 w 1863"/>
                <a:gd name="T25" fmla="*/ 2147483647 h 1005"/>
                <a:gd name="T26" fmla="*/ 2147483647 w 1863"/>
                <a:gd name="T27" fmla="*/ 2147483647 h 1005"/>
                <a:gd name="T28" fmla="*/ 2147483647 w 1863"/>
                <a:gd name="T29" fmla="*/ 2147483647 h 1005"/>
                <a:gd name="T30" fmla="*/ 2147483647 w 1863"/>
                <a:gd name="T31" fmla="*/ 2147483647 h 1005"/>
                <a:gd name="T32" fmla="*/ 2147483647 w 1863"/>
                <a:gd name="T33" fmla="*/ 2147483647 h 1005"/>
                <a:gd name="T34" fmla="*/ 2147483647 w 1863"/>
                <a:gd name="T35" fmla="*/ 2147483647 h 1005"/>
                <a:gd name="T36" fmla="*/ 2147483647 w 1863"/>
                <a:gd name="T37" fmla="*/ 2147483647 h 1005"/>
                <a:gd name="T38" fmla="*/ 2147483647 w 1863"/>
                <a:gd name="T39" fmla="*/ 2147483647 h 1005"/>
                <a:gd name="T40" fmla="*/ 2147483647 w 1863"/>
                <a:gd name="T41" fmla="*/ 2147483647 h 1005"/>
                <a:gd name="T42" fmla="*/ 2147483647 w 1863"/>
                <a:gd name="T43" fmla="*/ 2147483647 h 1005"/>
                <a:gd name="T44" fmla="*/ 2147483647 w 1863"/>
                <a:gd name="T45" fmla="*/ 2147483647 h 1005"/>
                <a:gd name="T46" fmla="*/ 2147483647 w 1863"/>
                <a:gd name="T47" fmla="*/ 2147483647 h 1005"/>
                <a:gd name="T48" fmla="*/ 2147483647 w 1863"/>
                <a:gd name="T49" fmla="*/ 2147483647 h 1005"/>
                <a:gd name="T50" fmla="*/ 2147483647 w 1863"/>
                <a:gd name="T51" fmla="*/ 2147483647 h 1005"/>
                <a:gd name="T52" fmla="*/ 2147483647 w 1863"/>
                <a:gd name="T53" fmla="*/ 2147483647 h 1005"/>
                <a:gd name="T54" fmla="*/ 2147483647 w 1863"/>
                <a:gd name="T55" fmla="*/ 2147483647 h 1005"/>
                <a:gd name="T56" fmla="*/ 2147483647 w 1863"/>
                <a:gd name="T57" fmla="*/ 0 h 1005"/>
                <a:gd name="T58" fmla="*/ 2147483647 w 1863"/>
                <a:gd name="T59" fmla="*/ 2147483647 h 1005"/>
                <a:gd name="T60" fmla="*/ 2147483647 w 1863"/>
                <a:gd name="T61" fmla="*/ 2147483647 h 1005"/>
                <a:gd name="T62" fmla="*/ 2147483647 w 1863"/>
                <a:gd name="T63" fmla="*/ 2147483647 h 1005"/>
                <a:gd name="T64" fmla="*/ 2147483647 w 1863"/>
                <a:gd name="T65" fmla="*/ 2147483647 h 1005"/>
                <a:gd name="T66" fmla="*/ 2147483647 w 1863"/>
                <a:gd name="T67" fmla="*/ 2147483647 h 1005"/>
                <a:gd name="T68" fmla="*/ 2147483647 w 1863"/>
                <a:gd name="T69" fmla="*/ 2147483647 h 1005"/>
                <a:gd name="T70" fmla="*/ 2147483647 w 1863"/>
                <a:gd name="T71" fmla="*/ 2147483647 h 1005"/>
                <a:gd name="T72" fmla="*/ 2147483647 w 1863"/>
                <a:gd name="T73" fmla="*/ 2147483647 h 1005"/>
                <a:gd name="T74" fmla="*/ 2147483647 w 1863"/>
                <a:gd name="T75" fmla="*/ 2147483647 h 1005"/>
                <a:gd name="T76" fmla="*/ 2147483647 w 1863"/>
                <a:gd name="T77" fmla="*/ 2147483647 h 1005"/>
                <a:gd name="T78" fmla="*/ 2147483647 w 1863"/>
                <a:gd name="T79" fmla="*/ 2147483647 h 1005"/>
                <a:gd name="T80" fmla="*/ 2147483647 w 1863"/>
                <a:gd name="T81" fmla="*/ 2147483647 h 1005"/>
                <a:gd name="T82" fmla="*/ 2147483647 w 1863"/>
                <a:gd name="T83" fmla="*/ 2147483647 h 1005"/>
                <a:gd name="T84" fmla="*/ 2147483647 w 1863"/>
                <a:gd name="T85" fmla="*/ 2147483647 h 1005"/>
                <a:gd name="T86" fmla="*/ 0 w 1863"/>
                <a:gd name="T87" fmla="*/ 2147483647 h 1005"/>
                <a:gd name="T88" fmla="*/ 2147483647 w 1863"/>
                <a:gd name="T89" fmla="*/ 2147483647 h 1005"/>
                <a:gd name="T90" fmla="*/ 2147483647 w 1863"/>
                <a:gd name="T91" fmla="*/ 2147483647 h 1005"/>
                <a:gd name="T92" fmla="*/ 2147483647 w 1863"/>
                <a:gd name="T93" fmla="*/ 2147483647 h 1005"/>
                <a:gd name="T94" fmla="*/ 2147483647 w 1863"/>
                <a:gd name="T95" fmla="*/ 2147483647 h 1005"/>
                <a:gd name="T96" fmla="*/ 2147483647 w 1863"/>
                <a:gd name="T97" fmla="*/ 2147483647 h 1005"/>
                <a:gd name="T98" fmla="*/ 2147483647 w 1863"/>
                <a:gd name="T99" fmla="*/ 2147483647 h 1005"/>
                <a:gd name="T100" fmla="*/ 2147483647 w 1863"/>
                <a:gd name="T101" fmla="*/ 2147483647 h 1005"/>
                <a:gd name="T102" fmla="*/ 2147483647 w 1863"/>
                <a:gd name="T103" fmla="*/ 2147483647 h 1005"/>
                <a:gd name="T104" fmla="*/ 2147483647 w 1863"/>
                <a:gd name="T105" fmla="*/ 2147483647 h 1005"/>
                <a:gd name="T106" fmla="*/ 2147483647 w 1863"/>
                <a:gd name="T107" fmla="*/ 2147483647 h 1005"/>
                <a:gd name="T108" fmla="*/ 2147483647 w 1863"/>
                <a:gd name="T109" fmla="*/ 2147483647 h 1005"/>
                <a:gd name="T110" fmla="*/ 2147483647 w 1863"/>
                <a:gd name="T111" fmla="*/ 2147483647 h 1005"/>
                <a:gd name="T112" fmla="*/ 2147483647 w 1863"/>
                <a:gd name="T113" fmla="*/ 2147483647 h 1005"/>
                <a:gd name="T114" fmla="*/ 2147483647 w 1863"/>
                <a:gd name="T115" fmla="*/ 2147483647 h 1005"/>
                <a:gd name="T116" fmla="*/ 2147483647 w 1863"/>
                <a:gd name="T117" fmla="*/ 2147483647 h 1005"/>
                <a:gd name="T118" fmla="*/ 2147483647 w 1863"/>
                <a:gd name="T119" fmla="*/ 2147483647 h 1005"/>
                <a:gd name="T120" fmla="*/ 2147483647 w 1863"/>
                <a:gd name="T121" fmla="*/ 2147483647 h 1005"/>
                <a:gd name="T122" fmla="*/ 2147483647 w 1863"/>
                <a:gd name="T123" fmla="*/ 2147483647 h 1005"/>
                <a:gd name="T124" fmla="*/ 2147483647 w 1863"/>
                <a:gd name="T125" fmla="*/ 2147483647 h 100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863" h="1005">
                  <a:moveTo>
                    <a:pt x="1073" y="951"/>
                  </a:moveTo>
                  <a:lnTo>
                    <a:pt x="1132" y="958"/>
                  </a:lnTo>
                  <a:lnTo>
                    <a:pt x="1151" y="985"/>
                  </a:lnTo>
                  <a:lnTo>
                    <a:pt x="1161" y="990"/>
                  </a:lnTo>
                  <a:lnTo>
                    <a:pt x="1250" y="973"/>
                  </a:lnTo>
                  <a:lnTo>
                    <a:pt x="1256" y="958"/>
                  </a:lnTo>
                  <a:lnTo>
                    <a:pt x="1272" y="948"/>
                  </a:lnTo>
                  <a:lnTo>
                    <a:pt x="1316" y="915"/>
                  </a:lnTo>
                  <a:lnTo>
                    <a:pt x="1353" y="910"/>
                  </a:lnTo>
                  <a:lnTo>
                    <a:pt x="1386" y="887"/>
                  </a:lnTo>
                  <a:lnTo>
                    <a:pt x="1452" y="850"/>
                  </a:lnTo>
                  <a:lnTo>
                    <a:pt x="1461" y="863"/>
                  </a:lnTo>
                  <a:lnTo>
                    <a:pt x="1510" y="880"/>
                  </a:lnTo>
                  <a:lnTo>
                    <a:pt x="1582" y="843"/>
                  </a:lnTo>
                  <a:lnTo>
                    <a:pt x="1604" y="858"/>
                  </a:lnTo>
                  <a:lnTo>
                    <a:pt x="1584" y="887"/>
                  </a:lnTo>
                  <a:lnTo>
                    <a:pt x="1592" y="895"/>
                  </a:lnTo>
                  <a:lnTo>
                    <a:pt x="1622" y="895"/>
                  </a:lnTo>
                  <a:lnTo>
                    <a:pt x="1624" y="907"/>
                  </a:lnTo>
                  <a:lnTo>
                    <a:pt x="1599" y="951"/>
                  </a:lnTo>
                  <a:lnTo>
                    <a:pt x="1607" y="958"/>
                  </a:lnTo>
                  <a:lnTo>
                    <a:pt x="1622" y="958"/>
                  </a:lnTo>
                  <a:lnTo>
                    <a:pt x="1694" y="978"/>
                  </a:lnTo>
                  <a:lnTo>
                    <a:pt x="1725" y="951"/>
                  </a:lnTo>
                  <a:lnTo>
                    <a:pt x="1772" y="988"/>
                  </a:lnTo>
                  <a:lnTo>
                    <a:pt x="1787" y="971"/>
                  </a:lnTo>
                  <a:lnTo>
                    <a:pt x="1799" y="983"/>
                  </a:lnTo>
                  <a:lnTo>
                    <a:pt x="1815" y="983"/>
                  </a:lnTo>
                  <a:lnTo>
                    <a:pt x="1821" y="971"/>
                  </a:lnTo>
                  <a:lnTo>
                    <a:pt x="1820" y="915"/>
                  </a:lnTo>
                  <a:lnTo>
                    <a:pt x="1832" y="907"/>
                  </a:lnTo>
                  <a:lnTo>
                    <a:pt x="1862" y="870"/>
                  </a:lnTo>
                  <a:lnTo>
                    <a:pt x="1856" y="727"/>
                  </a:lnTo>
                  <a:lnTo>
                    <a:pt x="1829" y="655"/>
                  </a:lnTo>
                  <a:lnTo>
                    <a:pt x="1848" y="641"/>
                  </a:lnTo>
                  <a:lnTo>
                    <a:pt x="1792" y="538"/>
                  </a:lnTo>
                  <a:lnTo>
                    <a:pt x="1722" y="482"/>
                  </a:lnTo>
                  <a:lnTo>
                    <a:pt x="1703" y="495"/>
                  </a:lnTo>
                  <a:lnTo>
                    <a:pt x="1706" y="528"/>
                  </a:lnTo>
                  <a:lnTo>
                    <a:pt x="1647" y="602"/>
                  </a:lnTo>
                  <a:lnTo>
                    <a:pt x="1547" y="584"/>
                  </a:lnTo>
                  <a:lnTo>
                    <a:pt x="1540" y="547"/>
                  </a:lnTo>
                  <a:lnTo>
                    <a:pt x="1478" y="497"/>
                  </a:lnTo>
                  <a:lnTo>
                    <a:pt x="1342" y="475"/>
                  </a:lnTo>
                  <a:lnTo>
                    <a:pt x="1283" y="465"/>
                  </a:lnTo>
                  <a:lnTo>
                    <a:pt x="1260" y="463"/>
                  </a:lnTo>
                  <a:lnTo>
                    <a:pt x="1209" y="420"/>
                  </a:lnTo>
                  <a:lnTo>
                    <a:pt x="1102" y="397"/>
                  </a:lnTo>
                  <a:lnTo>
                    <a:pt x="1028" y="253"/>
                  </a:lnTo>
                  <a:lnTo>
                    <a:pt x="1026" y="214"/>
                  </a:lnTo>
                  <a:lnTo>
                    <a:pt x="1055" y="201"/>
                  </a:lnTo>
                  <a:lnTo>
                    <a:pt x="1055" y="157"/>
                  </a:lnTo>
                  <a:lnTo>
                    <a:pt x="1078" y="103"/>
                  </a:lnTo>
                  <a:lnTo>
                    <a:pt x="1054" y="78"/>
                  </a:lnTo>
                  <a:lnTo>
                    <a:pt x="1085" y="51"/>
                  </a:lnTo>
                  <a:lnTo>
                    <a:pt x="1066" y="39"/>
                  </a:lnTo>
                  <a:lnTo>
                    <a:pt x="1016" y="39"/>
                  </a:lnTo>
                  <a:lnTo>
                    <a:pt x="927" y="0"/>
                  </a:lnTo>
                  <a:lnTo>
                    <a:pt x="872" y="0"/>
                  </a:lnTo>
                  <a:lnTo>
                    <a:pt x="827" y="13"/>
                  </a:lnTo>
                  <a:lnTo>
                    <a:pt x="778" y="13"/>
                  </a:lnTo>
                  <a:lnTo>
                    <a:pt x="703" y="54"/>
                  </a:lnTo>
                  <a:lnTo>
                    <a:pt x="640" y="46"/>
                  </a:lnTo>
                  <a:lnTo>
                    <a:pt x="578" y="67"/>
                  </a:lnTo>
                  <a:lnTo>
                    <a:pt x="526" y="51"/>
                  </a:lnTo>
                  <a:lnTo>
                    <a:pt x="494" y="24"/>
                  </a:lnTo>
                  <a:lnTo>
                    <a:pt x="413" y="13"/>
                  </a:lnTo>
                  <a:lnTo>
                    <a:pt x="358" y="49"/>
                  </a:lnTo>
                  <a:lnTo>
                    <a:pt x="328" y="37"/>
                  </a:lnTo>
                  <a:lnTo>
                    <a:pt x="304" y="18"/>
                  </a:lnTo>
                  <a:lnTo>
                    <a:pt x="244" y="1"/>
                  </a:lnTo>
                  <a:lnTo>
                    <a:pt x="202" y="28"/>
                  </a:lnTo>
                  <a:lnTo>
                    <a:pt x="184" y="76"/>
                  </a:lnTo>
                  <a:lnTo>
                    <a:pt x="153" y="94"/>
                  </a:lnTo>
                  <a:lnTo>
                    <a:pt x="146" y="120"/>
                  </a:lnTo>
                  <a:lnTo>
                    <a:pt x="124" y="127"/>
                  </a:lnTo>
                  <a:lnTo>
                    <a:pt x="99" y="124"/>
                  </a:lnTo>
                  <a:lnTo>
                    <a:pt x="89" y="147"/>
                  </a:lnTo>
                  <a:lnTo>
                    <a:pt x="83" y="175"/>
                  </a:lnTo>
                  <a:lnTo>
                    <a:pt x="74" y="172"/>
                  </a:lnTo>
                  <a:lnTo>
                    <a:pt x="71" y="201"/>
                  </a:lnTo>
                  <a:lnTo>
                    <a:pt x="101" y="231"/>
                  </a:lnTo>
                  <a:lnTo>
                    <a:pt x="104" y="273"/>
                  </a:lnTo>
                  <a:lnTo>
                    <a:pt x="94" y="288"/>
                  </a:lnTo>
                  <a:lnTo>
                    <a:pt x="49" y="293"/>
                  </a:lnTo>
                  <a:lnTo>
                    <a:pt x="27" y="267"/>
                  </a:lnTo>
                  <a:lnTo>
                    <a:pt x="4" y="273"/>
                  </a:lnTo>
                  <a:lnTo>
                    <a:pt x="0" y="293"/>
                  </a:lnTo>
                  <a:lnTo>
                    <a:pt x="11" y="323"/>
                  </a:lnTo>
                  <a:lnTo>
                    <a:pt x="17" y="347"/>
                  </a:lnTo>
                  <a:lnTo>
                    <a:pt x="17" y="374"/>
                  </a:lnTo>
                  <a:lnTo>
                    <a:pt x="9" y="397"/>
                  </a:lnTo>
                  <a:lnTo>
                    <a:pt x="11" y="411"/>
                  </a:lnTo>
                  <a:lnTo>
                    <a:pt x="43" y="415"/>
                  </a:lnTo>
                  <a:lnTo>
                    <a:pt x="57" y="441"/>
                  </a:lnTo>
                  <a:lnTo>
                    <a:pt x="124" y="495"/>
                  </a:lnTo>
                  <a:lnTo>
                    <a:pt x="124" y="510"/>
                  </a:lnTo>
                  <a:lnTo>
                    <a:pt x="172" y="565"/>
                  </a:lnTo>
                  <a:lnTo>
                    <a:pt x="189" y="584"/>
                  </a:lnTo>
                  <a:lnTo>
                    <a:pt x="205" y="588"/>
                  </a:lnTo>
                  <a:lnTo>
                    <a:pt x="233" y="559"/>
                  </a:lnTo>
                  <a:lnTo>
                    <a:pt x="261" y="584"/>
                  </a:lnTo>
                  <a:lnTo>
                    <a:pt x="375" y="679"/>
                  </a:lnTo>
                  <a:lnTo>
                    <a:pt x="395" y="730"/>
                  </a:lnTo>
                  <a:lnTo>
                    <a:pt x="421" y="730"/>
                  </a:lnTo>
                  <a:lnTo>
                    <a:pt x="435" y="715"/>
                  </a:lnTo>
                  <a:lnTo>
                    <a:pt x="447" y="727"/>
                  </a:lnTo>
                  <a:lnTo>
                    <a:pt x="447" y="771"/>
                  </a:lnTo>
                  <a:lnTo>
                    <a:pt x="513" y="808"/>
                  </a:lnTo>
                  <a:lnTo>
                    <a:pt x="529" y="805"/>
                  </a:lnTo>
                  <a:lnTo>
                    <a:pt x="538" y="843"/>
                  </a:lnTo>
                  <a:lnTo>
                    <a:pt x="596" y="875"/>
                  </a:lnTo>
                  <a:lnTo>
                    <a:pt x="596" y="898"/>
                  </a:lnTo>
                  <a:lnTo>
                    <a:pt x="608" y="905"/>
                  </a:lnTo>
                  <a:lnTo>
                    <a:pt x="657" y="903"/>
                  </a:lnTo>
                  <a:lnTo>
                    <a:pt x="682" y="903"/>
                  </a:lnTo>
                  <a:lnTo>
                    <a:pt x="724" y="931"/>
                  </a:lnTo>
                  <a:lnTo>
                    <a:pt x="813" y="928"/>
                  </a:lnTo>
                  <a:lnTo>
                    <a:pt x="860" y="927"/>
                  </a:lnTo>
                  <a:lnTo>
                    <a:pt x="872" y="946"/>
                  </a:lnTo>
                  <a:lnTo>
                    <a:pt x="860" y="988"/>
                  </a:lnTo>
                  <a:lnTo>
                    <a:pt x="872" y="1004"/>
                  </a:lnTo>
                  <a:lnTo>
                    <a:pt x="922" y="961"/>
                  </a:lnTo>
                  <a:lnTo>
                    <a:pt x="984" y="918"/>
                  </a:lnTo>
                  <a:lnTo>
                    <a:pt x="1028" y="923"/>
                  </a:lnTo>
                  <a:lnTo>
                    <a:pt x="1073" y="951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8" name="Freeform 14"/>
            <p:cNvSpPr>
              <a:spLocks/>
            </p:cNvSpPr>
            <p:nvPr/>
          </p:nvSpPr>
          <p:spPr bwMode="auto">
            <a:xfrm>
              <a:off x="3925093" y="3980276"/>
              <a:ext cx="633413" cy="542925"/>
            </a:xfrm>
            <a:custGeom>
              <a:avLst/>
              <a:gdLst>
                <a:gd name="T0" fmla="*/ 2147483647 w 580"/>
                <a:gd name="T1" fmla="*/ 2147483647 h 507"/>
                <a:gd name="T2" fmla="*/ 2147483647 w 580"/>
                <a:gd name="T3" fmla="*/ 2147483647 h 507"/>
                <a:gd name="T4" fmla="*/ 2147483647 w 580"/>
                <a:gd name="T5" fmla="*/ 2147483647 h 507"/>
                <a:gd name="T6" fmla="*/ 2147483647 w 580"/>
                <a:gd name="T7" fmla="*/ 2147483647 h 507"/>
                <a:gd name="T8" fmla="*/ 2147483647 w 580"/>
                <a:gd name="T9" fmla="*/ 2147483647 h 507"/>
                <a:gd name="T10" fmla="*/ 2147483647 w 580"/>
                <a:gd name="T11" fmla="*/ 2147483647 h 507"/>
                <a:gd name="T12" fmla="*/ 2147483647 w 580"/>
                <a:gd name="T13" fmla="*/ 2147483647 h 507"/>
                <a:gd name="T14" fmla="*/ 2147483647 w 580"/>
                <a:gd name="T15" fmla="*/ 2147483647 h 507"/>
                <a:gd name="T16" fmla="*/ 2147483647 w 580"/>
                <a:gd name="T17" fmla="*/ 2147483647 h 507"/>
                <a:gd name="T18" fmla="*/ 2147483647 w 580"/>
                <a:gd name="T19" fmla="*/ 2147483647 h 507"/>
                <a:gd name="T20" fmla="*/ 2147483647 w 580"/>
                <a:gd name="T21" fmla="*/ 2147483647 h 507"/>
                <a:gd name="T22" fmla="*/ 2147483647 w 580"/>
                <a:gd name="T23" fmla="*/ 2147483647 h 507"/>
                <a:gd name="T24" fmla="*/ 2147483647 w 580"/>
                <a:gd name="T25" fmla="*/ 2147483647 h 507"/>
                <a:gd name="T26" fmla="*/ 2147483647 w 580"/>
                <a:gd name="T27" fmla="*/ 2147483647 h 507"/>
                <a:gd name="T28" fmla="*/ 2147483647 w 580"/>
                <a:gd name="T29" fmla="*/ 2147483647 h 507"/>
                <a:gd name="T30" fmla="*/ 2147483647 w 580"/>
                <a:gd name="T31" fmla="*/ 2147483647 h 507"/>
                <a:gd name="T32" fmla="*/ 2147483647 w 580"/>
                <a:gd name="T33" fmla="*/ 2147483647 h 507"/>
                <a:gd name="T34" fmla="*/ 2147483647 w 580"/>
                <a:gd name="T35" fmla="*/ 2147483647 h 507"/>
                <a:gd name="T36" fmla="*/ 2147483647 w 580"/>
                <a:gd name="T37" fmla="*/ 2147483647 h 507"/>
                <a:gd name="T38" fmla="*/ 2147483647 w 580"/>
                <a:gd name="T39" fmla="*/ 2147483647 h 507"/>
                <a:gd name="T40" fmla="*/ 2147483647 w 580"/>
                <a:gd name="T41" fmla="*/ 2147483647 h 507"/>
                <a:gd name="T42" fmla="*/ 2147483647 w 580"/>
                <a:gd name="T43" fmla="*/ 2147483647 h 507"/>
                <a:gd name="T44" fmla="*/ 2147483647 w 580"/>
                <a:gd name="T45" fmla="*/ 2147483647 h 507"/>
                <a:gd name="T46" fmla="*/ 2147483647 w 580"/>
                <a:gd name="T47" fmla="*/ 2147483647 h 507"/>
                <a:gd name="T48" fmla="*/ 2147483647 w 580"/>
                <a:gd name="T49" fmla="*/ 2147483647 h 507"/>
                <a:gd name="T50" fmla="*/ 2147483647 w 580"/>
                <a:gd name="T51" fmla="*/ 2147483647 h 507"/>
                <a:gd name="T52" fmla="*/ 2147483647 w 580"/>
                <a:gd name="T53" fmla="*/ 2147483647 h 507"/>
                <a:gd name="T54" fmla="*/ 2147483647 w 580"/>
                <a:gd name="T55" fmla="*/ 2147483647 h 507"/>
                <a:gd name="T56" fmla="*/ 2147483647 w 580"/>
                <a:gd name="T57" fmla="*/ 2147483647 h 507"/>
                <a:gd name="T58" fmla="*/ 2147483647 w 580"/>
                <a:gd name="T59" fmla="*/ 2147483647 h 507"/>
                <a:gd name="T60" fmla="*/ 2147483647 w 580"/>
                <a:gd name="T61" fmla="*/ 2147483647 h 507"/>
                <a:gd name="T62" fmla="*/ 2147483647 w 580"/>
                <a:gd name="T63" fmla="*/ 2147483647 h 507"/>
                <a:gd name="T64" fmla="*/ 2147483647 w 580"/>
                <a:gd name="T65" fmla="*/ 2147483647 h 507"/>
                <a:gd name="T66" fmla="*/ 2147483647 w 580"/>
                <a:gd name="T67" fmla="*/ 2147483647 h 507"/>
                <a:gd name="T68" fmla="*/ 2147483647 w 580"/>
                <a:gd name="T69" fmla="*/ 2147483647 h 507"/>
                <a:gd name="T70" fmla="*/ 2147483647 w 580"/>
                <a:gd name="T71" fmla="*/ 2147483647 h 507"/>
                <a:gd name="T72" fmla="*/ 2147483647 w 580"/>
                <a:gd name="T73" fmla="*/ 2147483647 h 507"/>
                <a:gd name="T74" fmla="*/ 2147483647 w 580"/>
                <a:gd name="T75" fmla="*/ 2147483647 h 507"/>
                <a:gd name="T76" fmla="*/ 2147483647 w 580"/>
                <a:gd name="T77" fmla="*/ 2147483647 h 507"/>
                <a:gd name="T78" fmla="*/ 2147483647 w 580"/>
                <a:gd name="T79" fmla="*/ 2147483647 h 507"/>
                <a:gd name="T80" fmla="*/ 2147483647 w 580"/>
                <a:gd name="T81" fmla="*/ 2147483647 h 507"/>
                <a:gd name="T82" fmla="*/ 2147483647 w 580"/>
                <a:gd name="T83" fmla="*/ 2147483647 h 507"/>
                <a:gd name="T84" fmla="*/ 2147483647 w 580"/>
                <a:gd name="T85" fmla="*/ 0 h 507"/>
                <a:gd name="T86" fmla="*/ 2147483647 w 580"/>
                <a:gd name="T87" fmla="*/ 2147483647 h 507"/>
                <a:gd name="T88" fmla="*/ 2147483647 w 580"/>
                <a:gd name="T89" fmla="*/ 2147483647 h 507"/>
                <a:gd name="T90" fmla="*/ 2147483647 w 580"/>
                <a:gd name="T91" fmla="*/ 2147483647 h 507"/>
                <a:gd name="T92" fmla="*/ 2147483647 w 580"/>
                <a:gd name="T93" fmla="*/ 2147483647 h 507"/>
                <a:gd name="T94" fmla="*/ 2147483647 w 580"/>
                <a:gd name="T95" fmla="*/ 2147483647 h 507"/>
                <a:gd name="T96" fmla="*/ 2147483647 w 580"/>
                <a:gd name="T97" fmla="*/ 2147483647 h 507"/>
                <a:gd name="T98" fmla="*/ 0 w 580"/>
                <a:gd name="T99" fmla="*/ 2147483647 h 507"/>
                <a:gd name="T100" fmla="*/ 0 w 580"/>
                <a:gd name="T101" fmla="*/ 2147483647 h 507"/>
                <a:gd name="T102" fmla="*/ 2147483647 w 580"/>
                <a:gd name="T103" fmla="*/ 2147483647 h 507"/>
                <a:gd name="T104" fmla="*/ 2147483647 w 580"/>
                <a:gd name="T105" fmla="*/ 2147483647 h 507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80" h="507">
                  <a:moveTo>
                    <a:pt x="67" y="352"/>
                  </a:moveTo>
                  <a:lnTo>
                    <a:pt x="151" y="423"/>
                  </a:lnTo>
                  <a:lnTo>
                    <a:pt x="220" y="437"/>
                  </a:lnTo>
                  <a:lnTo>
                    <a:pt x="282" y="430"/>
                  </a:lnTo>
                  <a:lnTo>
                    <a:pt x="303" y="437"/>
                  </a:lnTo>
                  <a:lnTo>
                    <a:pt x="326" y="425"/>
                  </a:lnTo>
                  <a:lnTo>
                    <a:pt x="340" y="443"/>
                  </a:lnTo>
                  <a:lnTo>
                    <a:pt x="347" y="465"/>
                  </a:lnTo>
                  <a:lnTo>
                    <a:pt x="378" y="480"/>
                  </a:lnTo>
                  <a:lnTo>
                    <a:pt x="418" y="480"/>
                  </a:lnTo>
                  <a:lnTo>
                    <a:pt x="448" y="506"/>
                  </a:lnTo>
                  <a:lnTo>
                    <a:pt x="475" y="494"/>
                  </a:lnTo>
                  <a:lnTo>
                    <a:pt x="496" y="506"/>
                  </a:lnTo>
                  <a:lnTo>
                    <a:pt x="513" y="471"/>
                  </a:lnTo>
                  <a:lnTo>
                    <a:pt x="538" y="460"/>
                  </a:lnTo>
                  <a:lnTo>
                    <a:pt x="543" y="432"/>
                  </a:lnTo>
                  <a:lnTo>
                    <a:pt x="533" y="382"/>
                  </a:lnTo>
                  <a:lnTo>
                    <a:pt x="529" y="378"/>
                  </a:lnTo>
                  <a:lnTo>
                    <a:pt x="503" y="405"/>
                  </a:lnTo>
                  <a:lnTo>
                    <a:pt x="465" y="374"/>
                  </a:lnTo>
                  <a:lnTo>
                    <a:pt x="437" y="340"/>
                  </a:lnTo>
                  <a:lnTo>
                    <a:pt x="465" y="320"/>
                  </a:lnTo>
                  <a:lnTo>
                    <a:pt x="474" y="286"/>
                  </a:lnTo>
                  <a:lnTo>
                    <a:pt x="490" y="274"/>
                  </a:lnTo>
                  <a:lnTo>
                    <a:pt x="489" y="227"/>
                  </a:lnTo>
                  <a:lnTo>
                    <a:pt x="501" y="217"/>
                  </a:lnTo>
                  <a:lnTo>
                    <a:pt x="524" y="235"/>
                  </a:lnTo>
                  <a:lnTo>
                    <a:pt x="538" y="254"/>
                  </a:lnTo>
                  <a:lnTo>
                    <a:pt x="569" y="235"/>
                  </a:lnTo>
                  <a:lnTo>
                    <a:pt x="579" y="223"/>
                  </a:lnTo>
                  <a:lnTo>
                    <a:pt x="574" y="199"/>
                  </a:lnTo>
                  <a:lnTo>
                    <a:pt x="538" y="181"/>
                  </a:lnTo>
                  <a:lnTo>
                    <a:pt x="530" y="155"/>
                  </a:lnTo>
                  <a:lnTo>
                    <a:pt x="469" y="164"/>
                  </a:lnTo>
                  <a:lnTo>
                    <a:pt x="428" y="131"/>
                  </a:lnTo>
                  <a:lnTo>
                    <a:pt x="410" y="127"/>
                  </a:lnTo>
                  <a:lnTo>
                    <a:pt x="410" y="103"/>
                  </a:lnTo>
                  <a:lnTo>
                    <a:pt x="498" y="9"/>
                  </a:lnTo>
                  <a:lnTo>
                    <a:pt x="465" y="17"/>
                  </a:lnTo>
                  <a:lnTo>
                    <a:pt x="445" y="28"/>
                  </a:lnTo>
                  <a:lnTo>
                    <a:pt x="437" y="17"/>
                  </a:lnTo>
                  <a:lnTo>
                    <a:pt x="437" y="4"/>
                  </a:lnTo>
                  <a:lnTo>
                    <a:pt x="423" y="0"/>
                  </a:lnTo>
                  <a:lnTo>
                    <a:pt x="383" y="14"/>
                  </a:lnTo>
                  <a:lnTo>
                    <a:pt x="282" y="2"/>
                  </a:lnTo>
                  <a:lnTo>
                    <a:pt x="277" y="82"/>
                  </a:lnTo>
                  <a:lnTo>
                    <a:pt x="230" y="121"/>
                  </a:lnTo>
                  <a:lnTo>
                    <a:pt x="163" y="131"/>
                  </a:lnTo>
                  <a:lnTo>
                    <a:pt x="72" y="190"/>
                  </a:lnTo>
                  <a:lnTo>
                    <a:pt x="0" y="211"/>
                  </a:lnTo>
                  <a:lnTo>
                    <a:pt x="0" y="223"/>
                  </a:lnTo>
                  <a:lnTo>
                    <a:pt x="67" y="322"/>
                  </a:lnTo>
                  <a:lnTo>
                    <a:pt x="67" y="352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9" name="Freeform 15"/>
            <p:cNvSpPr>
              <a:spLocks/>
            </p:cNvSpPr>
            <p:nvPr/>
          </p:nvSpPr>
          <p:spPr bwMode="auto">
            <a:xfrm>
              <a:off x="1888331" y="3653251"/>
              <a:ext cx="1317625" cy="915987"/>
            </a:xfrm>
            <a:custGeom>
              <a:avLst/>
              <a:gdLst>
                <a:gd name="T0" fmla="*/ 2147483647 w 1202"/>
                <a:gd name="T1" fmla="*/ 2147483647 h 856"/>
                <a:gd name="T2" fmla="*/ 2147483647 w 1202"/>
                <a:gd name="T3" fmla="*/ 2147483647 h 856"/>
                <a:gd name="T4" fmla="*/ 2147483647 w 1202"/>
                <a:gd name="T5" fmla="*/ 2147483647 h 856"/>
                <a:gd name="T6" fmla="*/ 2147483647 w 1202"/>
                <a:gd name="T7" fmla="*/ 2147483647 h 856"/>
                <a:gd name="T8" fmla="*/ 2147483647 w 1202"/>
                <a:gd name="T9" fmla="*/ 2147483647 h 856"/>
                <a:gd name="T10" fmla="*/ 2147483647 w 1202"/>
                <a:gd name="T11" fmla="*/ 2147483647 h 856"/>
                <a:gd name="T12" fmla="*/ 2147483647 w 1202"/>
                <a:gd name="T13" fmla="*/ 0 h 856"/>
                <a:gd name="T14" fmla="*/ 2147483647 w 1202"/>
                <a:gd name="T15" fmla="*/ 2147483647 h 856"/>
                <a:gd name="T16" fmla="*/ 2147483647 w 1202"/>
                <a:gd name="T17" fmla="*/ 2147483647 h 856"/>
                <a:gd name="T18" fmla="*/ 2147483647 w 1202"/>
                <a:gd name="T19" fmla="*/ 2147483647 h 856"/>
                <a:gd name="T20" fmla="*/ 2147483647 w 1202"/>
                <a:gd name="T21" fmla="*/ 2147483647 h 856"/>
                <a:gd name="T22" fmla="*/ 2147483647 w 1202"/>
                <a:gd name="T23" fmla="*/ 2147483647 h 856"/>
                <a:gd name="T24" fmla="*/ 2147483647 w 1202"/>
                <a:gd name="T25" fmla="*/ 2147483647 h 856"/>
                <a:gd name="T26" fmla="*/ 2147483647 w 1202"/>
                <a:gd name="T27" fmla="*/ 2147483647 h 856"/>
                <a:gd name="T28" fmla="*/ 2147483647 w 1202"/>
                <a:gd name="T29" fmla="*/ 2147483647 h 856"/>
                <a:gd name="T30" fmla="*/ 2147483647 w 1202"/>
                <a:gd name="T31" fmla="*/ 2147483647 h 856"/>
                <a:gd name="T32" fmla="*/ 2147483647 w 1202"/>
                <a:gd name="T33" fmla="*/ 2147483647 h 856"/>
                <a:gd name="T34" fmla="*/ 2147483647 w 1202"/>
                <a:gd name="T35" fmla="*/ 2147483647 h 856"/>
                <a:gd name="T36" fmla="*/ 2147483647 w 1202"/>
                <a:gd name="T37" fmla="*/ 2147483647 h 856"/>
                <a:gd name="T38" fmla="*/ 2147483647 w 1202"/>
                <a:gd name="T39" fmla="*/ 2147483647 h 856"/>
                <a:gd name="T40" fmla="*/ 2147483647 w 1202"/>
                <a:gd name="T41" fmla="*/ 2147483647 h 856"/>
                <a:gd name="T42" fmla="*/ 2147483647 w 1202"/>
                <a:gd name="T43" fmla="*/ 2147483647 h 856"/>
                <a:gd name="T44" fmla="*/ 2147483647 w 1202"/>
                <a:gd name="T45" fmla="*/ 2147483647 h 856"/>
                <a:gd name="T46" fmla="*/ 2147483647 w 1202"/>
                <a:gd name="T47" fmla="*/ 2147483647 h 856"/>
                <a:gd name="T48" fmla="*/ 2147483647 w 1202"/>
                <a:gd name="T49" fmla="*/ 2147483647 h 856"/>
                <a:gd name="T50" fmla="*/ 2147483647 w 1202"/>
                <a:gd name="T51" fmla="*/ 2147483647 h 856"/>
                <a:gd name="T52" fmla="*/ 2147483647 w 1202"/>
                <a:gd name="T53" fmla="*/ 2147483647 h 856"/>
                <a:gd name="T54" fmla="*/ 2147483647 w 1202"/>
                <a:gd name="T55" fmla="*/ 2147483647 h 856"/>
                <a:gd name="T56" fmla="*/ 2147483647 w 1202"/>
                <a:gd name="T57" fmla="*/ 2147483647 h 856"/>
                <a:gd name="T58" fmla="*/ 2147483647 w 1202"/>
                <a:gd name="T59" fmla="*/ 2147483647 h 856"/>
                <a:gd name="T60" fmla="*/ 2147483647 w 1202"/>
                <a:gd name="T61" fmla="*/ 2147483647 h 856"/>
                <a:gd name="T62" fmla="*/ 2147483647 w 1202"/>
                <a:gd name="T63" fmla="*/ 2147483647 h 856"/>
                <a:gd name="T64" fmla="*/ 2147483647 w 1202"/>
                <a:gd name="T65" fmla="*/ 2147483647 h 856"/>
                <a:gd name="T66" fmla="*/ 2147483647 w 1202"/>
                <a:gd name="T67" fmla="*/ 2147483647 h 856"/>
                <a:gd name="T68" fmla="*/ 2147483647 w 1202"/>
                <a:gd name="T69" fmla="*/ 2147483647 h 856"/>
                <a:gd name="T70" fmla="*/ 2147483647 w 1202"/>
                <a:gd name="T71" fmla="*/ 2147483647 h 856"/>
                <a:gd name="T72" fmla="*/ 1316997977 w 1202"/>
                <a:gd name="T73" fmla="*/ 2147483647 h 856"/>
                <a:gd name="T74" fmla="*/ 2147483647 w 1202"/>
                <a:gd name="T75" fmla="*/ 2147483647 h 856"/>
                <a:gd name="T76" fmla="*/ 2147483647 w 1202"/>
                <a:gd name="T77" fmla="*/ 2147483647 h 856"/>
                <a:gd name="T78" fmla="*/ 2147483647 w 1202"/>
                <a:gd name="T79" fmla="*/ 2147483647 h 85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202" h="856">
                  <a:moveTo>
                    <a:pt x="58" y="304"/>
                  </a:moveTo>
                  <a:lnTo>
                    <a:pt x="98" y="320"/>
                  </a:lnTo>
                  <a:lnTo>
                    <a:pt x="164" y="294"/>
                  </a:lnTo>
                  <a:lnTo>
                    <a:pt x="154" y="281"/>
                  </a:lnTo>
                  <a:lnTo>
                    <a:pt x="136" y="281"/>
                  </a:lnTo>
                  <a:lnTo>
                    <a:pt x="129" y="266"/>
                  </a:lnTo>
                  <a:lnTo>
                    <a:pt x="134" y="248"/>
                  </a:lnTo>
                  <a:lnTo>
                    <a:pt x="166" y="232"/>
                  </a:lnTo>
                  <a:lnTo>
                    <a:pt x="189" y="197"/>
                  </a:lnTo>
                  <a:lnTo>
                    <a:pt x="122" y="140"/>
                  </a:lnTo>
                  <a:lnTo>
                    <a:pt x="117" y="80"/>
                  </a:lnTo>
                  <a:lnTo>
                    <a:pt x="149" y="56"/>
                  </a:lnTo>
                  <a:lnTo>
                    <a:pt x="376" y="11"/>
                  </a:lnTo>
                  <a:lnTo>
                    <a:pt x="392" y="0"/>
                  </a:lnTo>
                  <a:lnTo>
                    <a:pt x="425" y="4"/>
                  </a:lnTo>
                  <a:lnTo>
                    <a:pt x="539" y="31"/>
                  </a:lnTo>
                  <a:lnTo>
                    <a:pt x="573" y="51"/>
                  </a:lnTo>
                  <a:lnTo>
                    <a:pt x="623" y="80"/>
                  </a:lnTo>
                  <a:lnTo>
                    <a:pt x="656" y="77"/>
                  </a:lnTo>
                  <a:lnTo>
                    <a:pt x="705" y="49"/>
                  </a:lnTo>
                  <a:lnTo>
                    <a:pt x="769" y="58"/>
                  </a:lnTo>
                  <a:lnTo>
                    <a:pt x="811" y="37"/>
                  </a:lnTo>
                  <a:lnTo>
                    <a:pt x="897" y="89"/>
                  </a:lnTo>
                  <a:lnTo>
                    <a:pt x="944" y="73"/>
                  </a:lnTo>
                  <a:lnTo>
                    <a:pt x="968" y="131"/>
                  </a:lnTo>
                  <a:lnTo>
                    <a:pt x="1028" y="169"/>
                  </a:lnTo>
                  <a:lnTo>
                    <a:pt x="1072" y="208"/>
                  </a:lnTo>
                  <a:lnTo>
                    <a:pt x="1103" y="197"/>
                  </a:lnTo>
                  <a:lnTo>
                    <a:pt x="1163" y="277"/>
                  </a:lnTo>
                  <a:lnTo>
                    <a:pt x="1175" y="329"/>
                  </a:lnTo>
                  <a:lnTo>
                    <a:pt x="1201" y="360"/>
                  </a:lnTo>
                  <a:lnTo>
                    <a:pt x="1193" y="423"/>
                  </a:lnTo>
                  <a:lnTo>
                    <a:pt x="1144" y="459"/>
                  </a:lnTo>
                  <a:lnTo>
                    <a:pt x="1154" y="484"/>
                  </a:lnTo>
                  <a:lnTo>
                    <a:pt x="1135" y="503"/>
                  </a:lnTo>
                  <a:lnTo>
                    <a:pt x="1108" y="526"/>
                  </a:lnTo>
                  <a:lnTo>
                    <a:pt x="1108" y="568"/>
                  </a:lnTo>
                  <a:lnTo>
                    <a:pt x="1088" y="587"/>
                  </a:lnTo>
                  <a:lnTo>
                    <a:pt x="1060" y="577"/>
                  </a:lnTo>
                  <a:lnTo>
                    <a:pt x="1037" y="557"/>
                  </a:lnTo>
                  <a:lnTo>
                    <a:pt x="1025" y="580"/>
                  </a:lnTo>
                  <a:lnTo>
                    <a:pt x="1040" y="601"/>
                  </a:lnTo>
                  <a:lnTo>
                    <a:pt x="1081" y="606"/>
                  </a:lnTo>
                  <a:lnTo>
                    <a:pt x="1117" y="643"/>
                  </a:lnTo>
                  <a:lnTo>
                    <a:pt x="1139" y="643"/>
                  </a:lnTo>
                  <a:lnTo>
                    <a:pt x="1156" y="663"/>
                  </a:lnTo>
                  <a:lnTo>
                    <a:pt x="1141" y="699"/>
                  </a:lnTo>
                  <a:lnTo>
                    <a:pt x="1141" y="700"/>
                  </a:lnTo>
                  <a:lnTo>
                    <a:pt x="1108" y="699"/>
                  </a:lnTo>
                  <a:lnTo>
                    <a:pt x="1088" y="713"/>
                  </a:lnTo>
                  <a:lnTo>
                    <a:pt x="1072" y="687"/>
                  </a:lnTo>
                  <a:lnTo>
                    <a:pt x="1033" y="703"/>
                  </a:lnTo>
                  <a:lnTo>
                    <a:pt x="1023" y="723"/>
                  </a:lnTo>
                  <a:lnTo>
                    <a:pt x="1023" y="753"/>
                  </a:lnTo>
                  <a:lnTo>
                    <a:pt x="985" y="759"/>
                  </a:lnTo>
                  <a:lnTo>
                    <a:pt x="934" y="709"/>
                  </a:lnTo>
                  <a:lnTo>
                    <a:pt x="919" y="685"/>
                  </a:lnTo>
                  <a:lnTo>
                    <a:pt x="880" y="699"/>
                  </a:lnTo>
                  <a:lnTo>
                    <a:pt x="813" y="677"/>
                  </a:lnTo>
                  <a:lnTo>
                    <a:pt x="711" y="694"/>
                  </a:lnTo>
                  <a:lnTo>
                    <a:pt x="705" y="703"/>
                  </a:lnTo>
                  <a:lnTo>
                    <a:pt x="695" y="735"/>
                  </a:lnTo>
                  <a:lnTo>
                    <a:pt x="675" y="748"/>
                  </a:lnTo>
                  <a:lnTo>
                    <a:pt x="677" y="780"/>
                  </a:lnTo>
                  <a:lnTo>
                    <a:pt x="619" y="855"/>
                  </a:lnTo>
                  <a:lnTo>
                    <a:pt x="519" y="835"/>
                  </a:lnTo>
                  <a:lnTo>
                    <a:pt x="512" y="798"/>
                  </a:lnTo>
                  <a:lnTo>
                    <a:pt x="451" y="749"/>
                  </a:lnTo>
                  <a:lnTo>
                    <a:pt x="314" y="727"/>
                  </a:lnTo>
                  <a:lnTo>
                    <a:pt x="256" y="718"/>
                  </a:lnTo>
                  <a:lnTo>
                    <a:pt x="233" y="715"/>
                  </a:lnTo>
                  <a:lnTo>
                    <a:pt x="182" y="672"/>
                  </a:lnTo>
                  <a:lnTo>
                    <a:pt x="76" y="648"/>
                  </a:lnTo>
                  <a:lnTo>
                    <a:pt x="1" y="506"/>
                  </a:lnTo>
                  <a:lnTo>
                    <a:pt x="0" y="467"/>
                  </a:lnTo>
                  <a:lnTo>
                    <a:pt x="28" y="454"/>
                  </a:lnTo>
                  <a:lnTo>
                    <a:pt x="28" y="410"/>
                  </a:lnTo>
                  <a:lnTo>
                    <a:pt x="51" y="356"/>
                  </a:lnTo>
                  <a:lnTo>
                    <a:pt x="27" y="330"/>
                  </a:lnTo>
                  <a:lnTo>
                    <a:pt x="58" y="304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90" name="Freeform 16"/>
            <p:cNvSpPr>
              <a:spLocks/>
            </p:cNvSpPr>
            <p:nvPr/>
          </p:nvSpPr>
          <p:spPr bwMode="auto">
            <a:xfrm>
              <a:off x="3353593" y="3677063"/>
              <a:ext cx="271463" cy="474663"/>
            </a:xfrm>
            <a:custGeom>
              <a:avLst/>
              <a:gdLst>
                <a:gd name="T0" fmla="*/ 2147483647 w 252"/>
                <a:gd name="T1" fmla="*/ 2147483647 h 443"/>
                <a:gd name="T2" fmla="*/ 2147483647 w 252"/>
                <a:gd name="T3" fmla="*/ 2147483647 h 443"/>
                <a:gd name="T4" fmla="*/ 2147483647 w 252"/>
                <a:gd name="T5" fmla="*/ 2147483647 h 443"/>
                <a:gd name="T6" fmla="*/ 2147483647 w 252"/>
                <a:gd name="T7" fmla="*/ 2147483647 h 443"/>
                <a:gd name="T8" fmla="*/ 2147483647 w 252"/>
                <a:gd name="T9" fmla="*/ 2147483647 h 443"/>
                <a:gd name="T10" fmla="*/ 2147483647 w 252"/>
                <a:gd name="T11" fmla="*/ 2147483647 h 443"/>
                <a:gd name="T12" fmla="*/ 2147483647 w 252"/>
                <a:gd name="T13" fmla="*/ 2147483647 h 443"/>
                <a:gd name="T14" fmla="*/ 2147483647 w 252"/>
                <a:gd name="T15" fmla="*/ 2147483647 h 443"/>
                <a:gd name="T16" fmla="*/ 2147483647 w 252"/>
                <a:gd name="T17" fmla="*/ 0 h 443"/>
                <a:gd name="T18" fmla="*/ 2147483647 w 252"/>
                <a:gd name="T19" fmla="*/ 2147483647 h 443"/>
                <a:gd name="T20" fmla="*/ 2147483647 w 252"/>
                <a:gd name="T21" fmla="*/ 2147483647 h 443"/>
                <a:gd name="T22" fmla="*/ 2147483647 w 252"/>
                <a:gd name="T23" fmla="*/ 2147483647 h 443"/>
                <a:gd name="T24" fmla="*/ 2147483647 w 252"/>
                <a:gd name="T25" fmla="*/ 2147483647 h 443"/>
                <a:gd name="T26" fmla="*/ 2147483647 w 252"/>
                <a:gd name="T27" fmla="*/ 2147483647 h 443"/>
                <a:gd name="T28" fmla="*/ 0 w 252"/>
                <a:gd name="T29" fmla="*/ 2147483647 h 443"/>
                <a:gd name="T30" fmla="*/ 2147483647 w 252"/>
                <a:gd name="T31" fmla="*/ 2147483647 h 443"/>
                <a:gd name="T32" fmla="*/ 2147483647 w 252"/>
                <a:gd name="T33" fmla="*/ 2147483647 h 443"/>
                <a:gd name="T34" fmla="*/ 2147483647 w 252"/>
                <a:gd name="T35" fmla="*/ 2147483647 h 443"/>
                <a:gd name="T36" fmla="*/ 2147483647 w 252"/>
                <a:gd name="T37" fmla="*/ 2147483647 h 443"/>
                <a:gd name="T38" fmla="*/ 2147483647 w 252"/>
                <a:gd name="T39" fmla="*/ 2147483647 h 443"/>
                <a:gd name="T40" fmla="*/ 2147483647 w 252"/>
                <a:gd name="T41" fmla="*/ 2147483647 h 443"/>
                <a:gd name="T42" fmla="*/ 2147483647 w 252"/>
                <a:gd name="T43" fmla="*/ 2147483647 h 443"/>
                <a:gd name="T44" fmla="*/ 2147483647 w 252"/>
                <a:gd name="T45" fmla="*/ 2147483647 h 443"/>
                <a:gd name="T46" fmla="*/ 2147483647 w 252"/>
                <a:gd name="T47" fmla="*/ 2147483647 h 443"/>
                <a:gd name="T48" fmla="*/ 2147483647 w 252"/>
                <a:gd name="T49" fmla="*/ 2147483647 h 443"/>
                <a:gd name="T50" fmla="*/ 2147483647 w 252"/>
                <a:gd name="T51" fmla="*/ 2147483647 h 443"/>
                <a:gd name="T52" fmla="*/ 2147483647 w 252"/>
                <a:gd name="T53" fmla="*/ 2147483647 h 443"/>
                <a:gd name="T54" fmla="*/ 2147483647 w 252"/>
                <a:gd name="T55" fmla="*/ 2147483647 h 443"/>
                <a:gd name="T56" fmla="*/ 2147483647 w 252"/>
                <a:gd name="T57" fmla="*/ 2147483647 h 443"/>
                <a:gd name="T58" fmla="*/ 2147483647 w 252"/>
                <a:gd name="T59" fmla="*/ 2147483647 h 443"/>
                <a:gd name="T60" fmla="*/ 2147483647 w 252"/>
                <a:gd name="T61" fmla="*/ 2147483647 h 44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52" h="443">
                  <a:moveTo>
                    <a:pt x="232" y="247"/>
                  </a:moveTo>
                  <a:lnTo>
                    <a:pt x="236" y="200"/>
                  </a:lnTo>
                  <a:lnTo>
                    <a:pt x="251" y="178"/>
                  </a:lnTo>
                  <a:lnTo>
                    <a:pt x="246" y="156"/>
                  </a:lnTo>
                  <a:lnTo>
                    <a:pt x="165" y="127"/>
                  </a:lnTo>
                  <a:lnTo>
                    <a:pt x="174" y="96"/>
                  </a:lnTo>
                  <a:lnTo>
                    <a:pt x="196" y="61"/>
                  </a:lnTo>
                  <a:lnTo>
                    <a:pt x="181" y="7"/>
                  </a:lnTo>
                  <a:lnTo>
                    <a:pt x="174" y="0"/>
                  </a:lnTo>
                  <a:lnTo>
                    <a:pt x="124" y="34"/>
                  </a:lnTo>
                  <a:lnTo>
                    <a:pt x="102" y="111"/>
                  </a:lnTo>
                  <a:lnTo>
                    <a:pt x="91" y="165"/>
                  </a:lnTo>
                  <a:lnTo>
                    <a:pt x="52" y="200"/>
                  </a:lnTo>
                  <a:lnTo>
                    <a:pt x="28" y="210"/>
                  </a:lnTo>
                  <a:lnTo>
                    <a:pt x="0" y="214"/>
                  </a:lnTo>
                  <a:lnTo>
                    <a:pt x="63" y="299"/>
                  </a:lnTo>
                  <a:lnTo>
                    <a:pt x="80" y="356"/>
                  </a:lnTo>
                  <a:lnTo>
                    <a:pt x="72" y="389"/>
                  </a:lnTo>
                  <a:lnTo>
                    <a:pt x="115" y="413"/>
                  </a:lnTo>
                  <a:lnTo>
                    <a:pt x="115" y="429"/>
                  </a:lnTo>
                  <a:lnTo>
                    <a:pt x="156" y="442"/>
                  </a:lnTo>
                  <a:lnTo>
                    <a:pt x="169" y="442"/>
                  </a:lnTo>
                  <a:lnTo>
                    <a:pt x="169" y="408"/>
                  </a:lnTo>
                  <a:lnTo>
                    <a:pt x="200" y="402"/>
                  </a:lnTo>
                  <a:lnTo>
                    <a:pt x="210" y="361"/>
                  </a:lnTo>
                  <a:lnTo>
                    <a:pt x="186" y="344"/>
                  </a:lnTo>
                  <a:lnTo>
                    <a:pt x="169" y="327"/>
                  </a:lnTo>
                  <a:lnTo>
                    <a:pt x="176" y="251"/>
                  </a:lnTo>
                  <a:lnTo>
                    <a:pt x="192" y="239"/>
                  </a:lnTo>
                  <a:lnTo>
                    <a:pt x="223" y="252"/>
                  </a:lnTo>
                  <a:lnTo>
                    <a:pt x="232" y="247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91" name="Freeform 17"/>
            <p:cNvSpPr>
              <a:spLocks/>
            </p:cNvSpPr>
            <p:nvPr/>
          </p:nvSpPr>
          <p:spPr bwMode="auto">
            <a:xfrm>
              <a:off x="4179093" y="3207163"/>
              <a:ext cx="557213" cy="785813"/>
            </a:xfrm>
            <a:custGeom>
              <a:avLst/>
              <a:gdLst>
                <a:gd name="T0" fmla="*/ 2147483647 w 507"/>
                <a:gd name="T1" fmla="*/ 2147483647 h 733"/>
                <a:gd name="T2" fmla="*/ 2147483647 w 507"/>
                <a:gd name="T3" fmla="*/ 2147483647 h 733"/>
                <a:gd name="T4" fmla="*/ 2147483647 w 507"/>
                <a:gd name="T5" fmla="*/ 2147483647 h 733"/>
                <a:gd name="T6" fmla="*/ 2147483647 w 507"/>
                <a:gd name="T7" fmla="*/ 2147483647 h 733"/>
                <a:gd name="T8" fmla="*/ 2147483647 w 507"/>
                <a:gd name="T9" fmla="*/ 2147483647 h 733"/>
                <a:gd name="T10" fmla="*/ 2147483647 w 507"/>
                <a:gd name="T11" fmla="*/ 2147483647 h 733"/>
                <a:gd name="T12" fmla="*/ 2147483647 w 507"/>
                <a:gd name="T13" fmla="*/ 2147483647 h 733"/>
                <a:gd name="T14" fmla="*/ 2147483647 w 507"/>
                <a:gd name="T15" fmla="*/ 2147483647 h 733"/>
                <a:gd name="T16" fmla="*/ 2147483647 w 507"/>
                <a:gd name="T17" fmla="*/ 2147483647 h 733"/>
                <a:gd name="T18" fmla="*/ 2147483647 w 507"/>
                <a:gd name="T19" fmla="*/ 2147483647 h 733"/>
                <a:gd name="T20" fmla="*/ 2147483647 w 507"/>
                <a:gd name="T21" fmla="*/ 2147483647 h 733"/>
                <a:gd name="T22" fmla="*/ 2147483647 w 507"/>
                <a:gd name="T23" fmla="*/ 2147483647 h 733"/>
                <a:gd name="T24" fmla="*/ 2147483647 w 507"/>
                <a:gd name="T25" fmla="*/ 2147483647 h 733"/>
                <a:gd name="T26" fmla="*/ 2147483647 w 507"/>
                <a:gd name="T27" fmla="*/ 2147483647 h 733"/>
                <a:gd name="T28" fmla="*/ 2147483647 w 507"/>
                <a:gd name="T29" fmla="*/ 2147483647 h 733"/>
                <a:gd name="T30" fmla="*/ 2147483647 w 507"/>
                <a:gd name="T31" fmla="*/ 2147483647 h 733"/>
                <a:gd name="T32" fmla="*/ 2147483647 w 507"/>
                <a:gd name="T33" fmla="*/ 2147483647 h 733"/>
                <a:gd name="T34" fmla="*/ 2147483647 w 507"/>
                <a:gd name="T35" fmla="*/ 2147483647 h 733"/>
                <a:gd name="T36" fmla="*/ 2147483647 w 507"/>
                <a:gd name="T37" fmla="*/ 2147483647 h 733"/>
                <a:gd name="T38" fmla="*/ 2147483647 w 507"/>
                <a:gd name="T39" fmla="*/ 2147483647 h 733"/>
                <a:gd name="T40" fmla="*/ 2147483647 w 507"/>
                <a:gd name="T41" fmla="*/ 0 h 733"/>
                <a:gd name="T42" fmla="*/ 2147483647 w 507"/>
                <a:gd name="T43" fmla="*/ 2147483647 h 733"/>
                <a:gd name="T44" fmla="*/ 2147483647 w 507"/>
                <a:gd name="T45" fmla="*/ 2147483647 h 733"/>
                <a:gd name="T46" fmla="*/ 2147483647 w 507"/>
                <a:gd name="T47" fmla="*/ 2147483647 h 733"/>
                <a:gd name="T48" fmla="*/ 2147483647 w 507"/>
                <a:gd name="T49" fmla="*/ 2147483647 h 733"/>
                <a:gd name="T50" fmla="*/ 2147483647 w 507"/>
                <a:gd name="T51" fmla="*/ 2147483647 h 733"/>
                <a:gd name="T52" fmla="*/ 2147483647 w 507"/>
                <a:gd name="T53" fmla="*/ 2147483647 h 733"/>
                <a:gd name="T54" fmla="*/ 2147483647 w 507"/>
                <a:gd name="T55" fmla="*/ 2147483647 h 733"/>
                <a:gd name="T56" fmla="*/ 2147483647 w 507"/>
                <a:gd name="T57" fmla="*/ 2147483647 h 733"/>
                <a:gd name="T58" fmla="*/ 2147483647 w 507"/>
                <a:gd name="T59" fmla="*/ 2147483647 h 733"/>
                <a:gd name="T60" fmla="*/ 2147483647 w 507"/>
                <a:gd name="T61" fmla="*/ 2147483647 h 733"/>
                <a:gd name="T62" fmla="*/ 2147483647 w 507"/>
                <a:gd name="T63" fmla="*/ 2147483647 h 733"/>
                <a:gd name="T64" fmla="*/ 2147483647 w 507"/>
                <a:gd name="T65" fmla="*/ 2147483647 h 733"/>
                <a:gd name="T66" fmla="*/ 2147483647 w 507"/>
                <a:gd name="T67" fmla="*/ 2147483647 h 733"/>
                <a:gd name="T68" fmla="*/ 2147483647 w 507"/>
                <a:gd name="T69" fmla="*/ 2147483647 h 733"/>
                <a:gd name="T70" fmla="*/ 2147483647 w 507"/>
                <a:gd name="T71" fmla="*/ 2147483647 h 733"/>
                <a:gd name="T72" fmla="*/ 2147483647 w 507"/>
                <a:gd name="T73" fmla="*/ 2147483647 h 73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507" h="733">
                  <a:moveTo>
                    <a:pt x="197" y="722"/>
                  </a:moveTo>
                  <a:lnTo>
                    <a:pt x="201" y="710"/>
                  </a:lnTo>
                  <a:lnTo>
                    <a:pt x="185" y="681"/>
                  </a:lnTo>
                  <a:lnTo>
                    <a:pt x="243" y="572"/>
                  </a:lnTo>
                  <a:lnTo>
                    <a:pt x="297" y="524"/>
                  </a:lnTo>
                  <a:lnTo>
                    <a:pt x="336" y="514"/>
                  </a:lnTo>
                  <a:lnTo>
                    <a:pt x="374" y="466"/>
                  </a:lnTo>
                  <a:lnTo>
                    <a:pt x="359" y="457"/>
                  </a:lnTo>
                  <a:lnTo>
                    <a:pt x="345" y="423"/>
                  </a:lnTo>
                  <a:lnTo>
                    <a:pt x="317" y="434"/>
                  </a:lnTo>
                  <a:lnTo>
                    <a:pt x="270" y="423"/>
                  </a:lnTo>
                  <a:lnTo>
                    <a:pt x="268" y="411"/>
                  </a:lnTo>
                  <a:lnTo>
                    <a:pt x="266" y="331"/>
                  </a:lnTo>
                  <a:lnTo>
                    <a:pt x="242" y="340"/>
                  </a:lnTo>
                  <a:lnTo>
                    <a:pt x="227" y="356"/>
                  </a:lnTo>
                  <a:lnTo>
                    <a:pt x="195" y="346"/>
                  </a:lnTo>
                  <a:lnTo>
                    <a:pt x="153" y="354"/>
                  </a:lnTo>
                  <a:lnTo>
                    <a:pt x="146" y="334"/>
                  </a:lnTo>
                  <a:lnTo>
                    <a:pt x="151" y="297"/>
                  </a:lnTo>
                  <a:lnTo>
                    <a:pt x="183" y="261"/>
                  </a:lnTo>
                  <a:lnTo>
                    <a:pt x="190" y="218"/>
                  </a:lnTo>
                  <a:lnTo>
                    <a:pt x="221" y="186"/>
                  </a:lnTo>
                  <a:lnTo>
                    <a:pt x="279" y="216"/>
                  </a:lnTo>
                  <a:lnTo>
                    <a:pt x="293" y="216"/>
                  </a:lnTo>
                  <a:lnTo>
                    <a:pt x="303" y="258"/>
                  </a:lnTo>
                  <a:lnTo>
                    <a:pt x="318" y="266"/>
                  </a:lnTo>
                  <a:lnTo>
                    <a:pt x="327" y="292"/>
                  </a:lnTo>
                  <a:lnTo>
                    <a:pt x="324" y="309"/>
                  </a:lnTo>
                  <a:lnTo>
                    <a:pt x="359" y="334"/>
                  </a:lnTo>
                  <a:lnTo>
                    <a:pt x="364" y="354"/>
                  </a:lnTo>
                  <a:lnTo>
                    <a:pt x="393" y="366"/>
                  </a:lnTo>
                  <a:lnTo>
                    <a:pt x="464" y="326"/>
                  </a:lnTo>
                  <a:lnTo>
                    <a:pt x="464" y="304"/>
                  </a:lnTo>
                  <a:lnTo>
                    <a:pt x="506" y="243"/>
                  </a:lnTo>
                  <a:lnTo>
                    <a:pt x="476" y="201"/>
                  </a:lnTo>
                  <a:lnTo>
                    <a:pt x="455" y="199"/>
                  </a:lnTo>
                  <a:lnTo>
                    <a:pt x="413" y="172"/>
                  </a:lnTo>
                  <a:lnTo>
                    <a:pt x="428" y="128"/>
                  </a:lnTo>
                  <a:lnTo>
                    <a:pt x="364" y="123"/>
                  </a:lnTo>
                  <a:lnTo>
                    <a:pt x="336" y="80"/>
                  </a:lnTo>
                  <a:lnTo>
                    <a:pt x="340" y="60"/>
                  </a:lnTo>
                  <a:lnTo>
                    <a:pt x="286" y="0"/>
                  </a:lnTo>
                  <a:lnTo>
                    <a:pt x="251" y="18"/>
                  </a:lnTo>
                  <a:lnTo>
                    <a:pt x="221" y="46"/>
                  </a:lnTo>
                  <a:lnTo>
                    <a:pt x="232" y="68"/>
                  </a:lnTo>
                  <a:lnTo>
                    <a:pt x="224" y="82"/>
                  </a:lnTo>
                  <a:lnTo>
                    <a:pt x="183" y="85"/>
                  </a:lnTo>
                  <a:lnTo>
                    <a:pt x="163" y="103"/>
                  </a:lnTo>
                  <a:lnTo>
                    <a:pt x="146" y="94"/>
                  </a:lnTo>
                  <a:lnTo>
                    <a:pt x="129" y="112"/>
                  </a:lnTo>
                  <a:lnTo>
                    <a:pt x="89" y="142"/>
                  </a:lnTo>
                  <a:lnTo>
                    <a:pt x="73" y="130"/>
                  </a:lnTo>
                  <a:lnTo>
                    <a:pt x="73" y="90"/>
                  </a:lnTo>
                  <a:lnTo>
                    <a:pt x="58" y="82"/>
                  </a:lnTo>
                  <a:lnTo>
                    <a:pt x="37" y="92"/>
                  </a:lnTo>
                  <a:lnTo>
                    <a:pt x="9" y="150"/>
                  </a:lnTo>
                  <a:lnTo>
                    <a:pt x="0" y="204"/>
                  </a:lnTo>
                  <a:lnTo>
                    <a:pt x="32" y="258"/>
                  </a:lnTo>
                  <a:lnTo>
                    <a:pt x="58" y="283"/>
                  </a:lnTo>
                  <a:lnTo>
                    <a:pt x="58" y="326"/>
                  </a:lnTo>
                  <a:lnTo>
                    <a:pt x="75" y="363"/>
                  </a:lnTo>
                  <a:lnTo>
                    <a:pt x="68" y="406"/>
                  </a:lnTo>
                  <a:lnTo>
                    <a:pt x="27" y="432"/>
                  </a:lnTo>
                  <a:lnTo>
                    <a:pt x="7" y="496"/>
                  </a:lnTo>
                  <a:lnTo>
                    <a:pt x="41" y="536"/>
                  </a:lnTo>
                  <a:lnTo>
                    <a:pt x="65" y="584"/>
                  </a:lnTo>
                  <a:lnTo>
                    <a:pt x="50" y="609"/>
                  </a:lnTo>
                  <a:lnTo>
                    <a:pt x="45" y="644"/>
                  </a:lnTo>
                  <a:lnTo>
                    <a:pt x="32" y="666"/>
                  </a:lnTo>
                  <a:lnTo>
                    <a:pt x="23" y="691"/>
                  </a:lnTo>
                  <a:lnTo>
                    <a:pt x="45" y="720"/>
                  </a:lnTo>
                  <a:lnTo>
                    <a:pt x="143" y="732"/>
                  </a:lnTo>
                  <a:lnTo>
                    <a:pt x="183" y="717"/>
                  </a:lnTo>
                  <a:lnTo>
                    <a:pt x="197" y="722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92" name="Freeform 18"/>
            <p:cNvSpPr>
              <a:spLocks/>
            </p:cNvSpPr>
            <p:nvPr/>
          </p:nvSpPr>
          <p:spPr bwMode="auto">
            <a:xfrm>
              <a:off x="4471193" y="3483388"/>
              <a:ext cx="114300" cy="184150"/>
            </a:xfrm>
            <a:custGeom>
              <a:avLst/>
              <a:gdLst>
                <a:gd name="T0" fmla="*/ 2147483647 w 105"/>
                <a:gd name="T1" fmla="*/ 2147483647 h 173"/>
                <a:gd name="T2" fmla="*/ 2147483647 w 105"/>
                <a:gd name="T3" fmla="*/ 2147483647 h 173"/>
                <a:gd name="T4" fmla="*/ 2147483647 w 105"/>
                <a:gd name="T5" fmla="*/ 2147483647 h 173"/>
                <a:gd name="T6" fmla="*/ 2147483647 w 105"/>
                <a:gd name="T7" fmla="*/ 2147483647 h 173"/>
                <a:gd name="T8" fmla="*/ 0 w 105"/>
                <a:gd name="T9" fmla="*/ 2147483647 h 173"/>
                <a:gd name="T10" fmla="*/ 2147483647 w 105"/>
                <a:gd name="T11" fmla="*/ 2147483647 h 173"/>
                <a:gd name="T12" fmla="*/ 2147483647 w 105"/>
                <a:gd name="T13" fmla="*/ 2147483647 h 173"/>
                <a:gd name="T14" fmla="*/ 2147483647 w 105"/>
                <a:gd name="T15" fmla="*/ 2147483647 h 173"/>
                <a:gd name="T16" fmla="*/ 2147483647 w 105"/>
                <a:gd name="T17" fmla="*/ 0 h 173"/>
                <a:gd name="T18" fmla="*/ 2147483647 w 105"/>
                <a:gd name="T19" fmla="*/ 2147483647 h 173"/>
                <a:gd name="T20" fmla="*/ 2147483647 w 105"/>
                <a:gd name="T21" fmla="*/ 2147483647 h 173"/>
                <a:gd name="T22" fmla="*/ 2147483647 w 105"/>
                <a:gd name="T23" fmla="*/ 2147483647 h 173"/>
                <a:gd name="T24" fmla="*/ 2147483647 w 105"/>
                <a:gd name="T25" fmla="*/ 2147483647 h 173"/>
                <a:gd name="T26" fmla="*/ 2147483647 w 105"/>
                <a:gd name="T27" fmla="*/ 2147483647 h 173"/>
                <a:gd name="T28" fmla="*/ 2147483647 w 105"/>
                <a:gd name="T29" fmla="*/ 2147483647 h 173"/>
                <a:gd name="T30" fmla="*/ 2147483647 w 105"/>
                <a:gd name="T31" fmla="*/ 2147483647 h 173"/>
                <a:gd name="T32" fmla="*/ 2147483647 w 105"/>
                <a:gd name="T33" fmla="*/ 2147483647 h 17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05" h="173">
                  <a:moveTo>
                    <a:pt x="86" y="159"/>
                  </a:moveTo>
                  <a:lnTo>
                    <a:pt x="60" y="172"/>
                  </a:lnTo>
                  <a:lnTo>
                    <a:pt x="14" y="162"/>
                  </a:lnTo>
                  <a:lnTo>
                    <a:pt x="3" y="150"/>
                  </a:lnTo>
                  <a:lnTo>
                    <a:pt x="0" y="74"/>
                  </a:lnTo>
                  <a:lnTo>
                    <a:pt x="41" y="57"/>
                  </a:lnTo>
                  <a:lnTo>
                    <a:pt x="37" y="43"/>
                  </a:lnTo>
                  <a:lnTo>
                    <a:pt x="44" y="14"/>
                  </a:lnTo>
                  <a:lnTo>
                    <a:pt x="47" y="0"/>
                  </a:lnTo>
                  <a:lnTo>
                    <a:pt x="62" y="8"/>
                  </a:lnTo>
                  <a:lnTo>
                    <a:pt x="69" y="33"/>
                  </a:lnTo>
                  <a:lnTo>
                    <a:pt x="66" y="50"/>
                  </a:lnTo>
                  <a:lnTo>
                    <a:pt x="99" y="74"/>
                  </a:lnTo>
                  <a:lnTo>
                    <a:pt x="104" y="93"/>
                  </a:lnTo>
                  <a:lnTo>
                    <a:pt x="86" y="107"/>
                  </a:lnTo>
                  <a:lnTo>
                    <a:pt x="78" y="139"/>
                  </a:lnTo>
                  <a:lnTo>
                    <a:pt x="86" y="159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93" name="Freeform 19"/>
            <p:cNvSpPr>
              <a:spLocks/>
            </p:cNvSpPr>
            <p:nvPr/>
          </p:nvSpPr>
          <p:spPr bwMode="auto">
            <a:xfrm>
              <a:off x="4336256" y="3404013"/>
              <a:ext cx="180975" cy="182563"/>
            </a:xfrm>
            <a:custGeom>
              <a:avLst/>
              <a:gdLst>
                <a:gd name="T0" fmla="*/ 2147483647 w 164"/>
                <a:gd name="T1" fmla="*/ 2147483647 h 169"/>
                <a:gd name="T2" fmla="*/ 2147483647 w 164"/>
                <a:gd name="T3" fmla="*/ 2147483647 h 169"/>
                <a:gd name="T4" fmla="*/ 2147483647 w 164"/>
                <a:gd name="T5" fmla="*/ 2147483647 h 169"/>
                <a:gd name="T6" fmla="*/ 2147483647 w 164"/>
                <a:gd name="T7" fmla="*/ 2147483647 h 169"/>
                <a:gd name="T8" fmla="*/ 2147483647 w 164"/>
                <a:gd name="T9" fmla="*/ 2147483647 h 169"/>
                <a:gd name="T10" fmla="*/ 2147483647 w 164"/>
                <a:gd name="T11" fmla="*/ 2147483647 h 169"/>
                <a:gd name="T12" fmla="*/ 2147483647 w 164"/>
                <a:gd name="T13" fmla="*/ 2147483647 h 169"/>
                <a:gd name="T14" fmla="*/ 2147483647 w 164"/>
                <a:gd name="T15" fmla="*/ 0 h 169"/>
                <a:gd name="T16" fmla="*/ 2147483647 w 164"/>
                <a:gd name="T17" fmla="*/ 2147483647 h 169"/>
                <a:gd name="T18" fmla="*/ 2147483647 w 164"/>
                <a:gd name="T19" fmla="*/ 2147483647 h 169"/>
                <a:gd name="T20" fmla="*/ 2147483647 w 164"/>
                <a:gd name="T21" fmla="*/ 2147483647 h 169"/>
                <a:gd name="T22" fmla="*/ 0 w 164"/>
                <a:gd name="T23" fmla="*/ 2147483647 h 169"/>
                <a:gd name="T24" fmla="*/ 2147483647 w 164"/>
                <a:gd name="T25" fmla="*/ 2147483647 h 169"/>
                <a:gd name="T26" fmla="*/ 2147483647 w 164"/>
                <a:gd name="T27" fmla="*/ 2147483647 h 169"/>
                <a:gd name="T28" fmla="*/ 2147483647 w 164"/>
                <a:gd name="T29" fmla="*/ 2147483647 h 169"/>
                <a:gd name="T30" fmla="*/ 2147483647 w 164"/>
                <a:gd name="T31" fmla="*/ 2147483647 h 169"/>
                <a:gd name="T32" fmla="*/ 2147483647 w 164"/>
                <a:gd name="T33" fmla="*/ 2147483647 h 16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64" h="169">
                  <a:moveTo>
                    <a:pt x="125" y="141"/>
                  </a:moveTo>
                  <a:lnTo>
                    <a:pt x="124" y="118"/>
                  </a:lnTo>
                  <a:lnTo>
                    <a:pt x="117" y="100"/>
                  </a:lnTo>
                  <a:lnTo>
                    <a:pt x="159" y="84"/>
                  </a:lnTo>
                  <a:lnTo>
                    <a:pt x="163" y="69"/>
                  </a:lnTo>
                  <a:lnTo>
                    <a:pt x="152" y="30"/>
                  </a:lnTo>
                  <a:lnTo>
                    <a:pt x="139" y="30"/>
                  </a:lnTo>
                  <a:lnTo>
                    <a:pt x="74" y="0"/>
                  </a:lnTo>
                  <a:lnTo>
                    <a:pt x="47" y="30"/>
                  </a:lnTo>
                  <a:lnTo>
                    <a:pt x="35" y="66"/>
                  </a:lnTo>
                  <a:lnTo>
                    <a:pt x="5" y="109"/>
                  </a:lnTo>
                  <a:lnTo>
                    <a:pt x="0" y="139"/>
                  </a:lnTo>
                  <a:lnTo>
                    <a:pt x="11" y="159"/>
                  </a:lnTo>
                  <a:lnTo>
                    <a:pt x="57" y="156"/>
                  </a:lnTo>
                  <a:lnTo>
                    <a:pt x="81" y="168"/>
                  </a:lnTo>
                  <a:lnTo>
                    <a:pt x="103" y="151"/>
                  </a:lnTo>
                  <a:lnTo>
                    <a:pt x="125" y="141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94" name="Freeform 20"/>
            <p:cNvSpPr>
              <a:spLocks/>
            </p:cNvSpPr>
            <p:nvPr/>
          </p:nvSpPr>
          <p:spPr bwMode="auto">
            <a:xfrm>
              <a:off x="3907631" y="3478626"/>
              <a:ext cx="352425" cy="717550"/>
            </a:xfrm>
            <a:custGeom>
              <a:avLst/>
              <a:gdLst>
                <a:gd name="T0" fmla="*/ 2147483647 w 323"/>
                <a:gd name="T1" fmla="*/ 2147483647 h 672"/>
                <a:gd name="T2" fmla="*/ 2147483647 w 323"/>
                <a:gd name="T3" fmla="*/ 2147483647 h 672"/>
                <a:gd name="T4" fmla="*/ 2147483647 w 323"/>
                <a:gd name="T5" fmla="*/ 2147483647 h 672"/>
                <a:gd name="T6" fmla="*/ 2147483647 w 323"/>
                <a:gd name="T7" fmla="*/ 2147483647 h 672"/>
                <a:gd name="T8" fmla="*/ 2147483647 w 323"/>
                <a:gd name="T9" fmla="*/ 2147483647 h 672"/>
                <a:gd name="T10" fmla="*/ 2147483647 w 323"/>
                <a:gd name="T11" fmla="*/ 2147483647 h 672"/>
                <a:gd name="T12" fmla="*/ 2147483647 w 323"/>
                <a:gd name="T13" fmla="*/ 2147483647 h 672"/>
                <a:gd name="T14" fmla="*/ 2147483647 w 323"/>
                <a:gd name="T15" fmla="*/ 2147483647 h 672"/>
                <a:gd name="T16" fmla="*/ 2147483647 w 323"/>
                <a:gd name="T17" fmla="*/ 2147483647 h 672"/>
                <a:gd name="T18" fmla="*/ 2147483647 w 323"/>
                <a:gd name="T19" fmla="*/ 2147483647 h 672"/>
                <a:gd name="T20" fmla="*/ 2147483647 w 323"/>
                <a:gd name="T21" fmla="*/ 2147483647 h 672"/>
                <a:gd name="T22" fmla="*/ 2147483647 w 323"/>
                <a:gd name="T23" fmla="*/ 2147483647 h 672"/>
                <a:gd name="T24" fmla="*/ 2147483647 w 323"/>
                <a:gd name="T25" fmla="*/ 2147483647 h 672"/>
                <a:gd name="T26" fmla="*/ 2147483647 w 323"/>
                <a:gd name="T27" fmla="*/ 2147483647 h 672"/>
                <a:gd name="T28" fmla="*/ 2147483647 w 323"/>
                <a:gd name="T29" fmla="*/ 2147483647 h 672"/>
                <a:gd name="T30" fmla="*/ 2147483647 w 323"/>
                <a:gd name="T31" fmla="*/ 2147483647 h 672"/>
                <a:gd name="T32" fmla="*/ 2147483647 w 323"/>
                <a:gd name="T33" fmla="*/ 2147483647 h 672"/>
                <a:gd name="T34" fmla="*/ 2147483647 w 323"/>
                <a:gd name="T35" fmla="*/ 2147483647 h 672"/>
                <a:gd name="T36" fmla="*/ 2147483647 w 323"/>
                <a:gd name="T37" fmla="*/ 0 h 672"/>
                <a:gd name="T38" fmla="*/ 2147483647 w 323"/>
                <a:gd name="T39" fmla="*/ 2147483647 h 672"/>
                <a:gd name="T40" fmla="*/ 2147483647 w 323"/>
                <a:gd name="T41" fmla="*/ 2147483647 h 672"/>
                <a:gd name="T42" fmla="*/ 2147483647 w 323"/>
                <a:gd name="T43" fmla="*/ 2147483647 h 672"/>
                <a:gd name="T44" fmla="*/ 2147483647 w 323"/>
                <a:gd name="T45" fmla="*/ 2147483647 h 672"/>
                <a:gd name="T46" fmla="*/ 2147483647 w 323"/>
                <a:gd name="T47" fmla="*/ 2147483647 h 672"/>
                <a:gd name="T48" fmla="*/ 2147483647 w 323"/>
                <a:gd name="T49" fmla="*/ 2147483647 h 672"/>
                <a:gd name="T50" fmla="*/ 2147483647 w 323"/>
                <a:gd name="T51" fmla="*/ 2147483647 h 672"/>
                <a:gd name="T52" fmla="*/ 2147483647 w 323"/>
                <a:gd name="T53" fmla="*/ 2147483647 h 672"/>
                <a:gd name="T54" fmla="*/ 2147483647 w 323"/>
                <a:gd name="T55" fmla="*/ 2147483647 h 672"/>
                <a:gd name="T56" fmla="*/ 2147483647 w 323"/>
                <a:gd name="T57" fmla="*/ 2147483647 h 672"/>
                <a:gd name="T58" fmla="*/ 2147483647 w 323"/>
                <a:gd name="T59" fmla="*/ 2147483647 h 672"/>
                <a:gd name="T60" fmla="*/ 2147483647 w 323"/>
                <a:gd name="T61" fmla="*/ 2147483647 h 672"/>
                <a:gd name="T62" fmla="*/ 2147483647 w 323"/>
                <a:gd name="T63" fmla="*/ 2147483647 h 672"/>
                <a:gd name="T64" fmla="*/ 0 w 323"/>
                <a:gd name="T65" fmla="*/ 2147483647 h 672"/>
                <a:gd name="T66" fmla="*/ 2147483647 w 323"/>
                <a:gd name="T67" fmla="*/ 2147483647 h 672"/>
                <a:gd name="T68" fmla="*/ 2147483647 w 323"/>
                <a:gd name="T69" fmla="*/ 2147483647 h 672"/>
                <a:gd name="T70" fmla="*/ 2147483647 w 323"/>
                <a:gd name="T71" fmla="*/ 2147483647 h 67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23" h="672">
                  <a:moveTo>
                    <a:pt x="21" y="671"/>
                  </a:moveTo>
                  <a:lnTo>
                    <a:pt x="90" y="650"/>
                  </a:lnTo>
                  <a:lnTo>
                    <a:pt x="179" y="592"/>
                  </a:lnTo>
                  <a:lnTo>
                    <a:pt x="241" y="580"/>
                  </a:lnTo>
                  <a:lnTo>
                    <a:pt x="288" y="542"/>
                  </a:lnTo>
                  <a:lnTo>
                    <a:pt x="293" y="462"/>
                  </a:lnTo>
                  <a:lnTo>
                    <a:pt x="270" y="433"/>
                  </a:lnTo>
                  <a:lnTo>
                    <a:pt x="278" y="406"/>
                  </a:lnTo>
                  <a:lnTo>
                    <a:pt x="293" y="386"/>
                  </a:lnTo>
                  <a:lnTo>
                    <a:pt x="296" y="351"/>
                  </a:lnTo>
                  <a:lnTo>
                    <a:pt x="312" y="326"/>
                  </a:lnTo>
                  <a:lnTo>
                    <a:pt x="288" y="278"/>
                  </a:lnTo>
                  <a:lnTo>
                    <a:pt x="253" y="238"/>
                  </a:lnTo>
                  <a:lnTo>
                    <a:pt x="274" y="174"/>
                  </a:lnTo>
                  <a:lnTo>
                    <a:pt x="314" y="148"/>
                  </a:lnTo>
                  <a:lnTo>
                    <a:pt x="322" y="105"/>
                  </a:lnTo>
                  <a:lnTo>
                    <a:pt x="305" y="68"/>
                  </a:lnTo>
                  <a:lnTo>
                    <a:pt x="305" y="25"/>
                  </a:lnTo>
                  <a:lnTo>
                    <a:pt x="278" y="0"/>
                  </a:lnTo>
                  <a:lnTo>
                    <a:pt x="215" y="32"/>
                  </a:lnTo>
                  <a:lnTo>
                    <a:pt x="205" y="22"/>
                  </a:lnTo>
                  <a:lnTo>
                    <a:pt x="172" y="48"/>
                  </a:lnTo>
                  <a:lnTo>
                    <a:pt x="144" y="45"/>
                  </a:lnTo>
                  <a:lnTo>
                    <a:pt x="90" y="123"/>
                  </a:lnTo>
                  <a:lnTo>
                    <a:pt x="75" y="123"/>
                  </a:lnTo>
                  <a:lnTo>
                    <a:pt x="45" y="148"/>
                  </a:lnTo>
                  <a:lnTo>
                    <a:pt x="47" y="181"/>
                  </a:lnTo>
                  <a:lnTo>
                    <a:pt x="33" y="211"/>
                  </a:lnTo>
                  <a:lnTo>
                    <a:pt x="28" y="252"/>
                  </a:lnTo>
                  <a:lnTo>
                    <a:pt x="2" y="292"/>
                  </a:lnTo>
                  <a:lnTo>
                    <a:pt x="31" y="351"/>
                  </a:lnTo>
                  <a:lnTo>
                    <a:pt x="21" y="386"/>
                  </a:lnTo>
                  <a:lnTo>
                    <a:pt x="0" y="423"/>
                  </a:lnTo>
                  <a:lnTo>
                    <a:pt x="31" y="567"/>
                  </a:lnTo>
                  <a:lnTo>
                    <a:pt x="10" y="640"/>
                  </a:lnTo>
                  <a:lnTo>
                    <a:pt x="21" y="671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95" name="Freeform 21"/>
            <p:cNvSpPr>
              <a:spLocks/>
            </p:cNvSpPr>
            <p:nvPr/>
          </p:nvSpPr>
          <p:spPr bwMode="auto">
            <a:xfrm>
              <a:off x="4472781" y="3496088"/>
              <a:ext cx="41275" cy="58738"/>
            </a:xfrm>
            <a:custGeom>
              <a:avLst/>
              <a:gdLst>
                <a:gd name="T0" fmla="*/ 2147483647 w 38"/>
                <a:gd name="T1" fmla="*/ 0 h 53"/>
                <a:gd name="T2" fmla="*/ 2147483647 w 38"/>
                <a:gd name="T3" fmla="*/ 2147483647 h 53"/>
                <a:gd name="T4" fmla="*/ 2147483647 w 38"/>
                <a:gd name="T5" fmla="*/ 2147483647 h 53"/>
                <a:gd name="T6" fmla="*/ 2147483647 w 38"/>
                <a:gd name="T7" fmla="*/ 2147483647 h 53"/>
                <a:gd name="T8" fmla="*/ 2147483647 w 38"/>
                <a:gd name="T9" fmla="*/ 2147483647 h 53"/>
                <a:gd name="T10" fmla="*/ 0 w 38"/>
                <a:gd name="T11" fmla="*/ 2147483647 h 53"/>
                <a:gd name="T12" fmla="*/ 2147483647 w 38"/>
                <a:gd name="T13" fmla="*/ 0 h 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8" h="53">
                  <a:moveTo>
                    <a:pt x="37" y="0"/>
                  </a:moveTo>
                  <a:lnTo>
                    <a:pt x="31" y="27"/>
                  </a:lnTo>
                  <a:lnTo>
                    <a:pt x="34" y="39"/>
                  </a:lnTo>
                  <a:lnTo>
                    <a:pt x="8" y="52"/>
                  </a:lnTo>
                  <a:lnTo>
                    <a:pt x="5" y="30"/>
                  </a:lnTo>
                  <a:lnTo>
                    <a:pt x="0" y="15"/>
                  </a:lnTo>
                  <a:lnTo>
                    <a:pt x="37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96" name="Freeform 22"/>
            <p:cNvSpPr>
              <a:spLocks/>
            </p:cNvSpPr>
            <p:nvPr/>
          </p:nvSpPr>
          <p:spPr bwMode="auto">
            <a:xfrm>
              <a:off x="4444206" y="5577301"/>
              <a:ext cx="79375" cy="55562"/>
            </a:xfrm>
            <a:custGeom>
              <a:avLst/>
              <a:gdLst>
                <a:gd name="T0" fmla="*/ 2147483647 w 72"/>
                <a:gd name="T1" fmla="*/ 2147483647 h 49"/>
                <a:gd name="T2" fmla="*/ 2147483647 w 72"/>
                <a:gd name="T3" fmla="*/ 2147483647 h 49"/>
                <a:gd name="T4" fmla="*/ 2147483647 w 72"/>
                <a:gd name="T5" fmla="*/ 0 h 49"/>
                <a:gd name="T6" fmla="*/ 2147483647 w 72"/>
                <a:gd name="T7" fmla="*/ 2147483647 h 49"/>
                <a:gd name="T8" fmla="*/ 2147483647 w 72"/>
                <a:gd name="T9" fmla="*/ 2147483647 h 49"/>
                <a:gd name="T10" fmla="*/ 2147483647 w 72"/>
                <a:gd name="T11" fmla="*/ 2147483647 h 49"/>
                <a:gd name="T12" fmla="*/ 0 w 72"/>
                <a:gd name="T13" fmla="*/ 2147483647 h 49"/>
                <a:gd name="T14" fmla="*/ 2147483647 w 72"/>
                <a:gd name="T15" fmla="*/ 2147483647 h 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2" h="49">
                  <a:moveTo>
                    <a:pt x="4" y="13"/>
                  </a:moveTo>
                  <a:lnTo>
                    <a:pt x="30" y="18"/>
                  </a:lnTo>
                  <a:lnTo>
                    <a:pt x="57" y="0"/>
                  </a:lnTo>
                  <a:lnTo>
                    <a:pt x="71" y="36"/>
                  </a:lnTo>
                  <a:lnTo>
                    <a:pt x="42" y="48"/>
                  </a:lnTo>
                  <a:lnTo>
                    <a:pt x="6" y="45"/>
                  </a:lnTo>
                  <a:lnTo>
                    <a:pt x="0" y="18"/>
                  </a:lnTo>
                  <a:lnTo>
                    <a:pt x="4" y="13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97" name="Freeform 23"/>
            <p:cNvSpPr>
              <a:spLocks/>
            </p:cNvSpPr>
            <p:nvPr/>
          </p:nvSpPr>
          <p:spPr bwMode="auto">
            <a:xfrm>
              <a:off x="3983831" y="5226463"/>
              <a:ext cx="798512" cy="646113"/>
            </a:xfrm>
            <a:custGeom>
              <a:avLst/>
              <a:gdLst>
                <a:gd name="T0" fmla="*/ 2147483647 w 729"/>
                <a:gd name="T1" fmla="*/ 2147483647 h 604"/>
                <a:gd name="T2" fmla="*/ 2147483647 w 729"/>
                <a:gd name="T3" fmla="*/ 2147483647 h 604"/>
                <a:gd name="T4" fmla="*/ 2147483647 w 729"/>
                <a:gd name="T5" fmla="*/ 2147483647 h 604"/>
                <a:gd name="T6" fmla="*/ 2147483647 w 729"/>
                <a:gd name="T7" fmla="*/ 2147483647 h 604"/>
                <a:gd name="T8" fmla="*/ 2147483647 w 729"/>
                <a:gd name="T9" fmla="*/ 2147483647 h 604"/>
                <a:gd name="T10" fmla="*/ 2147483647 w 729"/>
                <a:gd name="T11" fmla="*/ 0 h 604"/>
                <a:gd name="T12" fmla="*/ 2147483647 w 729"/>
                <a:gd name="T13" fmla="*/ 2147483647 h 604"/>
                <a:gd name="T14" fmla="*/ 2147483647 w 729"/>
                <a:gd name="T15" fmla="*/ 2147483647 h 604"/>
                <a:gd name="T16" fmla="*/ 2147483647 w 729"/>
                <a:gd name="T17" fmla="*/ 2147483647 h 604"/>
                <a:gd name="T18" fmla="*/ 2147483647 w 729"/>
                <a:gd name="T19" fmla="*/ 2147483647 h 604"/>
                <a:gd name="T20" fmla="*/ 2147483647 w 729"/>
                <a:gd name="T21" fmla="*/ 2147483647 h 604"/>
                <a:gd name="T22" fmla="*/ 2147483647 w 729"/>
                <a:gd name="T23" fmla="*/ 2147483647 h 604"/>
                <a:gd name="T24" fmla="*/ 2147483647 w 729"/>
                <a:gd name="T25" fmla="*/ 2147483647 h 604"/>
                <a:gd name="T26" fmla="*/ 2147483647 w 729"/>
                <a:gd name="T27" fmla="*/ 2147483647 h 604"/>
                <a:gd name="T28" fmla="*/ 2147483647 w 729"/>
                <a:gd name="T29" fmla="*/ 2147483647 h 604"/>
                <a:gd name="T30" fmla="*/ 2147483647 w 729"/>
                <a:gd name="T31" fmla="*/ 2147483647 h 604"/>
                <a:gd name="T32" fmla="*/ 2147483647 w 729"/>
                <a:gd name="T33" fmla="*/ 2147483647 h 604"/>
                <a:gd name="T34" fmla="*/ 2147483647 w 729"/>
                <a:gd name="T35" fmla="*/ 2147483647 h 604"/>
                <a:gd name="T36" fmla="*/ 2147483647 w 729"/>
                <a:gd name="T37" fmla="*/ 2147483647 h 604"/>
                <a:gd name="T38" fmla="*/ 2147483647 w 729"/>
                <a:gd name="T39" fmla="*/ 2147483647 h 604"/>
                <a:gd name="T40" fmla="*/ 2147483647 w 729"/>
                <a:gd name="T41" fmla="*/ 2147483647 h 604"/>
                <a:gd name="T42" fmla="*/ 2147483647 w 729"/>
                <a:gd name="T43" fmla="*/ 2147483647 h 604"/>
                <a:gd name="T44" fmla="*/ 2147483647 w 729"/>
                <a:gd name="T45" fmla="*/ 2147483647 h 604"/>
                <a:gd name="T46" fmla="*/ 2147483647 w 729"/>
                <a:gd name="T47" fmla="*/ 2147483647 h 604"/>
                <a:gd name="T48" fmla="*/ 2147483647 w 729"/>
                <a:gd name="T49" fmla="*/ 2147483647 h 604"/>
                <a:gd name="T50" fmla="*/ 2147483647 w 729"/>
                <a:gd name="T51" fmla="*/ 2147483647 h 604"/>
                <a:gd name="T52" fmla="*/ 2147483647 w 729"/>
                <a:gd name="T53" fmla="*/ 2147483647 h 604"/>
                <a:gd name="T54" fmla="*/ 2147483647 w 729"/>
                <a:gd name="T55" fmla="*/ 2147483647 h 604"/>
                <a:gd name="T56" fmla="*/ 2147483647 w 729"/>
                <a:gd name="T57" fmla="*/ 2147483647 h 604"/>
                <a:gd name="T58" fmla="*/ 2147483647 w 729"/>
                <a:gd name="T59" fmla="*/ 2147483647 h 604"/>
                <a:gd name="T60" fmla="*/ 2147483647 w 729"/>
                <a:gd name="T61" fmla="*/ 2147483647 h 604"/>
                <a:gd name="T62" fmla="*/ 2147483647 w 729"/>
                <a:gd name="T63" fmla="*/ 2147483647 h 604"/>
                <a:gd name="T64" fmla="*/ 2147483647 w 729"/>
                <a:gd name="T65" fmla="*/ 2147483647 h 604"/>
                <a:gd name="T66" fmla="*/ 2147483647 w 729"/>
                <a:gd name="T67" fmla="*/ 2147483647 h 604"/>
                <a:gd name="T68" fmla="*/ 2147483647 w 729"/>
                <a:gd name="T69" fmla="*/ 2147483647 h 604"/>
                <a:gd name="T70" fmla="*/ 2147483647 w 729"/>
                <a:gd name="T71" fmla="*/ 2147483647 h 60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29" h="604">
                  <a:moveTo>
                    <a:pt x="194" y="103"/>
                  </a:moveTo>
                  <a:lnTo>
                    <a:pt x="214" y="87"/>
                  </a:lnTo>
                  <a:lnTo>
                    <a:pt x="214" y="57"/>
                  </a:lnTo>
                  <a:lnTo>
                    <a:pt x="224" y="49"/>
                  </a:lnTo>
                  <a:lnTo>
                    <a:pt x="249" y="50"/>
                  </a:lnTo>
                  <a:lnTo>
                    <a:pt x="291" y="70"/>
                  </a:lnTo>
                  <a:lnTo>
                    <a:pt x="298" y="55"/>
                  </a:lnTo>
                  <a:lnTo>
                    <a:pt x="289" y="39"/>
                  </a:lnTo>
                  <a:lnTo>
                    <a:pt x="291" y="27"/>
                  </a:lnTo>
                  <a:lnTo>
                    <a:pt x="317" y="4"/>
                  </a:lnTo>
                  <a:lnTo>
                    <a:pt x="364" y="16"/>
                  </a:lnTo>
                  <a:lnTo>
                    <a:pt x="392" y="0"/>
                  </a:lnTo>
                  <a:lnTo>
                    <a:pt x="412" y="19"/>
                  </a:lnTo>
                  <a:lnTo>
                    <a:pt x="458" y="7"/>
                  </a:lnTo>
                  <a:lnTo>
                    <a:pt x="467" y="25"/>
                  </a:lnTo>
                  <a:lnTo>
                    <a:pt x="452" y="44"/>
                  </a:lnTo>
                  <a:lnTo>
                    <a:pt x="426" y="80"/>
                  </a:lnTo>
                  <a:lnTo>
                    <a:pt x="426" y="89"/>
                  </a:lnTo>
                  <a:lnTo>
                    <a:pt x="442" y="100"/>
                  </a:lnTo>
                  <a:lnTo>
                    <a:pt x="542" y="59"/>
                  </a:lnTo>
                  <a:lnTo>
                    <a:pt x="575" y="80"/>
                  </a:lnTo>
                  <a:lnTo>
                    <a:pt x="585" y="70"/>
                  </a:lnTo>
                  <a:lnTo>
                    <a:pt x="575" y="49"/>
                  </a:lnTo>
                  <a:lnTo>
                    <a:pt x="578" y="34"/>
                  </a:lnTo>
                  <a:lnTo>
                    <a:pt x="642" y="49"/>
                  </a:lnTo>
                  <a:lnTo>
                    <a:pt x="654" y="57"/>
                  </a:lnTo>
                  <a:lnTo>
                    <a:pt x="670" y="55"/>
                  </a:lnTo>
                  <a:lnTo>
                    <a:pt x="698" y="89"/>
                  </a:lnTo>
                  <a:lnTo>
                    <a:pt x="728" y="153"/>
                  </a:lnTo>
                  <a:lnTo>
                    <a:pt x="708" y="167"/>
                  </a:lnTo>
                  <a:lnTo>
                    <a:pt x="690" y="201"/>
                  </a:lnTo>
                  <a:lnTo>
                    <a:pt x="675" y="206"/>
                  </a:lnTo>
                  <a:lnTo>
                    <a:pt x="662" y="234"/>
                  </a:lnTo>
                  <a:lnTo>
                    <a:pt x="612" y="258"/>
                  </a:lnTo>
                  <a:lnTo>
                    <a:pt x="593" y="246"/>
                  </a:lnTo>
                  <a:lnTo>
                    <a:pt x="580" y="268"/>
                  </a:lnTo>
                  <a:lnTo>
                    <a:pt x="580" y="275"/>
                  </a:lnTo>
                  <a:lnTo>
                    <a:pt x="566" y="275"/>
                  </a:lnTo>
                  <a:lnTo>
                    <a:pt x="539" y="275"/>
                  </a:lnTo>
                  <a:lnTo>
                    <a:pt x="514" y="293"/>
                  </a:lnTo>
                  <a:lnTo>
                    <a:pt x="497" y="284"/>
                  </a:lnTo>
                  <a:lnTo>
                    <a:pt x="474" y="296"/>
                  </a:lnTo>
                  <a:lnTo>
                    <a:pt x="422" y="320"/>
                  </a:lnTo>
                  <a:lnTo>
                    <a:pt x="376" y="285"/>
                  </a:lnTo>
                  <a:lnTo>
                    <a:pt x="374" y="312"/>
                  </a:lnTo>
                  <a:lnTo>
                    <a:pt x="389" y="354"/>
                  </a:lnTo>
                  <a:lnTo>
                    <a:pt x="349" y="369"/>
                  </a:lnTo>
                  <a:lnTo>
                    <a:pt x="327" y="399"/>
                  </a:lnTo>
                  <a:lnTo>
                    <a:pt x="286" y="411"/>
                  </a:lnTo>
                  <a:lnTo>
                    <a:pt x="263" y="418"/>
                  </a:lnTo>
                  <a:lnTo>
                    <a:pt x="219" y="418"/>
                  </a:lnTo>
                  <a:lnTo>
                    <a:pt x="189" y="450"/>
                  </a:lnTo>
                  <a:lnTo>
                    <a:pt x="111" y="477"/>
                  </a:lnTo>
                  <a:lnTo>
                    <a:pt x="70" y="502"/>
                  </a:lnTo>
                  <a:lnTo>
                    <a:pt x="52" y="521"/>
                  </a:lnTo>
                  <a:lnTo>
                    <a:pt x="88" y="582"/>
                  </a:lnTo>
                  <a:lnTo>
                    <a:pt x="64" y="603"/>
                  </a:lnTo>
                  <a:lnTo>
                    <a:pt x="35" y="599"/>
                  </a:lnTo>
                  <a:lnTo>
                    <a:pt x="0" y="539"/>
                  </a:lnTo>
                  <a:lnTo>
                    <a:pt x="8" y="491"/>
                  </a:lnTo>
                  <a:lnTo>
                    <a:pt x="8" y="472"/>
                  </a:lnTo>
                  <a:lnTo>
                    <a:pt x="33" y="431"/>
                  </a:lnTo>
                  <a:lnTo>
                    <a:pt x="64" y="423"/>
                  </a:lnTo>
                  <a:lnTo>
                    <a:pt x="61" y="403"/>
                  </a:lnTo>
                  <a:lnTo>
                    <a:pt x="93" y="388"/>
                  </a:lnTo>
                  <a:lnTo>
                    <a:pt x="98" y="352"/>
                  </a:lnTo>
                  <a:lnTo>
                    <a:pt x="155" y="308"/>
                  </a:lnTo>
                  <a:lnTo>
                    <a:pt x="153" y="246"/>
                  </a:lnTo>
                  <a:lnTo>
                    <a:pt x="196" y="193"/>
                  </a:lnTo>
                  <a:lnTo>
                    <a:pt x="194" y="170"/>
                  </a:lnTo>
                  <a:lnTo>
                    <a:pt x="209" y="151"/>
                  </a:lnTo>
                  <a:lnTo>
                    <a:pt x="194" y="103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98" name="Freeform 24"/>
            <p:cNvSpPr>
              <a:spLocks/>
            </p:cNvSpPr>
            <p:nvPr/>
          </p:nvSpPr>
          <p:spPr bwMode="auto">
            <a:xfrm>
              <a:off x="3386931" y="5158201"/>
              <a:ext cx="822325" cy="581025"/>
            </a:xfrm>
            <a:custGeom>
              <a:avLst/>
              <a:gdLst>
                <a:gd name="T0" fmla="*/ 2147483647 w 753"/>
                <a:gd name="T1" fmla="*/ 2147483647 h 542"/>
                <a:gd name="T2" fmla="*/ 2147483647 w 753"/>
                <a:gd name="T3" fmla="*/ 2147483647 h 542"/>
                <a:gd name="T4" fmla="*/ 2147483647 w 753"/>
                <a:gd name="T5" fmla="*/ 2147483647 h 542"/>
                <a:gd name="T6" fmla="*/ 2147483647 w 753"/>
                <a:gd name="T7" fmla="*/ 2147483647 h 542"/>
                <a:gd name="T8" fmla="*/ 2147483647 w 753"/>
                <a:gd name="T9" fmla="*/ 2147483647 h 542"/>
                <a:gd name="T10" fmla="*/ 2147483647 w 753"/>
                <a:gd name="T11" fmla="*/ 2147483647 h 542"/>
                <a:gd name="T12" fmla="*/ 2147483647 w 753"/>
                <a:gd name="T13" fmla="*/ 2147483647 h 542"/>
                <a:gd name="T14" fmla="*/ 2147483647 w 753"/>
                <a:gd name="T15" fmla="*/ 2147483647 h 542"/>
                <a:gd name="T16" fmla="*/ 2147483647 w 753"/>
                <a:gd name="T17" fmla="*/ 2147483647 h 542"/>
                <a:gd name="T18" fmla="*/ 2147483647 w 753"/>
                <a:gd name="T19" fmla="*/ 2147483647 h 542"/>
                <a:gd name="T20" fmla="*/ 2147483647 w 753"/>
                <a:gd name="T21" fmla="*/ 2147483647 h 542"/>
                <a:gd name="T22" fmla="*/ 2147483647 w 753"/>
                <a:gd name="T23" fmla="*/ 2147483647 h 542"/>
                <a:gd name="T24" fmla="*/ 2147483647 w 753"/>
                <a:gd name="T25" fmla="*/ 2147483647 h 542"/>
                <a:gd name="T26" fmla="*/ 2147483647 w 753"/>
                <a:gd name="T27" fmla="*/ 2147483647 h 542"/>
                <a:gd name="T28" fmla="*/ 2147483647 w 753"/>
                <a:gd name="T29" fmla="*/ 2147483647 h 542"/>
                <a:gd name="T30" fmla="*/ 2147483647 w 753"/>
                <a:gd name="T31" fmla="*/ 2147483647 h 542"/>
                <a:gd name="T32" fmla="*/ 2147483647 w 753"/>
                <a:gd name="T33" fmla="*/ 2147483647 h 542"/>
                <a:gd name="T34" fmla="*/ 2147483647 w 753"/>
                <a:gd name="T35" fmla="*/ 2147483647 h 542"/>
                <a:gd name="T36" fmla="*/ 2147483647 w 753"/>
                <a:gd name="T37" fmla="*/ 2147483647 h 542"/>
                <a:gd name="T38" fmla="*/ 2147483647 w 753"/>
                <a:gd name="T39" fmla="*/ 2147483647 h 542"/>
                <a:gd name="T40" fmla="*/ 2147483647 w 753"/>
                <a:gd name="T41" fmla="*/ 2147483647 h 542"/>
                <a:gd name="T42" fmla="*/ 2147483647 w 753"/>
                <a:gd name="T43" fmla="*/ 2147483647 h 542"/>
                <a:gd name="T44" fmla="*/ 2147483647 w 753"/>
                <a:gd name="T45" fmla="*/ 2147483647 h 542"/>
                <a:gd name="T46" fmla="*/ 2147483647 w 753"/>
                <a:gd name="T47" fmla="*/ 2147483647 h 542"/>
                <a:gd name="T48" fmla="*/ 2147483647 w 753"/>
                <a:gd name="T49" fmla="*/ 2147483647 h 542"/>
                <a:gd name="T50" fmla="*/ 2147483647 w 753"/>
                <a:gd name="T51" fmla="*/ 2147483647 h 542"/>
                <a:gd name="T52" fmla="*/ 2147483647 w 753"/>
                <a:gd name="T53" fmla="*/ 2147483647 h 542"/>
                <a:gd name="T54" fmla="*/ 2147483647 w 753"/>
                <a:gd name="T55" fmla="*/ 2147483647 h 542"/>
                <a:gd name="T56" fmla="*/ 2147483647 w 753"/>
                <a:gd name="T57" fmla="*/ 2147483647 h 542"/>
                <a:gd name="T58" fmla="*/ 2147483647 w 753"/>
                <a:gd name="T59" fmla="*/ 2147483647 h 542"/>
                <a:gd name="T60" fmla="*/ 2147483647 w 753"/>
                <a:gd name="T61" fmla="*/ 2147483647 h 542"/>
                <a:gd name="T62" fmla="*/ 2147483647 w 753"/>
                <a:gd name="T63" fmla="*/ 2147483647 h 542"/>
                <a:gd name="T64" fmla="*/ 2147483647 w 753"/>
                <a:gd name="T65" fmla="*/ 2147483647 h 542"/>
                <a:gd name="T66" fmla="*/ 2147483647 w 753"/>
                <a:gd name="T67" fmla="*/ 2147483647 h 542"/>
                <a:gd name="T68" fmla="*/ 2147483647 w 753"/>
                <a:gd name="T69" fmla="*/ 2147483647 h 542"/>
                <a:gd name="T70" fmla="*/ 2147483647 w 753"/>
                <a:gd name="T71" fmla="*/ 2147483647 h 542"/>
                <a:gd name="T72" fmla="*/ 0 w 753"/>
                <a:gd name="T73" fmla="*/ 2147483647 h 54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753" h="542">
                  <a:moveTo>
                    <a:pt x="0" y="207"/>
                  </a:moveTo>
                  <a:lnTo>
                    <a:pt x="34" y="211"/>
                  </a:lnTo>
                  <a:lnTo>
                    <a:pt x="67" y="178"/>
                  </a:lnTo>
                  <a:lnTo>
                    <a:pt x="80" y="187"/>
                  </a:lnTo>
                  <a:lnTo>
                    <a:pt x="147" y="215"/>
                  </a:lnTo>
                  <a:lnTo>
                    <a:pt x="159" y="207"/>
                  </a:lnTo>
                  <a:lnTo>
                    <a:pt x="161" y="187"/>
                  </a:lnTo>
                  <a:lnTo>
                    <a:pt x="175" y="173"/>
                  </a:lnTo>
                  <a:lnTo>
                    <a:pt x="269" y="112"/>
                  </a:lnTo>
                  <a:lnTo>
                    <a:pt x="284" y="133"/>
                  </a:lnTo>
                  <a:lnTo>
                    <a:pt x="343" y="148"/>
                  </a:lnTo>
                  <a:lnTo>
                    <a:pt x="373" y="107"/>
                  </a:lnTo>
                  <a:lnTo>
                    <a:pt x="387" y="117"/>
                  </a:lnTo>
                  <a:lnTo>
                    <a:pt x="410" y="117"/>
                  </a:lnTo>
                  <a:lnTo>
                    <a:pt x="410" y="105"/>
                  </a:lnTo>
                  <a:lnTo>
                    <a:pt x="438" y="95"/>
                  </a:lnTo>
                  <a:lnTo>
                    <a:pt x="438" y="86"/>
                  </a:lnTo>
                  <a:lnTo>
                    <a:pt x="450" y="73"/>
                  </a:lnTo>
                  <a:lnTo>
                    <a:pt x="458" y="75"/>
                  </a:lnTo>
                  <a:lnTo>
                    <a:pt x="489" y="46"/>
                  </a:lnTo>
                  <a:lnTo>
                    <a:pt x="513" y="52"/>
                  </a:lnTo>
                  <a:lnTo>
                    <a:pt x="537" y="19"/>
                  </a:lnTo>
                  <a:lnTo>
                    <a:pt x="550" y="46"/>
                  </a:lnTo>
                  <a:lnTo>
                    <a:pt x="557" y="44"/>
                  </a:lnTo>
                  <a:lnTo>
                    <a:pt x="596" y="7"/>
                  </a:lnTo>
                  <a:lnTo>
                    <a:pt x="606" y="9"/>
                  </a:lnTo>
                  <a:lnTo>
                    <a:pt x="624" y="0"/>
                  </a:lnTo>
                  <a:lnTo>
                    <a:pt x="656" y="9"/>
                  </a:lnTo>
                  <a:lnTo>
                    <a:pt x="656" y="44"/>
                  </a:lnTo>
                  <a:lnTo>
                    <a:pt x="681" y="47"/>
                  </a:lnTo>
                  <a:lnTo>
                    <a:pt x="672" y="82"/>
                  </a:lnTo>
                  <a:lnTo>
                    <a:pt x="651" y="119"/>
                  </a:lnTo>
                  <a:lnTo>
                    <a:pt x="640" y="151"/>
                  </a:lnTo>
                  <a:lnTo>
                    <a:pt x="651" y="151"/>
                  </a:lnTo>
                  <a:lnTo>
                    <a:pt x="678" y="127"/>
                  </a:lnTo>
                  <a:lnTo>
                    <a:pt x="700" y="176"/>
                  </a:lnTo>
                  <a:lnTo>
                    <a:pt x="717" y="164"/>
                  </a:lnTo>
                  <a:lnTo>
                    <a:pt x="736" y="164"/>
                  </a:lnTo>
                  <a:lnTo>
                    <a:pt x="752" y="213"/>
                  </a:lnTo>
                  <a:lnTo>
                    <a:pt x="736" y="231"/>
                  </a:lnTo>
                  <a:lnTo>
                    <a:pt x="738" y="254"/>
                  </a:lnTo>
                  <a:lnTo>
                    <a:pt x="694" y="308"/>
                  </a:lnTo>
                  <a:lnTo>
                    <a:pt x="696" y="369"/>
                  </a:lnTo>
                  <a:lnTo>
                    <a:pt x="640" y="413"/>
                  </a:lnTo>
                  <a:lnTo>
                    <a:pt x="635" y="449"/>
                  </a:lnTo>
                  <a:lnTo>
                    <a:pt x="603" y="465"/>
                  </a:lnTo>
                  <a:lnTo>
                    <a:pt x="606" y="484"/>
                  </a:lnTo>
                  <a:lnTo>
                    <a:pt x="574" y="493"/>
                  </a:lnTo>
                  <a:lnTo>
                    <a:pt x="550" y="533"/>
                  </a:lnTo>
                  <a:lnTo>
                    <a:pt x="485" y="541"/>
                  </a:lnTo>
                  <a:lnTo>
                    <a:pt x="450" y="517"/>
                  </a:lnTo>
                  <a:lnTo>
                    <a:pt x="417" y="503"/>
                  </a:lnTo>
                  <a:lnTo>
                    <a:pt x="382" y="538"/>
                  </a:lnTo>
                  <a:lnTo>
                    <a:pt x="347" y="541"/>
                  </a:lnTo>
                  <a:lnTo>
                    <a:pt x="311" y="541"/>
                  </a:lnTo>
                  <a:lnTo>
                    <a:pt x="232" y="499"/>
                  </a:lnTo>
                  <a:lnTo>
                    <a:pt x="220" y="460"/>
                  </a:lnTo>
                  <a:lnTo>
                    <a:pt x="237" y="418"/>
                  </a:lnTo>
                  <a:lnTo>
                    <a:pt x="215" y="404"/>
                  </a:lnTo>
                  <a:lnTo>
                    <a:pt x="185" y="404"/>
                  </a:lnTo>
                  <a:lnTo>
                    <a:pt x="179" y="394"/>
                  </a:lnTo>
                  <a:lnTo>
                    <a:pt x="147" y="404"/>
                  </a:lnTo>
                  <a:lnTo>
                    <a:pt x="115" y="381"/>
                  </a:lnTo>
                  <a:lnTo>
                    <a:pt x="127" y="346"/>
                  </a:lnTo>
                  <a:lnTo>
                    <a:pt x="152" y="345"/>
                  </a:lnTo>
                  <a:lnTo>
                    <a:pt x="161" y="337"/>
                  </a:lnTo>
                  <a:lnTo>
                    <a:pt x="171" y="305"/>
                  </a:lnTo>
                  <a:lnTo>
                    <a:pt x="159" y="289"/>
                  </a:lnTo>
                  <a:lnTo>
                    <a:pt x="75" y="272"/>
                  </a:lnTo>
                  <a:lnTo>
                    <a:pt x="62" y="249"/>
                  </a:lnTo>
                  <a:lnTo>
                    <a:pt x="39" y="249"/>
                  </a:lnTo>
                  <a:lnTo>
                    <a:pt x="14" y="249"/>
                  </a:lnTo>
                  <a:lnTo>
                    <a:pt x="0" y="223"/>
                  </a:lnTo>
                  <a:lnTo>
                    <a:pt x="0" y="207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99" name="Freeform 25"/>
            <p:cNvSpPr>
              <a:spLocks/>
            </p:cNvSpPr>
            <p:nvPr/>
          </p:nvSpPr>
          <p:spPr bwMode="auto">
            <a:xfrm>
              <a:off x="3840956" y="4727988"/>
              <a:ext cx="569912" cy="622300"/>
            </a:xfrm>
            <a:custGeom>
              <a:avLst/>
              <a:gdLst>
                <a:gd name="T0" fmla="*/ 2147483647 w 521"/>
                <a:gd name="T1" fmla="*/ 2147483647 h 582"/>
                <a:gd name="T2" fmla="*/ 2147483647 w 521"/>
                <a:gd name="T3" fmla="*/ 2147483647 h 582"/>
                <a:gd name="T4" fmla="*/ 2147483647 w 521"/>
                <a:gd name="T5" fmla="*/ 2147483647 h 582"/>
                <a:gd name="T6" fmla="*/ 2147483647 w 521"/>
                <a:gd name="T7" fmla="*/ 2147483647 h 582"/>
                <a:gd name="T8" fmla="*/ 2147483647 w 521"/>
                <a:gd name="T9" fmla="*/ 2147483647 h 582"/>
                <a:gd name="T10" fmla="*/ 2147483647 w 521"/>
                <a:gd name="T11" fmla="*/ 2147483647 h 582"/>
                <a:gd name="T12" fmla="*/ 2147483647 w 521"/>
                <a:gd name="T13" fmla="*/ 0 h 582"/>
                <a:gd name="T14" fmla="*/ 2147483647 w 521"/>
                <a:gd name="T15" fmla="*/ 2147483647 h 582"/>
                <a:gd name="T16" fmla="*/ 2147483647 w 521"/>
                <a:gd name="T17" fmla="*/ 2147483647 h 582"/>
                <a:gd name="T18" fmla="*/ 2147483647 w 521"/>
                <a:gd name="T19" fmla="*/ 2147483647 h 582"/>
                <a:gd name="T20" fmla="*/ 2147483647 w 521"/>
                <a:gd name="T21" fmla="*/ 2147483647 h 582"/>
                <a:gd name="T22" fmla="*/ 2147483647 w 521"/>
                <a:gd name="T23" fmla="*/ 2147483647 h 582"/>
                <a:gd name="T24" fmla="*/ 2147483647 w 521"/>
                <a:gd name="T25" fmla="*/ 2147483647 h 582"/>
                <a:gd name="T26" fmla="*/ 2147483647 w 521"/>
                <a:gd name="T27" fmla="*/ 2147483647 h 582"/>
                <a:gd name="T28" fmla="*/ 2147483647 w 521"/>
                <a:gd name="T29" fmla="*/ 2147483647 h 582"/>
                <a:gd name="T30" fmla="*/ 2147483647 w 521"/>
                <a:gd name="T31" fmla="*/ 2147483647 h 582"/>
                <a:gd name="T32" fmla="*/ 2147483647 w 521"/>
                <a:gd name="T33" fmla="*/ 2147483647 h 582"/>
                <a:gd name="T34" fmla="*/ 2147483647 w 521"/>
                <a:gd name="T35" fmla="*/ 2147483647 h 582"/>
                <a:gd name="T36" fmla="*/ 2147483647 w 521"/>
                <a:gd name="T37" fmla="*/ 2147483647 h 582"/>
                <a:gd name="T38" fmla="*/ 2147483647 w 521"/>
                <a:gd name="T39" fmla="*/ 2147483647 h 582"/>
                <a:gd name="T40" fmla="*/ 2147483647 w 521"/>
                <a:gd name="T41" fmla="*/ 2147483647 h 582"/>
                <a:gd name="T42" fmla="*/ 2147483647 w 521"/>
                <a:gd name="T43" fmla="*/ 2147483647 h 582"/>
                <a:gd name="T44" fmla="*/ 2147483647 w 521"/>
                <a:gd name="T45" fmla="*/ 2147483647 h 582"/>
                <a:gd name="T46" fmla="*/ 2147483647 w 521"/>
                <a:gd name="T47" fmla="*/ 2147483647 h 582"/>
                <a:gd name="T48" fmla="*/ 2147483647 w 521"/>
                <a:gd name="T49" fmla="*/ 2147483647 h 582"/>
                <a:gd name="T50" fmla="*/ 2147483647 w 521"/>
                <a:gd name="T51" fmla="*/ 2147483647 h 582"/>
                <a:gd name="T52" fmla="*/ 2147483647 w 521"/>
                <a:gd name="T53" fmla="*/ 2147483647 h 582"/>
                <a:gd name="T54" fmla="*/ 2147483647 w 521"/>
                <a:gd name="T55" fmla="*/ 2147483647 h 582"/>
                <a:gd name="T56" fmla="*/ 2147483647 w 521"/>
                <a:gd name="T57" fmla="*/ 2147483647 h 582"/>
                <a:gd name="T58" fmla="*/ 2147483647 w 521"/>
                <a:gd name="T59" fmla="*/ 2147483647 h 582"/>
                <a:gd name="T60" fmla="*/ 2147483647 w 521"/>
                <a:gd name="T61" fmla="*/ 2147483647 h 582"/>
                <a:gd name="T62" fmla="*/ 2147483647 w 521"/>
                <a:gd name="T63" fmla="*/ 2147483647 h 582"/>
                <a:gd name="T64" fmla="*/ 2147483647 w 521"/>
                <a:gd name="T65" fmla="*/ 2147483647 h 582"/>
                <a:gd name="T66" fmla="*/ 2147483647 w 521"/>
                <a:gd name="T67" fmla="*/ 2147483647 h 582"/>
                <a:gd name="T68" fmla="*/ 2147483647 w 521"/>
                <a:gd name="T69" fmla="*/ 2147483647 h 58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21" h="582">
                  <a:moveTo>
                    <a:pt x="468" y="75"/>
                  </a:moveTo>
                  <a:lnTo>
                    <a:pt x="446" y="70"/>
                  </a:lnTo>
                  <a:lnTo>
                    <a:pt x="435" y="55"/>
                  </a:lnTo>
                  <a:lnTo>
                    <a:pt x="435" y="21"/>
                  </a:lnTo>
                  <a:lnTo>
                    <a:pt x="423" y="4"/>
                  </a:lnTo>
                  <a:lnTo>
                    <a:pt x="399" y="28"/>
                  </a:lnTo>
                  <a:lnTo>
                    <a:pt x="387" y="46"/>
                  </a:lnTo>
                  <a:lnTo>
                    <a:pt x="371" y="46"/>
                  </a:lnTo>
                  <a:lnTo>
                    <a:pt x="366" y="19"/>
                  </a:lnTo>
                  <a:lnTo>
                    <a:pt x="343" y="26"/>
                  </a:lnTo>
                  <a:lnTo>
                    <a:pt x="313" y="46"/>
                  </a:lnTo>
                  <a:lnTo>
                    <a:pt x="295" y="33"/>
                  </a:lnTo>
                  <a:lnTo>
                    <a:pt x="254" y="7"/>
                  </a:lnTo>
                  <a:lnTo>
                    <a:pt x="141" y="0"/>
                  </a:lnTo>
                  <a:lnTo>
                    <a:pt x="129" y="12"/>
                  </a:lnTo>
                  <a:lnTo>
                    <a:pt x="151" y="39"/>
                  </a:lnTo>
                  <a:lnTo>
                    <a:pt x="124" y="55"/>
                  </a:lnTo>
                  <a:lnTo>
                    <a:pt x="82" y="39"/>
                  </a:lnTo>
                  <a:lnTo>
                    <a:pt x="39" y="75"/>
                  </a:lnTo>
                  <a:lnTo>
                    <a:pt x="25" y="110"/>
                  </a:lnTo>
                  <a:lnTo>
                    <a:pt x="27" y="190"/>
                  </a:lnTo>
                  <a:lnTo>
                    <a:pt x="49" y="277"/>
                  </a:lnTo>
                  <a:lnTo>
                    <a:pt x="0" y="331"/>
                  </a:lnTo>
                  <a:lnTo>
                    <a:pt x="4" y="338"/>
                  </a:lnTo>
                  <a:lnTo>
                    <a:pt x="49" y="326"/>
                  </a:lnTo>
                  <a:lnTo>
                    <a:pt x="63" y="345"/>
                  </a:lnTo>
                  <a:lnTo>
                    <a:pt x="50" y="406"/>
                  </a:lnTo>
                  <a:lnTo>
                    <a:pt x="76" y="451"/>
                  </a:lnTo>
                  <a:lnTo>
                    <a:pt x="100" y="457"/>
                  </a:lnTo>
                  <a:lnTo>
                    <a:pt x="124" y="423"/>
                  </a:lnTo>
                  <a:lnTo>
                    <a:pt x="136" y="451"/>
                  </a:lnTo>
                  <a:lnTo>
                    <a:pt x="144" y="447"/>
                  </a:lnTo>
                  <a:lnTo>
                    <a:pt x="183" y="411"/>
                  </a:lnTo>
                  <a:lnTo>
                    <a:pt x="194" y="414"/>
                  </a:lnTo>
                  <a:lnTo>
                    <a:pt x="212" y="404"/>
                  </a:lnTo>
                  <a:lnTo>
                    <a:pt x="242" y="414"/>
                  </a:lnTo>
                  <a:lnTo>
                    <a:pt x="242" y="447"/>
                  </a:lnTo>
                  <a:lnTo>
                    <a:pt x="267" y="452"/>
                  </a:lnTo>
                  <a:lnTo>
                    <a:pt x="259" y="487"/>
                  </a:lnTo>
                  <a:lnTo>
                    <a:pt x="237" y="524"/>
                  </a:lnTo>
                  <a:lnTo>
                    <a:pt x="226" y="555"/>
                  </a:lnTo>
                  <a:lnTo>
                    <a:pt x="237" y="555"/>
                  </a:lnTo>
                  <a:lnTo>
                    <a:pt x="265" y="531"/>
                  </a:lnTo>
                  <a:lnTo>
                    <a:pt x="288" y="581"/>
                  </a:lnTo>
                  <a:lnTo>
                    <a:pt x="303" y="568"/>
                  </a:lnTo>
                  <a:lnTo>
                    <a:pt x="323" y="568"/>
                  </a:lnTo>
                  <a:lnTo>
                    <a:pt x="343" y="553"/>
                  </a:lnTo>
                  <a:lnTo>
                    <a:pt x="343" y="524"/>
                  </a:lnTo>
                  <a:lnTo>
                    <a:pt x="353" y="514"/>
                  </a:lnTo>
                  <a:lnTo>
                    <a:pt x="378" y="517"/>
                  </a:lnTo>
                  <a:lnTo>
                    <a:pt x="419" y="536"/>
                  </a:lnTo>
                  <a:lnTo>
                    <a:pt x="426" y="522"/>
                  </a:lnTo>
                  <a:lnTo>
                    <a:pt x="416" y="505"/>
                  </a:lnTo>
                  <a:lnTo>
                    <a:pt x="419" y="493"/>
                  </a:lnTo>
                  <a:lnTo>
                    <a:pt x="446" y="470"/>
                  </a:lnTo>
                  <a:lnTo>
                    <a:pt x="492" y="482"/>
                  </a:lnTo>
                  <a:lnTo>
                    <a:pt x="520" y="465"/>
                  </a:lnTo>
                  <a:lnTo>
                    <a:pt x="509" y="447"/>
                  </a:lnTo>
                  <a:lnTo>
                    <a:pt x="520" y="409"/>
                  </a:lnTo>
                  <a:lnTo>
                    <a:pt x="517" y="350"/>
                  </a:lnTo>
                  <a:lnTo>
                    <a:pt x="499" y="343"/>
                  </a:lnTo>
                  <a:lnTo>
                    <a:pt x="485" y="303"/>
                  </a:lnTo>
                  <a:lnTo>
                    <a:pt x="485" y="268"/>
                  </a:lnTo>
                  <a:lnTo>
                    <a:pt x="476" y="264"/>
                  </a:lnTo>
                  <a:lnTo>
                    <a:pt x="465" y="268"/>
                  </a:lnTo>
                  <a:lnTo>
                    <a:pt x="458" y="260"/>
                  </a:lnTo>
                  <a:lnTo>
                    <a:pt x="463" y="208"/>
                  </a:lnTo>
                  <a:lnTo>
                    <a:pt x="485" y="190"/>
                  </a:lnTo>
                  <a:lnTo>
                    <a:pt x="499" y="160"/>
                  </a:lnTo>
                  <a:lnTo>
                    <a:pt x="497" y="133"/>
                  </a:lnTo>
                  <a:lnTo>
                    <a:pt x="468" y="75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00" name="Freeform 26"/>
            <p:cNvSpPr>
              <a:spLocks/>
            </p:cNvSpPr>
            <p:nvPr/>
          </p:nvSpPr>
          <p:spPr bwMode="auto">
            <a:xfrm>
              <a:off x="3774281" y="4359688"/>
              <a:ext cx="801687" cy="490538"/>
            </a:xfrm>
            <a:custGeom>
              <a:avLst/>
              <a:gdLst>
                <a:gd name="T0" fmla="*/ 2147483647 w 733"/>
                <a:gd name="T1" fmla="*/ 2147483647 h 456"/>
                <a:gd name="T2" fmla="*/ 2147483647 w 733"/>
                <a:gd name="T3" fmla="*/ 2147483647 h 456"/>
                <a:gd name="T4" fmla="*/ 2147483647 w 733"/>
                <a:gd name="T5" fmla="*/ 2147483647 h 456"/>
                <a:gd name="T6" fmla="*/ 2147483647 w 733"/>
                <a:gd name="T7" fmla="*/ 2147483647 h 456"/>
                <a:gd name="T8" fmla="*/ 2147483647 w 733"/>
                <a:gd name="T9" fmla="*/ 2147483647 h 456"/>
                <a:gd name="T10" fmla="*/ 2147483647 w 733"/>
                <a:gd name="T11" fmla="*/ 2147483647 h 456"/>
                <a:gd name="T12" fmla="*/ 2147483647 w 733"/>
                <a:gd name="T13" fmla="*/ 2147483647 h 456"/>
                <a:gd name="T14" fmla="*/ 2147483647 w 733"/>
                <a:gd name="T15" fmla="*/ 2147483647 h 456"/>
                <a:gd name="T16" fmla="*/ 2147483647 w 733"/>
                <a:gd name="T17" fmla="*/ 2147483647 h 456"/>
                <a:gd name="T18" fmla="*/ 2147483647 w 733"/>
                <a:gd name="T19" fmla="*/ 2147483647 h 456"/>
                <a:gd name="T20" fmla="*/ 2147483647 w 733"/>
                <a:gd name="T21" fmla="*/ 2147483647 h 456"/>
                <a:gd name="T22" fmla="*/ 2147483647 w 733"/>
                <a:gd name="T23" fmla="*/ 2147483647 h 456"/>
                <a:gd name="T24" fmla="*/ 2147483647 w 733"/>
                <a:gd name="T25" fmla="*/ 2147483647 h 456"/>
                <a:gd name="T26" fmla="*/ 2147483647 w 733"/>
                <a:gd name="T27" fmla="*/ 2147483647 h 456"/>
                <a:gd name="T28" fmla="*/ 2147483647 w 733"/>
                <a:gd name="T29" fmla="*/ 2147483647 h 456"/>
                <a:gd name="T30" fmla="*/ 2147483647 w 733"/>
                <a:gd name="T31" fmla="*/ 2147483647 h 456"/>
                <a:gd name="T32" fmla="*/ 2147483647 w 733"/>
                <a:gd name="T33" fmla="*/ 2147483647 h 456"/>
                <a:gd name="T34" fmla="*/ 2147483647 w 733"/>
                <a:gd name="T35" fmla="*/ 2147483647 h 456"/>
                <a:gd name="T36" fmla="*/ 2147483647 w 733"/>
                <a:gd name="T37" fmla="*/ 2147483647 h 456"/>
                <a:gd name="T38" fmla="*/ 2147483647 w 733"/>
                <a:gd name="T39" fmla="*/ 2147483647 h 456"/>
                <a:gd name="T40" fmla="*/ 2147483647 w 733"/>
                <a:gd name="T41" fmla="*/ 0 h 456"/>
                <a:gd name="T42" fmla="*/ 2147483647 w 733"/>
                <a:gd name="T43" fmla="*/ 2147483647 h 456"/>
                <a:gd name="T44" fmla="*/ 2147483647 w 733"/>
                <a:gd name="T45" fmla="*/ 2147483647 h 456"/>
                <a:gd name="T46" fmla="*/ 2147483647 w 733"/>
                <a:gd name="T47" fmla="*/ 2147483647 h 456"/>
                <a:gd name="T48" fmla="*/ 2147483647 w 733"/>
                <a:gd name="T49" fmla="*/ 2147483647 h 456"/>
                <a:gd name="T50" fmla="*/ 2147483647 w 733"/>
                <a:gd name="T51" fmla="*/ 2147483647 h 456"/>
                <a:gd name="T52" fmla="*/ 2147483647 w 733"/>
                <a:gd name="T53" fmla="*/ 2147483647 h 456"/>
                <a:gd name="T54" fmla="*/ 2147483647 w 733"/>
                <a:gd name="T55" fmla="*/ 2147483647 h 456"/>
                <a:gd name="T56" fmla="*/ 2147483647 w 733"/>
                <a:gd name="T57" fmla="*/ 2147483647 h 456"/>
                <a:gd name="T58" fmla="*/ 2147483647 w 733"/>
                <a:gd name="T59" fmla="*/ 2147483647 h 456"/>
                <a:gd name="T60" fmla="*/ 2147483647 w 733"/>
                <a:gd name="T61" fmla="*/ 2147483647 h 456"/>
                <a:gd name="T62" fmla="*/ 2147483647 w 733"/>
                <a:gd name="T63" fmla="*/ 2147483647 h 456"/>
                <a:gd name="T64" fmla="*/ 2147483647 w 733"/>
                <a:gd name="T65" fmla="*/ 2147483647 h 4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33" h="456">
                  <a:moveTo>
                    <a:pt x="85" y="455"/>
                  </a:moveTo>
                  <a:lnTo>
                    <a:pt x="99" y="420"/>
                  </a:lnTo>
                  <a:lnTo>
                    <a:pt x="144" y="384"/>
                  </a:lnTo>
                  <a:lnTo>
                    <a:pt x="184" y="400"/>
                  </a:lnTo>
                  <a:lnTo>
                    <a:pt x="212" y="384"/>
                  </a:lnTo>
                  <a:lnTo>
                    <a:pt x="189" y="356"/>
                  </a:lnTo>
                  <a:lnTo>
                    <a:pt x="202" y="344"/>
                  </a:lnTo>
                  <a:lnTo>
                    <a:pt x="315" y="351"/>
                  </a:lnTo>
                  <a:lnTo>
                    <a:pt x="356" y="378"/>
                  </a:lnTo>
                  <a:lnTo>
                    <a:pt x="375" y="391"/>
                  </a:lnTo>
                  <a:lnTo>
                    <a:pt x="405" y="370"/>
                  </a:lnTo>
                  <a:lnTo>
                    <a:pt x="427" y="363"/>
                  </a:lnTo>
                  <a:lnTo>
                    <a:pt x="432" y="391"/>
                  </a:lnTo>
                  <a:lnTo>
                    <a:pt x="448" y="391"/>
                  </a:lnTo>
                  <a:lnTo>
                    <a:pt x="462" y="373"/>
                  </a:lnTo>
                  <a:lnTo>
                    <a:pt x="486" y="349"/>
                  </a:lnTo>
                  <a:lnTo>
                    <a:pt x="498" y="366"/>
                  </a:lnTo>
                  <a:lnTo>
                    <a:pt x="498" y="400"/>
                  </a:lnTo>
                  <a:lnTo>
                    <a:pt x="508" y="416"/>
                  </a:lnTo>
                  <a:lnTo>
                    <a:pt x="530" y="420"/>
                  </a:lnTo>
                  <a:lnTo>
                    <a:pt x="554" y="396"/>
                  </a:lnTo>
                  <a:lnTo>
                    <a:pt x="591" y="384"/>
                  </a:lnTo>
                  <a:lnTo>
                    <a:pt x="661" y="320"/>
                  </a:lnTo>
                  <a:lnTo>
                    <a:pt x="692" y="322"/>
                  </a:lnTo>
                  <a:lnTo>
                    <a:pt x="732" y="310"/>
                  </a:lnTo>
                  <a:lnTo>
                    <a:pt x="684" y="222"/>
                  </a:lnTo>
                  <a:lnTo>
                    <a:pt x="699" y="195"/>
                  </a:lnTo>
                  <a:lnTo>
                    <a:pt x="693" y="187"/>
                  </a:lnTo>
                  <a:lnTo>
                    <a:pt x="670" y="178"/>
                  </a:lnTo>
                  <a:lnTo>
                    <a:pt x="628" y="153"/>
                  </a:lnTo>
                  <a:lnTo>
                    <a:pt x="608" y="141"/>
                  </a:lnTo>
                  <a:lnTo>
                    <a:pt x="582" y="153"/>
                  </a:lnTo>
                  <a:lnTo>
                    <a:pt x="552" y="128"/>
                  </a:lnTo>
                  <a:lnTo>
                    <a:pt x="513" y="128"/>
                  </a:lnTo>
                  <a:lnTo>
                    <a:pt x="483" y="114"/>
                  </a:lnTo>
                  <a:lnTo>
                    <a:pt x="476" y="91"/>
                  </a:lnTo>
                  <a:lnTo>
                    <a:pt x="462" y="73"/>
                  </a:lnTo>
                  <a:lnTo>
                    <a:pt x="439" y="85"/>
                  </a:lnTo>
                  <a:lnTo>
                    <a:pt x="420" y="78"/>
                  </a:lnTo>
                  <a:lnTo>
                    <a:pt x="358" y="85"/>
                  </a:lnTo>
                  <a:lnTo>
                    <a:pt x="292" y="70"/>
                  </a:lnTo>
                  <a:lnTo>
                    <a:pt x="210" y="0"/>
                  </a:lnTo>
                  <a:lnTo>
                    <a:pt x="188" y="16"/>
                  </a:lnTo>
                  <a:lnTo>
                    <a:pt x="180" y="10"/>
                  </a:lnTo>
                  <a:lnTo>
                    <a:pt x="162" y="10"/>
                  </a:lnTo>
                  <a:lnTo>
                    <a:pt x="87" y="10"/>
                  </a:lnTo>
                  <a:lnTo>
                    <a:pt x="78" y="20"/>
                  </a:lnTo>
                  <a:lnTo>
                    <a:pt x="99" y="42"/>
                  </a:lnTo>
                  <a:lnTo>
                    <a:pt x="122" y="46"/>
                  </a:lnTo>
                  <a:lnTo>
                    <a:pt x="142" y="52"/>
                  </a:lnTo>
                  <a:lnTo>
                    <a:pt x="133" y="68"/>
                  </a:lnTo>
                  <a:lnTo>
                    <a:pt x="94" y="85"/>
                  </a:lnTo>
                  <a:lnTo>
                    <a:pt x="87" y="114"/>
                  </a:lnTo>
                  <a:lnTo>
                    <a:pt x="94" y="123"/>
                  </a:lnTo>
                  <a:lnTo>
                    <a:pt x="99" y="160"/>
                  </a:lnTo>
                  <a:lnTo>
                    <a:pt x="122" y="164"/>
                  </a:lnTo>
                  <a:lnTo>
                    <a:pt x="144" y="192"/>
                  </a:lnTo>
                  <a:lnTo>
                    <a:pt x="154" y="249"/>
                  </a:lnTo>
                  <a:lnTo>
                    <a:pt x="147" y="267"/>
                  </a:lnTo>
                  <a:lnTo>
                    <a:pt x="133" y="264"/>
                  </a:lnTo>
                  <a:lnTo>
                    <a:pt x="90" y="295"/>
                  </a:lnTo>
                  <a:lnTo>
                    <a:pt x="19" y="308"/>
                  </a:lnTo>
                  <a:lnTo>
                    <a:pt x="0" y="327"/>
                  </a:lnTo>
                  <a:lnTo>
                    <a:pt x="14" y="346"/>
                  </a:lnTo>
                  <a:lnTo>
                    <a:pt x="16" y="388"/>
                  </a:lnTo>
                  <a:lnTo>
                    <a:pt x="36" y="393"/>
                  </a:lnTo>
                  <a:lnTo>
                    <a:pt x="85" y="455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01" name="Freeform 27"/>
            <p:cNvSpPr>
              <a:spLocks/>
            </p:cNvSpPr>
            <p:nvPr/>
          </p:nvSpPr>
          <p:spPr bwMode="auto">
            <a:xfrm>
              <a:off x="3882231" y="5910676"/>
              <a:ext cx="258762" cy="231775"/>
            </a:xfrm>
            <a:custGeom>
              <a:avLst/>
              <a:gdLst>
                <a:gd name="T0" fmla="*/ 2147483647 w 238"/>
                <a:gd name="T1" fmla="*/ 2147483647 h 215"/>
                <a:gd name="T2" fmla="*/ 2147483647 w 238"/>
                <a:gd name="T3" fmla="*/ 2147483647 h 215"/>
                <a:gd name="T4" fmla="*/ 2147483647 w 238"/>
                <a:gd name="T5" fmla="*/ 2147483647 h 215"/>
                <a:gd name="T6" fmla="*/ 2147483647 w 238"/>
                <a:gd name="T7" fmla="*/ 2147483647 h 215"/>
                <a:gd name="T8" fmla="*/ 2147483647 w 238"/>
                <a:gd name="T9" fmla="*/ 2147483647 h 215"/>
                <a:gd name="T10" fmla="*/ 0 w 238"/>
                <a:gd name="T11" fmla="*/ 2147483647 h 215"/>
                <a:gd name="T12" fmla="*/ 2147483647 w 238"/>
                <a:gd name="T13" fmla="*/ 2147483647 h 215"/>
                <a:gd name="T14" fmla="*/ 2147483647 w 238"/>
                <a:gd name="T15" fmla="*/ 2147483647 h 215"/>
                <a:gd name="T16" fmla="*/ 2147483647 w 238"/>
                <a:gd name="T17" fmla="*/ 2147483647 h 215"/>
                <a:gd name="T18" fmla="*/ 2147483647 w 238"/>
                <a:gd name="T19" fmla="*/ 2147483647 h 215"/>
                <a:gd name="T20" fmla="*/ 2147483647 w 238"/>
                <a:gd name="T21" fmla="*/ 2147483647 h 215"/>
                <a:gd name="T22" fmla="*/ 2147483647 w 238"/>
                <a:gd name="T23" fmla="*/ 0 h 215"/>
                <a:gd name="T24" fmla="*/ 2147483647 w 238"/>
                <a:gd name="T25" fmla="*/ 2147483647 h 215"/>
                <a:gd name="T26" fmla="*/ 2147483647 w 238"/>
                <a:gd name="T27" fmla="*/ 2147483647 h 21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38" h="215">
                  <a:moveTo>
                    <a:pt x="237" y="36"/>
                  </a:moveTo>
                  <a:lnTo>
                    <a:pt x="192" y="110"/>
                  </a:lnTo>
                  <a:lnTo>
                    <a:pt x="192" y="144"/>
                  </a:lnTo>
                  <a:lnTo>
                    <a:pt x="105" y="214"/>
                  </a:lnTo>
                  <a:lnTo>
                    <a:pt x="18" y="182"/>
                  </a:lnTo>
                  <a:lnTo>
                    <a:pt x="0" y="120"/>
                  </a:lnTo>
                  <a:lnTo>
                    <a:pt x="4" y="90"/>
                  </a:lnTo>
                  <a:lnTo>
                    <a:pt x="54" y="43"/>
                  </a:lnTo>
                  <a:lnTo>
                    <a:pt x="69" y="28"/>
                  </a:lnTo>
                  <a:lnTo>
                    <a:pt x="150" y="16"/>
                  </a:lnTo>
                  <a:lnTo>
                    <a:pt x="186" y="12"/>
                  </a:lnTo>
                  <a:lnTo>
                    <a:pt x="198" y="0"/>
                  </a:lnTo>
                  <a:lnTo>
                    <a:pt x="224" y="4"/>
                  </a:lnTo>
                  <a:lnTo>
                    <a:pt x="237" y="36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02" name="Oval 28"/>
            <p:cNvSpPr>
              <a:spLocks noChangeArrowheads="1"/>
            </p:cNvSpPr>
            <p:nvPr/>
          </p:nvSpPr>
          <p:spPr bwMode="auto">
            <a:xfrm>
              <a:off x="4801393" y="4427951"/>
              <a:ext cx="66675" cy="65087"/>
            </a:xfrm>
            <a:prstGeom prst="ellipse">
              <a:avLst/>
            </a:prstGeom>
            <a:solidFill>
              <a:schemeClr val="bg1">
                <a:alpha val="50195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lIns="39091" tIns="19545" rIns="39091" bIns="19545"/>
            <a:lstStyle/>
            <a:p>
              <a:pPr eaLnBrk="1" hangingPunct="1"/>
              <a:endParaRPr lang="zh-CN" altLang="zh-CN"/>
            </a:p>
          </p:txBody>
        </p:sp>
        <p:sp>
          <p:nvSpPr>
            <p:cNvPr id="2003" name="Freeform 29"/>
            <p:cNvSpPr>
              <a:spLocks/>
            </p:cNvSpPr>
            <p:nvPr/>
          </p:nvSpPr>
          <p:spPr bwMode="auto">
            <a:xfrm>
              <a:off x="2334418" y="3284951"/>
              <a:ext cx="1417638" cy="1185862"/>
            </a:xfrm>
            <a:custGeom>
              <a:avLst/>
              <a:gdLst>
                <a:gd name="T0" fmla="*/ 0 w 1299"/>
                <a:gd name="T1" fmla="*/ 2147483647 h 1107"/>
                <a:gd name="T2" fmla="*/ 2147483647 w 1299"/>
                <a:gd name="T3" fmla="*/ 2147483647 h 1107"/>
                <a:gd name="T4" fmla="*/ 2147483647 w 1299"/>
                <a:gd name="T5" fmla="*/ 2147483647 h 1107"/>
                <a:gd name="T6" fmla="*/ 2147483647 w 1299"/>
                <a:gd name="T7" fmla="*/ 2147483647 h 1107"/>
                <a:gd name="T8" fmla="*/ 2147483647 w 1299"/>
                <a:gd name="T9" fmla="*/ 2147483647 h 1107"/>
                <a:gd name="T10" fmla="*/ 2147483647 w 1299"/>
                <a:gd name="T11" fmla="*/ 2147483647 h 1107"/>
                <a:gd name="T12" fmla="*/ 2147483647 w 1299"/>
                <a:gd name="T13" fmla="*/ 2147483647 h 1107"/>
                <a:gd name="T14" fmla="*/ 2147483647 w 1299"/>
                <a:gd name="T15" fmla="*/ 2147483647 h 1107"/>
                <a:gd name="T16" fmla="*/ 2147483647 w 1299"/>
                <a:gd name="T17" fmla="*/ 2147483647 h 1107"/>
                <a:gd name="T18" fmla="*/ 2147483647 w 1299"/>
                <a:gd name="T19" fmla="*/ 2147483647 h 1107"/>
                <a:gd name="T20" fmla="*/ 2147483647 w 1299"/>
                <a:gd name="T21" fmla="*/ 2147483647 h 1107"/>
                <a:gd name="T22" fmla="*/ 2147483647 w 1299"/>
                <a:gd name="T23" fmla="*/ 2147483647 h 1107"/>
                <a:gd name="T24" fmla="*/ 2147483647 w 1299"/>
                <a:gd name="T25" fmla="*/ 2147483647 h 1107"/>
                <a:gd name="T26" fmla="*/ 2147483647 w 1299"/>
                <a:gd name="T27" fmla="*/ 2147483647 h 1107"/>
                <a:gd name="T28" fmla="*/ 2147483647 w 1299"/>
                <a:gd name="T29" fmla="*/ 2147483647 h 1107"/>
                <a:gd name="T30" fmla="*/ 2147483647 w 1299"/>
                <a:gd name="T31" fmla="*/ 2147483647 h 1107"/>
                <a:gd name="T32" fmla="*/ 2147483647 w 1299"/>
                <a:gd name="T33" fmla="*/ 2147483647 h 1107"/>
                <a:gd name="T34" fmla="*/ 2147483647 w 1299"/>
                <a:gd name="T35" fmla="*/ 2147483647 h 1107"/>
                <a:gd name="T36" fmla="*/ 2147483647 w 1299"/>
                <a:gd name="T37" fmla="*/ 2147483647 h 1107"/>
                <a:gd name="T38" fmla="*/ 2147483647 w 1299"/>
                <a:gd name="T39" fmla="*/ 2147483647 h 1107"/>
                <a:gd name="T40" fmla="*/ 2147483647 w 1299"/>
                <a:gd name="T41" fmla="*/ 2147483647 h 1107"/>
                <a:gd name="T42" fmla="*/ 2147483647 w 1299"/>
                <a:gd name="T43" fmla="*/ 2147483647 h 1107"/>
                <a:gd name="T44" fmla="*/ 2147483647 w 1299"/>
                <a:gd name="T45" fmla="*/ 2147483647 h 1107"/>
                <a:gd name="T46" fmla="*/ 2147483647 w 1299"/>
                <a:gd name="T47" fmla="*/ 2147483647 h 1107"/>
                <a:gd name="T48" fmla="*/ 2147483647 w 1299"/>
                <a:gd name="T49" fmla="*/ 2147483647 h 1107"/>
                <a:gd name="T50" fmla="*/ 2147483647 w 1299"/>
                <a:gd name="T51" fmla="*/ 2147483647 h 1107"/>
                <a:gd name="T52" fmla="*/ 2147483647 w 1299"/>
                <a:gd name="T53" fmla="*/ 2147483647 h 1107"/>
                <a:gd name="T54" fmla="*/ 2147483647 w 1299"/>
                <a:gd name="T55" fmla="*/ 2147483647 h 1107"/>
                <a:gd name="T56" fmla="*/ 2147483647 w 1299"/>
                <a:gd name="T57" fmla="*/ 2147483647 h 1107"/>
                <a:gd name="T58" fmla="*/ 2147483647 w 1299"/>
                <a:gd name="T59" fmla="*/ 2147483647 h 1107"/>
                <a:gd name="T60" fmla="*/ 2147483647 w 1299"/>
                <a:gd name="T61" fmla="*/ 2147483647 h 1107"/>
                <a:gd name="T62" fmla="*/ 2147483647 w 1299"/>
                <a:gd name="T63" fmla="*/ 2147483647 h 1107"/>
                <a:gd name="T64" fmla="*/ 2147483647 w 1299"/>
                <a:gd name="T65" fmla="*/ 2147483647 h 1107"/>
                <a:gd name="T66" fmla="*/ 2147483647 w 1299"/>
                <a:gd name="T67" fmla="*/ 2147483647 h 1107"/>
                <a:gd name="T68" fmla="*/ 2147483647 w 1299"/>
                <a:gd name="T69" fmla="*/ 2147483647 h 1107"/>
                <a:gd name="T70" fmla="*/ 2147483647 w 1299"/>
                <a:gd name="T71" fmla="*/ 2147483647 h 1107"/>
                <a:gd name="T72" fmla="*/ 2147483647 w 1299"/>
                <a:gd name="T73" fmla="*/ 2147483647 h 1107"/>
                <a:gd name="T74" fmla="*/ 2147483647 w 1299"/>
                <a:gd name="T75" fmla="*/ 2147483647 h 1107"/>
                <a:gd name="T76" fmla="*/ 2147483647 w 1299"/>
                <a:gd name="T77" fmla="*/ 2147483647 h 1107"/>
                <a:gd name="T78" fmla="*/ 2147483647 w 1299"/>
                <a:gd name="T79" fmla="*/ 2147483647 h 1107"/>
                <a:gd name="T80" fmla="*/ 2147483647 w 1299"/>
                <a:gd name="T81" fmla="*/ 2147483647 h 1107"/>
                <a:gd name="T82" fmla="*/ 2147483647 w 1299"/>
                <a:gd name="T83" fmla="*/ 2147483647 h 1107"/>
                <a:gd name="T84" fmla="*/ 2147483647 w 1299"/>
                <a:gd name="T85" fmla="*/ 2147483647 h 1107"/>
                <a:gd name="T86" fmla="*/ 2147483647 w 1299"/>
                <a:gd name="T87" fmla="*/ 2147483647 h 1107"/>
                <a:gd name="T88" fmla="*/ 2147483647 w 1299"/>
                <a:gd name="T89" fmla="*/ 2147483647 h 1107"/>
                <a:gd name="T90" fmla="*/ 2147483647 w 1299"/>
                <a:gd name="T91" fmla="*/ 2147483647 h 1107"/>
                <a:gd name="T92" fmla="*/ 2147483647 w 1299"/>
                <a:gd name="T93" fmla="*/ 2147483647 h 1107"/>
                <a:gd name="T94" fmla="*/ 2147483647 w 1299"/>
                <a:gd name="T95" fmla="*/ 2147483647 h 1107"/>
                <a:gd name="T96" fmla="*/ 2147483647 w 1299"/>
                <a:gd name="T97" fmla="*/ 2147483647 h 1107"/>
                <a:gd name="T98" fmla="*/ 2147483647 w 1299"/>
                <a:gd name="T99" fmla="*/ 2147483647 h 1107"/>
                <a:gd name="T100" fmla="*/ 2147483647 w 1299"/>
                <a:gd name="T101" fmla="*/ 2147483647 h 1107"/>
                <a:gd name="T102" fmla="*/ 2147483647 w 1299"/>
                <a:gd name="T103" fmla="*/ 2147483647 h 1107"/>
                <a:gd name="T104" fmla="*/ 2147483647 w 1299"/>
                <a:gd name="T105" fmla="*/ 2147483647 h 1107"/>
                <a:gd name="T106" fmla="*/ 2147483647 w 1299"/>
                <a:gd name="T107" fmla="*/ 2147483647 h 1107"/>
                <a:gd name="T108" fmla="*/ 2147483647 w 1299"/>
                <a:gd name="T109" fmla="*/ 2147483647 h 1107"/>
                <a:gd name="T110" fmla="*/ 2147483647 w 1299"/>
                <a:gd name="T111" fmla="*/ 2147483647 h 1107"/>
                <a:gd name="T112" fmla="*/ 2147483647 w 1299"/>
                <a:gd name="T113" fmla="*/ 2147483647 h 1107"/>
                <a:gd name="T114" fmla="*/ 2147483647 w 1299"/>
                <a:gd name="T115" fmla="*/ 2147483647 h 1107"/>
                <a:gd name="T116" fmla="*/ 2147483647 w 1299"/>
                <a:gd name="T117" fmla="*/ 2147483647 h 1107"/>
                <a:gd name="T118" fmla="*/ 2147483647 w 1299"/>
                <a:gd name="T119" fmla="*/ 2147483647 h 1107"/>
                <a:gd name="T120" fmla="*/ 2147483647 w 1299"/>
                <a:gd name="T121" fmla="*/ 2147483647 h 1107"/>
                <a:gd name="T122" fmla="*/ 2147483647 w 1299"/>
                <a:gd name="T123" fmla="*/ 2147483647 h 1107"/>
                <a:gd name="T124" fmla="*/ 2147483647 w 1299"/>
                <a:gd name="T125" fmla="*/ 2147483647 h 110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299" h="1107">
                  <a:moveTo>
                    <a:pt x="11" y="350"/>
                  </a:moveTo>
                  <a:lnTo>
                    <a:pt x="0" y="207"/>
                  </a:lnTo>
                  <a:lnTo>
                    <a:pt x="7" y="177"/>
                  </a:lnTo>
                  <a:lnTo>
                    <a:pt x="49" y="157"/>
                  </a:lnTo>
                  <a:lnTo>
                    <a:pt x="107" y="109"/>
                  </a:lnTo>
                  <a:lnTo>
                    <a:pt x="200" y="71"/>
                  </a:lnTo>
                  <a:lnTo>
                    <a:pt x="237" y="55"/>
                  </a:lnTo>
                  <a:lnTo>
                    <a:pt x="237" y="19"/>
                  </a:lnTo>
                  <a:lnTo>
                    <a:pt x="254" y="0"/>
                  </a:lnTo>
                  <a:lnTo>
                    <a:pt x="269" y="2"/>
                  </a:lnTo>
                  <a:lnTo>
                    <a:pt x="329" y="11"/>
                  </a:lnTo>
                  <a:lnTo>
                    <a:pt x="327" y="39"/>
                  </a:lnTo>
                  <a:lnTo>
                    <a:pt x="339" y="82"/>
                  </a:lnTo>
                  <a:lnTo>
                    <a:pt x="332" y="149"/>
                  </a:lnTo>
                  <a:lnTo>
                    <a:pt x="383" y="226"/>
                  </a:lnTo>
                  <a:lnTo>
                    <a:pt x="412" y="244"/>
                  </a:lnTo>
                  <a:lnTo>
                    <a:pt x="454" y="212"/>
                  </a:lnTo>
                  <a:lnTo>
                    <a:pt x="542" y="212"/>
                  </a:lnTo>
                  <a:lnTo>
                    <a:pt x="563" y="219"/>
                  </a:lnTo>
                  <a:lnTo>
                    <a:pt x="577" y="239"/>
                  </a:lnTo>
                  <a:lnTo>
                    <a:pt x="567" y="261"/>
                  </a:lnTo>
                  <a:lnTo>
                    <a:pt x="519" y="299"/>
                  </a:lnTo>
                  <a:lnTo>
                    <a:pt x="524" y="320"/>
                  </a:lnTo>
                  <a:lnTo>
                    <a:pt x="580" y="362"/>
                  </a:lnTo>
                  <a:lnTo>
                    <a:pt x="602" y="362"/>
                  </a:lnTo>
                  <a:lnTo>
                    <a:pt x="609" y="371"/>
                  </a:lnTo>
                  <a:lnTo>
                    <a:pt x="604" y="389"/>
                  </a:lnTo>
                  <a:lnTo>
                    <a:pt x="639" y="417"/>
                  </a:lnTo>
                  <a:lnTo>
                    <a:pt x="722" y="429"/>
                  </a:lnTo>
                  <a:lnTo>
                    <a:pt x="756" y="419"/>
                  </a:lnTo>
                  <a:lnTo>
                    <a:pt x="807" y="369"/>
                  </a:lnTo>
                  <a:lnTo>
                    <a:pt x="868" y="374"/>
                  </a:lnTo>
                  <a:lnTo>
                    <a:pt x="893" y="412"/>
                  </a:lnTo>
                  <a:lnTo>
                    <a:pt x="879" y="446"/>
                  </a:lnTo>
                  <a:lnTo>
                    <a:pt x="881" y="465"/>
                  </a:lnTo>
                  <a:lnTo>
                    <a:pt x="849" y="485"/>
                  </a:lnTo>
                  <a:lnTo>
                    <a:pt x="836" y="502"/>
                  </a:lnTo>
                  <a:lnTo>
                    <a:pt x="840" y="543"/>
                  </a:lnTo>
                  <a:lnTo>
                    <a:pt x="898" y="585"/>
                  </a:lnTo>
                  <a:lnTo>
                    <a:pt x="923" y="576"/>
                  </a:lnTo>
                  <a:lnTo>
                    <a:pt x="988" y="660"/>
                  </a:lnTo>
                  <a:lnTo>
                    <a:pt x="1005" y="719"/>
                  </a:lnTo>
                  <a:lnTo>
                    <a:pt x="996" y="752"/>
                  </a:lnTo>
                  <a:lnTo>
                    <a:pt x="1041" y="777"/>
                  </a:lnTo>
                  <a:lnTo>
                    <a:pt x="1041" y="794"/>
                  </a:lnTo>
                  <a:lnTo>
                    <a:pt x="1083" y="806"/>
                  </a:lnTo>
                  <a:lnTo>
                    <a:pt x="1096" y="806"/>
                  </a:lnTo>
                  <a:lnTo>
                    <a:pt x="1096" y="772"/>
                  </a:lnTo>
                  <a:lnTo>
                    <a:pt x="1128" y="765"/>
                  </a:lnTo>
                  <a:lnTo>
                    <a:pt x="1138" y="724"/>
                  </a:lnTo>
                  <a:lnTo>
                    <a:pt x="1113" y="707"/>
                  </a:lnTo>
                  <a:lnTo>
                    <a:pt x="1096" y="689"/>
                  </a:lnTo>
                  <a:lnTo>
                    <a:pt x="1103" y="612"/>
                  </a:lnTo>
                  <a:lnTo>
                    <a:pt x="1120" y="600"/>
                  </a:lnTo>
                  <a:lnTo>
                    <a:pt x="1151" y="614"/>
                  </a:lnTo>
                  <a:lnTo>
                    <a:pt x="1162" y="609"/>
                  </a:lnTo>
                  <a:lnTo>
                    <a:pt x="1170" y="623"/>
                  </a:lnTo>
                  <a:lnTo>
                    <a:pt x="1247" y="662"/>
                  </a:lnTo>
                  <a:lnTo>
                    <a:pt x="1290" y="689"/>
                  </a:lnTo>
                  <a:lnTo>
                    <a:pt x="1298" y="714"/>
                  </a:lnTo>
                  <a:lnTo>
                    <a:pt x="1275" y="747"/>
                  </a:lnTo>
                  <a:lnTo>
                    <a:pt x="1288" y="784"/>
                  </a:lnTo>
                  <a:lnTo>
                    <a:pt x="1280" y="801"/>
                  </a:lnTo>
                  <a:lnTo>
                    <a:pt x="1223" y="806"/>
                  </a:lnTo>
                  <a:lnTo>
                    <a:pt x="1211" y="812"/>
                  </a:lnTo>
                  <a:lnTo>
                    <a:pt x="1214" y="824"/>
                  </a:lnTo>
                  <a:lnTo>
                    <a:pt x="1214" y="838"/>
                  </a:lnTo>
                  <a:lnTo>
                    <a:pt x="1167" y="843"/>
                  </a:lnTo>
                  <a:lnTo>
                    <a:pt x="1143" y="830"/>
                  </a:lnTo>
                  <a:lnTo>
                    <a:pt x="1113" y="830"/>
                  </a:lnTo>
                  <a:lnTo>
                    <a:pt x="1106" y="838"/>
                  </a:lnTo>
                  <a:lnTo>
                    <a:pt x="1113" y="855"/>
                  </a:lnTo>
                  <a:lnTo>
                    <a:pt x="1096" y="873"/>
                  </a:lnTo>
                  <a:lnTo>
                    <a:pt x="1091" y="892"/>
                  </a:lnTo>
                  <a:lnTo>
                    <a:pt x="1120" y="917"/>
                  </a:lnTo>
                  <a:lnTo>
                    <a:pt x="1101" y="962"/>
                  </a:lnTo>
                  <a:lnTo>
                    <a:pt x="1108" y="983"/>
                  </a:lnTo>
                  <a:lnTo>
                    <a:pt x="1106" y="996"/>
                  </a:lnTo>
                  <a:lnTo>
                    <a:pt x="1070" y="996"/>
                  </a:lnTo>
                  <a:lnTo>
                    <a:pt x="1046" y="1008"/>
                  </a:lnTo>
                  <a:lnTo>
                    <a:pt x="1065" y="1032"/>
                  </a:lnTo>
                  <a:lnTo>
                    <a:pt x="1053" y="1070"/>
                  </a:lnTo>
                  <a:lnTo>
                    <a:pt x="1016" y="1077"/>
                  </a:lnTo>
                  <a:lnTo>
                    <a:pt x="1020" y="1095"/>
                  </a:lnTo>
                  <a:lnTo>
                    <a:pt x="1010" y="1106"/>
                  </a:lnTo>
                  <a:lnTo>
                    <a:pt x="948" y="1101"/>
                  </a:lnTo>
                  <a:lnTo>
                    <a:pt x="923" y="1084"/>
                  </a:lnTo>
                  <a:lnTo>
                    <a:pt x="917" y="1046"/>
                  </a:lnTo>
                  <a:lnTo>
                    <a:pt x="903" y="1029"/>
                  </a:lnTo>
                  <a:lnTo>
                    <a:pt x="881" y="1046"/>
                  </a:lnTo>
                  <a:lnTo>
                    <a:pt x="840" y="1008"/>
                  </a:lnTo>
                  <a:lnTo>
                    <a:pt x="812" y="987"/>
                  </a:lnTo>
                  <a:lnTo>
                    <a:pt x="807" y="958"/>
                  </a:lnTo>
                  <a:lnTo>
                    <a:pt x="798" y="934"/>
                  </a:lnTo>
                  <a:lnTo>
                    <a:pt x="782" y="934"/>
                  </a:lnTo>
                  <a:lnTo>
                    <a:pt x="723" y="962"/>
                  </a:lnTo>
                  <a:lnTo>
                    <a:pt x="726" y="992"/>
                  </a:lnTo>
                  <a:lnTo>
                    <a:pt x="704" y="992"/>
                  </a:lnTo>
                  <a:lnTo>
                    <a:pt x="666" y="953"/>
                  </a:lnTo>
                  <a:lnTo>
                    <a:pt x="626" y="948"/>
                  </a:lnTo>
                  <a:lnTo>
                    <a:pt x="611" y="927"/>
                  </a:lnTo>
                  <a:lnTo>
                    <a:pt x="623" y="904"/>
                  </a:lnTo>
                  <a:lnTo>
                    <a:pt x="646" y="924"/>
                  </a:lnTo>
                  <a:lnTo>
                    <a:pt x="674" y="934"/>
                  </a:lnTo>
                  <a:lnTo>
                    <a:pt x="695" y="915"/>
                  </a:lnTo>
                  <a:lnTo>
                    <a:pt x="695" y="873"/>
                  </a:lnTo>
                  <a:lnTo>
                    <a:pt x="722" y="850"/>
                  </a:lnTo>
                  <a:lnTo>
                    <a:pt x="741" y="830"/>
                  </a:lnTo>
                  <a:lnTo>
                    <a:pt x="731" y="806"/>
                  </a:lnTo>
                  <a:lnTo>
                    <a:pt x="779" y="770"/>
                  </a:lnTo>
                  <a:lnTo>
                    <a:pt x="786" y="707"/>
                  </a:lnTo>
                  <a:lnTo>
                    <a:pt x="761" y="675"/>
                  </a:lnTo>
                  <a:lnTo>
                    <a:pt x="750" y="623"/>
                  </a:lnTo>
                  <a:lnTo>
                    <a:pt x="690" y="543"/>
                  </a:lnTo>
                  <a:lnTo>
                    <a:pt x="658" y="554"/>
                  </a:lnTo>
                  <a:lnTo>
                    <a:pt x="614" y="514"/>
                  </a:lnTo>
                  <a:lnTo>
                    <a:pt x="554" y="477"/>
                  </a:lnTo>
                  <a:lnTo>
                    <a:pt x="531" y="419"/>
                  </a:lnTo>
                  <a:lnTo>
                    <a:pt x="483" y="436"/>
                  </a:lnTo>
                  <a:lnTo>
                    <a:pt x="397" y="382"/>
                  </a:lnTo>
                  <a:lnTo>
                    <a:pt x="355" y="404"/>
                  </a:lnTo>
                  <a:lnTo>
                    <a:pt x="292" y="394"/>
                  </a:lnTo>
                  <a:lnTo>
                    <a:pt x="242" y="424"/>
                  </a:lnTo>
                  <a:lnTo>
                    <a:pt x="209" y="427"/>
                  </a:lnTo>
                  <a:lnTo>
                    <a:pt x="159" y="397"/>
                  </a:lnTo>
                  <a:lnTo>
                    <a:pt x="125" y="376"/>
                  </a:lnTo>
                  <a:lnTo>
                    <a:pt x="11" y="350"/>
                  </a:lnTo>
                </a:path>
              </a:pathLst>
            </a:custGeom>
            <a:solidFill>
              <a:schemeClr val="bg1">
                <a:alpha val="78038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04" name="Freeform 30"/>
            <p:cNvSpPr>
              <a:spLocks/>
            </p:cNvSpPr>
            <p:nvPr/>
          </p:nvSpPr>
          <p:spPr bwMode="auto">
            <a:xfrm>
              <a:off x="3475831" y="3629438"/>
              <a:ext cx="530225" cy="908050"/>
            </a:xfrm>
            <a:custGeom>
              <a:avLst/>
              <a:gdLst>
                <a:gd name="T0" fmla="*/ 2147483647 w 482"/>
                <a:gd name="T1" fmla="*/ 2147483647 h 849"/>
                <a:gd name="T2" fmla="*/ 2147483647 w 482"/>
                <a:gd name="T3" fmla="*/ 2147483647 h 849"/>
                <a:gd name="T4" fmla="*/ 2147483647 w 482"/>
                <a:gd name="T5" fmla="*/ 2147483647 h 849"/>
                <a:gd name="T6" fmla="*/ 2147483647 w 482"/>
                <a:gd name="T7" fmla="*/ 2147483647 h 849"/>
                <a:gd name="T8" fmla="*/ 2147483647 w 482"/>
                <a:gd name="T9" fmla="*/ 2147483647 h 849"/>
                <a:gd name="T10" fmla="*/ 2147483647 w 482"/>
                <a:gd name="T11" fmla="*/ 0 h 849"/>
                <a:gd name="T12" fmla="*/ 2147483647 w 482"/>
                <a:gd name="T13" fmla="*/ 2147483647 h 849"/>
                <a:gd name="T14" fmla="*/ 2147483647 w 482"/>
                <a:gd name="T15" fmla="*/ 2147483647 h 849"/>
                <a:gd name="T16" fmla="*/ 2147483647 w 482"/>
                <a:gd name="T17" fmla="*/ 2147483647 h 849"/>
                <a:gd name="T18" fmla="*/ 2147483647 w 482"/>
                <a:gd name="T19" fmla="*/ 2147483647 h 849"/>
                <a:gd name="T20" fmla="*/ 2147483647 w 482"/>
                <a:gd name="T21" fmla="*/ 2147483647 h 849"/>
                <a:gd name="T22" fmla="*/ 2147483647 w 482"/>
                <a:gd name="T23" fmla="*/ 2147483647 h 849"/>
                <a:gd name="T24" fmla="*/ 2147483647 w 482"/>
                <a:gd name="T25" fmla="*/ 2147483647 h 849"/>
                <a:gd name="T26" fmla="*/ 2147483647 w 482"/>
                <a:gd name="T27" fmla="*/ 2147483647 h 849"/>
                <a:gd name="T28" fmla="*/ 2147483647 w 482"/>
                <a:gd name="T29" fmla="*/ 2147483647 h 849"/>
                <a:gd name="T30" fmla="*/ 2147483647 w 482"/>
                <a:gd name="T31" fmla="*/ 2147483647 h 849"/>
                <a:gd name="T32" fmla="*/ 2147483647 w 482"/>
                <a:gd name="T33" fmla="*/ 2147483647 h 849"/>
                <a:gd name="T34" fmla="*/ 2147483647 w 482"/>
                <a:gd name="T35" fmla="*/ 2147483647 h 849"/>
                <a:gd name="T36" fmla="*/ 2147483647 w 482"/>
                <a:gd name="T37" fmla="*/ 2147483647 h 849"/>
                <a:gd name="T38" fmla="*/ 2147483647 w 482"/>
                <a:gd name="T39" fmla="*/ 2147483647 h 849"/>
                <a:gd name="T40" fmla="*/ 2147483647 w 482"/>
                <a:gd name="T41" fmla="*/ 2147483647 h 849"/>
                <a:gd name="T42" fmla="*/ 2147483647 w 482"/>
                <a:gd name="T43" fmla="*/ 2147483647 h 849"/>
                <a:gd name="T44" fmla="*/ 2147483647 w 482"/>
                <a:gd name="T45" fmla="*/ 2147483647 h 849"/>
                <a:gd name="T46" fmla="*/ 0 w 482"/>
                <a:gd name="T47" fmla="*/ 2147483647 h 849"/>
                <a:gd name="T48" fmla="*/ 2147483647 w 482"/>
                <a:gd name="T49" fmla="*/ 2147483647 h 849"/>
                <a:gd name="T50" fmla="*/ 2147483647 w 482"/>
                <a:gd name="T51" fmla="*/ 2147483647 h 849"/>
                <a:gd name="T52" fmla="*/ 2147483647 w 482"/>
                <a:gd name="T53" fmla="*/ 2147483647 h 849"/>
                <a:gd name="T54" fmla="*/ 2147483647 w 482"/>
                <a:gd name="T55" fmla="*/ 2147483647 h 849"/>
                <a:gd name="T56" fmla="*/ 2147483647 w 482"/>
                <a:gd name="T57" fmla="*/ 2147483647 h 849"/>
                <a:gd name="T58" fmla="*/ 2147483647 w 482"/>
                <a:gd name="T59" fmla="*/ 2147483647 h 849"/>
                <a:gd name="T60" fmla="*/ 2147483647 w 482"/>
                <a:gd name="T61" fmla="*/ 2147483647 h 849"/>
                <a:gd name="T62" fmla="*/ 2147483647 w 482"/>
                <a:gd name="T63" fmla="*/ 2147483647 h 849"/>
                <a:gd name="T64" fmla="*/ 2147483647 w 482"/>
                <a:gd name="T65" fmla="*/ 2147483647 h 849"/>
                <a:gd name="T66" fmla="*/ 2147483647 w 482"/>
                <a:gd name="T67" fmla="*/ 2147483647 h 849"/>
                <a:gd name="T68" fmla="*/ 2147483647 w 482"/>
                <a:gd name="T69" fmla="*/ 2147483647 h 849"/>
                <a:gd name="T70" fmla="*/ 2147483647 w 482"/>
                <a:gd name="T71" fmla="*/ 2147483647 h 849"/>
                <a:gd name="T72" fmla="*/ 2147483647 w 482"/>
                <a:gd name="T73" fmla="*/ 2147483647 h 849"/>
                <a:gd name="T74" fmla="*/ 2147483647 w 482"/>
                <a:gd name="T75" fmla="*/ 2147483647 h 849"/>
                <a:gd name="T76" fmla="*/ 2147483647 w 482"/>
                <a:gd name="T77" fmla="*/ 2147483647 h 84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482" h="849">
                  <a:moveTo>
                    <a:pt x="412" y="534"/>
                  </a:moveTo>
                  <a:lnTo>
                    <a:pt x="401" y="504"/>
                  </a:lnTo>
                  <a:lnTo>
                    <a:pt x="424" y="431"/>
                  </a:lnTo>
                  <a:lnTo>
                    <a:pt x="390" y="287"/>
                  </a:lnTo>
                  <a:lnTo>
                    <a:pt x="412" y="248"/>
                  </a:lnTo>
                  <a:lnTo>
                    <a:pt x="424" y="213"/>
                  </a:lnTo>
                  <a:lnTo>
                    <a:pt x="393" y="156"/>
                  </a:lnTo>
                  <a:lnTo>
                    <a:pt x="421" y="114"/>
                  </a:lnTo>
                  <a:lnTo>
                    <a:pt x="426" y="73"/>
                  </a:lnTo>
                  <a:lnTo>
                    <a:pt x="441" y="44"/>
                  </a:lnTo>
                  <a:lnTo>
                    <a:pt x="438" y="10"/>
                  </a:lnTo>
                  <a:lnTo>
                    <a:pt x="426" y="0"/>
                  </a:lnTo>
                  <a:lnTo>
                    <a:pt x="406" y="22"/>
                  </a:lnTo>
                  <a:lnTo>
                    <a:pt x="353" y="25"/>
                  </a:lnTo>
                  <a:lnTo>
                    <a:pt x="325" y="64"/>
                  </a:lnTo>
                  <a:lnTo>
                    <a:pt x="327" y="86"/>
                  </a:lnTo>
                  <a:lnTo>
                    <a:pt x="322" y="100"/>
                  </a:lnTo>
                  <a:lnTo>
                    <a:pt x="299" y="109"/>
                  </a:lnTo>
                  <a:lnTo>
                    <a:pt x="216" y="223"/>
                  </a:lnTo>
                  <a:lnTo>
                    <a:pt x="205" y="217"/>
                  </a:lnTo>
                  <a:lnTo>
                    <a:pt x="185" y="212"/>
                  </a:lnTo>
                  <a:lnTo>
                    <a:pt x="136" y="213"/>
                  </a:lnTo>
                  <a:lnTo>
                    <a:pt x="121" y="236"/>
                  </a:lnTo>
                  <a:lnTo>
                    <a:pt x="118" y="283"/>
                  </a:lnTo>
                  <a:lnTo>
                    <a:pt x="126" y="297"/>
                  </a:lnTo>
                  <a:lnTo>
                    <a:pt x="205" y="337"/>
                  </a:lnTo>
                  <a:lnTo>
                    <a:pt x="249" y="363"/>
                  </a:lnTo>
                  <a:lnTo>
                    <a:pt x="257" y="389"/>
                  </a:lnTo>
                  <a:lnTo>
                    <a:pt x="233" y="421"/>
                  </a:lnTo>
                  <a:lnTo>
                    <a:pt x="247" y="458"/>
                  </a:lnTo>
                  <a:lnTo>
                    <a:pt x="238" y="475"/>
                  </a:lnTo>
                  <a:lnTo>
                    <a:pt x="181" y="480"/>
                  </a:lnTo>
                  <a:lnTo>
                    <a:pt x="169" y="486"/>
                  </a:lnTo>
                  <a:lnTo>
                    <a:pt x="171" y="497"/>
                  </a:lnTo>
                  <a:lnTo>
                    <a:pt x="171" y="512"/>
                  </a:lnTo>
                  <a:lnTo>
                    <a:pt x="122" y="517"/>
                  </a:lnTo>
                  <a:lnTo>
                    <a:pt x="98" y="504"/>
                  </a:lnTo>
                  <a:lnTo>
                    <a:pt x="68" y="504"/>
                  </a:lnTo>
                  <a:lnTo>
                    <a:pt x="60" y="512"/>
                  </a:lnTo>
                  <a:lnTo>
                    <a:pt x="68" y="529"/>
                  </a:lnTo>
                  <a:lnTo>
                    <a:pt x="50" y="547"/>
                  </a:lnTo>
                  <a:lnTo>
                    <a:pt x="45" y="566"/>
                  </a:lnTo>
                  <a:lnTo>
                    <a:pt x="75" y="592"/>
                  </a:lnTo>
                  <a:lnTo>
                    <a:pt x="55" y="636"/>
                  </a:lnTo>
                  <a:lnTo>
                    <a:pt x="63" y="657"/>
                  </a:lnTo>
                  <a:lnTo>
                    <a:pt x="60" y="670"/>
                  </a:lnTo>
                  <a:lnTo>
                    <a:pt x="24" y="670"/>
                  </a:lnTo>
                  <a:lnTo>
                    <a:pt x="0" y="682"/>
                  </a:lnTo>
                  <a:lnTo>
                    <a:pt x="19" y="707"/>
                  </a:lnTo>
                  <a:lnTo>
                    <a:pt x="7" y="744"/>
                  </a:lnTo>
                  <a:lnTo>
                    <a:pt x="30" y="747"/>
                  </a:lnTo>
                  <a:lnTo>
                    <a:pt x="30" y="769"/>
                  </a:lnTo>
                  <a:lnTo>
                    <a:pt x="46" y="771"/>
                  </a:lnTo>
                  <a:lnTo>
                    <a:pt x="113" y="759"/>
                  </a:lnTo>
                  <a:lnTo>
                    <a:pt x="126" y="763"/>
                  </a:lnTo>
                  <a:lnTo>
                    <a:pt x="131" y="779"/>
                  </a:lnTo>
                  <a:lnTo>
                    <a:pt x="155" y="787"/>
                  </a:lnTo>
                  <a:lnTo>
                    <a:pt x="213" y="815"/>
                  </a:lnTo>
                  <a:lnTo>
                    <a:pt x="247" y="802"/>
                  </a:lnTo>
                  <a:lnTo>
                    <a:pt x="317" y="827"/>
                  </a:lnTo>
                  <a:lnTo>
                    <a:pt x="332" y="848"/>
                  </a:lnTo>
                  <a:lnTo>
                    <a:pt x="367" y="839"/>
                  </a:lnTo>
                  <a:lnTo>
                    <a:pt x="362" y="802"/>
                  </a:lnTo>
                  <a:lnTo>
                    <a:pt x="356" y="792"/>
                  </a:lnTo>
                  <a:lnTo>
                    <a:pt x="362" y="763"/>
                  </a:lnTo>
                  <a:lnTo>
                    <a:pt x="401" y="747"/>
                  </a:lnTo>
                  <a:lnTo>
                    <a:pt x="411" y="731"/>
                  </a:lnTo>
                  <a:lnTo>
                    <a:pt x="390" y="725"/>
                  </a:lnTo>
                  <a:lnTo>
                    <a:pt x="367" y="720"/>
                  </a:lnTo>
                  <a:lnTo>
                    <a:pt x="346" y="697"/>
                  </a:lnTo>
                  <a:lnTo>
                    <a:pt x="356" y="688"/>
                  </a:lnTo>
                  <a:lnTo>
                    <a:pt x="431" y="688"/>
                  </a:lnTo>
                  <a:lnTo>
                    <a:pt x="448" y="688"/>
                  </a:lnTo>
                  <a:lnTo>
                    <a:pt x="458" y="694"/>
                  </a:lnTo>
                  <a:lnTo>
                    <a:pt x="481" y="677"/>
                  </a:lnTo>
                  <a:lnTo>
                    <a:pt x="481" y="647"/>
                  </a:lnTo>
                  <a:lnTo>
                    <a:pt x="412" y="547"/>
                  </a:lnTo>
                  <a:lnTo>
                    <a:pt x="412" y="534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05" name="Freeform 31"/>
            <p:cNvSpPr>
              <a:spLocks/>
            </p:cNvSpPr>
            <p:nvPr/>
          </p:nvSpPr>
          <p:spPr bwMode="auto">
            <a:xfrm>
              <a:off x="4406106" y="4142201"/>
              <a:ext cx="493712" cy="582612"/>
            </a:xfrm>
            <a:custGeom>
              <a:avLst/>
              <a:gdLst>
                <a:gd name="T0" fmla="*/ 2147483647 w 451"/>
                <a:gd name="T1" fmla="*/ 0 h 543"/>
                <a:gd name="T2" fmla="*/ 2147483647 w 451"/>
                <a:gd name="T3" fmla="*/ 2147483647 h 543"/>
                <a:gd name="T4" fmla="*/ 2147483647 w 451"/>
                <a:gd name="T5" fmla="*/ 2147483647 h 543"/>
                <a:gd name="T6" fmla="*/ 2147483647 w 451"/>
                <a:gd name="T7" fmla="*/ 2147483647 h 543"/>
                <a:gd name="T8" fmla="*/ 2147483647 w 451"/>
                <a:gd name="T9" fmla="*/ 2147483647 h 543"/>
                <a:gd name="T10" fmla="*/ 2147483647 w 451"/>
                <a:gd name="T11" fmla="*/ 2147483647 h 543"/>
                <a:gd name="T12" fmla="*/ 2147483647 w 451"/>
                <a:gd name="T13" fmla="*/ 2147483647 h 543"/>
                <a:gd name="T14" fmla="*/ 2147483647 w 451"/>
                <a:gd name="T15" fmla="*/ 2147483647 h 543"/>
                <a:gd name="T16" fmla="*/ 2147483647 w 451"/>
                <a:gd name="T17" fmla="*/ 2147483647 h 543"/>
                <a:gd name="T18" fmla="*/ 2147483647 w 451"/>
                <a:gd name="T19" fmla="*/ 2147483647 h 543"/>
                <a:gd name="T20" fmla="*/ 2147483647 w 451"/>
                <a:gd name="T21" fmla="*/ 2147483647 h 543"/>
                <a:gd name="T22" fmla="*/ 2147483647 w 451"/>
                <a:gd name="T23" fmla="*/ 2147483647 h 543"/>
                <a:gd name="T24" fmla="*/ 2147483647 w 451"/>
                <a:gd name="T25" fmla="*/ 2147483647 h 543"/>
                <a:gd name="T26" fmla="*/ 2147483647 w 451"/>
                <a:gd name="T27" fmla="*/ 2147483647 h 543"/>
                <a:gd name="T28" fmla="*/ 2147483647 w 451"/>
                <a:gd name="T29" fmla="*/ 2147483647 h 543"/>
                <a:gd name="T30" fmla="*/ 2147483647 w 451"/>
                <a:gd name="T31" fmla="*/ 2147483647 h 543"/>
                <a:gd name="T32" fmla="*/ 2147483647 w 451"/>
                <a:gd name="T33" fmla="*/ 2147483647 h 543"/>
                <a:gd name="T34" fmla="*/ 2147483647 w 451"/>
                <a:gd name="T35" fmla="*/ 2147483647 h 543"/>
                <a:gd name="T36" fmla="*/ 2147483647 w 451"/>
                <a:gd name="T37" fmla="*/ 2147483647 h 543"/>
                <a:gd name="T38" fmla="*/ 2147483647 w 451"/>
                <a:gd name="T39" fmla="*/ 2147483647 h 543"/>
                <a:gd name="T40" fmla="*/ 2147483647 w 451"/>
                <a:gd name="T41" fmla="*/ 2147483647 h 543"/>
                <a:gd name="T42" fmla="*/ 2147483647 w 451"/>
                <a:gd name="T43" fmla="*/ 2147483647 h 543"/>
                <a:gd name="T44" fmla="*/ 2147483647 w 451"/>
                <a:gd name="T45" fmla="*/ 2147483647 h 543"/>
                <a:gd name="T46" fmla="*/ 2147483647 w 451"/>
                <a:gd name="T47" fmla="*/ 2147483647 h 543"/>
                <a:gd name="T48" fmla="*/ 2147483647 w 451"/>
                <a:gd name="T49" fmla="*/ 2147483647 h 543"/>
                <a:gd name="T50" fmla="*/ 2147483647 w 451"/>
                <a:gd name="T51" fmla="*/ 2147483647 h 543"/>
                <a:gd name="T52" fmla="*/ 2147483647 w 451"/>
                <a:gd name="T53" fmla="*/ 2147483647 h 543"/>
                <a:gd name="T54" fmla="*/ 2147483647 w 451"/>
                <a:gd name="T55" fmla="*/ 2147483647 h 543"/>
                <a:gd name="T56" fmla="*/ 2147483647 w 451"/>
                <a:gd name="T57" fmla="*/ 2147483647 h 543"/>
                <a:gd name="T58" fmla="*/ 2147483647 w 451"/>
                <a:gd name="T59" fmla="*/ 2147483647 h 543"/>
                <a:gd name="T60" fmla="*/ 2147483647 w 451"/>
                <a:gd name="T61" fmla="*/ 2147483647 h 543"/>
                <a:gd name="T62" fmla="*/ 2147483647 w 451"/>
                <a:gd name="T63" fmla="*/ 2147483647 h 543"/>
                <a:gd name="T64" fmla="*/ 2147483647 w 451"/>
                <a:gd name="T65" fmla="*/ 2147483647 h 54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51" h="543">
                  <a:moveTo>
                    <a:pt x="91" y="4"/>
                  </a:moveTo>
                  <a:lnTo>
                    <a:pt x="108" y="0"/>
                  </a:lnTo>
                  <a:lnTo>
                    <a:pt x="162" y="22"/>
                  </a:lnTo>
                  <a:lnTo>
                    <a:pt x="186" y="46"/>
                  </a:lnTo>
                  <a:lnTo>
                    <a:pt x="230" y="58"/>
                  </a:lnTo>
                  <a:lnTo>
                    <a:pt x="247" y="73"/>
                  </a:lnTo>
                  <a:lnTo>
                    <a:pt x="271" y="71"/>
                  </a:lnTo>
                  <a:lnTo>
                    <a:pt x="276" y="77"/>
                  </a:lnTo>
                  <a:lnTo>
                    <a:pt x="268" y="133"/>
                  </a:lnTo>
                  <a:lnTo>
                    <a:pt x="292" y="143"/>
                  </a:lnTo>
                  <a:lnTo>
                    <a:pt x="303" y="164"/>
                  </a:lnTo>
                  <a:lnTo>
                    <a:pt x="339" y="171"/>
                  </a:lnTo>
                  <a:lnTo>
                    <a:pt x="351" y="146"/>
                  </a:lnTo>
                  <a:lnTo>
                    <a:pt x="376" y="148"/>
                  </a:lnTo>
                  <a:lnTo>
                    <a:pt x="391" y="169"/>
                  </a:lnTo>
                  <a:lnTo>
                    <a:pt x="388" y="187"/>
                  </a:lnTo>
                  <a:lnTo>
                    <a:pt x="344" y="194"/>
                  </a:lnTo>
                  <a:lnTo>
                    <a:pt x="344" y="212"/>
                  </a:lnTo>
                  <a:lnTo>
                    <a:pt x="344" y="225"/>
                  </a:lnTo>
                  <a:lnTo>
                    <a:pt x="328" y="244"/>
                  </a:lnTo>
                  <a:lnTo>
                    <a:pt x="339" y="267"/>
                  </a:lnTo>
                  <a:lnTo>
                    <a:pt x="376" y="292"/>
                  </a:lnTo>
                  <a:lnTo>
                    <a:pt x="379" y="320"/>
                  </a:lnTo>
                  <a:lnTo>
                    <a:pt x="450" y="328"/>
                  </a:lnTo>
                  <a:lnTo>
                    <a:pt x="450" y="366"/>
                  </a:lnTo>
                  <a:lnTo>
                    <a:pt x="438" y="388"/>
                  </a:lnTo>
                  <a:lnTo>
                    <a:pt x="447" y="406"/>
                  </a:lnTo>
                  <a:lnTo>
                    <a:pt x="438" y="418"/>
                  </a:lnTo>
                  <a:lnTo>
                    <a:pt x="411" y="423"/>
                  </a:lnTo>
                  <a:lnTo>
                    <a:pt x="398" y="441"/>
                  </a:lnTo>
                  <a:lnTo>
                    <a:pt x="400" y="483"/>
                  </a:lnTo>
                  <a:lnTo>
                    <a:pt x="364" y="534"/>
                  </a:lnTo>
                  <a:lnTo>
                    <a:pt x="357" y="542"/>
                  </a:lnTo>
                  <a:lnTo>
                    <a:pt x="337" y="521"/>
                  </a:lnTo>
                  <a:lnTo>
                    <a:pt x="286" y="521"/>
                  </a:lnTo>
                  <a:lnTo>
                    <a:pt x="264" y="496"/>
                  </a:lnTo>
                  <a:lnTo>
                    <a:pt x="223" y="539"/>
                  </a:lnTo>
                  <a:lnTo>
                    <a:pt x="207" y="531"/>
                  </a:lnTo>
                  <a:lnTo>
                    <a:pt x="225" y="498"/>
                  </a:lnTo>
                  <a:lnTo>
                    <a:pt x="223" y="490"/>
                  </a:lnTo>
                  <a:lnTo>
                    <a:pt x="207" y="485"/>
                  </a:lnTo>
                  <a:lnTo>
                    <a:pt x="159" y="512"/>
                  </a:lnTo>
                  <a:lnTo>
                    <a:pt x="112" y="423"/>
                  </a:lnTo>
                  <a:lnTo>
                    <a:pt x="127" y="398"/>
                  </a:lnTo>
                  <a:lnTo>
                    <a:pt x="121" y="388"/>
                  </a:lnTo>
                  <a:lnTo>
                    <a:pt x="98" y="380"/>
                  </a:lnTo>
                  <a:lnTo>
                    <a:pt x="56" y="354"/>
                  </a:lnTo>
                  <a:lnTo>
                    <a:pt x="73" y="320"/>
                  </a:lnTo>
                  <a:lnTo>
                    <a:pt x="98" y="309"/>
                  </a:lnTo>
                  <a:lnTo>
                    <a:pt x="103" y="281"/>
                  </a:lnTo>
                  <a:lnTo>
                    <a:pt x="93" y="231"/>
                  </a:lnTo>
                  <a:lnTo>
                    <a:pt x="88" y="226"/>
                  </a:lnTo>
                  <a:lnTo>
                    <a:pt x="63" y="254"/>
                  </a:lnTo>
                  <a:lnTo>
                    <a:pt x="27" y="223"/>
                  </a:lnTo>
                  <a:lnTo>
                    <a:pt x="0" y="189"/>
                  </a:lnTo>
                  <a:lnTo>
                    <a:pt x="27" y="169"/>
                  </a:lnTo>
                  <a:lnTo>
                    <a:pt x="36" y="135"/>
                  </a:lnTo>
                  <a:lnTo>
                    <a:pt x="50" y="123"/>
                  </a:lnTo>
                  <a:lnTo>
                    <a:pt x="49" y="76"/>
                  </a:lnTo>
                  <a:lnTo>
                    <a:pt x="61" y="65"/>
                  </a:lnTo>
                  <a:lnTo>
                    <a:pt x="84" y="83"/>
                  </a:lnTo>
                  <a:lnTo>
                    <a:pt x="98" y="103"/>
                  </a:lnTo>
                  <a:lnTo>
                    <a:pt x="127" y="83"/>
                  </a:lnTo>
                  <a:lnTo>
                    <a:pt x="136" y="71"/>
                  </a:lnTo>
                  <a:lnTo>
                    <a:pt x="132" y="46"/>
                  </a:lnTo>
                  <a:lnTo>
                    <a:pt x="98" y="29"/>
                  </a:lnTo>
                  <a:lnTo>
                    <a:pt x="91" y="4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06" name="Freeform 32"/>
            <p:cNvSpPr>
              <a:spLocks/>
            </p:cNvSpPr>
            <p:nvPr/>
          </p:nvSpPr>
          <p:spPr bwMode="auto">
            <a:xfrm>
              <a:off x="4525168" y="4056476"/>
              <a:ext cx="584200" cy="454025"/>
            </a:xfrm>
            <a:custGeom>
              <a:avLst/>
              <a:gdLst>
                <a:gd name="T0" fmla="*/ 2147483647 w 533"/>
                <a:gd name="T1" fmla="*/ 2147483647 h 427"/>
                <a:gd name="T2" fmla="*/ 2147483647 w 533"/>
                <a:gd name="T3" fmla="*/ 2147483647 h 427"/>
                <a:gd name="T4" fmla="*/ 2147483647 w 533"/>
                <a:gd name="T5" fmla="*/ 2147483647 h 427"/>
                <a:gd name="T6" fmla="*/ 2147483647 w 533"/>
                <a:gd name="T7" fmla="*/ 2147483647 h 427"/>
                <a:gd name="T8" fmla="*/ 2147483647 w 533"/>
                <a:gd name="T9" fmla="*/ 2147483647 h 427"/>
                <a:gd name="T10" fmla="*/ 2147483647 w 533"/>
                <a:gd name="T11" fmla="*/ 2147483647 h 427"/>
                <a:gd name="T12" fmla="*/ 2147483647 w 533"/>
                <a:gd name="T13" fmla="*/ 2147483647 h 427"/>
                <a:gd name="T14" fmla="*/ 2147483647 w 533"/>
                <a:gd name="T15" fmla="*/ 2147483647 h 427"/>
                <a:gd name="T16" fmla="*/ 2147483647 w 533"/>
                <a:gd name="T17" fmla="*/ 2147483647 h 427"/>
                <a:gd name="T18" fmla="*/ 2147483647 w 533"/>
                <a:gd name="T19" fmla="*/ 2147483647 h 427"/>
                <a:gd name="T20" fmla="*/ 2147483647 w 533"/>
                <a:gd name="T21" fmla="*/ 2147483647 h 427"/>
                <a:gd name="T22" fmla="*/ 2147483647 w 533"/>
                <a:gd name="T23" fmla="*/ 2147483647 h 427"/>
                <a:gd name="T24" fmla="*/ 2147483647 w 533"/>
                <a:gd name="T25" fmla="*/ 2147483647 h 427"/>
                <a:gd name="T26" fmla="*/ 2147483647 w 533"/>
                <a:gd name="T27" fmla="*/ 2147483647 h 427"/>
                <a:gd name="T28" fmla="*/ 2147483647 w 533"/>
                <a:gd name="T29" fmla="*/ 2147483647 h 427"/>
                <a:gd name="T30" fmla="*/ 2147483647 w 533"/>
                <a:gd name="T31" fmla="*/ 2147483647 h 427"/>
                <a:gd name="T32" fmla="*/ 2147483647 w 533"/>
                <a:gd name="T33" fmla="*/ 2147483647 h 427"/>
                <a:gd name="T34" fmla="*/ 2147483647 w 533"/>
                <a:gd name="T35" fmla="*/ 2147483647 h 427"/>
                <a:gd name="T36" fmla="*/ 2147483647 w 533"/>
                <a:gd name="T37" fmla="*/ 2147483647 h 427"/>
                <a:gd name="T38" fmla="*/ 2147483647 w 533"/>
                <a:gd name="T39" fmla="*/ 2147483647 h 427"/>
                <a:gd name="T40" fmla="*/ 2147483647 w 533"/>
                <a:gd name="T41" fmla="*/ 2147483647 h 427"/>
                <a:gd name="T42" fmla="*/ 2147483647 w 533"/>
                <a:gd name="T43" fmla="*/ 2147483647 h 427"/>
                <a:gd name="T44" fmla="*/ 2147483647 w 533"/>
                <a:gd name="T45" fmla="*/ 2147483647 h 427"/>
                <a:gd name="T46" fmla="*/ 2147483647 w 533"/>
                <a:gd name="T47" fmla="*/ 2147483647 h 427"/>
                <a:gd name="T48" fmla="*/ 2147483647 w 533"/>
                <a:gd name="T49" fmla="*/ 2147483647 h 427"/>
                <a:gd name="T50" fmla="*/ 2147483647 w 533"/>
                <a:gd name="T51" fmla="*/ 2147483647 h 427"/>
                <a:gd name="T52" fmla="*/ 2147483647 w 533"/>
                <a:gd name="T53" fmla="*/ 2147483647 h 427"/>
                <a:gd name="T54" fmla="*/ 2147483647 w 533"/>
                <a:gd name="T55" fmla="*/ 2147483647 h 427"/>
                <a:gd name="T56" fmla="*/ 0 w 533"/>
                <a:gd name="T57" fmla="*/ 2147483647 h 427"/>
                <a:gd name="T58" fmla="*/ 2147483647 w 533"/>
                <a:gd name="T59" fmla="*/ 2147483647 h 427"/>
                <a:gd name="T60" fmla="*/ 2147483647 w 533"/>
                <a:gd name="T61" fmla="*/ 2147483647 h 427"/>
                <a:gd name="T62" fmla="*/ 2147483647 w 533"/>
                <a:gd name="T63" fmla="*/ 2147483647 h 427"/>
                <a:gd name="T64" fmla="*/ 2147483647 w 533"/>
                <a:gd name="T65" fmla="*/ 2147483647 h 427"/>
                <a:gd name="T66" fmla="*/ 2147483647 w 533"/>
                <a:gd name="T67" fmla="*/ 2147483647 h 427"/>
                <a:gd name="T68" fmla="*/ 2147483647 w 533"/>
                <a:gd name="T69" fmla="*/ 2147483647 h 427"/>
                <a:gd name="T70" fmla="*/ 2147483647 w 533"/>
                <a:gd name="T71" fmla="*/ 2147483647 h 427"/>
                <a:gd name="T72" fmla="*/ 2147483647 w 533"/>
                <a:gd name="T73" fmla="*/ 2147483647 h 427"/>
                <a:gd name="T74" fmla="*/ 2147483647 w 533"/>
                <a:gd name="T75" fmla="*/ 2147483647 h 427"/>
                <a:gd name="T76" fmla="*/ 2147483647 w 533"/>
                <a:gd name="T77" fmla="*/ 2147483647 h 427"/>
                <a:gd name="T78" fmla="*/ 2147483647 w 533"/>
                <a:gd name="T79" fmla="*/ 2147483647 h 427"/>
                <a:gd name="T80" fmla="*/ 2147483647 w 533"/>
                <a:gd name="T81" fmla="*/ 0 h 427"/>
                <a:gd name="T82" fmla="*/ 2147483647 w 533"/>
                <a:gd name="T83" fmla="*/ 2147483647 h 427"/>
                <a:gd name="T84" fmla="*/ 2147483647 w 533"/>
                <a:gd name="T85" fmla="*/ 2147483647 h 427"/>
                <a:gd name="T86" fmla="*/ 2147483647 w 533"/>
                <a:gd name="T87" fmla="*/ 2147483647 h 427"/>
                <a:gd name="T88" fmla="*/ 2147483647 w 533"/>
                <a:gd name="T89" fmla="*/ 2147483647 h 427"/>
                <a:gd name="T90" fmla="*/ 2147483647 w 533"/>
                <a:gd name="T91" fmla="*/ 2147483647 h 427"/>
                <a:gd name="T92" fmla="*/ 2147483647 w 533"/>
                <a:gd name="T93" fmla="*/ 2147483647 h 427"/>
                <a:gd name="T94" fmla="*/ 2147483647 w 533"/>
                <a:gd name="T95" fmla="*/ 2147483647 h 427"/>
                <a:gd name="T96" fmla="*/ 2147483647 w 533"/>
                <a:gd name="T97" fmla="*/ 2147483647 h 427"/>
                <a:gd name="T98" fmla="*/ 2147483647 w 533"/>
                <a:gd name="T99" fmla="*/ 2147483647 h 427"/>
                <a:gd name="T100" fmla="*/ 2147483647 w 533"/>
                <a:gd name="T101" fmla="*/ 2147483647 h 427"/>
                <a:gd name="T102" fmla="*/ 2147483647 w 533"/>
                <a:gd name="T103" fmla="*/ 2147483647 h 427"/>
                <a:gd name="T104" fmla="*/ 2147483647 w 533"/>
                <a:gd name="T105" fmla="*/ 2147483647 h 427"/>
                <a:gd name="T106" fmla="*/ 2147483647 w 533"/>
                <a:gd name="T107" fmla="*/ 2147483647 h 427"/>
                <a:gd name="T108" fmla="*/ 2147483647 w 533"/>
                <a:gd name="T109" fmla="*/ 2147483647 h 427"/>
                <a:gd name="T110" fmla="*/ 2147483647 w 533"/>
                <a:gd name="T111" fmla="*/ 2147483647 h 427"/>
                <a:gd name="T112" fmla="*/ 2147483647 w 533"/>
                <a:gd name="T113" fmla="*/ 2147483647 h 42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533" h="427">
                  <a:moveTo>
                    <a:pt x="494" y="338"/>
                  </a:moveTo>
                  <a:lnTo>
                    <a:pt x="483" y="374"/>
                  </a:lnTo>
                  <a:lnTo>
                    <a:pt x="468" y="394"/>
                  </a:lnTo>
                  <a:lnTo>
                    <a:pt x="441" y="426"/>
                  </a:lnTo>
                  <a:lnTo>
                    <a:pt x="398" y="418"/>
                  </a:lnTo>
                  <a:lnTo>
                    <a:pt x="365" y="399"/>
                  </a:lnTo>
                  <a:lnTo>
                    <a:pt x="343" y="409"/>
                  </a:lnTo>
                  <a:lnTo>
                    <a:pt x="272" y="400"/>
                  </a:lnTo>
                  <a:lnTo>
                    <a:pt x="270" y="373"/>
                  </a:lnTo>
                  <a:lnTo>
                    <a:pt x="232" y="347"/>
                  </a:lnTo>
                  <a:lnTo>
                    <a:pt x="222" y="324"/>
                  </a:lnTo>
                  <a:lnTo>
                    <a:pt x="237" y="306"/>
                  </a:lnTo>
                  <a:lnTo>
                    <a:pt x="237" y="292"/>
                  </a:lnTo>
                  <a:lnTo>
                    <a:pt x="237" y="274"/>
                  </a:lnTo>
                  <a:lnTo>
                    <a:pt x="282" y="267"/>
                  </a:lnTo>
                  <a:lnTo>
                    <a:pt x="284" y="249"/>
                  </a:lnTo>
                  <a:lnTo>
                    <a:pt x="270" y="229"/>
                  </a:lnTo>
                  <a:lnTo>
                    <a:pt x="244" y="227"/>
                  </a:lnTo>
                  <a:lnTo>
                    <a:pt x="232" y="251"/>
                  </a:lnTo>
                  <a:lnTo>
                    <a:pt x="196" y="245"/>
                  </a:lnTo>
                  <a:lnTo>
                    <a:pt x="186" y="225"/>
                  </a:lnTo>
                  <a:lnTo>
                    <a:pt x="162" y="213"/>
                  </a:lnTo>
                  <a:lnTo>
                    <a:pt x="169" y="158"/>
                  </a:lnTo>
                  <a:lnTo>
                    <a:pt x="164" y="152"/>
                  </a:lnTo>
                  <a:lnTo>
                    <a:pt x="139" y="154"/>
                  </a:lnTo>
                  <a:lnTo>
                    <a:pt x="123" y="139"/>
                  </a:lnTo>
                  <a:lnTo>
                    <a:pt x="78" y="127"/>
                  </a:lnTo>
                  <a:lnTo>
                    <a:pt x="54" y="103"/>
                  </a:lnTo>
                  <a:lnTo>
                    <a:pt x="0" y="80"/>
                  </a:lnTo>
                  <a:lnTo>
                    <a:pt x="4" y="56"/>
                  </a:lnTo>
                  <a:lnTo>
                    <a:pt x="27" y="49"/>
                  </a:lnTo>
                  <a:lnTo>
                    <a:pt x="66" y="80"/>
                  </a:lnTo>
                  <a:lnTo>
                    <a:pt x="78" y="80"/>
                  </a:lnTo>
                  <a:lnTo>
                    <a:pt x="116" y="78"/>
                  </a:lnTo>
                  <a:lnTo>
                    <a:pt x="136" y="61"/>
                  </a:lnTo>
                  <a:lnTo>
                    <a:pt x="166" y="85"/>
                  </a:lnTo>
                  <a:lnTo>
                    <a:pt x="180" y="63"/>
                  </a:lnTo>
                  <a:lnTo>
                    <a:pt x="181" y="51"/>
                  </a:lnTo>
                  <a:lnTo>
                    <a:pt x="206" y="36"/>
                  </a:lnTo>
                  <a:lnTo>
                    <a:pt x="214" y="4"/>
                  </a:lnTo>
                  <a:lnTo>
                    <a:pt x="237" y="0"/>
                  </a:lnTo>
                  <a:lnTo>
                    <a:pt x="300" y="44"/>
                  </a:lnTo>
                  <a:lnTo>
                    <a:pt x="343" y="61"/>
                  </a:lnTo>
                  <a:lnTo>
                    <a:pt x="427" y="200"/>
                  </a:lnTo>
                  <a:lnTo>
                    <a:pt x="422" y="213"/>
                  </a:lnTo>
                  <a:lnTo>
                    <a:pt x="479" y="240"/>
                  </a:lnTo>
                  <a:lnTo>
                    <a:pt x="494" y="264"/>
                  </a:lnTo>
                  <a:lnTo>
                    <a:pt x="519" y="276"/>
                  </a:lnTo>
                  <a:lnTo>
                    <a:pt x="532" y="302"/>
                  </a:lnTo>
                  <a:lnTo>
                    <a:pt x="515" y="308"/>
                  </a:lnTo>
                  <a:lnTo>
                    <a:pt x="487" y="298"/>
                  </a:lnTo>
                  <a:lnTo>
                    <a:pt x="446" y="298"/>
                  </a:lnTo>
                  <a:lnTo>
                    <a:pt x="409" y="286"/>
                  </a:lnTo>
                  <a:lnTo>
                    <a:pt x="398" y="298"/>
                  </a:lnTo>
                  <a:lnTo>
                    <a:pt x="429" y="308"/>
                  </a:lnTo>
                  <a:lnTo>
                    <a:pt x="463" y="323"/>
                  </a:lnTo>
                  <a:lnTo>
                    <a:pt x="494" y="338"/>
                  </a:lnTo>
                </a:path>
              </a:pathLst>
            </a:custGeom>
            <a:solidFill>
              <a:schemeClr val="bg1">
                <a:alpha val="78038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07" name="Freeform 33"/>
            <p:cNvSpPr>
              <a:spLocks/>
            </p:cNvSpPr>
            <p:nvPr/>
          </p:nvSpPr>
          <p:spPr bwMode="auto">
            <a:xfrm>
              <a:off x="5044281" y="4423188"/>
              <a:ext cx="82550" cy="85725"/>
            </a:xfrm>
            <a:custGeom>
              <a:avLst/>
              <a:gdLst>
                <a:gd name="T0" fmla="*/ 2147483647 w 76"/>
                <a:gd name="T1" fmla="*/ 2147483647 h 80"/>
                <a:gd name="T2" fmla="*/ 0 w 76"/>
                <a:gd name="T3" fmla="*/ 2147483647 h 80"/>
                <a:gd name="T4" fmla="*/ 2147483647 w 76"/>
                <a:gd name="T5" fmla="*/ 2147483647 h 80"/>
                <a:gd name="T6" fmla="*/ 2147483647 w 76"/>
                <a:gd name="T7" fmla="*/ 0 h 80"/>
                <a:gd name="T8" fmla="*/ 2147483647 w 76"/>
                <a:gd name="T9" fmla="*/ 2147483647 h 80"/>
                <a:gd name="T10" fmla="*/ 2147483647 w 76"/>
                <a:gd name="T11" fmla="*/ 2147483647 h 80"/>
                <a:gd name="T12" fmla="*/ 2147483647 w 76"/>
                <a:gd name="T13" fmla="*/ 2147483647 h 80"/>
                <a:gd name="T14" fmla="*/ 2147483647 w 76"/>
                <a:gd name="T15" fmla="*/ 2147483647 h 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6" h="80">
                  <a:moveTo>
                    <a:pt x="32" y="79"/>
                  </a:moveTo>
                  <a:lnTo>
                    <a:pt x="0" y="52"/>
                  </a:lnTo>
                  <a:lnTo>
                    <a:pt x="14" y="33"/>
                  </a:lnTo>
                  <a:lnTo>
                    <a:pt x="25" y="0"/>
                  </a:lnTo>
                  <a:lnTo>
                    <a:pt x="58" y="13"/>
                  </a:lnTo>
                  <a:lnTo>
                    <a:pt x="75" y="35"/>
                  </a:lnTo>
                  <a:lnTo>
                    <a:pt x="64" y="52"/>
                  </a:lnTo>
                  <a:lnTo>
                    <a:pt x="32" y="79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08" name="Freeform 34"/>
            <p:cNvSpPr>
              <a:spLocks/>
            </p:cNvSpPr>
            <p:nvPr/>
          </p:nvSpPr>
          <p:spPr bwMode="auto">
            <a:xfrm>
              <a:off x="4623593" y="4843876"/>
              <a:ext cx="450850" cy="550862"/>
            </a:xfrm>
            <a:custGeom>
              <a:avLst/>
              <a:gdLst>
                <a:gd name="T0" fmla="*/ 0 w 410"/>
                <a:gd name="T1" fmla="*/ 2147483647 h 515"/>
                <a:gd name="T2" fmla="*/ 2147483647 w 410"/>
                <a:gd name="T3" fmla="*/ 2147483647 h 515"/>
                <a:gd name="T4" fmla="*/ 2147483647 w 410"/>
                <a:gd name="T5" fmla="*/ 2147483647 h 515"/>
                <a:gd name="T6" fmla="*/ 2147483647 w 410"/>
                <a:gd name="T7" fmla="*/ 2147483647 h 515"/>
                <a:gd name="T8" fmla="*/ 2147483647 w 410"/>
                <a:gd name="T9" fmla="*/ 2147483647 h 515"/>
                <a:gd name="T10" fmla="*/ 2147483647 w 410"/>
                <a:gd name="T11" fmla="*/ 2147483647 h 515"/>
                <a:gd name="T12" fmla="*/ 2147483647 w 410"/>
                <a:gd name="T13" fmla="*/ 2147483647 h 515"/>
                <a:gd name="T14" fmla="*/ 2147483647 w 410"/>
                <a:gd name="T15" fmla="*/ 2147483647 h 515"/>
                <a:gd name="T16" fmla="*/ 2147483647 w 410"/>
                <a:gd name="T17" fmla="*/ 2147483647 h 515"/>
                <a:gd name="T18" fmla="*/ 2147483647 w 410"/>
                <a:gd name="T19" fmla="*/ 2147483647 h 515"/>
                <a:gd name="T20" fmla="*/ 2147483647 w 410"/>
                <a:gd name="T21" fmla="*/ 2147483647 h 515"/>
                <a:gd name="T22" fmla="*/ 2147483647 w 410"/>
                <a:gd name="T23" fmla="*/ 2147483647 h 515"/>
                <a:gd name="T24" fmla="*/ 2147483647 w 410"/>
                <a:gd name="T25" fmla="*/ 0 h 515"/>
                <a:gd name="T26" fmla="*/ 2147483647 w 410"/>
                <a:gd name="T27" fmla="*/ 2147483647 h 515"/>
                <a:gd name="T28" fmla="*/ 2147483647 w 410"/>
                <a:gd name="T29" fmla="*/ 2147483647 h 515"/>
                <a:gd name="T30" fmla="*/ 2147483647 w 410"/>
                <a:gd name="T31" fmla="*/ 2147483647 h 515"/>
                <a:gd name="T32" fmla="*/ 2147483647 w 410"/>
                <a:gd name="T33" fmla="*/ 2147483647 h 515"/>
                <a:gd name="T34" fmla="*/ 2147483647 w 410"/>
                <a:gd name="T35" fmla="*/ 2147483647 h 515"/>
                <a:gd name="T36" fmla="*/ 2147483647 w 410"/>
                <a:gd name="T37" fmla="*/ 2147483647 h 515"/>
                <a:gd name="T38" fmla="*/ 2147483647 w 410"/>
                <a:gd name="T39" fmla="*/ 2147483647 h 515"/>
                <a:gd name="T40" fmla="*/ 2147483647 w 410"/>
                <a:gd name="T41" fmla="*/ 2147483647 h 515"/>
                <a:gd name="T42" fmla="*/ 2147483647 w 410"/>
                <a:gd name="T43" fmla="*/ 2147483647 h 515"/>
                <a:gd name="T44" fmla="*/ 2147483647 w 410"/>
                <a:gd name="T45" fmla="*/ 2147483647 h 515"/>
                <a:gd name="T46" fmla="*/ 2147483647 w 410"/>
                <a:gd name="T47" fmla="*/ 2147483647 h 515"/>
                <a:gd name="T48" fmla="*/ 2147483647 w 410"/>
                <a:gd name="T49" fmla="*/ 2147483647 h 515"/>
                <a:gd name="T50" fmla="*/ 2147483647 w 410"/>
                <a:gd name="T51" fmla="*/ 2147483647 h 515"/>
                <a:gd name="T52" fmla="*/ 2147483647 w 410"/>
                <a:gd name="T53" fmla="*/ 2147483647 h 515"/>
                <a:gd name="T54" fmla="*/ 2147483647 w 410"/>
                <a:gd name="T55" fmla="*/ 2147483647 h 515"/>
                <a:gd name="T56" fmla="*/ 2147483647 w 410"/>
                <a:gd name="T57" fmla="*/ 2147483647 h 515"/>
                <a:gd name="T58" fmla="*/ 2147483647 w 410"/>
                <a:gd name="T59" fmla="*/ 2147483647 h 515"/>
                <a:gd name="T60" fmla="*/ 2147483647 w 410"/>
                <a:gd name="T61" fmla="*/ 2147483647 h 515"/>
                <a:gd name="T62" fmla="*/ 2147483647 w 410"/>
                <a:gd name="T63" fmla="*/ 2147483647 h 515"/>
                <a:gd name="T64" fmla="*/ 2147483647 w 410"/>
                <a:gd name="T65" fmla="*/ 2147483647 h 515"/>
                <a:gd name="T66" fmla="*/ 2147483647 w 410"/>
                <a:gd name="T67" fmla="*/ 2147483647 h 515"/>
                <a:gd name="T68" fmla="*/ 2147483647 w 410"/>
                <a:gd name="T69" fmla="*/ 2147483647 h 515"/>
                <a:gd name="T70" fmla="*/ 2147483647 w 410"/>
                <a:gd name="T71" fmla="*/ 2147483647 h 515"/>
                <a:gd name="T72" fmla="*/ 2147483647 w 410"/>
                <a:gd name="T73" fmla="*/ 2147483647 h 515"/>
                <a:gd name="T74" fmla="*/ 2147483647 w 410"/>
                <a:gd name="T75" fmla="*/ 2147483647 h 515"/>
                <a:gd name="T76" fmla="*/ 2147483647 w 410"/>
                <a:gd name="T77" fmla="*/ 2147483647 h 515"/>
                <a:gd name="T78" fmla="*/ 2147483647 w 410"/>
                <a:gd name="T79" fmla="*/ 2147483647 h 515"/>
                <a:gd name="T80" fmla="*/ 2147483647 w 410"/>
                <a:gd name="T81" fmla="*/ 2147483647 h 515"/>
                <a:gd name="T82" fmla="*/ 2147483647 w 410"/>
                <a:gd name="T83" fmla="*/ 2147483647 h 515"/>
                <a:gd name="T84" fmla="*/ 2147483647 w 410"/>
                <a:gd name="T85" fmla="*/ 2147483647 h 515"/>
                <a:gd name="T86" fmla="*/ 2147483647 w 410"/>
                <a:gd name="T87" fmla="*/ 2147483647 h 515"/>
                <a:gd name="T88" fmla="*/ 2147483647 w 410"/>
                <a:gd name="T89" fmla="*/ 2147483647 h 515"/>
                <a:gd name="T90" fmla="*/ 2147483647 w 410"/>
                <a:gd name="T91" fmla="*/ 2147483647 h 515"/>
                <a:gd name="T92" fmla="*/ 2147483647 w 410"/>
                <a:gd name="T93" fmla="*/ 2147483647 h 515"/>
                <a:gd name="T94" fmla="*/ 2147483647 w 410"/>
                <a:gd name="T95" fmla="*/ 2147483647 h 515"/>
                <a:gd name="T96" fmla="*/ 0 w 410"/>
                <a:gd name="T97" fmla="*/ 2147483647 h 51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10" h="515">
                  <a:moveTo>
                    <a:pt x="0" y="393"/>
                  </a:moveTo>
                  <a:lnTo>
                    <a:pt x="15" y="305"/>
                  </a:lnTo>
                  <a:lnTo>
                    <a:pt x="30" y="284"/>
                  </a:lnTo>
                  <a:lnTo>
                    <a:pt x="36" y="259"/>
                  </a:lnTo>
                  <a:lnTo>
                    <a:pt x="52" y="222"/>
                  </a:lnTo>
                  <a:lnTo>
                    <a:pt x="43" y="208"/>
                  </a:lnTo>
                  <a:lnTo>
                    <a:pt x="45" y="176"/>
                  </a:lnTo>
                  <a:lnTo>
                    <a:pt x="87" y="128"/>
                  </a:lnTo>
                  <a:lnTo>
                    <a:pt x="86" y="97"/>
                  </a:lnTo>
                  <a:lnTo>
                    <a:pt x="111" y="50"/>
                  </a:lnTo>
                  <a:lnTo>
                    <a:pt x="139" y="58"/>
                  </a:lnTo>
                  <a:lnTo>
                    <a:pt x="192" y="19"/>
                  </a:lnTo>
                  <a:lnTo>
                    <a:pt x="202" y="0"/>
                  </a:lnTo>
                  <a:lnTo>
                    <a:pt x="235" y="4"/>
                  </a:lnTo>
                  <a:lnTo>
                    <a:pt x="251" y="48"/>
                  </a:lnTo>
                  <a:lnTo>
                    <a:pt x="265" y="78"/>
                  </a:lnTo>
                  <a:lnTo>
                    <a:pt x="300" y="78"/>
                  </a:lnTo>
                  <a:lnTo>
                    <a:pt x="319" y="50"/>
                  </a:lnTo>
                  <a:lnTo>
                    <a:pt x="352" y="82"/>
                  </a:lnTo>
                  <a:lnTo>
                    <a:pt x="409" y="63"/>
                  </a:lnTo>
                  <a:lnTo>
                    <a:pt x="374" y="145"/>
                  </a:lnTo>
                  <a:lnTo>
                    <a:pt x="352" y="135"/>
                  </a:lnTo>
                  <a:lnTo>
                    <a:pt x="340" y="144"/>
                  </a:lnTo>
                  <a:lnTo>
                    <a:pt x="338" y="150"/>
                  </a:lnTo>
                  <a:lnTo>
                    <a:pt x="357" y="172"/>
                  </a:lnTo>
                  <a:lnTo>
                    <a:pt x="352" y="249"/>
                  </a:lnTo>
                  <a:lnTo>
                    <a:pt x="357" y="273"/>
                  </a:lnTo>
                  <a:lnTo>
                    <a:pt x="352" y="281"/>
                  </a:lnTo>
                  <a:lnTo>
                    <a:pt x="327" y="276"/>
                  </a:lnTo>
                  <a:lnTo>
                    <a:pt x="315" y="290"/>
                  </a:lnTo>
                  <a:lnTo>
                    <a:pt x="324" y="311"/>
                  </a:lnTo>
                  <a:lnTo>
                    <a:pt x="295" y="337"/>
                  </a:lnTo>
                  <a:lnTo>
                    <a:pt x="303" y="347"/>
                  </a:lnTo>
                  <a:lnTo>
                    <a:pt x="275" y="362"/>
                  </a:lnTo>
                  <a:lnTo>
                    <a:pt x="279" y="381"/>
                  </a:lnTo>
                  <a:lnTo>
                    <a:pt x="270" y="391"/>
                  </a:lnTo>
                  <a:lnTo>
                    <a:pt x="235" y="391"/>
                  </a:lnTo>
                  <a:lnTo>
                    <a:pt x="215" y="408"/>
                  </a:lnTo>
                  <a:lnTo>
                    <a:pt x="212" y="415"/>
                  </a:lnTo>
                  <a:lnTo>
                    <a:pt x="229" y="427"/>
                  </a:lnTo>
                  <a:lnTo>
                    <a:pt x="210" y="457"/>
                  </a:lnTo>
                  <a:lnTo>
                    <a:pt x="185" y="489"/>
                  </a:lnTo>
                  <a:lnTo>
                    <a:pt x="173" y="485"/>
                  </a:lnTo>
                  <a:lnTo>
                    <a:pt x="149" y="514"/>
                  </a:lnTo>
                  <a:lnTo>
                    <a:pt x="119" y="450"/>
                  </a:lnTo>
                  <a:lnTo>
                    <a:pt x="92" y="415"/>
                  </a:lnTo>
                  <a:lnTo>
                    <a:pt x="75" y="417"/>
                  </a:lnTo>
                  <a:lnTo>
                    <a:pt x="63" y="408"/>
                  </a:lnTo>
                  <a:lnTo>
                    <a:pt x="0" y="393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09" name="Freeform 35"/>
            <p:cNvSpPr>
              <a:spLocks/>
            </p:cNvSpPr>
            <p:nvPr/>
          </p:nvSpPr>
          <p:spPr bwMode="auto">
            <a:xfrm>
              <a:off x="4764881" y="4462876"/>
              <a:ext cx="395287" cy="452437"/>
            </a:xfrm>
            <a:custGeom>
              <a:avLst/>
              <a:gdLst>
                <a:gd name="T0" fmla="*/ 2147483647 w 361"/>
                <a:gd name="T1" fmla="*/ 2147483647 h 420"/>
                <a:gd name="T2" fmla="*/ 2147483647 w 361"/>
                <a:gd name="T3" fmla="*/ 2147483647 h 420"/>
                <a:gd name="T4" fmla="*/ 2147483647 w 361"/>
                <a:gd name="T5" fmla="*/ 2147483647 h 420"/>
                <a:gd name="T6" fmla="*/ 2147483647 w 361"/>
                <a:gd name="T7" fmla="*/ 2147483647 h 420"/>
                <a:gd name="T8" fmla="*/ 2147483647 w 361"/>
                <a:gd name="T9" fmla="*/ 2147483647 h 420"/>
                <a:gd name="T10" fmla="*/ 2147483647 w 361"/>
                <a:gd name="T11" fmla="*/ 2147483647 h 420"/>
                <a:gd name="T12" fmla="*/ 2147483647 w 361"/>
                <a:gd name="T13" fmla="*/ 2147483647 h 420"/>
                <a:gd name="T14" fmla="*/ 2147483647 w 361"/>
                <a:gd name="T15" fmla="*/ 2147483647 h 420"/>
                <a:gd name="T16" fmla="*/ 2147483647 w 361"/>
                <a:gd name="T17" fmla="*/ 2147483647 h 420"/>
                <a:gd name="T18" fmla="*/ 0 w 361"/>
                <a:gd name="T19" fmla="*/ 2147483647 h 420"/>
                <a:gd name="T20" fmla="*/ 2147483647 w 361"/>
                <a:gd name="T21" fmla="*/ 2147483647 h 420"/>
                <a:gd name="T22" fmla="*/ 2147483647 w 361"/>
                <a:gd name="T23" fmla="*/ 2147483647 h 420"/>
                <a:gd name="T24" fmla="*/ 2147483647 w 361"/>
                <a:gd name="T25" fmla="*/ 2147483647 h 420"/>
                <a:gd name="T26" fmla="*/ 2147483647 w 361"/>
                <a:gd name="T27" fmla="*/ 2147483647 h 420"/>
                <a:gd name="T28" fmla="*/ 2147483647 w 361"/>
                <a:gd name="T29" fmla="*/ 2147483647 h 420"/>
                <a:gd name="T30" fmla="*/ 2147483647 w 361"/>
                <a:gd name="T31" fmla="*/ 2147483647 h 420"/>
                <a:gd name="T32" fmla="*/ 2147483647 w 361"/>
                <a:gd name="T33" fmla="*/ 2147483647 h 420"/>
                <a:gd name="T34" fmla="*/ 2147483647 w 361"/>
                <a:gd name="T35" fmla="*/ 2147483647 h 420"/>
                <a:gd name="T36" fmla="*/ 2147483647 w 361"/>
                <a:gd name="T37" fmla="*/ 2147483647 h 420"/>
                <a:gd name="T38" fmla="*/ 2147483647 w 361"/>
                <a:gd name="T39" fmla="*/ 2147483647 h 420"/>
                <a:gd name="T40" fmla="*/ 2147483647 w 361"/>
                <a:gd name="T41" fmla="*/ 2147483647 h 420"/>
                <a:gd name="T42" fmla="*/ 2147483647 w 361"/>
                <a:gd name="T43" fmla="*/ 2147483647 h 420"/>
                <a:gd name="T44" fmla="*/ 2147483647 w 361"/>
                <a:gd name="T45" fmla="*/ 2147483647 h 420"/>
                <a:gd name="T46" fmla="*/ 2147483647 w 361"/>
                <a:gd name="T47" fmla="*/ 0 h 420"/>
                <a:gd name="T48" fmla="*/ 2147483647 w 361"/>
                <a:gd name="T49" fmla="*/ 2147483647 h 420"/>
                <a:gd name="T50" fmla="*/ 2147483647 w 361"/>
                <a:gd name="T51" fmla="*/ 2147483647 h 420"/>
                <a:gd name="T52" fmla="*/ 2147483647 w 361"/>
                <a:gd name="T53" fmla="*/ 2147483647 h 420"/>
                <a:gd name="T54" fmla="*/ 2147483647 w 361"/>
                <a:gd name="T55" fmla="*/ 2147483647 h 420"/>
                <a:gd name="T56" fmla="*/ 2147483647 w 361"/>
                <a:gd name="T57" fmla="*/ 2147483647 h 420"/>
                <a:gd name="T58" fmla="*/ 2147483647 w 361"/>
                <a:gd name="T59" fmla="*/ 2147483647 h 420"/>
                <a:gd name="T60" fmla="*/ 2147483647 w 361"/>
                <a:gd name="T61" fmla="*/ 2147483647 h 420"/>
                <a:gd name="T62" fmla="*/ 2147483647 w 361"/>
                <a:gd name="T63" fmla="*/ 2147483647 h 420"/>
                <a:gd name="T64" fmla="*/ 2147483647 w 361"/>
                <a:gd name="T65" fmla="*/ 2147483647 h 420"/>
                <a:gd name="T66" fmla="*/ 2147483647 w 361"/>
                <a:gd name="T67" fmla="*/ 2147483647 h 420"/>
                <a:gd name="T68" fmla="*/ 2147483647 w 361"/>
                <a:gd name="T69" fmla="*/ 2147483647 h 420"/>
                <a:gd name="T70" fmla="*/ 2147483647 w 361"/>
                <a:gd name="T71" fmla="*/ 2147483647 h 420"/>
                <a:gd name="T72" fmla="*/ 2147483647 w 361"/>
                <a:gd name="T73" fmla="*/ 2147483647 h 420"/>
                <a:gd name="T74" fmla="*/ 2147483647 w 361"/>
                <a:gd name="T75" fmla="*/ 2147483647 h 420"/>
                <a:gd name="T76" fmla="*/ 2147483647 w 361"/>
                <a:gd name="T77" fmla="*/ 2147483647 h 420"/>
                <a:gd name="T78" fmla="*/ 2147483647 w 361"/>
                <a:gd name="T79" fmla="*/ 2147483647 h 420"/>
                <a:gd name="T80" fmla="*/ 2147483647 w 361"/>
                <a:gd name="T81" fmla="*/ 2147483647 h 420"/>
                <a:gd name="T82" fmla="*/ 2147483647 w 361"/>
                <a:gd name="T83" fmla="*/ 2147483647 h 42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61" h="420">
                  <a:moveTo>
                    <a:pt x="261" y="399"/>
                  </a:moveTo>
                  <a:lnTo>
                    <a:pt x="205" y="419"/>
                  </a:lnTo>
                  <a:lnTo>
                    <a:pt x="172" y="386"/>
                  </a:lnTo>
                  <a:lnTo>
                    <a:pt x="152" y="414"/>
                  </a:lnTo>
                  <a:lnTo>
                    <a:pt x="118" y="414"/>
                  </a:lnTo>
                  <a:lnTo>
                    <a:pt x="104" y="384"/>
                  </a:lnTo>
                  <a:lnTo>
                    <a:pt x="88" y="340"/>
                  </a:lnTo>
                  <a:lnTo>
                    <a:pt x="55" y="336"/>
                  </a:lnTo>
                  <a:lnTo>
                    <a:pt x="22" y="272"/>
                  </a:lnTo>
                  <a:lnTo>
                    <a:pt x="0" y="241"/>
                  </a:lnTo>
                  <a:lnTo>
                    <a:pt x="15" y="226"/>
                  </a:lnTo>
                  <a:lnTo>
                    <a:pt x="22" y="219"/>
                  </a:lnTo>
                  <a:lnTo>
                    <a:pt x="57" y="168"/>
                  </a:lnTo>
                  <a:lnTo>
                    <a:pt x="55" y="126"/>
                  </a:lnTo>
                  <a:lnTo>
                    <a:pt x="68" y="108"/>
                  </a:lnTo>
                  <a:lnTo>
                    <a:pt x="94" y="104"/>
                  </a:lnTo>
                  <a:lnTo>
                    <a:pt x="104" y="92"/>
                  </a:lnTo>
                  <a:lnTo>
                    <a:pt x="94" y="73"/>
                  </a:lnTo>
                  <a:lnTo>
                    <a:pt x="106" y="51"/>
                  </a:lnTo>
                  <a:lnTo>
                    <a:pt x="106" y="14"/>
                  </a:lnTo>
                  <a:lnTo>
                    <a:pt x="128" y="4"/>
                  </a:lnTo>
                  <a:lnTo>
                    <a:pt x="160" y="24"/>
                  </a:lnTo>
                  <a:lnTo>
                    <a:pt x="205" y="31"/>
                  </a:lnTo>
                  <a:lnTo>
                    <a:pt x="230" y="0"/>
                  </a:lnTo>
                  <a:lnTo>
                    <a:pt x="266" y="28"/>
                  </a:lnTo>
                  <a:lnTo>
                    <a:pt x="250" y="37"/>
                  </a:lnTo>
                  <a:lnTo>
                    <a:pt x="232" y="64"/>
                  </a:lnTo>
                  <a:lnTo>
                    <a:pt x="205" y="73"/>
                  </a:lnTo>
                  <a:lnTo>
                    <a:pt x="198" y="79"/>
                  </a:lnTo>
                  <a:lnTo>
                    <a:pt x="220" y="94"/>
                  </a:lnTo>
                  <a:lnTo>
                    <a:pt x="270" y="73"/>
                  </a:lnTo>
                  <a:lnTo>
                    <a:pt x="350" y="105"/>
                  </a:lnTo>
                  <a:lnTo>
                    <a:pt x="360" y="174"/>
                  </a:lnTo>
                  <a:lnTo>
                    <a:pt x="326" y="174"/>
                  </a:lnTo>
                  <a:lnTo>
                    <a:pt x="324" y="194"/>
                  </a:lnTo>
                  <a:lnTo>
                    <a:pt x="340" y="224"/>
                  </a:lnTo>
                  <a:lnTo>
                    <a:pt x="326" y="241"/>
                  </a:lnTo>
                  <a:lnTo>
                    <a:pt x="343" y="266"/>
                  </a:lnTo>
                  <a:lnTo>
                    <a:pt x="316" y="300"/>
                  </a:lnTo>
                  <a:lnTo>
                    <a:pt x="306" y="284"/>
                  </a:lnTo>
                  <a:lnTo>
                    <a:pt x="266" y="384"/>
                  </a:lnTo>
                  <a:lnTo>
                    <a:pt x="261" y="399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10" name="Freeform 36"/>
            <p:cNvSpPr>
              <a:spLocks/>
            </p:cNvSpPr>
            <p:nvPr/>
          </p:nvSpPr>
          <p:spPr bwMode="auto">
            <a:xfrm>
              <a:off x="5120481" y="5191538"/>
              <a:ext cx="168275" cy="333375"/>
            </a:xfrm>
            <a:custGeom>
              <a:avLst/>
              <a:gdLst>
                <a:gd name="T0" fmla="*/ 0 w 152"/>
                <a:gd name="T1" fmla="*/ 2147483647 h 313"/>
                <a:gd name="T2" fmla="*/ 0 w 152"/>
                <a:gd name="T3" fmla="*/ 2147483647 h 313"/>
                <a:gd name="T4" fmla="*/ 2147483647 w 152"/>
                <a:gd name="T5" fmla="*/ 2147483647 h 313"/>
                <a:gd name="T6" fmla="*/ 2147483647 w 152"/>
                <a:gd name="T7" fmla="*/ 2147483647 h 313"/>
                <a:gd name="T8" fmla="*/ 2147483647 w 152"/>
                <a:gd name="T9" fmla="*/ 2147483647 h 313"/>
                <a:gd name="T10" fmla="*/ 2147483647 w 152"/>
                <a:gd name="T11" fmla="*/ 2147483647 h 313"/>
                <a:gd name="T12" fmla="*/ 2147483647 w 152"/>
                <a:gd name="T13" fmla="*/ 2147483647 h 313"/>
                <a:gd name="T14" fmla="*/ 2147483647 w 152"/>
                <a:gd name="T15" fmla="*/ 2147483647 h 313"/>
                <a:gd name="T16" fmla="*/ 2147483647 w 152"/>
                <a:gd name="T17" fmla="*/ 2147483647 h 313"/>
                <a:gd name="T18" fmla="*/ 2147483647 w 152"/>
                <a:gd name="T19" fmla="*/ 0 h 313"/>
                <a:gd name="T20" fmla="*/ 2147483647 w 152"/>
                <a:gd name="T21" fmla="*/ 2147483647 h 313"/>
                <a:gd name="T22" fmla="*/ 0 w 152"/>
                <a:gd name="T23" fmla="*/ 2147483647 h 31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2" h="313">
                  <a:moveTo>
                    <a:pt x="0" y="151"/>
                  </a:moveTo>
                  <a:lnTo>
                    <a:pt x="0" y="200"/>
                  </a:lnTo>
                  <a:lnTo>
                    <a:pt x="10" y="252"/>
                  </a:lnTo>
                  <a:lnTo>
                    <a:pt x="40" y="271"/>
                  </a:lnTo>
                  <a:lnTo>
                    <a:pt x="59" y="312"/>
                  </a:lnTo>
                  <a:lnTo>
                    <a:pt x="70" y="252"/>
                  </a:lnTo>
                  <a:lnTo>
                    <a:pt x="99" y="217"/>
                  </a:lnTo>
                  <a:lnTo>
                    <a:pt x="151" y="65"/>
                  </a:lnTo>
                  <a:lnTo>
                    <a:pt x="151" y="16"/>
                  </a:lnTo>
                  <a:lnTo>
                    <a:pt x="124" y="0"/>
                  </a:lnTo>
                  <a:lnTo>
                    <a:pt x="75" y="21"/>
                  </a:lnTo>
                  <a:lnTo>
                    <a:pt x="0" y="151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 cap="flat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11" name="Freeform 37"/>
            <p:cNvSpPr>
              <a:spLocks/>
            </p:cNvSpPr>
            <p:nvPr/>
          </p:nvSpPr>
          <p:spPr bwMode="auto">
            <a:xfrm>
              <a:off x="4363243" y="3707226"/>
              <a:ext cx="692150" cy="447675"/>
            </a:xfrm>
            <a:custGeom>
              <a:avLst/>
              <a:gdLst>
                <a:gd name="T0" fmla="*/ 2147483647 w 629"/>
                <a:gd name="T1" fmla="*/ 2147483647 h 418"/>
                <a:gd name="T2" fmla="*/ 2147483647 w 629"/>
                <a:gd name="T3" fmla="*/ 2147483647 h 418"/>
                <a:gd name="T4" fmla="*/ 2147483647 w 629"/>
                <a:gd name="T5" fmla="*/ 2147483647 h 418"/>
                <a:gd name="T6" fmla="*/ 2147483647 w 629"/>
                <a:gd name="T7" fmla="*/ 2147483647 h 418"/>
                <a:gd name="T8" fmla="*/ 2147483647 w 629"/>
                <a:gd name="T9" fmla="*/ 2147483647 h 418"/>
                <a:gd name="T10" fmla="*/ 2147483647 w 629"/>
                <a:gd name="T11" fmla="*/ 2147483647 h 418"/>
                <a:gd name="T12" fmla="*/ 2147483647 w 629"/>
                <a:gd name="T13" fmla="*/ 2147483647 h 418"/>
                <a:gd name="T14" fmla="*/ 2147483647 w 629"/>
                <a:gd name="T15" fmla="*/ 2147483647 h 418"/>
                <a:gd name="T16" fmla="*/ 2147483647 w 629"/>
                <a:gd name="T17" fmla="*/ 2147483647 h 418"/>
                <a:gd name="T18" fmla="*/ 2147483647 w 629"/>
                <a:gd name="T19" fmla="*/ 2147483647 h 418"/>
                <a:gd name="T20" fmla="*/ 2147483647 w 629"/>
                <a:gd name="T21" fmla="*/ 2147483647 h 418"/>
                <a:gd name="T22" fmla="*/ 2147483647 w 629"/>
                <a:gd name="T23" fmla="*/ 2147483647 h 418"/>
                <a:gd name="T24" fmla="*/ 2147483647 w 629"/>
                <a:gd name="T25" fmla="*/ 2147483647 h 418"/>
                <a:gd name="T26" fmla="*/ 2147483647 w 629"/>
                <a:gd name="T27" fmla="*/ 2147483647 h 418"/>
                <a:gd name="T28" fmla="*/ 2147483647 w 629"/>
                <a:gd name="T29" fmla="*/ 2147483647 h 418"/>
                <a:gd name="T30" fmla="*/ 2147483647 w 629"/>
                <a:gd name="T31" fmla="*/ 2147483647 h 418"/>
                <a:gd name="T32" fmla="*/ 2147483647 w 629"/>
                <a:gd name="T33" fmla="*/ 2147483647 h 418"/>
                <a:gd name="T34" fmla="*/ 2147483647 w 629"/>
                <a:gd name="T35" fmla="*/ 2147483647 h 418"/>
                <a:gd name="T36" fmla="*/ 2147483647 w 629"/>
                <a:gd name="T37" fmla="*/ 2147483647 h 418"/>
                <a:gd name="T38" fmla="*/ 2147483647 w 629"/>
                <a:gd name="T39" fmla="*/ 2147483647 h 418"/>
                <a:gd name="T40" fmla="*/ 2147483647 w 629"/>
                <a:gd name="T41" fmla="*/ 2147483647 h 418"/>
                <a:gd name="T42" fmla="*/ 2147483647 w 629"/>
                <a:gd name="T43" fmla="*/ 2147483647 h 418"/>
                <a:gd name="T44" fmla="*/ 2147483647 w 629"/>
                <a:gd name="T45" fmla="*/ 2147483647 h 418"/>
                <a:gd name="T46" fmla="*/ 2147483647 w 629"/>
                <a:gd name="T47" fmla="*/ 2147483647 h 418"/>
                <a:gd name="T48" fmla="*/ 2147483647 w 629"/>
                <a:gd name="T49" fmla="*/ 2147483647 h 418"/>
                <a:gd name="T50" fmla="*/ 2147483647 w 629"/>
                <a:gd name="T51" fmla="*/ 0 h 418"/>
                <a:gd name="T52" fmla="*/ 2147483647 w 629"/>
                <a:gd name="T53" fmla="*/ 2147483647 h 418"/>
                <a:gd name="T54" fmla="*/ 2147483647 w 629"/>
                <a:gd name="T55" fmla="*/ 2147483647 h 418"/>
                <a:gd name="T56" fmla="*/ 2147483647 w 629"/>
                <a:gd name="T57" fmla="*/ 2147483647 h 418"/>
                <a:gd name="T58" fmla="*/ 2147483647 w 629"/>
                <a:gd name="T59" fmla="*/ 2147483647 h 418"/>
                <a:gd name="T60" fmla="*/ 2147483647 w 629"/>
                <a:gd name="T61" fmla="*/ 2147483647 h 418"/>
                <a:gd name="T62" fmla="*/ 2147483647 w 629"/>
                <a:gd name="T63" fmla="*/ 2147483647 h 418"/>
                <a:gd name="T64" fmla="*/ 2147483647 w 629"/>
                <a:gd name="T65" fmla="*/ 2147483647 h 418"/>
                <a:gd name="T66" fmla="*/ 2147483647 w 629"/>
                <a:gd name="T67" fmla="*/ 2147483647 h 418"/>
                <a:gd name="T68" fmla="*/ 2147483647 w 629"/>
                <a:gd name="T69" fmla="*/ 2147483647 h 418"/>
                <a:gd name="T70" fmla="*/ 2147483647 w 629"/>
                <a:gd name="T71" fmla="*/ 2147483647 h 418"/>
                <a:gd name="T72" fmla="*/ 2147483647 w 629"/>
                <a:gd name="T73" fmla="*/ 2147483647 h 418"/>
                <a:gd name="T74" fmla="*/ 2147483647 w 629"/>
                <a:gd name="T75" fmla="*/ 2147483647 h 418"/>
                <a:gd name="T76" fmla="*/ 2147483647 w 629"/>
                <a:gd name="T77" fmla="*/ 2147483647 h 418"/>
                <a:gd name="T78" fmla="*/ 2147483647 w 629"/>
                <a:gd name="T79" fmla="*/ 2147483647 h 418"/>
                <a:gd name="T80" fmla="*/ 2147483647 w 629"/>
                <a:gd name="T81" fmla="*/ 2147483647 h 418"/>
                <a:gd name="T82" fmla="*/ 2147483647 w 629"/>
                <a:gd name="T83" fmla="*/ 2147483647 h 418"/>
                <a:gd name="T84" fmla="*/ 2147483647 w 629"/>
                <a:gd name="T85" fmla="*/ 2147483647 h 418"/>
                <a:gd name="T86" fmla="*/ 2147483647 w 629"/>
                <a:gd name="T87" fmla="*/ 2147483647 h 418"/>
                <a:gd name="T88" fmla="*/ 2147483647 w 629"/>
                <a:gd name="T89" fmla="*/ 2147483647 h 418"/>
                <a:gd name="T90" fmla="*/ 0 w 629"/>
                <a:gd name="T91" fmla="*/ 2147483647 h 418"/>
                <a:gd name="T92" fmla="*/ 0 w 629"/>
                <a:gd name="T93" fmla="*/ 2147483647 h 418"/>
                <a:gd name="T94" fmla="*/ 2147483647 w 629"/>
                <a:gd name="T95" fmla="*/ 2147483647 h 418"/>
                <a:gd name="T96" fmla="*/ 2147483647 w 629"/>
                <a:gd name="T97" fmla="*/ 2147483647 h 418"/>
                <a:gd name="T98" fmla="*/ 2147483647 w 629"/>
                <a:gd name="T99" fmla="*/ 2147483647 h 418"/>
                <a:gd name="T100" fmla="*/ 2147483647 w 629"/>
                <a:gd name="T101" fmla="*/ 2147483647 h 41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629" h="418">
                  <a:moveTo>
                    <a:pt x="139" y="403"/>
                  </a:moveTo>
                  <a:lnTo>
                    <a:pt x="144" y="380"/>
                  </a:lnTo>
                  <a:lnTo>
                    <a:pt x="166" y="373"/>
                  </a:lnTo>
                  <a:lnTo>
                    <a:pt x="206" y="403"/>
                  </a:lnTo>
                  <a:lnTo>
                    <a:pt x="219" y="403"/>
                  </a:lnTo>
                  <a:lnTo>
                    <a:pt x="258" y="401"/>
                  </a:lnTo>
                  <a:lnTo>
                    <a:pt x="279" y="384"/>
                  </a:lnTo>
                  <a:lnTo>
                    <a:pt x="310" y="408"/>
                  </a:lnTo>
                  <a:lnTo>
                    <a:pt x="323" y="386"/>
                  </a:lnTo>
                  <a:lnTo>
                    <a:pt x="325" y="376"/>
                  </a:lnTo>
                  <a:lnTo>
                    <a:pt x="350" y="360"/>
                  </a:lnTo>
                  <a:lnTo>
                    <a:pt x="359" y="327"/>
                  </a:lnTo>
                  <a:lnTo>
                    <a:pt x="382" y="322"/>
                  </a:lnTo>
                  <a:lnTo>
                    <a:pt x="454" y="208"/>
                  </a:lnTo>
                  <a:lnTo>
                    <a:pt x="440" y="190"/>
                  </a:lnTo>
                  <a:lnTo>
                    <a:pt x="454" y="178"/>
                  </a:lnTo>
                  <a:lnTo>
                    <a:pt x="470" y="183"/>
                  </a:lnTo>
                  <a:lnTo>
                    <a:pt x="491" y="172"/>
                  </a:lnTo>
                  <a:lnTo>
                    <a:pt x="503" y="144"/>
                  </a:lnTo>
                  <a:lnTo>
                    <a:pt x="560" y="94"/>
                  </a:lnTo>
                  <a:lnTo>
                    <a:pt x="604" y="78"/>
                  </a:lnTo>
                  <a:lnTo>
                    <a:pt x="628" y="59"/>
                  </a:lnTo>
                  <a:lnTo>
                    <a:pt x="621" y="18"/>
                  </a:lnTo>
                  <a:lnTo>
                    <a:pt x="592" y="15"/>
                  </a:lnTo>
                  <a:lnTo>
                    <a:pt x="522" y="22"/>
                  </a:lnTo>
                  <a:lnTo>
                    <a:pt x="476" y="0"/>
                  </a:lnTo>
                  <a:lnTo>
                    <a:pt x="449" y="4"/>
                  </a:lnTo>
                  <a:lnTo>
                    <a:pt x="378" y="94"/>
                  </a:lnTo>
                  <a:lnTo>
                    <a:pt x="359" y="104"/>
                  </a:lnTo>
                  <a:lnTo>
                    <a:pt x="312" y="86"/>
                  </a:lnTo>
                  <a:lnTo>
                    <a:pt x="310" y="63"/>
                  </a:lnTo>
                  <a:lnTo>
                    <a:pt x="300" y="25"/>
                  </a:lnTo>
                  <a:lnTo>
                    <a:pt x="274" y="9"/>
                  </a:lnTo>
                  <a:lnTo>
                    <a:pt x="235" y="20"/>
                  </a:lnTo>
                  <a:lnTo>
                    <a:pt x="209" y="2"/>
                  </a:lnTo>
                  <a:lnTo>
                    <a:pt x="171" y="49"/>
                  </a:lnTo>
                  <a:lnTo>
                    <a:pt x="131" y="59"/>
                  </a:lnTo>
                  <a:lnTo>
                    <a:pt x="75" y="107"/>
                  </a:lnTo>
                  <a:lnTo>
                    <a:pt x="16" y="216"/>
                  </a:lnTo>
                  <a:lnTo>
                    <a:pt x="32" y="244"/>
                  </a:lnTo>
                  <a:lnTo>
                    <a:pt x="28" y="256"/>
                  </a:lnTo>
                  <a:lnTo>
                    <a:pt x="28" y="269"/>
                  </a:lnTo>
                  <a:lnTo>
                    <a:pt x="36" y="280"/>
                  </a:lnTo>
                  <a:lnTo>
                    <a:pt x="55" y="269"/>
                  </a:lnTo>
                  <a:lnTo>
                    <a:pt x="88" y="261"/>
                  </a:lnTo>
                  <a:lnTo>
                    <a:pt x="0" y="355"/>
                  </a:lnTo>
                  <a:lnTo>
                    <a:pt x="0" y="380"/>
                  </a:lnTo>
                  <a:lnTo>
                    <a:pt x="18" y="384"/>
                  </a:lnTo>
                  <a:lnTo>
                    <a:pt x="59" y="417"/>
                  </a:lnTo>
                  <a:lnTo>
                    <a:pt x="121" y="408"/>
                  </a:lnTo>
                  <a:lnTo>
                    <a:pt x="139" y="403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12" name="Freeform 38"/>
            <p:cNvSpPr>
              <a:spLocks noChangeAspect="1"/>
            </p:cNvSpPr>
            <p:nvPr/>
          </p:nvSpPr>
          <p:spPr bwMode="auto">
            <a:xfrm>
              <a:off x="3394868" y="4481926"/>
              <a:ext cx="544513" cy="488950"/>
            </a:xfrm>
            <a:custGeom>
              <a:avLst/>
              <a:gdLst>
                <a:gd name="T0" fmla="*/ 2147483647 w 353"/>
                <a:gd name="T1" fmla="*/ 2147483647 h 330"/>
                <a:gd name="T2" fmla="*/ 2147483647 w 353"/>
                <a:gd name="T3" fmla="*/ 2147483647 h 330"/>
                <a:gd name="T4" fmla="*/ 2147483647 w 353"/>
                <a:gd name="T5" fmla="*/ 2147483647 h 330"/>
                <a:gd name="T6" fmla="*/ 2147483647 w 353"/>
                <a:gd name="T7" fmla="*/ 2147483647 h 330"/>
                <a:gd name="T8" fmla="*/ 2147483647 w 353"/>
                <a:gd name="T9" fmla="*/ 2147483647 h 330"/>
                <a:gd name="T10" fmla="*/ 2147483647 w 353"/>
                <a:gd name="T11" fmla="*/ 2147483647 h 330"/>
                <a:gd name="T12" fmla="*/ 2147483647 w 353"/>
                <a:gd name="T13" fmla="*/ 2147483647 h 330"/>
                <a:gd name="T14" fmla="*/ 2147483647 w 353"/>
                <a:gd name="T15" fmla="*/ 2147483647 h 330"/>
                <a:gd name="T16" fmla="*/ 2147483647 w 353"/>
                <a:gd name="T17" fmla="*/ 2147483647 h 330"/>
                <a:gd name="T18" fmla="*/ 2147483647 w 353"/>
                <a:gd name="T19" fmla="*/ 2147483647 h 330"/>
                <a:gd name="T20" fmla="*/ 2147483647 w 353"/>
                <a:gd name="T21" fmla="*/ 2147483647 h 330"/>
                <a:gd name="T22" fmla="*/ 2147483647 w 353"/>
                <a:gd name="T23" fmla="*/ 2147483647 h 330"/>
                <a:gd name="T24" fmla="*/ 2147483647 w 353"/>
                <a:gd name="T25" fmla="*/ 2147483647 h 330"/>
                <a:gd name="T26" fmla="*/ 2147483647 w 353"/>
                <a:gd name="T27" fmla="*/ 2147483647 h 330"/>
                <a:gd name="T28" fmla="*/ 2147483647 w 353"/>
                <a:gd name="T29" fmla="*/ 2147483647 h 330"/>
                <a:gd name="T30" fmla="*/ 2147483647 w 353"/>
                <a:gd name="T31" fmla="*/ 0 h 330"/>
                <a:gd name="T32" fmla="*/ 2147483647 w 353"/>
                <a:gd name="T33" fmla="*/ 2147483647 h 330"/>
                <a:gd name="T34" fmla="*/ 2147483647 w 353"/>
                <a:gd name="T35" fmla="*/ 2147483647 h 330"/>
                <a:gd name="T36" fmla="*/ 2147483647 w 353"/>
                <a:gd name="T37" fmla="*/ 2147483647 h 330"/>
                <a:gd name="T38" fmla="*/ 2147483647 w 353"/>
                <a:gd name="T39" fmla="*/ 2147483647 h 330"/>
                <a:gd name="T40" fmla="*/ 2147483647 w 353"/>
                <a:gd name="T41" fmla="*/ 2147483647 h 330"/>
                <a:gd name="T42" fmla="*/ 2147483647 w 353"/>
                <a:gd name="T43" fmla="*/ 2147483647 h 330"/>
                <a:gd name="T44" fmla="*/ 2147483647 w 353"/>
                <a:gd name="T45" fmla="*/ 2147483647 h 330"/>
                <a:gd name="T46" fmla="*/ 2147483647 w 353"/>
                <a:gd name="T47" fmla="*/ 2147483647 h 330"/>
                <a:gd name="T48" fmla="*/ 2147483647 w 353"/>
                <a:gd name="T49" fmla="*/ 2147483647 h 330"/>
                <a:gd name="T50" fmla="*/ 2147483647 w 353"/>
                <a:gd name="T51" fmla="*/ 2147483647 h 330"/>
                <a:gd name="T52" fmla="*/ 2147483647 w 353"/>
                <a:gd name="T53" fmla="*/ 2147483647 h 330"/>
                <a:gd name="T54" fmla="*/ 2147483647 w 353"/>
                <a:gd name="T55" fmla="*/ 2147483647 h 330"/>
                <a:gd name="T56" fmla="*/ 2147483647 w 353"/>
                <a:gd name="T57" fmla="*/ 2147483647 h 330"/>
                <a:gd name="T58" fmla="*/ 2147483647 w 353"/>
                <a:gd name="T59" fmla="*/ 2147483647 h 330"/>
                <a:gd name="T60" fmla="*/ 2147483647 w 353"/>
                <a:gd name="T61" fmla="*/ 2147483647 h 330"/>
                <a:gd name="T62" fmla="*/ 2147483647 w 353"/>
                <a:gd name="T63" fmla="*/ 2147483647 h 330"/>
                <a:gd name="T64" fmla="*/ 2147483647 w 353"/>
                <a:gd name="T65" fmla="*/ 2147483647 h 330"/>
                <a:gd name="T66" fmla="*/ 2147483647 w 353"/>
                <a:gd name="T67" fmla="*/ 2147483647 h 330"/>
                <a:gd name="T68" fmla="*/ 2147483647 w 353"/>
                <a:gd name="T69" fmla="*/ 2147483647 h 330"/>
                <a:gd name="T70" fmla="*/ 2147483647 w 353"/>
                <a:gd name="T71" fmla="*/ 2147483647 h 3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53" h="330">
                  <a:moveTo>
                    <a:pt x="72" y="310"/>
                  </a:moveTo>
                  <a:lnTo>
                    <a:pt x="87" y="307"/>
                  </a:lnTo>
                  <a:lnTo>
                    <a:pt x="95" y="318"/>
                  </a:lnTo>
                  <a:lnTo>
                    <a:pt x="117" y="285"/>
                  </a:lnTo>
                  <a:lnTo>
                    <a:pt x="144" y="286"/>
                  </a:lnTo>
                  <a:lnTo>
                    <a:pt x="156" y="253"/>
                  </a:lnTo>
                  <a:lnTo>
                    <a:pt x="182" y="267"/>
                  </a:lnTo>
                  <a:lnTo>
                    <a:pt x="215" y="261"/>
                  </a:lnTo>
                  <a:lnTo>
                    <a:pt x="221" y="274"/>
                  </a:lnTo>
                  <a:lnTo>
                    <a:pt x="219" y="285"/>
                  </a:lnTo>
                  <a:lnTo>
                    <a:pt x="269" y="330"/>
                  </a:lnTo>
                  <a:lnTo>
                    <a:pt x="296" y="316"/>
                  </a:lnTo>
                  <a:lnTo>
                    <a:pt x="293" y="256"/>
                  </a:lnTo>
                  <a:lnTo>
                    <a:pt x="255" y="208"/>
                  </a:lnTo>
                  <a:lnTo>
                    <a:pt x="233" y="198"/>
                  </a:lnTo>
                  <a:lnTo>
                    <a:pt x="236" y="169"/>
                  </a:lnTo>
                  <a:lnTo>
                    <a:pt x="221" y="150"/>
                  </a:lnTo>
                  <a:lnTo>
                    <a:pt x="239" y="136"/>
                  </a:lnTo>
                  <a:lnTo>
                    <a:pt x="272" y="133"/>
                  </a:lnTo>
                  <a:lnTo>
                    <a:pt x="294" y="129"/>
                  </a:lnTo>
                  <a:lnTo>
                    <a:pt x="320" y="109"/>
                  </a:lnTo>
                  <a:lnTo>
                    <a:pt x="336" y="102"/>
                  </a:lnTo>
                  <a:lnTo>
                    <a:pt x="345" y="109"/>
                  </a:lnTo>
                  <a:lnTo>
                    <a:pt x="353" y="91"/>
                  </a:lnTo>
                  <a:lnTo>
                    <a:pt x="344" y="63"/>
                  </a:lnTo>
                  <a:lnTo>
                    <a:pt x="344" y="52"/>
                  </a:lnTo>
                  <a:lnTo>
                    <a:pt x="321" y="27"/>
                  </a:lnTo>
                  <a:lnTo>
                    <a:pt x="302" y="24"/>
                  </a:lnTo>
                  <a:lnTo>
                    <a:pt x="275" y="30"/>
                  </a:lnTo>
                  <a:lnTo>
                    <a:pt x="260" y="15"/>
                  </a:lnTo>
                  <a:lnTo>
                    <a:pt x="231" y="3"/>
                  </a:lnTo>
                  <a:lnTo>
                    <a:pt x="215" y="0"/>
                  </a:lnTo>
                  <a:lnTo>
                    <a:pt x="215" y="10"/>
                  </a:lnTo>
                  <a:lnTo>
                    <a:pt x="221" y="31"/>
                  </a:lnTo>
                  <a:lnTo>
                    <a:pt x="231" y="33"/>
                  </a:lnTo>
                  <a:lnTo>
                    <a:pt x="222" y="48"/>
                  </a:lnTo>
                  <a:lnTo>
                    <a:pt x="206" y="54"/>
                  </a:lnTo>
                  <a:lnTo>
                    <a:pt x="204" y="66"/>
                  </a:lnTo>
                  <a:lnTo>
                    <a:pt x="195" y="82"/>
                  </a:lnTo>
                  <a:lnTo>
                    <a:pt x="195" y="94"/>
                  </a:lnTo>
                  <a:lnTo>
                    <a:pt x="191" y="106"/>
                  </a:lnTo>
                  <a:lnTo>
                    <a:pt x="183" y="115"/>
                  </a:lnTo>
                  <a:lnTo>
                    <a:pt x="173" y="106"/>
                  </a:lnTo>
                  <a:lnTo>
                    <a:pt x="153" y="117"/>
                  </a:lnTo>
                  <a:lnTo>
                    <a:pt x="156" y="129"/>
                  </a:lnTo>
                  <a:lnTo>
                    <a:pt x="150" y="138"/>
                  </a:lnTo>
                  <a:lnTo>
                    <a:pt x="140" y="165"/>
                  </a:lnTo>
                  <a:lnTo>
                    <a:pt x="132" y="172"/>
                  </a:lnTo>
                  <a:lnTo>
                    <a:pt x="120" y="174"/>
                  </a:lnTo>
                  <a:lnTo>
                    <a:pt x="107" y="178"/>
                  </a:lnTo>
                  <a:lnTo>
                    <a:pt x="107" y="162"/>
                  </a:lnTo>
                  <a:lnTo>
                    <a:pt x="101" y="153"/>
                  </a:lnTo>
                  <a:lnTo>
                    <a:pt x="80" y="154"/>
                  </a:lnTo>
                  <a:lnTo>
                    <a:pt x="69" y="168"/>
                  </a:lnTo>
                  <a:lnTo>
                    <a:pt x="63" y="159"/>
                  </a:lnTo>
                  <a:lnTo>
                    <a:pt x="44" y="147"/>
                  </a:lnTo>
                  <a:lnTo>
                    <a:pt x="30" y="153"/>
                  </a:lnTo>
                  <a:lnTo>
                    <a:pt x="26" y="163"/>
                  </a:lnTo>
                  <a:lnTo>
                    <a:pt x="30" y="183"/>
                  </a:lnTo>
                  <a:lnTo>
                    <a:pt x="24" y="193"/>
                  </a:lnTo>
                  <a:lnTo>
                    <a:pt x="17" y="204"/>
                  </a:lnTo>
                  <a:lnTo>
                    <a:pt x="6" y="208"/>
                  </a:lnTo>
                  <a:lnTo>
                    <a:pt x="0" y="222"/>
                  </a:lnTo>
                  <a:lnTo>
                    <a:pt x="11" y="229"/>
                  </a:lnTo>
                  <a:lnTo>
                    <a:pt x="17" y="243"/>
                  </a:lnTo>
                  <a:lnTo>
                    <a:pt x="30" y="243"/>
                  </a:lnTo>
                  <a:lnTo>
                    <a:pt x="29" y="253"/>
                  </a:lnTo>
                  <a:lnTo>
                    <a:pt x="39" y="268"/>
                  </a:lnTo>
                  <a:lnTo>
                    <a:pt x="53" y="268"/>
                  </a:lnTo>
                  <a:lnTo>
                    <a:pt x="63" y="273"/>
                  </a:lnTo>
                  <a:lnTo>
                    <a:pt x="72" y="288"/>
                  </a:lnTo>
                  <a:lnTo>
                    <a:pt x="77" y="298"/>
                  </a:lnTo>
                  <a:lnTo>
                    <a:pt x="72" y="310"/>
                  </a:lnTo>
                  <a:close/>
                </a:path>
              </a:pathLst>
            </a:custGeom>
            <a:solidFill>
              <a:schemeClr val="bg1">
                <a:alpha val="50195"/>
              </a:schemeClr>
            </a:solidFill>
            <a:ln w="127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13" name="任意多边形 2012"/>
          <p:cNvSpPr/>
          <p:nvPr/>
        </p:nvSpPr>
        <p:spPr>
          <a:xfrm rot="8048920">
            <a:off x="2193132" y="2426495"/>
            <a:ext cx="404813" cy="404813"/>
          </a:xfrm>
          <a:custGeom>
            <a:avLst/>
            <a:gdLst>
              <a:gd name="connsiteX0" fmla="*/ 281360 w 1124955"/>
              <a:gd name="connsiteY0" fmla="*/ 838551 h 1124955"/>
              <a:gd name="connsiteX1" fmla="*/ 613593 w 1124955"/>
              <a:gd name="connsiteY1" fmla="*/ 843487 h 1124955"/>
              <a:gd name="connsiteX2" fmla="*/ 618530 w 1124955"/>
              <a:gd name="connsiteY2" fmla="*/ 511255 h 1124955"/>
              <a:gd name="connsiteX3" fmla="*/ 286297 w 1124955"/>
              <a:gd name="connsiteY3" fmla="*/ 506318 h 1124955"/>
              <a:gd name="connsiteX4" fmla="*/ 281360 w 1124955"/>
              <a:gd name="connsiteY4" fmla="*/ 838551 h 1124955"/>
              <a:gd name="connsiteX5" fmla="*/ 132862 w 1124955"/>
              <a:gd name="connsiteY5" fmla="*/ 992093 h 1124955"/>
              <a:gd name="connsiteX6" fmla="*/ 0 w 1124955"/>
              <a:gd name="connsiteY6" fmla="*/ 671335 h 1124955"/>
              <a:gd name="connsiteX7" fmla="*/ 453620 w 1124955"/>
              <a:gd name="connsiteY7" fmla="*/ 217715 h 1124955"/>
              <a:gd name="connsiteX8" fmla="*/ 1124955 w 1124955"/>
              <a:gd name="connsiteY8" fmla="*/ 0 h 1124955"/>
              <a:gd name="connsiteX9" fmla="*/ 907240 w 1124955"/>
              <a:gd name="connsiteY9" fmla="*/ 671335 h 1124955"/>
              <a:gd name="connsiteX10" fmla="*/ 453620 w 1124955"/>
              <a:gd name="connsiteY10" fmla="*/ 1124955 h 1124955"/>
              <a:gd name="connsiteX11" fmla="*/ 132862 w 1124955"/>
              <a:gd name="connsiteY11" fmla="*/ 992093 h 1124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24955" h="1124955">
                <a:moveTo>
                  <a:pt x="281360" y="838551"/>
                </a:moveTo>
                <a:cubicBezTo>
                  <a:pt x="371740" y="931657"/>
                  <a:pt x="520486" y="933868"/>
                  <a:pt x="613593" y="843487"/>
                </a:cubicBezTo>
                <a:cubicBezTo>
                  <a:pt x="706699" y="753107"/>
                  <a:pt x="708910" y="604361"/>
                  <a:pt x="618530" y="511255"/>
                </a:cubicBezTo>
                <a:cubicBezTo>
                  <a:pt x="528150" y="418148"/>
                  <a:pt x="379403" y="415938"/>
                  <a:pt x="286297" y="506318"/>
                </a:cubicBezTo>
                <a:cubicBezTo>
                  <a:pt x="193190" y="596698"/>
                  <a:pt x="190980" y="745444"/>
                  <a:pt x="281360" y="838551"/>
                </a:cubicBezTo>
                <a:close/>
                <a:moveTo>
                  <a:pt x="132862" y="992093"/>
                </a:moveTo>
                <a:cubicBezTo>
                  <a:pt x="50773" y="910004"/>
                  <a:pt x="0" y="796599"/>
                  <a:pt x="0" y="671335"/>
                </a:cubicBezTo>
                <a:cubicBezTo>
                  <a:pt x="0" y="420808"/>
                  <a:pt x="203093" y="217715"/>
                  <a:pt x="453620" y="217715"/>
                </a:cubicBezTo>
                <a:cubicBezTo>
                  <a:pt x="677398" y="217715"/>
                  <a:pt x="901176" y="145143"/>
                  <a:pt x="1124955" y="0"/>
                </a:cubicBezTo>
                <a:cubicBezTo>
                  <a:pt x="979812" y="223779"/>
                  <a:pt x="907240" y="447557"/>
                  <a:pt x="907240" y="671335"/>
                </a:cubicBezTo>
                <a:cubicBezTo>
                  <a:pt x="907240" y="921862"/>
                  <a:pt x="704147" y="1124955"/>
                  <a:pt x="453620" y="1124955"/>
                </a:cubicBezTo>
                <a:cubicBezTo>
                  <a:pt x="328356" y="1124955"/>
                  <a:pt x="214951" y="1074182"/>
                  <a:pt x="132862" y="992093"/>
                </a:cubicBezTo>
                <a:close/>
              </a:path>
            </a:pathLst>
          </a:cu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14" name="任意多边形 2013"/>
          <p:cNvSpPr/>
          <p:nvPr/>
        </p:nvSpPr>
        <p:spPr>
          <a:xfrm rot="8048920">
            <a:off x="2580681" y="3162897"/>
            <a:ext cx="404813" cy="406003"/>
          </a:xfrm>
          <a:custGeom>
            <a:avLst/>
            <a:gdLst>
              <a:gd name="connsiteX0" fmla="*/ 281360 w 1124955"/>
              <a:gd name="connsiteY0" fmla="*/ 838551 h 1124955"/>
              <a:gd name="connsiteX1" fmla="*/ 613593 w 1124955"/>
              <a:gd name="connsiteY1" fmla="*/ 843487 h 1124955"/>
              <a:gd name="connsiteX2" fmla="*/ 618530 w 1124955"/>
              <a:gd name="connsiteY2" fmla="*/ 511255 h 1124955"/>
              <a:gd name="connsiteX3" fmla="*/ 286297 w 1124955"/>
              <a:gd name="connsiteY3" fmla="*/ 506318 h 1124955"/>
              <a:gd name="connsiteX4" fmla="*/ 281360 w 1124955"/>
              <a:gd name="connsiteY4" fmla="*/ 838551 h 1124955"/>
              <a:gd name="connsiteX5" fmla="*/ 132862 w 1124955"/>
              <a:gd name="connsiteY5" fmla="*/ 992093 h 1124955"/>
              <a:gd name="connsiteX6" fmla="*/ 0 w 1124955"/>
              <a:gd name="connsiteY6" fmla="*/ 671335 h 1124955"/>
              <a:gd name="connsiteX7" fmla="*/ 453620 w 1124955"/>
              <a:gd name="connsiteY7" fmla="*/ 217715 h 1124955"/>
              <a:gd name="connsiteX8" fmla="*/ 1124955 w 1124955"/>
              <a:gd name="connsiteY8" fmla="*/ 0 h 1124955"/>
              <a:gd name="connsiteX9" fmla="*/ 907240 w 1124955"/>
              <a:gd name="connsiteY9" fmla="*/ 671335 h 1124955"/>
              <a:gd name="connsiteX10" fmla="*/ 453620 w 1124955"/>
              <a:gd name="connsiteY10" fmla="*/ 1124955 h 1124955"/>
              <a:gd name="connsiteX11" fmla="*/ 132862 w 1124955"/>
              <a:gd name="connsiteY11" fmla="*/ 992093 h 1124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24955" h="1124955">
                <a:moveTo>
                  <a:pt x="281360" y="838551"/>
                </a:moveTo>
                <a:cubicBezTo>
                  <a:pt x="371740" y="931657"/>
                  <a:pt x="520486" y="933868"/>
                  <a:pt x="613593" y="843487"/>
                </a:cubicBezTo>
                <a:cubicBezTo>
                  <a:pt x="706699" y="753107"/>
                  <a:pt x="708910" y="604361"/>
                  <a:pt x="618530" y="511255"/>
                </a:cubicBezTo>
                <a:cubicBezTo>
                  <a:pt x="528150" y="418148"/>
                  <a:pt x="379403" y="415938"/>
                  <a:pt x="286297" y="506318"/>
                </a:cubicBezTo>
                <a:cubicBezTo>
                  <a:pt x="193190" y="596698"/>
                  <a:pt x="190980" y="745444"/>
                  <a:pt x="281360" y="838551"/>
                </a:cubicBezTo>
                <a:close/>
                <a:moveTo>
                  <a:pt x="132862" y="992093"/>
                </a:moveTo>
                <a:cubicBezTo>
                  <a:pt x="50773" y="910004"/>
                  <a:pt x="0" y="796599"/>
                  <a:pt x="0" y="671335"/>
                </a:cubicBezTo>
                <a:cubicBezTo>
                  <a:pt x="0" y="420808"/>
                  <a:pt x="203093" y="217715"/>
                  <a:pt x="453620" y="217715"/>
                </a:cubicBezTo>
                <a:cubicBezTo>
                  <a:pt x="677398" y="217715"/>
                  <a:pt x="901176" y="145143"/>
                  <a:pt x="1124955" y="0"/>
                </a:cubicBezTo>
                <a:cubicBezTo>
                  <a:pt x="979812" y="223779"/>
                  <a:pt x="907240" y="447557"/>
                  <a:pt x="907240" y="671335"/>
                </a:cubicBezTo>
                <a:cubicBezTo>
                  <a:pt x="907240" y="921862"/>
                  <a:pt x="704147" y="1124955"/>
                  <a:pt x="453620" y="1124955"/>
                </a:cubicBezTo>
                <a:cubicBezTo>
                  <a:pt x="328356" y="1124955"/>
                  <a:pt x="214951" y="1074182"/>
                  <a:pt x="132862" y="992093"/>
                </a:cubicBezTo>
                <a:close/>
              </a:path>
            </a:pathLst>
          </a:cu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15" name="任意多边形 2014"/>
          <p:cNvSpPr/>
          <p:nvPr/>
        </p:nvSpPr>
        <p:spPr>
          <a:xfrm rot="8048920">
            <a:off x="3489127" y="2777134"/>
            <a:ext cx="406004" cy="404813"/>
          </a:xfrm>
          <a:custGeom>
            <a:avLst/>
            <a:gdLst>
              <a:gd name="connsiteX0" fmla="*/ 281360 w 1124955"/>
              <a:gd name="connsiteY0" fmla="*/ 838551 h 1124955"/>
              <a:gd name="connsiteX1" fmla="*/ 613593 w 1124955"/>
              <a:gd name="connsiteY1" fmla="*/ 843487 h 1124955"/>
              <a:gd name="connsiteX2" fmla="*/ 618530 w 1124955"/>
              <a:gd name="connsiteY2" fmla="*/ 511255 h 1124955"/>
              <a:gd name="connsiteX3" fmla="*/ 286297 w 1124955"/>
              <a:gd name="connsiteY3" fmla="*/ 506318 h 1124955"/>
              <a:gd name="connsiteX4" fmla="*/ 281360 w 1124955"/>
              <a:gd name="connsiteY4" fmla="*/ 838551 h 1124955"/>
              <a:gd name="connsiteX5" fmla="*/ 132862 w 1124955"/>
              <a:gd name="connsiteY5" fmla="*/ 992093 h 1124955"/>
              <a:gd name="connsiteX6" fmla="*/ 0 w 1124955"/>
              <a:gd name="connsiteY6" fmla="*/ 671335 h 1124955"/>
              <a:gd name="connsiteX7" fmla="*/ 453620 w 1124955"/>
              <a:gd name="connsiteY7" fmla="*/ 217715 h 1124955"/>
              <a:gd name="connsiteX8" fmla="*/ 1124955 w 1124955"/>
              <a:gd name="connsiteY8" fmla="*/ 0 h 1124955"/>
              <a:gd name="connsiteX9" fmla="*/ 907240 w 1124955"/>
              <a:gd name="connsiteY9" fmla="*/ 671335 h 1124955"/>
              <a:gd name="connsiteX10" fmla="*/ 453620 w 1124955"/>
              <a:gd name="connsiteY10" fmla="*/ 1124955 h 1124955"/>
              <a:gd name="connsiteX11" fmla="*/ 132862 w 1124955"/>
              <a:gd name="connsiteY11" fmla="*/ 992093 h 1124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24955" h="1124955">
                <a:moveTo>
                  <a:pt x="281360" y="838551"/>
                </a:moveTo>
                <a:cubicBezTo>
                  <a:pt x="371740" y="931657"/>
                  <a:pt x="520486" y="933868"/>
                  <a:pt x="613593" y="843487"/>
                </a:cubicBezTo>
                <a:cubicBezTo>
                  <a:pt x="706699" y="753107"/>
                  <a:pt x="708910" y="604361"/>
                  <a:pt x="618530" y="511255"/>
                </a:cubicBezTo>
                <a:cubicBezTo>
                  <a:pt x="528150" y="418148"/>
                  <a:pt x="379403" y="415938"/>
                  <a:pt x="286297" y="506318"/>
                </a:cubicBezTo>
                <a:cubicBezTo>
                  <a:pt x="193190" y="596698"/>
                  <a:pt x="190980" y="745444"/>
                  <a:pt x="281360" y="838551"/>
                </a:cubicBezTo>
                <a:close/>
                <a:moveTo>
                  <a:pt x="132862" y="992093"/>
                </a:moveTo>
                <a:cubicBezTo>
                  <a:pt x="50773" y="910004"/>
                  <a:pt x="0" y="796599"/>
                  <a:pt x="0" y="671335"/>
                </a:cubicBezTo>
                <a:cubicBezTo>
                  <a:pt x="0" y="420808"/>
                  <a:pt x="203093" y="217715"/>
                  <a:pt x="453620" y="217715"/>
                </a:cubicBezTo>
                <a:cubicBezTo>
                  <a:pt x="677398" y="217715"/>
                  <a:pt x="901176" y="145143"/>
                  <a:pt x="1124955" y="0"/>
                </a:cubicBezTo>
                <a:cubicBezTo>
                  <a:pt x="979812" y="223779"/>
                  <a:pt x="907240" y="447557"/>
                  <a:pt x="907240" y="671335"/>
                </a:cubicBezTo>
                <a:cubicBezTo>
                  <a:pt x="907240" y="921862"/>
                  <a:pt x="704147" y="1124955"/>
                  <a:pt x="453620" y="1124955"/>
                </a:cubicBezTo>
                <a:cubicBezTo>
                  <a:pt x="328356" y="1124955"/>
                  <a:pt x="214951" y="1074182"/>
                  <a:pt x="132862" y="992093"/>
                </a:cubicBezTo>
                <a:close/>
              </a:path>
            </a:pathLst>
          </a:cu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016" name="组合 2015"/>
          <p:cNvGrpSpPr>
            <a:grpSpLocks/>
          </p:cNvGrpSpPr>
          <p:nvPr/>
        </p:nvGrpSpPr>
        <p:grpSpPr bwMode="auto">
          <a:xfrm>
            <a:off x="4645820" y="1453754"/>
            <a:ext cx="970360" cy="741759"/>
            <a:chOff x="6194016" y="1938117"/>
            <a:chExt cx="1293774" cy="989623"/>
          </a:xfrm>
        </p:grpSpPr>
        <p:sp>
          <p:nvSpPr>
            <p:cNvPr id="2017" name="矩形 2016"/>
            <p:cNvSpPr/>
            <p:nvPr/>
          </p:nvSpPr>
          <p:spPr>
            <a:xfrm>
              <a:off x="6194016" y="1938117"/>
              <a:ext cx="203194" cy="989623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18" name="椭圆 2017"/>
            <p:cNvSpPr/>
            <p:nvPr/>
          </p:nvSpPr>
          <p:spPr>
            <a:xfrm>
              <a:off x="6498807" y="1938117"/>
              <a:ext cx="988983" cy="989623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19" name="Freeform 135"/>
            <p:cNvSpPr>
              <a:spLocks noEditPoints="1"/>
            </p:cNvSpPr>
            <p:nvPr/>
          </p:nvSpPr>
          <p:spPr bwMode="auto">
            <a:xfrm>
              <a:off x="6814477" y="2153272"/>
              <a:ext cx="357002" cy="533876"/>
            </a:xfrm>
            <a:custGeom>
              <a:avLst/>
              <a:gdLst>
                <a:gd name="T0" fmla="*/ 2147483647 w 139"/>
                <a:gd name="T1" fmla="*/ 2147483647 h 208"/>
                <a:gd name="T2" fmla="*/ 2147483647 w 139"/>
                <a:gd name="T3" fmla="*/ 2147483647 h 208"/>
                <a:gd name="T4" fmla="*/ 2147483647 w 139"/>
                <a:gd name="T5" fmla="*/ 2147483647 h 208"/>
                <a:gd name="T6" fmla="*/ 2147483647 w 139"/>
                <a:gd name="T7" fmla="*/ 2147483647 h 208"/>
                <a:gd name="T8" fmla="*/ 2147483647 w 139"/>
                <a:gd name="T9" fmla="*/ 2147483647 h 208"/>
                <a:gd name="T10" fmla="*/ 2147483647 w 139"/>
                <a:gd name="T11" fmla="*/ 2147483647 h 208"/>
                <a:gd name="T12" fmla="*/ 2147483647 w 139"/>
                <a:gd name="T13" fmla="*/ 2147483647 h 208"/>
                <a:gd name="T14" fmla="*/ 2147483647 w 139"/>
                <a:gd name="T15" fmla="*/ 2147483647 h 208"/>
                <a:gd name="T16" fmla="*/ 2147483647 w 139"/>
                <a:gd name="T17" fmla="*/ 2147483647 h 208"/>
                <a:gd name="T18" fmla="*/ 2147483647 w 139"/>
                <a:gd name="T19" fmla="*/ 2147483647 h 208"/>
                <a:gd name="T20" fmla="*/ 2147483647 w 139"/>
                <a:gd name="T21" fmla="*/ 2147483647 h 208"/>
                <a:gd name="T22" fmla="*/ 2147483647 w 139"/>
                <a:gd name="T23" fmla="*/ 2147483647 h 208"/>
                <a:gd name="T24" fmla="*/ 2147483647 w 139"/>
                <a:gd name="T25" fmla="*/ 2147483647 h 208"/>
                <a:gd name="T26" fmla="*/ 2147483647 w 139"/>
                <a:gd name="T27" fmla="*/ 2147483647 h 208"/>
                <a:gd name="T28" fmla="*/ 2147483647 w 139"/>
                <a:gd name="T29" fmla="*/ 2147483647 h 208"/>
                <a:gd name="T30" fmla="*/ 2147483647 w 139"/>
                <a:gd name="T31" fmla="*/ 0 h 208"/>
                <a:gd name="T32" fmla="*/ 0 w 139"/>
                <a:gd name="T33" fmla="*/ 2147483647 h 208"/>
                <a:gd name="T34" fmla="*/ 0 w 139"/>
                <a:gd name="T35" fmla="*/ 2147483647 h 208"/>
                <a:gd name="T36" fmla="*/ 2147483647 w 139"/>
                <a:gd name="T37" fmla="*/ 2147483647 h 208"/>
                <a:gd name="T38" fmla="*/ 2147483647 w 139"/>
                <a:gd name="T39" fmla="*/ 2147483647 h 208"/>
                <a:gd name="T40" fmla="*/ 2147483647 w 139"/>
                <a:gd name="T41" fmla="*/ 2147483647 h 208"/>
                <a:gd name="T42" fmla="*/ 2147483647 w 139"/>
                <a:gd name="T43" fmla="*/ 2147483647 h 208"/>
                <a:gd name="T44" fmla="*/ 2147483647 w 139"/>
                <a:gd name="T45" fmla="*/ 0 h 208"/>
                <a:gd name="T46" fmla="*/ 2147483647 w 139"/>
                <a:gd name="T47" fmla="*/ 0 h 20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39" h="208">
                  <a:moveTo>
                    <a:pt x="14" y="21"/>
                  </a:moveTo>
                  <a:cubicBezTo>
                    <a:pt x="126" y="21"/>
                    <a:pt x="126" y="21"/>
                    <a:pt x="126" y="21"/>
                  </a:cubicBezTo>
                  <a:cubicBezTo>
                    <a:pt x="126" y="187"/>
                    <a:pt x="126" y="187"/>
                    <a:pt x="126" y="187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14" y="21"/>
                    <a:pt x="14" y="21"/>
                    <a:pt x="14" y="21"/>
                  </a:cubicBezTo>
                  <a:close/>
                  <a:moveTo>
                    <a:pt x="55" y="193"/>
                  </a:moveTo>
                  <a:cubicBezTo>
                    <a:pt x="83" y="193"/>
                    <a:pt x="83" y="193"/>
                    <a:pt x="83" y="193"/>
                  </a:cubicBezTo>
                  <a:cubicBezTo>
                    <a:pt x="83" y="203"/>
                    <a:pt x="83" y="203"/>
                    <a:pt x="83" y="203"/>
                  </a:cubicBezTo>
                  <a:cubicBezTo>
                    <a:pt x="55" y="203"/>
                    <a:pt x="55" y="203"/>
                    <a:pt x="55" y="203"/>
                  </a:cubicBezTo>
                  <a:cubicBezTo>
                    <a:pt x="55" y="193"/>
                    <a:pt x="55" y="193"/>
                    <a:pt x="55" y="193"/>
                  </a:cubicBezTo>
                  <a:close/>
                  <a:moveTo>
                    <a:pt x="52" y="9"/>
                  </a:moveTo>
                  <a:cubicBezTo>
                    <a:pt x="90" y="9"/>
                    <a:pt x="90" y="9"/>
                    <a:pt x="90" y="9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9"/>
                    <a:pt x="52" y="9"/>
                    <a:pt x="52" y="9"/>
                  </a:cubicBezTo>
                  <a:close/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202"/>
                    <a:pt x="6" y="208"/>
                    <a:pt x="13" y="208"/>
                  </a:cubicBezTo>
                  <a:cubicBezTo>
                    <a:pt x="127" y="208"/>
                    <a:pt x="127" y="208"/>
                    <a:pt x="127" y="208"/>
                  </a:cubicBezTo>
                  <a:cubicBezTo>
                    <a:pt x="134" y="208"/>
                    <a:pt x="139" y="202"/>
                    <a:pt x="139" y="195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39" y="6"/>
                    <a:pt x="134" y="0"/>
                    <a:pt x="127" y="0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20" name="文本框 2019"/>
          <p:cNvSpPr txBox="1">
            <a:spLocks noChangeArrowheads="1"/>
          </p:cNvSpPr>
          <p:nvPr/>
        </p:nvSpPr>
        <p:spPr bwMode="auto">
          <a:xfrm>
            <a:off x="5628086" y="1663305"/>
            <a:ext cx="319444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我曾经欣赏过生命绚丽，也曾经低迷于生命价值的暗淡。在我的生命里似有似无的缺少了一种最安和的色彩，而这种色彩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endParaRPr lang="zh-CN" altLang="en-US" sz="1200" u="sng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21" name="文本框 2020"/>
          <p:cNvSpPr txBox="1">
            <a:spLocks noChangeArrowheads="1"/>
          </p:cNvSpPr>
          <p:nvPr/>
        </p:nvSpPr>
        <p:spPr bwMode="auto">
          <a:xfrm>
            <a:off x="5387580" y="1406130"/>
            <a:ext cx="1754981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添加您的标题</a:t>
            </a:r>
          </a:p>
        </p:txBody>
      </p:sp>
      <p:sp>
        <p:nvSpPr>
          <p:cNvPr id="2022" name="文本框 2021"/>
          <p:cNvSpPr txBox="1">
            <a:spLocks noChangeArrowheads="1"/>
          </p:cNvSpPr>
          <p:nvPr/>
        </p:nvSpPr>
        <p:spPr bwMode="auto">
          <a:xfrm>
            <a:off x="5628086" y="2865835"/>
            <a:ext cx="319444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我曾经欣赏过生命绚丽，也曾经低迷于生命价值的暗淡。在我的生命里似有似无的缺少了一种最安和的色彩，而这种色彩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endParaRPr lang="zh-CN" altLang="en-US" sz="1200" u="sng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23" name="文本框 2022"/>
          <p:cNvSpPr txBox="1">
            <a:spLocks noChangeArrowheads="1"/>
          </p:cNvSpPr>
          <p:nvPr/>
        </p:nvSpPr>
        <p:spPr bwMode="auto">
          <a:xfrm>
            <a:off x="5387580" y="2608660"/>
            <a:ext cx="1754981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添加您的标题</a:t>
            </a:r>
          </a:p>
        </p:txBody>
      </p:sp>
      <p:sp>
        <p:nvSpPr>
          <p:cNvPr id="2024" name="文本框 2023"/>
          <p:cNvSpPr txBox="1">
            <a:spLocks noChangeArrowheads="1"/>
          </p:cNvSpPr>
          <p:nvPr/>
        </p:nvSpPr>
        <p:spPr bwMode="auto">
          <a:xfrm>
            <a:off x="5628086" y="4067176"/>
            <a:ext cx="319444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我曾经欣赏过生命绚丽，也曾经低迷于生命价值的暗淡。在我的生命里似有似无的缺少了一种最安和的色彩，而这种色彩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endParaRPr lang="zh-CN" altLang="en-US" sz="1200" u="sng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25" name="文本框 2024"/>
          <p:cNvSpPr txBox="1">
            <a:spLocks noChangeArrowheads="1"/>
          </p:cNvSpPr>
          <p:nvPr/>
        </p:nvSpPr>
        <p:spPr bwMode="auto">
          <a:xfrm>
            <a:off x="5387580" y="3811191"/>
            <a:ext cx="1754981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添加您的标题</a:t>
            </a:r>
          </a:p>
        </p:txBody>
      </p:sp>
      <p:grpSp>
        <p:nvGrpSpPr>
          <p:cNvPr id="2026" name="组合 2025"/>
          <p:cNvGrpSpPr>
            <a:grpSpLocks/>
          </p:cNvGrpSpPr>
          <p:nvPr/>
        </p:nvGrpSpPr>
        <p:grpSpPr bwMode="auto">
          <a:xfrm>
            <a:off x="4645820" y="2656286"/>
            <a:ext cx="970360" cy="741759"/>
            <a:chOff x="6194016" y="3541368"/>
            <a:chExt cx="1293774" cy="989623"/>
          </a:xfrm>
        </p:grpSpPr>
        <p:sp>
          <p:nvSpPr>
            <p:cNvPr id="2027" name="矩形 2026"/>
            <p:cNvSpPr/>
            <p:nvPr/>
          </p:nvSpPr>
          <p:spPr>
            <a:xfrm>
              <a:off x="6194016" y="3541368"/>
              <a:ext cx="203194" cy="989623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28" name="椭圆 2027"/>
            <p:cNvSpPr/>
            <p:nvPr/>
          </p:nvSpPr>
          <p:spPr>
            <a:xfrm>
              <a:off x="6498807" y="3541368"/>
              <a:ext cx="988983" cy="989623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29" name="Freeform 170"/>
            <p:cNvSpPr>
              <a:spLocks noEditPoints="1"/>
            </p:cNvSpPr>
            <p:nvPr/>
          </p:nvSpPr>
          <p:spPr bwMode="auto">
            <a:xfrm>
              <a:off x="6749625" y="3825718"/>
              <a:ext cx="486706" cy="461516"/>
            </a:xfrm>
            <a:custGeom>
              <a:avLst/>
              <a:gdLst>
                <a:gd name="T0" fmla="*/ 2147483647 w 229"/>
                <a:gd name="T1" fmla="*/ 0 h 217"/>
                <a:gd name="T2" fmla="*/ 2147483647 w 229"/>
                <a:gd name="T3" fmla="*/ 0 h 217"/>
                <a:gd name="T4" fmla="*/ 2147483647 w 229"/>
                <a:gd name="T5" fmla="*/ 2147483647 h 217"/>
                <a:gd name="T6" fmla="*/ 2147483647 w 229"/>
                <a:gd name="T7" fmla="*/ 2147483647 h 217"/>
                <a:gd name="T8" fmla="*/ 2147483647 w 229"/>
                <a:gd name="T9" fmla="*/ 2147483647 h 217"/>
                <a:gd name="T10" fmla="*/ 2147483647 w 229"/>
                <a:gd name="T11" fmla="*/ 2147483647 h 217"/>
                <a:gd name="T12" fmla="*/ 0 w 229"/>
                <a:gd name="T13" fmla="*/ 2147483647 h 217"/>
                <a:gd name="T14" fmla="*/ 0 w 229"/>
                <a:gd name="T15" fmla="*/ 2147483647 h 217"/>
                <a:gd name="T16" fmla="*/ 2147483647 w 229"/>
                <a:gd name="T17" fmla="*/ 0 h 217"/>
                <a:gd name="T18" fmla="*/ 2147483647 w 229"/>
                <a:gd name="T19" fmla="*/ 2147483647 h 217"/>
                <a:gd name="T20" fmla="*/ 2147483647 w 229"/>
                <a:gd name="T21" fmla="*/ 2147483647 h 217"/>
                <a:gd name="T22" fmla="*/ 2147483647 w 229"/>
                <a:gd name="T23" fmla="*/ 2147483647 h 217"/>
                <a:gd name="T24" fmla="*/ 2147483647 w 229"/>
                <a:gd name="T25" fmla="*/ 2147483647 h 217"/>
                <a:gd name="T26" fmla="*/ 2147483647 w 229"/>
                <a:gd name="T27" fmla="*/ 2147483647 h 217"/>
                <a:gd name="T28" fmla="*/ 2147483647 w 229"/>
                <a:gd name="T29" fmla="*/ 2147483647 h 217"/>
                <a:gd name="T30" fmla="*/ 2147483647 w 229"/>
                <a:gd name="T31" fmla="*/ 2147483647 h 217"/>
                <a:gd name="T32" fmla="*/ 2147483647 w 229"/>
                <a:gd name="T33" fmla="*/ 2147483647 h 217"/>
                <a:gd name="T34" fmla="*/ 2147483647 w 229"/>
                <a:gd name="T35" fmla="*/ 2147483647 h 217"/>
                <a:gd name="T36" fmla="*/ 2147483647 w 229"/>
                <a:gd name="T37" fmla="*/ 2147483647 h 217"/>
                <a:gd name="T38" fmla="*/ 2147483647 w 229"/>
                <a:gd name="T39" fmla="*/ 2147483647 h 217"/>
                <a:gd name="T40" fmla="*/ 2147483647 w 229"/>
                <a:gd name="T41" fmla="*/ 2147483647 h 217"/>
                <a:gd name="T42" fmla="*/ 2147483647 w 229"/>
                <a:gd name="T43" fmla="*/ 2147483647 h 217"/>
                <a:gd name="T44" fmla="*/ 2147483647 w 229"/>
                <a:gd name="T45" fmla="*/ 2147483647 h 217"/>
                <a:gd name="T46" fmla="*/ 2147483647 w 229"/>
                <a:gd name="T47" fmla="*/ 2147483647 h 217"/>
                <a:gd name="T48" fmla="*/ 2147483647 w 229"/>
                <a:gd name="T49" fmla="*/ 2147483647 h 217"/>
                <a:gd name="T50" fmla="*/ 2147483647 w 229"/>
                <a:gd name="T51" fmla="*/ 2147483647 h 217"/>
                <a:gd name="T52" fmla="*/ 2147483647 w 229"/>
                <a:gd name="T53" fmla="*/ 2147483647 h 217"/>
                <a:gd name="T54" fmla="*/ 2147483647 w 229"/>
                <a:gd name="T55" fmla="*/ 2147483647 h 217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29" h="217">
                  <a:moveTo>
                    <a:pt x="19" y="0"/>
                  </a:moveTo>
                  <a:cubicBezTo>
                    <a:pt x="209" y="0"/>
                    <a:pt x="209" y="0"/>
                    <a:pt x="209" y="0"/>
                  </a:cubicBezTo>
                  <a:cubicBezTo>
                    <a:pt x="220" y="0"/>
                    <a:pt x="229" y="9"/>
                    <a:pt x="229" y="20"/>
                  </a:cubicBezTo>
                  <a:cubicBezTo>
                    <a:pt x="229" y="140"/>
                    <a:pt x="229" y="140"/>
                    <a:pt x="229" y="140"/>
                  </a:cubicBezTo>
                  <a:cubicBezTo>
                    <a:pt x="229" y="151"/>
                    <a:pt x="220" y="160"/>
                    <a:pt x="209" y="160"/>
                  </a:cubicBezTo>
                  <a:cubicBezTo>
                    <a:pt x="19" y="160"/>
                    <a:pt x="19" y="160"/>
                    <a:pt x="19" y="160"/>
                  </a:cubicBezTo>
                  <a:cubicBezTo>
                    <a:pt x="8" y="160"/>
                    <a:pt x="0" y="151"/>
                    <a:pt x="0" y="14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8" y="0"/>
                    <a:pt x="19" y="0"/>
                  </a:cubicBezTo>
                  <a:close/>
                  <a:moveTo>
                    <a:pt x="56" y="203"/>
                  </a:moveTo>
                  <a:cubicBezTo>
                    <a:pt x="69" y="201"/>
                    <a:pt x="81" y="199"/>
                    <a:pt x="94" y="19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140" y="171"/>
                    <a:pt x="140" y="171"/>
                    <a:pt x="140" y="171"/>
                  </a:cubicBezTo>
                  <a:cubicBezTo>
                    <a:pt x="140" y="199"/>
                    <a:pt x="140" y="199"/>
                    <a:pt x="140" y="199"/>
                  </a:cubicBezTo>
                  <a:cubicBezTo>
                    <a:pt x="152" y="200"/>
                    <a:pt x="164" y="201"/>
                    <a:pt x="176" y="203"/>
                  </a:cubicBezTo>
                  <a:cubicBezTo>
                    <a:pt x="176" y="217"/>
                    <a:pt x="176" y="217"/>
                    <a:pt x="176" y="217"/>
                  </a:cubicBezTo>
                  <a:cubicBezTo>
                    <a:pt x="56" y="217"/>
                    <a:pt x="56" y="217"/>
                    <a:pt x="56" y="217"/>
                  </a:cubicBezTo>
                  <a:cubicBezTo>
                    <a:pt x="56" y="213"/>
                    <a:pt x="56" y="208"/>
                    <a:pt x="56" y="203"/>
                  </a:cubicBezTo>
                  <a:close/>
                  <a:moveTo>
                    <a:pt x="17" y="19"/>
                  </a:moveTo>
                  <a:cubicBezTo>
                    <a:pt x="17" y="124"/>
                    <a:pt x="17" y="124"/>
                    <a:pt x="17" y="124"/>
                  </a:cubicBezTo>
                  <a:cubicBezTo>
                    <a:pt x="210" y="124"/>
                    <a:pt x="210" y="124"/>
                    <a:pt x="210" y="124"/>
                  </a:cubicBezTo>
                  <a:cubicBezTo>
                    <a:pt x="210" y="19"/>
                    <a:pt x="210" y="19"/>
                    <a:pt x="210" y="19"/>
                  </a:cubicBezTo>
                  <a:cubicBezTo>
                    <a:pt x="17" y="19"/>
                    <a:pt x="17" y="19"/>
                    <a:pt x="17" y="19"/>
                  </a:cubicBezTo>
                  <a:close/>
                  <a:moveTo>
                    <a:pt x="191" y="134"/>
                  </a:moveTo>
                  <a:cubicBezTo>
                    <a:pt x="186" y="134"/>
                    <a:pt x="183" y="137"/>
                    <a:pt x="183" y="142"/>
                  </a:cubicBezTo>
                  <a:cubicBezTo>
                    <a:pt x="183" y="146"/>
                    <a:pt x="186" y="150"/>
                    <a:pt x="191" y="150"/>
                  </a:cubicBezTo>
                  <a:cubicBezTo>
                    <a:pt x="195" y="150"/>
                    <a:pt x="199" y="146"/>
                    <a:pt x="199" y="142"/>
                  </a:cubicBezTo>
                  <a:cubicBezTo>
                    <a:pt x="199" y="137"/>
                    <a:pt x="195" y="134"/>
                    <a:pt x="191" y="1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30" name="组合 2029"/>
          <p:cNvGrpSpPr>
            <a:grpSpLocks/>
          </p:cNvGrpSpPr>
          <p:nvPr/>
        </p:nvGrpSpPr>
        <p:grpSpPr bwMode="auto">
          <a:xfrm>
            <a:off x="4645820" y="3858817"/>
            <a:ext cx="970360" cy="741759"/>
            <a:chOff x="6194016" y="5144619"/>
            <a:chExt cx="1293774" cy="989623"/>
          </a:xfrm>
        </p:grpSpPr>
        <p:sp>
          <p:nvSpPr>
            <p:cNvPr id="2031" name="矩形 2030"/>
            <p:cNvSpPr/>
            <p:nvPr/>
          </p:nvSpPr>
          <p:spPr>
            <a:xfrm>
              <a:off x="6194016" y="5144619"/>
              <a:ext cx="203194" cy="989623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32" name="椭圆 2031"/>
            <p:cNvSpPr/>
            <p:nvPr/>
          </p:nvSpPr>
          <p:spPr>
            <a:xfrm>
              <a:off x="6498807" y="5144619"/>
              <a:ext cx="988983" cy="989623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33" name="Freeform 87"/>
            <p:cNvSpPr>
              <a:spLocks noEditPoints="1"/>
            </p:cNvSpPr>
            <p:nvPr/>
          </p:nvSpPr>
          <p:spPr bwMode="auto">
            <a:xfrm>
              <a:off x="6795398" y="5317385"/>
              <a:ext cx="395160" cy="580391"/>
            </a:xfrm>
            <a:custGeom>
              <a:avLst/>
              <a:gdLst>
                <a:gd name="T0" fmla="*/ 2147483647 w 81"/>
                <a:gd name="T1" fmla="*/ 2147483647 h 119"/>
                <a:gd name="T2" fmla="*/ 2147483647 w 81"/>
                <a:gd name="T3" fmla="*/ 2147483647 h 119"/>
                <a:gd name="T4" fmla="*/ 2147483647 w 81"/>
                <a:gd name="T5" fmla="*/ 2147483647 h 119"/>
                <a:gd name="T6" fmla="*/ 2147483647 w 81"/>
                <a:gd name="T7" fmla="*/ 2147483647 h 119"/>
                <a:gd name="T8" fmla="*/ 2147483647 w 81"/>
                <a:gd name="T9" fmla="*/ 2147483647 h 119"/>
                <a:gd name="T10" fmla="*/ 2147483647 w 81"/>
                <a:gd name="T11" fmla="*/ 2147483647 h 119"/>
                <a:gd name="T12" fmla="*/ 2147483647 w 81"/>
                <a:gd name="T13" fmla="*/ 2147483647 h 119"/>
                <a:gd name="T14" fmla="*/ 2147483647 w 81"/>
                <a:gd name="T15" fmla="*/ 2147483647 h 119"/>
                <a:gd name="T16" fmla="*/ 2147483647 w 81"/>
                <a:gd name="T17" fmla="*/ 2147483647 h 119"/>
                <a:gd name="T18" fmla="*/ 2147483647 w 81"/>
                <a:gd name="T19" fmla="*/ 2147483647 h 119"/>
                <a:gd name="T20" fmla="*/ 2147483647 w 81"/>
                <a:gd name="T21" fmla="*/ 2147483647 h 119"/>
                <a:gd name="T22" fmla="*/ 2147483647 w 81"/>
                <a:gd name="T23" fmla="*/ 2147483647 h 119"/>
                <a:gd name="T24" fmla="*/ 2147483647 w 81"/>
                <a:gd name="T25" fmla="*/ 2147483647 h 119"/>
                <a:gd name="T26" fmla="*/ 2147483647 w 81"/>
                <a:gd name="T27" fmla="*/ 2147483647 h 119"/>
                <a:gd name="T28" fmla="*/ 2147483647 w 81"/>
                <a:gd name="T29" fmla="*/ 2147483647 h 119"/>
                <a:gd name="T30" fmla="*/ 2147483647 w 81"/>
                <a:gd name="T31" fmla="*/ 2147483647 h 119"/>
                <a:gd name="T32" fmla="*/ 2147483647 w 81"/>
                <a:gd name="T33" fmla="*/ 2147483647 h 119"/>
                <a:gd name="T34" fmla="*/ 2147483647 w 81"/>
                <a:gd name="T35" fmla="*/ 2147483647 h 119"/>
                <a:gd name="T36" fmla="*/ 2147483647 w 81"/>
                <a:gd name="T37" fmla="*/ 2147483647 h 119"/>
                <a:gd name="T38" fmla="*/ 2147483647 w 81"/>
                <a:gd name="T39" fmla="*/ 2147483647 h 119"/>
                <a:gd name="T40" fmla="*/ 2147483647 w 81"/>
                <a:gd name="T41" fmla="*/ 2147483647 h 119"/>
                <a:gd name="T42" fmla="*/ 2147483647 w 81"/>
                <a:gd name="T43" fmla="*/ 2147483647 h 119"/>
                <a:gd name="T44" fmla="*/ 2147483647 w 81"/>
                <a:gd name="T45" fmla="*/ 2147483647 h 119"/>
                <a:gd name="T46" fmla="*/ 2147483647 w 81"/>
                <a:gd name="T47" fmla="*/ 2147483647 h 119"/>
                <a:gd name="T48" fmla="*/ 2147483647 w 81"/>
                <a:gd name="T49" fmla="*/ 2147483647 h 119"/>
                <a:gd name="T50" fmla="*/ 2147483647 w 81"/>
                <a:gd name="T51" fmla="*/ 2147483647 h 119"/>
                <a:gd name="T52" fmla="*/ 2147483647 w 81"/>
                <a:gd name="T53" fmla="*/ 2147483647 h 119"/>
                <a:gd name="T54" fmla="*/ 2147483647 w 81"/>
                <a:gd name="T55" fmla="*/ 2147483647 h 119"/>
                <a:gd name="T56" fmla="*/ 2147483647 w 81"/>
                <a:gd name="T57" fmla="*/ 2147483647 h 119"/>
                <a:gd name="T58" fmla="*/ 2147483647 w 81"/>
                <a:gd name="T59" fmla="*/ 2147483647 h 119"/>
                <a:gd name="T60" fmla="*/ 2147483647 w 81"/>
                <a:gd name="T61" fmla="*/ 2147483647 h 119"/>
                <a:gd name="T62" fmla="*/ 2147483647 w 81"/>
                <a:gd name="T63" fmla="*/ 2147483647 h 119"/>
                <a:gd name="T64" fmla="*/ 2147483647 w 81"/>
                <a:gd name="T65" fmla="*/ 2147483647 h 119"/>
                <a:gd name="T66" fmla="*/ 2147483647 w 81"/>
                <a:gd name="T67" fmla="*/ 2147483647 h 119"/>
                <a:gd name="T68" fmla="*/ 2147483647 w 81"/>
                <a:gd name="T69" fmla="*/ 2147483647 h 119"/>
                <a:gd name="T70" fmla="*/ 2147483647 w 81"/>
                <a:gd name="T71" fmla="*/ 2147483647 h 119"/>
                <a:gd name="T72" fmla="*/ 2147483647 w 81"/>
                <a:gd name="T73" fmla="*/ 2147483647 h 119"/>
                <a:gd name="T74" fmla="*/ 2147483647 w 81"/>
                <a:gd name="T75" fmla="*/ 2147483647 h 119"/>
                <a:gd name="T76" fmla="*/ 2147483647 w 81"/>
                <a:gd name="T77" fmla="*/ 2147483647 h 11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81" h="119">
                  <a:moveTo>
                    <a:pt x="76" y="25"/>
                  </a:moveTo>
                  <a:cubicBezTo>
                    <a:pt x="31" y="25"/>
                    <a:pt x="31" y="25"/>
                    <a:pt x="31" y="25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7"/>
                    <a:pt x="29" y="4"/>
                    <a:pt x="26" y="2"/>
                  </a:cubicBezTo>
                  <a:cubicBezTo>
                    <a:pt x="23" y="0"/>
                    <a:pt x="19" y="0"/>
                    <a:pt x="16" y="2"/>
                  </a:cubicBezTo>
                  <a:cubicBezTo>
                    <a:pt x="12" y="3"/>
                    <a:pt x="9" y="5"/>
                    <a:pt x="7" y="8"/>
                  </a:cubicBezTo>
                  <a:cubicBezTo>
                    <a:pt x="3" y="14"/>
                    <a:pt x="1" y="23"/>
                    <a:pt x="8" y="34"/>
                  </a:cubicBezTo>
                  <a:cubicBezTo>
                    <a:pt x="8" y="35"/>
                    <a:pt x="10" y="37"/>
                    <a:pt x="11" y="40"/>
                  </a:cubicBezTo>
                  <a:cubicBezTo>
                    <a:pt x="12" y="41"/>
                    <a:pt x="13" y="42"/>
                    <a:pt x="14" y="43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3" y="49"/>
                    <a:pt x="12" y="49"/>
                    <a:pt x="12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1" y="50"/>
                    <a:pt x="10" y="50"/>
                    <a:pt x="10" y="51"/>
                  </a:cubicBezTo>
                  <a:cubicBezTo>
                    <a:pt x="5" y="53"/>
                    <a:pt x="2" y="58"/>
                    <a:pt x="2" y="63"/>
                  </a:cubicBezTo>
                  <a:cubicBezTo>
                    <a:pt x="1" y="65"/>
                    <a:pt x="2" y="68"/>
                    <a:pt x="3" y="71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1" y="75"/>
                    <a:pt x="0" y="79"/>
                    <a:pt x="0" y="83"/>
                  </a:cubicBezTo>
                  <a:cubicBezTo>
                    <a:pt x="1" y="86"/>
                    <a:pt x="2" y="88"/>
                    <a:pt x="4" y="90"/>
                  </a:cubicBezTo>
                  <a:cubicBezTo>
                    <a:pt x="5" y="92"/>
                    <a:pt x="8" y="94"/>
                    <a:pt x="11" y="95"/>
                  </a:cubicBezTo>
                  <a:cubicBezTo>
                    <a:pt x="12" y="95"/>
                    <a:pt x="13" y="95"/>
                    <a:pt x="14" y="96"/>
                  </a:cubicBezTo>
                  <a:cubicBezTo>
                    <a:pt x="14" y="115"/>
                    <a:pt x="14" y="115"/>
                    <a:pt x="14" y="115"/>
                  </a:cubicBezTo>
                  <a:cubicBezTo>
                    <a:pt x="14" y="117"/>
                    <a:pt x="16" y="119"/>
                    <a:pt x="19" y="119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78" y="119"/>
                    <a:pt x="81" y="117"/>
                    <a:pt x="81" y="115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1" y="27"/>
                    <a:pt x="78" y="25"/>
                    <a:pt x="76" y="25"/>
                  </a:cubicBezTo>
                  <a:close/>
                  <a:moveTo>
                    <a:pt x="14" y="89"/>
                  </a:moveTo>
                  <a:cubicBezTo>
                    <a:pt x="13" y="89"/>
                    <a:pt x="13" y="89"/>
                    <a:pt x="13" y="89"/>
                  </a:cubicBezTo>
                  <a:cubicBezTo>
                    <a:pt x="11" y="88"/>
                    <a:pt x="9" y="87"/>
                    <a:pt x="8" y="86"/>
                  </a:cubicBezTo>
                  <a:cubicBezTo>
                    <a:pt x="7" y="85"/>
                    <a:pt x="7" y="83"/>
                    <a:pt x="6" y="82"/>
                  </a:cubicBezTo>
                  <a:cubicBezTo>
                    <a:pt x="6" y="80"/>
                    <a:pt x="6" y="78"/>
                    <a:pt x="7" y="76"/>
                  </a:cubicBezTo>
                  <a:cubicBezTo>
                    <a:pt x="8" y="76"/>
                    <a:pt x="8" y="77"/>
                    <a:pt x="8" y="77"/>
                  </a:cubicBezTo>
                  <a:cubicBezTo>
                    <a:pt x="10" y="78"/>
                    <a:pt x="12" y="79"/>
                    <a:pt x="14" y="79"/>
                  </a:cubicBezTo>
                  <a:lnTo>
                    <a:pt x="14" y="89"/>
                  </a:lnTo>
                  <a:close/>
                  <a:moveTo>
                    <a:pt x="14" y="73"/>
                  </a:moveTo>
                  <a:cubicBezTo>
                    <a:pt x="13" y="72"/>
                    <a:pt x="13" y="72"/>
                    <a:pt x="12" y="72"/>
                  </a:cubicBezTo>
                  <a:cubicBezTo>
                    <a:pt x="12" y="72"/>
                    <a:pt x="12" y="72"/>
                    <a:pt x="12" y="71"/>
                  </a:cubicBezTo>
                  <a:cubicBezTo>
                    <a:pt x="14" y="69"/>
                    <a:pt x="14" y="69"/>
                    <a:pt x="14" y="69"/>
                  </a:cubicBezTo>
                  <a:lnTo>
                    <a:pt x="14" y="73"/>
                  </a:lnTo>
                  <a:close/>
                  <a:moveTo>
                    <a:pt x="14" y="61"/>
                  </a:moveTo>
                  <a:cubicBezTo>
                    <a:pt x="13" y="62"/>
                    <a:pt x="10" y="64"/>
                    <a:pt x="8" y="66"/>
                  </a:cubicBezTo>
                  <a:cubicBezTo>
                    <a:pt x="8" y="65"/>
                    <a:pt x="8" y="64"/>
                    <a:pt x="8" y="63"/>
                  </a:cubicBezTo>
                  <a:cubicBezTo>
                    <a:pt x="8" y="61"/>
                    <a:pt x="10" y="58"/>
                    <a:pt x="13" y="56"/>
                  </a:cubicBezTo>
                  <a:cubicBezTo>
                    <a:pt x="13" y="56"/>
                    <a:pt x="14" y="56"/>
                    <a:pt x="14" y="56"/>
                  </a:cubicBezTo>
                  <a:lnTo>
                    <a:pt x="14" y="61"/>
                  </a:lnTo>
                  <a:close/>
                  <a:moveTo>
                    <a:pt x="23" y="25"/>
                  </a:moveTo>
                  <a:cubicBezTo>
                    <a:pt x="19" y="25"/>
                    <a:pt x="19" y="25"/>
                    <a:pt x="19" y="25"/>
                  </a:cubicBezTo>
                  <a:cubicBezTo>
                    <a:pt x="16" y="25"/>
                    <a:pt x="14" y="27"/>
                    <a:pt x="14" y="3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1"/>
                    <a:pt x="13" y="31"/>
                    <a:pt x="13" y="31"/>
                  </a:cubicBezTo>
                  <a:cubicBezTo>
                    <a:pt x="8" y="22"/>
                    <a:pt x="9" y="16"/>
                    <a:pt x="12" y="12"/>
                  </a:cubicBezTo>
                  <a:cubicBezTo>
                    <a:pt x="13" y="10"/>
                    <a:pt x="15" y="8"/>
                    <a:pt x="18" y="7"/>
                  </a:cubicBezTo>
                  <a:cubicBezTo>
                    <a:pt x="20" y="7"/>
                    <a:pt x="21" y="7"/>
                    <a:pt x="23" y="7"/>
                  </a:cubicBezTo>
                  <a:cubicBezTo>
                    <a:pt x="24" y="8"/>
                    <a:pt x="24" y="9"/>
                    <a:pt x="24" y="11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3" y="12"/>
                    <a:pt x="23" y="12"/>
                    <a:pt x="23" y="12"/>
                  </a:cubicBezTo>
                  <a:lnTo>
                    <a:pt x="23" y="25"/>
                  </a:lnTo>
                  <a:close/>
                  <a:moveTo>
                    <a:pt x="24" y="80"/>
                  </a:moveTo>
                  <a:cubicBezTo>
                    <a:pt x="27" y="80"/>
                    <a:pt x="30" y="80"/>
                    <a:pt x="34" y="79"/>
                  </a:cubicBezTo>
                  <a:cubicBezTo>
                    <a:pt x="34" y="79"/>
                    <a:pt x="35" y="79"/>
                    <a:pt x="35" y="80"/>
                  </a:cubicBezTo>
                  <a:cubicBezTo>
                    <a:pt x="33" y="81"/>
                    <a:pt x="32" y="82"/>
                    <a:pt x="32" y="85"/>
                  </a:cubicBezTo>
                  <a:cubicBezTo>
                    <a:pt x="29" y="86"/>
                    <a:pt x="26" y="88"/>
                    <a:pt x="24" y="88"/>
                  </a:cubicBezTo>
                  <a:lnTo>
                    <a:pt x="24" y="80"/>
                  </a:lnTo>
                  <a:close/>
                  <a:moveTo>
                    <a:pt x="72" y="102"/>
                  </a:moveTo>
                  <a:cubicBezTo>
                    <a:pt x="24" y="102"/>
                    <a:pt x="24" y="102"/>
                    <a:pt x="24" y="102"/>
                  </a:cubicBezTo>
                  <a:cubicBezTo>
                    <a:pt x="24" y="95"/>
                    <a:pt x="24" y="95"/>
                    <a:pt x="24" y="95"/>
                  </a:cubicBezTo>
                  <a:cubicBezTo>
                    <a:pt x="27" y="94"/>
                    <a:pt x="30" y="93"/>
                    <a:pt x="34" y="90"/>
                  </a:cubicBezTo>
                  <a:cubicBezTo>
                    <a:pt x="35" y="91"/>
                    <a:pt x="37" y="92"/>
                    <a:pt x="38" y="92"/>
                  </a:cubicBezTo>
                  <a:cubicBezTo>
                    <a:pt x="42" y="92"/>
                    <a:pt x="45" y="89"/>
                    <a:pt x="45" y="85"/>
                  </a:cubicBezTo>
                  <a:cubicBezTo>
                    <a:pt x="45" y="83"/>
                    <a:pt x="44" y="81"/>
                    <a:pt x="42" y="80"/>
                  </a:cubicBezTo>
                  <a:cubicBezTo>
                    <a:pt x="44" y="79"/>
                    <a:pt x="46" y="77"/>
                    <a:pt x="46" y="74"/>
                  </a:cubicBezTo>
                  <a:cubicBezTo>
                    <a:pt x="46" y="70"/>
                    <a:pt x="43" y="67"/>
                    <a:pt x="39" y="67"/>
                  </a:cubicBezTo>
                  <a:cubicBezTo>
                    <a:pt x="36" y="67"/>
                    <a:pt x="33" y="70"/>
                    <a:pt x="32" y="73"/>
                  </a:cubicBezTo>
                  <a:cubicBezTo>
                    <a:pt x="29" y="74"/>
                    <a:pt x="26" y="74"/>
                    <a:pt x="24" y="74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72" y="36"/>
                    <a:pt x="72" y="36"/>
                    <a:pt x="72" y="36"/>
                  </a:cubicBezTo>
                  <a:lnTo>
                    <a:pt x="72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85594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0" grpId="0"/>
      <p:bldP spid="2021" grpId="0"/>
      <p:bldP spid="2022" grpId="0"/>
      <p:bldP spid="2023" grpId="0"/>
      <p:bldP spid="2024" grpId="0"/>
      <p:bldP spid="20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5" name="组合 1974"/>
          <p:cNvGrpSpPr>
            <a:grpSpLocks/>
          </p:cNvGrpSpPr>
          <p:nvPr/>
        </p:nvGrpSpPr>
        <p:grpSpPr bwMode="auto">
          <a:xfrm>
            <a:off x="1293019" y="1663305"/>
            <a:ext cx="372666" cy="369094"/>
            <a:chOff x="2469360" y="-458788"/>
            <a:chExt cx="698500" cy="690562"/>
          </a:xfrm>
        </p:grpSpPr>
        <p:sp>
          <p:nvSpPr>
            <p:cNvPr id="1976" name="Freeform 71"/>
            <p:cNvSpPr>
              <a:spLocks/>
            </p:cNvSpPr>
            <p:nvPr/>
          </p:nvSpPr>
          <p:spPr bwMode="auto">
            <a:xfrm>
              <a:off x="2469360" y="-458788"/>
              <a:ext cx="698500" cy="423863"/>
            </a:xfrm>
            <a:custGeom>
              <a:avLst/>
              <a:gdLst>
                <a:gd name="T0" fmla="*/ 2147483647 w 186"/>
                <a:gd name="T1" fmla="*/ 2147483647 h 113"/>
                <a:gd name="T2" fmla="*/ 2147483647 w 186"/>
                <a:gd name="T3" fmla="*/ 2147483647 h 113"/>
                <a:gd name="T4" fmla="*/ 2147483647 w 186"/>
                <a:gd name="T5" fmla="*/ 2147483647 h 113"/>
                <a:gd name="T6" fmla="*/ 2147483647 w 186"/>
                <a:gd name="T7" fmla="*/ 2147483647 h 113"/>
                <a:gd name="T8" fmla="*/ 2147483647 w 186"/>
                <a:gd name="T9" fmla="*/ 0 h 113"/>
                <a:gd name="T10" fmla="*/ 2147483647 w 186"/>
                <a:gd name="T11" fmla="*/ 2147483647 h 113"/>
                <a:gd name="T12" fmla="*/ 2147483647 w 186"/>
                <a:gd name="T13" fmla="*/ 2147483647 h 113"/>
                <a:gd name="T14" fmla="*/ 2147483647 w 186"/>
                <a:gd name="T15" fmla="*/ 2147483647 h 113"/>
                <a:gd name="T16" fmla="*/ 2147483647 w 186"/>
                <a:gd name="T17" fmla="*/ 2147483647 h 1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6" h="113">
                  <a:moveTo>
                    <a:pt x="93" y="35"/>
                  </a:moveTo>
                  <a:cubicBezTo>
                    <a:pt x="165" y="108"/>
                    <a:pt x="165" y="108"/>
                    <a:pt x="165" y="108"/>
                  </a:cubicBezTo>
                  <a:cubicBezTo>
                    <a:pt x="169" y="113"/>
                    <a:pt x="177" y="113"/>
                    <a:pt x="182" y="108"/>
                  </a:cubicBezTo>
                  <a:cubicBezTo>
                    <a:pt x="186" y="103"/>
                    <a:pt x="186" y="96"/>
                    <a:pt x="182" y="91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0" y="96"/>
                    <a:pt x="0" y="103"/>
                    <a:pt x="5" y="108"/>
                  </a:cubicBezTo>
                  <a:cubicBezTo>
                    <a:pt x="9" y="113"/>
                    <a:pt x="17" y="113"/>
                    <a:pt x="22" y="108"/>
                  </a:cubicBezTo>
                  <a:lnTo>
                    <a:pt x="93" y="35"/>
                  </a:lnTo>
                  <a:close/>
                </a:path>
              </a:pathLst>
            </a:cu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7" name="Freeform 72"/>
            <p:cNvSpPr>
              <a:spLocks/>
            </p:cNvSpPr>
            <p:nvPr/>
          </p:nvSpPr>
          <p:spPr bwMode="auto">
            <a:xfrm>
              <a:off x="2563022" y="-63501"/>
              <a:ext cx="511175" cy="295275"/>
            </a:xfrm>
            <a:custGeom>
              <a:avLst/>
              <a:gdLst>
                <a:gd name="T0" fmla="*/ 0 w 322"/>
                <a:gd name="T1" fmla="*/ 0 h 186"/>
                <a:gd name="T2" fmla="*/ 0 w 322"/>
                <a:gd name="T3" fmla="*/ 2147483647 h 186"/>
                <a:gd name="T4" fmla="*/ 2147483647 w 322"/>
                <a:gd name="T5" fmla="*/ 2147483647 h 186"/>
                <a:gd name="T6" fmla="*/ 2147483647 w 322"/>
                <a:gd name="T7" fmla="*/ 2147483647 h 186"/>
                <a:gd name="T8" fmla="*/ 2147483647 w 322"/>
                <a:gd name="T9" fmla="*/ 2147483647 h 186"/>
                <a:gd name="T10" fmla="*/ 2147483647 w 322"/>
                <a:gd name="T11" fmla="*/ 2147483647 h 186"/>
                <a:gd name="T12" fmla="*/ 2147483647 w 322"/>
                <a:gd name="T13" fmla="*/ 2147483647 h 186"/>
                <a:gd name="T14" fmla="*/ 2147483647 w 322"/>
                <a:gd name="T15" fmla="*/ 0 h 18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22" h="186">
                  <a:moveTo>
                    <a:pt x="0" y="0"/>
                  </a:moveTo>
                  <a:lnTo>
                    <a:pt x="0" y="186"/>
                  </a:lnTo>
                  <a:lnTo>
                    <a:pt x="114" y="186"/>
                  </a:lnTo>
                  <a:lnTo>
                    <a:pt x="114" y="54"/>
                  </a:lnTo>
                  <a:lnTo>
                    <a:pt x="208" y="54"/>
                  </a:lnTo>
                  <a:lnTo>
                    <a:pt x="208" y="186"/>
                  </a:lnTo>
                  <a:lnTo>
                    <a:pt x="322" y="186"/>
                  </a:lnTo>
                  <a:lnTo>
                    <a:pt x="322" y="0"/>
                  </a:lnTo>
                </a:path>
              </a:pathLst>
            </a:cu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78" name="组合 1977"/>
          <p:cNvGrpSpPr>
            <a:grpSpLocks/>
          </p:cNvGrpSpPr>
          <p:nvPr/>
        </p:nvGrpSpPr>
        <p:grpSpPr bwMode="auto">
          <a:xfrm>
            <a:off x="310754" y="2120503"/>
            <a:ext cx="2337197" cy="939863"/>
            <a:chOff x="414844" y="2706202"/>
            <a:chExt cx="3116334" cy="1253148"/>
          </a:xfrm>
        </p:grpSpPr>
        <p:sp>
          <p:nvSpPr>
            <p:cNvPr id="1979" name="文本框 5620"/>
            <p:cNvSpPr txBox="1">
              <a:spLocks noChangeArrowheads="1"/>
            </p:cNvSpPr>
            <p:nvPr/>
          </p:nvSpPr>
          <p:spPr bwMode="auto">
            <a:xfrm>
              <a:off x="1391520" y="2706202"/>
              <a:ext cx="1162983" cy="492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>
                  <a:solidFill>
                    <a:srgbClr val="AED5D7"/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>
                <a:solidFill>
                  <a:srgbClr val="AED5D7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80" name="文本框 5621"/>
            <p:cNvSpPr txBox="1">
              <a:spLocks noChangeArrowheads="1"/>
            </p:cNvSpPr>
            <p:nvPr/>
          </p:nvSpPr>
          <p:spPr bwMode="auto">
            <a:xfrm>
              <a:off x="964943" y="3050272"/>
              <a:ext cx="2016135" cy="553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81" name="文本框 5622"/>
            <p:cNvSpPr txBox="1">
              <a:spLocks noChangeArrowheads="1"/>
            </p:cNvSpPr>
            <p:nvPr/>
          </p:nvSpPr>
          <p:spPr bwMode="auto">
            <a:xfrm>
              <a:off x="414844" y="3528464"/>
              <a:ext cx="3116334" cy="430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en-US" altLang="zh-CN" sz="1500" dirty="0">
                  <a:solidFill>
                    <a:srgbClr val="AED5D7"/>
                  </a:solidFill>
                  <a:latin typeface="微软雅黑" pitchFamily="34" charset="-122"/>
                  <a:ea typeface="微软雅黑" pitchFamily="34" charset="-122"/>
                </a:rPr>
                <a:t>Click to add a caption</a:t>
              </a:r>
              <a:endParaRPr lang="zh-CN" altLang="en-US" sz="1500" dirty="0">
                <a:solidFill>
                  <a:srgbClr val="AED5D7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82" name="组合 1981"/>
          <p:cNvGrpSpPr>
            <a:grpSpLocks/>
          </p:cNvGrpSpPr>
          <p:nvPr/>
        </p:nvGrpSpPr>
        <p:grpSpPr bwMode="auto">
          <a:xfrm>
            <a:off x="7559279" y="1647826"/>
            <a:ext cx="342900" cy="384572"/>
            <a:chOff x="5692136" y="2176193"/>
            <a:chExt cx="558126" cy="624139"/>
          </a:xfrm>
        </p:grpSpPr>
        <p:sp>
          <p:nvSpPr>
            <p:cNvPr id="1983" name="Oval 144"/>
            <p:cNvSpPr>
              <a:spLocks noChangeArrowheads="1"/>
            </p:cNvSpPr>
            <p:nvPr/>
          </p:nvSpPr>
          <p:spPr bwMode="auto">
            <a:xfrm>
              <a:off x="5845170" y="2429249"/>
              <a:ext cx="48011" cy="470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1984" name="Oval 145"/>
            <p:cNvSpPr>
              <a:spLocks noChangeArrowheads="1"/>
            </p:cNvSpPr>
            <p:nvPr/>
          </p:nvSpPr>
          <p:spPr bwMode="auto">
            <a:xfrm>
              <a:off x="6044215" y="2429249"/>
              <a:ext cx="47011" cy="470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1985" name="Freeform 146"/>
            <p:cNvSpPr>
              <a:spLocks/>
            </p:cNvSpPr>
            <p:nvPr/>
          </p:nvSpPr>
          <p:spPr bwMode="auto">
            <a:xfrm>
              <a:off x="5864174" y="2602287"/>
              <a:ext cx="208046" cy="42010"/>
            </a:xfrm>
            <a:custGeom>
              <a:avLst/>
              <a:gdLst>
                <a:gd name="T0" fmla="*/ 2147483647 w 88"/>
                <a:gd name="T1" fmla="*/ 2147483647 h 18"/>
                <a:gd name="T2" fmla="*/ 0 w 88"/>
                <a:gd name="T3" fmla="*/ 0 h 18"/>
                <a:gd name="T4" fmla="*/ 2147483647 w 88"/>
                <a:gd name="T5" fmla="*/ 0 h 18"/>
                <a:gd name="T6" fmla="*/ 2147483647 w 88"/>
                <a:gd name="T7" fmla="*/ 2147483647 h 18"/>
                <a:gd name="T8" fmla="*/ 2147483647 w 88"/>
                <a:gd name="T9" fmla="*/ 0 h 18"/>
                <a:gd name="T10" fmla="*/ 2147483647 w 88"/>
                <a:gd name="T11" fmla="*/ 0 h 18"/>
                <a:gd name="T12" fmla="*/ 2147483647 w 88"/>
                <a:gd name="T13" fmla="*/ 2147483647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8" h="18">
                  <a:moveTo>
                    <a:pt x="44" y="18"/>
                  </a:moveTo>
                  <a:cubicBezTo>
                    <a:pt x="27" y="18"/>
                    <a:pt x="0" y="16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8"/>
                    <a:pt x="31" y="10"/>
                    <a:pt x="44" y="10"/>
                  </a:cubicBezTo>
                  <a:cubicBezTo>
                    <a:pt x="58" y="10"/>
                    <a:pt x="80" y="8"/>
                    <a:pt x="8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16"/>
                    <a:pt x="62" y="18"/>
                    <a:pt x="44" y="1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6" name="Freeform 147"/>
            <p:cNvSpPr>
              <a:spLocks noEditPoints="1"/>
            </p:cNvSpPr>
            <p:nvPr/>
          </p:nvSpPr>
          <p:spPr bwMode="auto">
            <a:xfrm>
              <a:off x="5692136" y="2176193"/>
              <a:ext cx="558126" cy="624139"/>
            </a:xfrm>
            <a:custGeom>
              <a:avLst/>
              <a:gdLst>
                <a:gd name="T0" fmla="*/ 2147483647 w 236"/>
                <a:gd name="T1" fmla="*/ 2147483647 h 264"/>
                <a:gd name="T2" fmla="*/ 2147483647 w 236"/>
                <a:gd name="T3" fmla="*/ 2147483647 h 264"/>
                <a:gd name="T4" fmla="*/ 2147483647 w 236"/>
                <a:gd name="T5" fmla="*/ 2147483647 h 264"/>
                <a:gd name="T6" fmla="*/ 2147483647 w 236"/>
                <a:gd name="T7" fmla="*/ 2147483647 h 264"/>
                <a:gd name="T8" fmla="*/ 2147483647 w 236"/>
                <a:gd name="T9" fmla="*/ 2147483647 h 264"/>
                <a:gd name="T10" fmla="*/ 0 w 236"/>
                <a:gd name="T11" fmla="*/ 2147483647 h 264"/>
                <a:gd name="T12" fmla="*/ 0 w 236"/>
                <a:gd name="T13" fmla="*/ 2147483647 h 264"/>
                <a:gd name="T14" fmla="*/ 2147483647 w 236"/>
                <a:gd name="T15" fmla="*/ 2147483647 h 264"/>
                <a:gd name="T16" fmla="*/ 2147483647 w 236"/>
                <a:gd name="T17" fmla="*/ 2147483647 h 264"/>
                <a:gd name="T18" fmla="*/ 2147483647 w 236"/>
                <a:gd name="T19" fmla="*/ 2147483647 h 264"/>
                <a:gd name="T20" fmla="*/ 2147483647 w 236"/>
                <a:gd name="T21" fmla="*/ 0 h 264"/>
                <a:gd name="T22" fmla="*/ 2147483647 w 236"/>
                <a:gd name="T23" fmla="*/ 0 h 264"/>
                <a:gd name="T24" fmla="*/ 2147483647 w 236"/>
                <a:gd name="T25" fmla="*/ 2147483647 h 264"/>
                <a:gd name="T26" fmla="*/ 2147483647 w 236"/>
                <a:gd name="T27" fmla="*/ 2147483647 h 264"/>
                <a:gd name="T28" fmla="*/ 2147483647 w 236"/>
                <a:gd name="T29" fmla="*/ 2147483647 h 264"/>
                <a:gd name="T30" fmla="*/ 2147483647 w 236"/>
                <a:gd name="T31" fmla="*/ 2147483647 h 264"/>
                <a:gd name="T32" fmla="*/ 2147483647 w 236"/>
                <a:gd name="T33" fmla="*/ 2147483647 h 264"/>
                <a:gd name="T34" fmla="*/ 2147483647 w 236"/>
                <a:gd name="T35" fmla="*/ 2147483647 h 264"/>
                <a:gd name="T36" fmla="*/ 2147483647 w 236"/>
                <a:gd name="T37" fmla="*/ 2147483647 h 264"/>
                <a:gd name="T38" fmla="*/ 2147483647 w 236"/>
                <a:gd name="T39" fmla="*/ 2147483647 h 264"/>
                <a:gd name="T40" fmla="*/ 2147483647 w 236"/>
                <a:gd name="T41" fmla="*/ 2147483647 h 264"/>
                <a:gd name="T42" fmla="*/ 2147483647 w 236"/>
                <a:gd name="T43" fmla="*/ 2147483647 h 264"/>
                <a:gd name="T44" fmla="*/ 2147483647 w 236"/>
                <a:gd name="T45" fmla="*/ 2147483647 h 264"/>
                <a:gd name="T46" fmla="*/ 2147483647 w 236"/>
                <a:gd name="T47" fmla="*/ 2147483647 h 264"/>
                <a:gd name="T48" fmla="*/ 2147483647 w 236"/>
                <a:gd name="T49" fmla="*/ 2147483647 h 264"/>
                <a:gd name="T50" fmla="*/ 2147483647 w 236"/>
                <a:gd name="T51" fmla="*/ 2147483647 h 264"/>
                <a:gd name="T52" fmla="*/ 2147483647 w 236"/>
                <a:gd name="T53" fmla="*/ 2147483647 h 264"/>
                <a:gd name="T54" fmla="*/ 2147483647 w 236"/>
                <a:gd name="T55" fmla="*/ 2147483647 h 264"/>
                <a:gd name="T56" fmla="*/ 2147483647 w 236"/>
                <a:gd name="T57" fmla="*/ 2147483647 h 264"/>
                <a:gd name="T58" fmla="*/ 2147483647 w 236"/>
                <a:gd name="T59" fmla="*/ 2147483647 h 264"/>
                <a:gd name="T60" fmla="*/ 2147483647 w 236"/>
                <a:gd name="T61" fmla="*/ 2147483647 h 264"/>
                <a:gd name="T62" fmla="*/ 2147483647 w 236"/>
                <a:gd name="T63" fmla="*/ 2147483647 h 264"/>
                <a:gd name="T64" fmla="*/ 2147483647 w 236"/>
                <a:gd name="T65" fmla="*/ 2147483647 h 264"/>
                <a:gd name="T66" fmla="*/ 2147483647 w 236"/>
                <a:gd name="T67" fmla="*/ 2147483647 h 264"/>
                <a:gd name="T68" fmla="*/ 2147483647 w 236"/>
                <a:gd name="T69" fmla="*/ 2147483647 h 264"/>
                <a:gd name="T70" fmla="*/ 2147483647 w 236"/>
                <a:gd name="T71" fmla="*/ 2147483647 h 264"/>
                <a:gd name="T72" fmla="*/ 2147483647 w 236"/>
                <a:gd name="T73" fmla="*/ 2147483647 h 264"/>
                <a:gd name="T74" fmla="*/ 2147483647 w 236"/>
                <a:gd name="T75" fmla="*/ 2147483647 h 264"/>
                <a:gd name="T76" fmla="*/ 2147483647 w 236"/>
                <a:gd name="T77" fmla="*/ 2147483647 h 264"/>
                <a:gd name="T78" fmla="*/ 2147483647 w 236"/>
                <a:gd name="T79" fmla="*/ 2147483647 h 264"/>
                <a:gd name="T80" fmla="*/ 2147483647 w 236"/>
                <a:gd name="T81" fmla="*/ 2147483647 h 264"/>
                <a:gd name="T82" fmla="*/ 2147483647 w 236"/>
                <a:gd name="T83" fmla="*/ 2147483647 h 26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36" h="264">
                  <a:moveTo>
                    <a:pt x="152" y="264"/>
                  </a:moveTo>
                  <a:cubicBezTo>
                    <a:pt x="83" y="264"/>
                    <a:pt x="83" y="264"/>
                    <a:pt x="83" y="264"/>
                  </a:cubicBezTo>
                  <a:cubicBezTo>
                    <a:pt x="73" y="264"/>
                    <a:pt x="64" y="255"/>
                    <a:pt x="64" y="245"/>
                  </a:cubicBezTo>
                  <a:cubicBezTo>
                    <a:pt x="64" y="244"/>
                    <a:pt x="64" y="244"/>
                    <a:pt x="64" y="244"/>
                  </a:cubicBezTo>
                  <a:cubicBezTo>
                    <a:pt x="55" y="244"/>
                    <a:pt x="55" y="244"/>
                    <a:pt x="55" y="244"/>
                  </a:cubicBezTo>
                  <a:cubicBezTo>
                    <a:pt x="26" y="244"/>
                    <a:pt x="0" y="219"/>
                    <a:pt x="0" y="189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51"/>
                    <a:pt x="26" y="28"/>
                    <a:pt x="55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7"/>
                    <a:pt x="81" y="0"/>
                    <a:pt x="91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62" y="0"/>
                    <a:pt x="168" y="8"/>
                    <a:pt x="168" y="18"/>
                  </a:cubicBezTo>
                  <a:cubicBezTo>
                    <a:pt x="168" y="28"/>
                    <a:pt x="168" y="28"/>
                    <a:pt x="168" y="28"/>
                  </a:cubicBezTo>
                  <a:cubicBezTo>
                    <a:pt x="184" y="28"/>
                    <a:pt x="184" y="28"/>
                    <a:pt x="184" y="28"/>
                  </a:cubicBezTo>
                  <a:cubicBezTo>
                    <a:pt x="214" y="28"/>
                    <a:pt x="236" y="51"/>
                    <a:pt x="236" y="80"/>
                  </a:cubicBezTo>
                  <a:cubicBezTo>
                    <a:pt x="236" y="189"/>
                    <a:pt x="236" y="189"/>
                    <a:pt x="236" y="189"/>
                  </a:cubicBezTo>
                  <a:cubicBezTo>
                    <a:pt x="236" y="219"/>
                    <a:pt x="214" y="244"/>
                    <a:pt x="184" y="244"/>
                  </a:cubicBezTo>
                  <a:cubicBezTo>
                    <a:pt x="168" y="244"/>
                    <a:pt x="168" y="244"/>
                    <a:pt x="168" y="244"/>
                  </a:cubicBezTo>
                  <a:cubicBezTo>
                    <a:pt x="168" y="245"/>
                    <a:pt x="168" y="245"/>
                    <a:pt x="168" y="245"/>
                  </a:cubicBezTo>
                  <a:cubicBezTo>
                    <a:pt x="168" y="255"/>
                    <a:pt x="161" y="264"/>
                    <a:pt x="152" y="264"/>
                  </a:cubicBezTo>
                  <a:moveTo>
                    <a:pt x="55" y="36"/>
                  </a:moveTo>
                  <a:cubicBezTo>
                    <a:pt x="30" y="36"/>
                    <a:pt x="8" y="55"/>
                    <a:pt x="8" y="80"/>
                  </a:cubicBezTo>
                  <a:cubicBezTo>
                    <a:pt x="8" y="189"/>
                    <a:pt x="8" y="189"/>
                    <a:pt x="8" y="189"/>
                  </a:cubicBezTo>
                  <a:cubicBezTo>
                    <a:pt x="8" y="214"/>
                    <a:pt x="30" y="236"/>
                    <a:pt x="55" y="236"/>
                  </a:cubicBezTo>
                  <a:cubicBezTo>
                    <a:pt x="72" y="236"/>
                    <a:pt x="72" y="236"/>
                    <a:pt x="72" y="236"/>
                  </a:cubicBezTo>
                  <a:cubicBezTo>
                    <a:pt x="72" y="245"/>
                    <a:pt x="72" y="245"/>
                    <a:pt x="72" y="245"/>
                  </a:cubicBezTo>
                  <a:cubicBezTo>
                    <a:pt x="72" y="250"/>
                    <a:pt x="77" y="256"/>
                    <a:pt x="83" y="256"/>
                  </a:cubicBezTo>
                  <a:cubicBezTo>
                    <a:pt x="152" y="256"/>
                    <a:pt x="152" y="256"/>
                    <a:pt x="152" y="256"/>
                  </a:cubicBezTo>
                  <a:cubicBezTo>
                    <a:pt x="157" y="256"/>
                    <a:pt x="160" y="250"/>
                    <a:pt x="160" y="245"/>
                  </a:cubicBezTo>
                  <a:cubicBezTo>
                    <a:pt x="160" y="236"/>
                    <a:pt x="160" y="236"/>
                    <a:pt x="160" y="236"/>
                  </a:cubicBezTo>
                  <a:cubicBezTo>
                    <a:pt x="184" y="236"/>
                    <a:pt x="184" y="236"/>
                    <a:pt x="184" y="236"/>
                  </a:cubicBezTo>
                  <a:cubicBezTo>
                    <a:pt x="209" y="236"/>
                    <a:pt x="228" y="214"/>
                    <a:pt x="228" y="189"/>
                  </a:cubicBezTo>
                  <a:cubicBezTo>
                    <a:pt x="228" y="80"/>
                    <a:pt x="228" y="80"/>
                    <a:pt x="228" y="80"/>
                  </a:cubicBezTo>
                  <a:cubicBezTo>
                    <a:pt x="228" y="55"/>
                    <a:pt x="209" y="36"/>
                    <a:pt x="184" y="36"/>
                  </a:cubicBezTo>
                  <a:cubicBezTo>
                    <a:pt x="160" y="36"/>
                    <a:pt x="160" y="36"/>
                    <a:pt x="160" y="36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60" y="12"/>
                    <a:pt x="157" y="8"/>
                    <a:pt x="152" y="8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86" y="8"/>
                    <a:pt x="80" y="12"/>
                    <a:pt x="80" y="18"/>
                  </a:cubicBezTo>
                  <a:cubicBezTo>
                    <a:pt x="80" y="36"/>
                    <a:pt x="80" y="36"/>
                    <a:pt x="80" y="36"/>
                  </a:cubicBezTo>
                  <a:lnTo>
                    <a:pt x="55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7" name="Rectangle 148"/>
            <p:cNvSpPr>
              <a:spLocks noChangeArrowheads="1"/>
            </p:cNvSpPr>
            <p:nvPr/>
          </p:nvSpPr>
          <p:spPr bwMode="auto">
            <a:xfrm>
              <a:off x="5881177" y="2242206"/>
              <a:ext cx="189042" cy="190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1988" name="Rectangle 149"/>
            <p:cNvSpPr>
              <a:spLocks noChangeArrowheads="1"/>
            </p:cNvSpPr>
            <p:nvPr/>
          </p:nvSpPr>
          <p:spPr bwMode="auto">
            <a:xfrm>
              <a:off x="5843169" y="2734317"/>
              <a:ext cx="236053" cy="190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</p:grpSp>
      <p:grpSp>
        <p:nvGrpSpPr>
          <p:cNvPr id="1989" name="组合 1988"/>
          <p:cNvGrpSpPr>
            <a:grpSpLocks/>
          </p:cNvGrpSpPr>
          <p:nvPr/>
        </p:nvGrpSpPr>
        <p:grpSpPr bwMode="auto">
          <a:xfrm>
            <a:off x="6562727" y="2120505"/>
            <a:ext cx="2337197" cy="939863"/>
            <a:chOff x="4222607" y="3211960"/>
            <a:chExt cx="3116334" cy="1253147"/>
          </a:xfrm>
        </p:grpSpPr>
        <p:sp>
          <p:nvSpPr>
            <p:cNvPr id="1990" name="文本框 5649"/>
            <p:cNvSpPr txBox="1">
              <a:spLocks noChangeArrowheads="1"/>
            </p:cNvSpPr>
            <p:nvPr/>
          </p:nvSpPr>
          <p:spPr bwMode="auto">
            <a:xfrm>
              <a:off x="5199283" y="3211960"/>
              <a:ext cx="1162983" cy="492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>
                  <a:solidFill>
                    <a:srgbClr val="AED5D7"/>
                  </a:solidFill>
                  <a:latin typeface="微软雅黑" pitchFamily="34" charset="-122"/>
                  <a:ea typeface="微软雅黑" pitchFamily="34" charset="-122"/>
                </a:rPr>
                <a:t>03</a:t>
              </a:r>
              <a:endParaRPr lang="zh-CN" altLang="en-US">
                <a:solidFill>
                  <a:srgbClr val="AED5D7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91" name="文本框 5650"/>
            <p:cNvSpPr txBox="1">
              <a:spLocks noChangeArrowheads="1"/>
            </p:cNvSpPr>
            <p:nvPr/>
          </p:nvSpPr>
          <p:spPr bwMode="auto">
            <a:xfrm>
              <a:off x="4772706" y="3556030"/>
              <a:ext cx="2016135" cy="553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992" name="文本框 5651"/>
            <p:cNvSpPr txBox="1">
              <a:spLocks noChangeArrowheads="1"/>
            </p:cNvSpPr>
            <p:nvPr/>
          </p:nvSpPr>
          <p:spPr bwMode="auto">
            <a:xfrm>
              <a:off x="4222607" y="4034222"/>
              <a:ext cx="3116334" cy="430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en-US" altLang="zh-CN" sz="1500" dirty="0">
                  <a:solidFill>
                    <a:srgbClr val="AED5D7"/>
                  </a:solidFill>
                  <a:latin typeface="微软雅黑" pitchFamily="34" charset="-122"/>
                  <a:ea typeface="微软雅黑" pitchFamily="34" charset="-122"/>
                </a:rPr>
                <a:t>Click to add a caption</a:t>
              </a:r>
              <a:endParaRPr lang="zh-CN" altLang="en-US" sz="1500" dirty="0">
                <a:solidFill>
                  <a:srgbClr val="AED5D7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993" name="Freeform 89"/>
          <p:cNvSpPr>
            <a:spLocks noEditPoints="1"/>
          </p:cNvSpPr>
          <p:nvPr/>
        </p:nvSpPr>
        <p:spPr bwMode="auto">
          <a:xfrm>
            <a:off x="4386264" y="1640681"/>
            <a:ext cx="397669" cy="391716"/>
          </a:xfrm>
          <a:custGeom>
            <a:avLst/>
            <a:gdLst>
              <a:gd name="T0" fmla="*/ 2147483647 w 209"/>
              <a:gd name="T1" fmla="*/ 2147483647 h 206"/>
              <a:gd name="T2" fmla="*/ 0 w 209"/>
              <a:gd name="T3" fmla="*/ 2147483647 h 206"/>
              <a:gd name="T4" fmla="*/ 2147483647 w 209"/>
              <a:gd name="T5" fmla="*/ 2147483647 h 206"/>
              <a:gd name="T6" fmla="*/ 2147483647 w 209"/>
              <a:gd name="T7" fmla="*/ 2147483647 h 206"/>
              <a:gd name="T8" fmla="*/ 2147483647 w 209"/>
              <a:gd name="T9" fmla="*/ 2147483647 h 206"/>
              <a:gd name="T10" fmla="*/ 2147483647 w 209"/>
              <a:gd name="T11" fmla="*/ 2147483647 h 206"/>
              <a:gd name="T12" fmla="*/ 2147483647 w 209"/>
              <a:gd name="T13" fmla="*/ 2147483647 h 206"/>
              <a:gd name="T14" fmla="*/ 2147483647 w 209"/>
              <a:gd name="T15" fmla="*/ 2147483647 h 206"/>
              <a:gd name="T16" fmla="*/ 2147483647 w 209"/>
              <a:gd name="T17" fmla="*/ 2147483647 h 206"/>
              <a:gd name="T18" fmla="*/ 2147483647 w 209"/>
              <a:gd name="T19" fmla="*/ 2147483647 h 206"/>
              <a:gd name="T20" fmla="*/ 2147483647 w 209"/>
              <a:gd name="T21" fmla="*/ 2147483647 h 206"/>
              <a:gd name="T22" fmla="*/ 2147483647 w 209"/>
              <a:gd name="T23" fmla="*/ 2147483647 h 206"/>
              <a:gd name="T24" fmla="*/ 2147483647 w 209"/>
              <a:gd name="T25" fmla="*/ 2147483647 h 206"/>
              <a:gd name="T26" fmla="*/ 2147483647 w 209"/>
              <a:gd name="T27" fmla="*/ 2147483647 h 206"/>
              <a:gd name="T28" fmla="*/ 2147483647 w 209"/>
              <a:gd name="T29" fmla="*/ 2147483647 h 206"/>
              <a:gd name="T30" fmla="*/ 2147483647 w 209"/>
              <a:gd name="T31" fmla="*/ 2147483647 h 206"/>
              <a:gd name="T32" fmla="*/ 2147483647 w 209"/>
              <a:gd name="T33" fmla="*/ 2147483647 h 206"/>
              <a:gd name="T34" fmla="*/ 2147483647 w 209"/>
              <a:gd name="T35" fmla="*/ 2147483647 h 206"/>
              <a:gd name="T36" fmla="*/ 2147483647 w 209"/>
              <a:gd name="T37" fmla="*/ 2147483647 h 206"/>
              <a:gd name="T38" fmla="*/ 2147483647 w 209"/>
              <a:gd name="T39" fmla="*/ 2147483647 h 206"/>
              <a:gd name="T40" fmla="*/ 2147483647 w 209"/>
              <a:gd name="T41" fmla="*/ 2147483647 h 206"/>
              <a:gd name="T42" fmla="*/ 2147483647 w 209"/>
              <a:gd name="T43" fmla="*/ 2147483647 h 206"/>
              <a:gd name="T44" fmla="*/ 2147483647 w 209"/>
              <a:gd name="T45" fmla="*/ 2147483647 h 206"/>
              <a:gd name="T46" fmla="*/ 2147483647 w 209"/>
              <a:gd name="T47" fmla="*/ 2147483647 h 206"/>
              <a:gd name="T48" fmla="*/ 2147483647 w 209"/>
              <a:gd name="T49" fmla="*/ 2147483647 h 206"/>
              <a:gd name="T50" fmla="*/ 2147483647 w 209"/>
              <a:gd name="T51" fmla="*/ 2147483647 h 206"/>
              <a:gd name="T52" fmla="*/ 2147483647 w 209"/>
              <a:gd name="T53" fmla="*/ 2147483647 h 206"/>
              <a:gd name="T54" fmla="*/ 2147483647 w 209"/>
              <a:gd name="T55" fmla="*/ 2147483647 h 206"/>
              <a:gd name="T56" fmla="*/ 2147483647 w 209"/>
              <a:gd name="T57" fmla="*/ 2147483647 h 206"/>
              <a:gd name="T58" fmla="*/ 2147483647 w 209"/>
              <a:gd name="T59" fmla="*/ 2147483647 h 206"/>
              <a:gd name="T60" fmla="*/ 2147483647 w 209"/>
              <a:gd name="T61" fmla="*/ 2147483647 h 206"/>
              <a:gd name="T62" fmla="*/ 2147483647 w 209"/>
              <a:gd name="T63" fmla="*/ 2147483647 h 20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09" h="206">
                <a:moveTo>
                  <a:pt x="48" y="206"/>
                </a:moveTo>
                <a:cubicBezTo>
                  <a:pt x="19" y="206"/>
                  <a:pt x="19" y="206"/>
                  <a:pt x="19" y="206"/>
                </a:cubicBezTo>
                <a:cubicBezTo>
                  <a:pt x="15" y="206"/>
                  <a:pt x="4" y="206"/>
                  <a:pt x="4" y="194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94"/>
                  <a:pt x="11" y="94"/>
                  <a:pt x="15" y="94"/>
                </a:cubicBezTo>
                <a:cubicBezTo>
                  <a:pt x="41" y="94"/>
                  <a:pt x="41" y="94"/>
                  <a:pt x="41" y="94"/>
                </a:cubicBezTo>
                <a:cubicBezTo>
                  <a:pt x="44" y="94"/>
                  <a:pt x="51" y="94"/>
                  <a:pt x="54" y="100"/>
                </a:cubicBezTo>
                <a:cubicBezTo>
                  <a:pt x="69" y="88"/>
                  <a:pt x="81" y="47"/>
                  <a:pt x="81" y="37"/>
                </a:cubicBezTo>
                <a:cubicBezTo>
                  <a:pt x="81" y="35"/>
                  <a:pt x="81" y="33"/>
                  <a:pt x="81" y="31"/>
                </a:cubicBezTo>
                <a:cubicBezTo>
                  <a:pt x="81" y="21"/>
                  <a:pt x="80" y="11"/>
                  <a:pt x="86" y="4"/>
                </a:cubicBezTo>
                <a:cubicBezTo>
                  <a:pt x="89" y="2"/>
                  <a:pt x="92" y="0"/>
                  <a:pt x="96" y="0"/>
                </a:cubicBezTo>
                <a:cubicBezTo>
                  <a:pt x="113" y="0"/>
                  <a:pt x="123" y="17"/>
                  <a:pt x="125" y="34"/>
                </a:cubicBezTo>
                <a:cubicBezTo>
                  <a:pt x="126" y="52"/>
                  <a:pt x="126" y="65"/>
                  <a:pt x="124" y="73"/>
                </a:cubicBezTo>
                <a:cubicBezTo>
                  <a:pt x="186" y="73"/>
                  <a:pt x="186" y="73"/>
                  <a:pt x="186" y="73"/>
                </a:cubicBezTo>
                <a:cubicBezTo>
                  <a:pt x="199" y="73"/>
                  <a:pt x="209" y="83"/>
                  <a:pt x="209" y="96"/>
                </a:cubicBezTo>
                <a:cubicBezTo>
                  <a:pt x="209" y="103"/>
                  <a:pt x="205" y="110"/>
                  <a:pt x="199" y="114"/>
                </a:cubicBezTo>
                <a:cubicBezTo>
                  <a:pt x="200" y="117"/>
                  <a:pt x="201" y="121"/>
                  <a:pt x="201" y="125"/>
                </a:cubicBezTo>
                <a:cubicBezTo>
                  <a:pt x="201" y="134"/>
                  <a:pt x="196" y="141"/>
                  <a:pt x="188" y="144"/>
                </a:cubicBezTo>
                <a:cubicBezTo>
                  <a:pt x="190" y="148"/>
                  <a:pt x="191" y="152"/>
                  <a:pt x="191" y="156"/>
                </a:cubicBezTo>
                <a:cubicBezTo>
                  <a:pt x="191" y="164"/>
                  <a:pt x="187" y="171"/>
                  <a:pt x="180" y="174"/>
                </a:cubicBezTo>
                <a:cubicBezTo>
                  <a:pt x="180" y="176"/>
                  <a:pt x="181" y="177"/>
                  <a:pt x="181" y="179"/>
                </a:cubicBezTo>
                <a:cubicBezTo>
                  <a:pt x="181" y="180"/>
                  <a:pt x="181" y="180"/>
                  <a:pt x="181" y="180"/>
                </a:cubicBezTo>
                <a:cubicBezTo>
                  <a:pt x="181" y="191"/>
                  <a:pt x="171" y="200"/>
                  <a:pt x="160" y="200"/>
                </a:cubicBezTo>
                <a:cubicBezTo>
                  <a:pt x="72" y="200"/>
                  <a:pt x="72" y="200"/>
                  <a:pt x="72" y="200"/>
                </a:cubicBezTo>
                <a:cubicBezTo>
                  <a:pt x="69" y="200"/>
                  <a:pt x="66" y="199"/>
                  <a:pt x="63" y="198"/>
                </a:cubicBezTo>
                <a:cubicBezTo>
                  <a:pt x="61" y="206"/>
                  <a:pt x="52" y="206"/>
                  <a:pt x="48" y="206"/>
                </a:cubicBezTo>
                <a:moveTo>
                  <a:pt x="15" y="102"/>
                </a:moveTo>
                <a:cubicBezTo>
                  <a:pt x="8" y="102"/>
                  <a:pt x="8" y="104"/>
                  <a:pt x="8" y="106"/>
                </a:cubicBezTo>
                <a:cubicBezTo>
                  <a:pt x="12" y="194"/>
                  <a:pt x="12" y="194"/>
                  <a:pt x="12" y="194"/>
                </a:cubicBezTo>
                <a:cubicBezTo>
                  <a:pt x="12" y="196"/>
                  <a:pt x="12" y="198"/>
                  <a:pt x="19" y="198"/>
                </a:cubicBezTo>
                <a:cubicBezTo>
                  <a:pt x="48" y="198"/>
                  <a:pt x="48" y="198"/>
                  <a:pt x="48" y="198"/>
                </a:cubicBezTo>
                <a:cubicBezTo>
                  <a:pt x="56" y="198"/>
                  <a:pt x="56" y="196"/>
                  <a:pt x="56" y="194"/>
                </a:cubicBezTo>
                <a:cubicBezTo>
                  <a:pt x="56" y="180"/>
                  <a:pt x="56" y="180"/>
                  <a:pt x="56" y="180"/>
                </a:cubicBezTo>
                <a:cubicBezTo>
                  <a:pt x="63" y="188"/>
                  <a:pt x="63" y="188"/>
                  <a:pt x="63" y="188"/>
                </a:cubicBezTo>
                <a:cubicBezTo>
                  <a:pt x="65" y="191"/>
                  <a:pt x="69" y="192"/>
                  <a:pt x="72" y="192"/>
                </a:cubicBezTo>
                <a:cubicBezTo>
                  <a:pt x="160" y="192"/>
                  <a:pt x="160" y="192"/>
                  <a:pt x="160" y="192"/>
                </a:cubicBezTo>
                <a:cubicBezTo>
                  <a:pt x="167" y="192"/>
                  <a:pt x="173" y="187"/>
                  <a:pt x="173" y="180"/>
                </a:cubicBezTo>
                <a:cubicBezTo>
                  <a:pt x="173" y="179"/>
                  <a:pt x="173" y="179"/>
                  <a:pt x="173" y="179"/>
                </a:cubicBezTo>
                <a:cubicBezTo>
                  <a:pt x="173" y="177"/>
                  <a:pt x="172" y="175"/>
                  <a:pt x="171" y="173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74" y="168"/>
                  <a:pt x="174" y="168"/>
                  <a:pt x="174" y="168"/>
                </a:cubicBezTo>
                <a:cubicBezTo>
                  <a:pt x="179" y="166"/>
                  <a:pt x="183" y="161"/>
                  <a:pt x="183" y="156"/>
                </a:cubicBezTo>
                <a:cubicBezTo>
                  <a:pt x="183" y="152"/>
                  <a:pt x="181" y="147"/>
                  <a:pt x="178" y="144"/>
                </a:cubicBezTo>
                <a:cubicBezTo>
                  <a:pt x="171" y="138"/>
                  <a:pt x="171" y="138"/>
                  <a:pt x="171" y="138"/>
                </a:cubicBezTo>
                <a:cubicBezTo>
                  <a:pt x="181" y="138"/>
                  <a:pt x="181" y="138"/>
                  <a:pt x="181" y="138"/>
                </a:cubicBezTo>
                <a:cubicBezTo>
                  <a:pt x="188" y="137"/>
                  <a:pt x="193" y="132"/>
                  <a:pt x="193" y="125"/>
                </a:cubicBezTo>
                <a:cubicBezTo>
                  <a:pt x="193" y="121"/>
                  <a:pt x="192" y="117"/>
                  <a:pt x="189" y="115"/>
                </a:cubicBezTo>
                <a:cubicBezTo>
                  <a:pt x="185" y="110"/>
                  <a:pt x="185" y="110"/>
                  <a:pt x="185" y="110"/>
                </a:cubicBezTo>
                <a:cubicBezTo>
                  <a:pt x="191" y="108"/>
                  <a:pt x="191" y="108"/>
                  <a:pt x="191" y="108"/>
                </a:cubicBezTo>
                <a:cubicBezTo>
                  <a:pt x="197" y="107"/>
                  <a:pt x="201" y="102"/>
                  <a:pt x="201" y="96"/>
                </a:cubicBezTo>
                <a:cubicBezTo>
                  <a:pt x="201" y="88"/>
                  <a:pt x="194" y="81"/>
                  <a:pt x="186" y="81"/>
                </a:cubicBezTo>
                <a:cubicBezTo>
                  <a:pt x="112" y="81"/>
                  <a:pt x="112" y="81"/>
                  <a:pt x="112" y="81"/>
                </a:cubicBezTo>
                <a:cubicBezTo>
                  <a:pt x="115" y="75"/>
                  <a:pt x="115" y="75"/>
                  <a:pt x="115" y="75"/>
                </a:cubicBezTo>
                <a:cubicBezTo>
                  <a:pt x="116" y="73"/>
                  <a:pt x="119" y="64"/>
                  <a:pt x="117" y="35"/>
                </a:cubicBezTo>
                <a:cubicBezTo>
                  <a:pt x="116" y="24"/>
                  <a:pt x="110" y="8"/>
                  <a:pt x="96" y="8"/>
                </a:cubicBezTo>
                <a:cubicBezTo>
                  <a:pt x="94" y="8"/>
                  <a:pt x="92" y="9"/>
                  <a:pt x="92" y="10"/>
                </a:cubicBezTo>
                <a:cubicBezTo>
                  <a:pt x="88" y="14"/>
                  <a:pt x="89" y="23"/>
                  <a:pt x="89" y="31"/>
                </a:cubicBezTo>
                <a:cubicBezTo>
                  <a:pt x="89" y="33"/>
                  <a:pt x="89" y="35"/>
                  <a:pt x="89" y="37"/>
                </a:cubicBezTo>
                <a:cubicBezTo>
                  <a:pt x="89" y="50"/>
                  <a:pt x="74" y="99"/>
                  <a:pt x="55" y="109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48" y="110"/>
                  <a:pt x="48" y="110"/>
                  <a:pt x="48" y="110"/>
                </a:cubicBezTo>
                <a:cubicBezTo>
                  <a:pt x="48" y="106"/>
                  <a:pt x="48" y="106"/>
                  <a:pt x="48" y="106"/>
                </a:cubicBezTo>
                <a:cubicBezTo>
                  <a:pt x="48" y="104"/>
                  <a:pt x="48" y="102"/>
                  <a:pt x="41" y="102"/>
                </a:cubicBezTo>
                <a:lnTo>
                  <a:pt x="15" y="1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994" name="组合 1993"/>
          <p:cNvGrpSpPr>
            <a:grpSpLocks/>
          </p:cNvGrpSpPr>
          <p:nvPr/>
        </p:nvGrpSpPr>
        <p:grpSpPr bwMode="auto">
          <a:xfrm>
            <a:off x="3417095" y="2120505"/>
            <a:ext cx="2337197" cy="939863"/>
            <a:chOff x="8258713" y="3357819"/>
            <a:chExt cx="3116334" cy="1253147"/>
          </a:xfrm>
        </p:grpSpPr>
        <p:sp>
          <p:nvSpPr>
            <p:cNvPr id="1995" name="文本框 5657"/>
            <p:cNvSpPr txBox="1">
              <a:spLocks noChangeArrowheads="1"/>
            </p:cNvSpPr>
            <p:nvPr/>
          </p:nvSpPr>
          <p:spPr bwMode="auto">
            <a:xfrm>
              <a:off x="9235389" y="3357819"/>
              <a:ext cx="1162983" cy="492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>
                  <a:solidFill>
                    <a:srgbClr val="AED5D7"/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>
                <a:solidFill>
                  <a:srgbClr val="AED5D7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96" name="文本框 5658"/>
            <p:cNvSpPr txBox="1">
              <a:spLocks noChangeArrowheads="1"/>
            </p:cNvSpPr>
            <p:nvPr/>
          </p:nvSpPr>
          <p:spPr bwMode="auto">
            <a:xfrm>
              <a:off x="8808812" y="3701889"/>
              <a:ext cx="2016135" cy="553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997" name="文本框 5659"/>
            <p:cNvSpPr txBox="1">
              <a:spLocks noChangeArrowheads="1"/>
            </p:cNvSpPr>
            <p:nvPr/>
          </p:nvSpPr>
          <p:spPr bwMode="auto">
            <a:xfrm>
              <a:off x="8258713" y="4180081"/>
              <a:ext cx="3116334" cy="430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en-US" altLang="zh-CN" sz="1500" dirty="0">
                  <a:solidFill>
                    <a:srgbClr val="AED5D7"/>
                  </a:solidFill>
                  <a:latin typeface="微软雅黑" pitchFamily="34" charset="-122"/>
                  <a:ea typeface="微软雅黑" pitchFamily="34" charset="-122"/>
                </a:rPr>
                <a:t>Click to add a caption</a:t>
              </a:r>
              <a:endParaRPr lang="zh-CN" altLang="en-US" sz="1500" dirty="0">
                <a:solidFill>
                  <a:srgbClr val="AED5D7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98" name="组合 1997"/>
          <p:cNvGrpSpPr>
            <a:grpSpLocks/>
          </p:cNvGrpSpPr>
          <p:nvPr/>
        </p:nvGrpSpPr>
        <p:grpSpPr bwMode="auto">
          <a:xfrm>
            <a:off x="1295401" y="3363517"/>
            <a:ext cx="367904" cy="367903"/>
            <a:chOff x="13162760" y="5061742"/>
            <a:chExt cx="690562" cy="690563"/>
          </a:xfrm>
        </p:grpSpPr>
        <p:sp>
          <p:nvSpPr>
            <p:cNvPr id="1999" name="Freeform 288"/>
            <p:cNvSpPr>
              <a:spLocks/>
            </p:cNvSpPr>
            <p:nvPr/>
          </p:nvSpPr>
          <p:spPr bwMode="auto">
            <a:xfrm>
              <a:off x="13297697" y="5242717"/>
              <a:ext cx="555625" cy="300038"/>
            </a:xfrm>
            <a:custGeom>
              <a:avLst/>
              <a:gdLst>
                <a:gd name="T0" fmla="*/ 2147483647 w 350"/>
                <a:gd name="T1" fmla="*/ 2147483647 h 189"/>
                <a:gd name="T2" fmla="*/ 2147483647 w 350"/>
                <a:gd name="T3" fmla="*/ 2147483647 h 189"/>
                <a:gd name="T4" fmla="*/ 2147483647 w 350"/>
                <a:gd name="T5" fmla="*/ 0 h 189"/>
                <a:gd name="T6" fmla="*/ 0 w 350"/>
                <a:gd name="T7" fmla="*/ 0 h 18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0" h="189">
                  <a:moveTo>
                    <a:pt x="47" y="189"/>
                  </a:moveTo>
                  <a:lnTo>
                    <a:pt x="312" y="151"/>
                  </a:lnTo>
                  <a:lnTo>
                    <a:pt x="350" y="0"/>
                  </a:lnTo>
                  <a:lnTo>
                    <a:pt x="0" y="0"/>
                  </a:lnTo>
                </a:path>
              </a:pathLst>
            </a:cu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00" name="Line 289"/>
            <p:cNvSpPr>
              <a:spLocks noChangeShapeType="1"/>
            </p:cNvSpPr>
            <p:nvPr/>
          </p:nvSpPr>
          <p:spPr bwMode="auto">
            <a:xfrm>
              <a:off x="13267535" y="5137942"/>
              <a:ext cx="0" cy="0"/>
            </a:xfrm>
            <a:prstGeom prst="line">
              <a:avLst/>
            </a:prstGeom>
            <a:noFill/>
            <a:ln w="1905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01" name="Line 290"/>
            <p:cNvSpPr>
              <a:spLocks noChangeShapeType="1"/>
            </p:cNvSpPr>
            <p:nvPr/>
          </p:nvSpPr>
          <p:spPr bwMode="auto">
            <a:xfrm flipH="1" flipV="1">
              <a:off x="13221497" y="5107780"/>
              <a:ext cx="46038" cy="30163"/>
            </a:xfrm>
            <a:prstGeom prst="line">
              <a:avLst/>
            </a:prstGeom>
            <a:noFill/>
            <a:ln w="1905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02" name="Oval 291"/>
            <p:cNvSpPr>
              <a:spLocks noChangeArrowheads="1"/>
            </p:cNvSpPr>
            <p:nvPr/>
          </p:nvSpPr>
          <p:spPr bwMode="auto">
            <a:xfrm>
              <a:off x="13462797" y="5661817"/>
              <a:ext cx="90488" cy="90488"/>
            </a:xfrm>
            <a:prstGeom prst="ellipse">
              <a:avLst/>
            </a:prstGeom>
            <a:noFill/>
            <a:ln w="1905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2003" name="Oval 292"/>
            <p:cNvSpPr>
              <a:spLocks noChangeArrowheads="1"/>
            </p:cNvSpPr>
            <p:nvPr/>
          </p:nvSpPr>
          <p:spPr bwMode="auto">
            <a:xfrm>
              <a:off x="13688222" y="5661817"/>
              <a:ext cx="90488" cy="90488"/>
            </a:xfrm>
            <a:prstGeom prst="ellipse">
              <a:avLst/>
            </a:prstGeom>
            <a:noFill/>
            <a:ln w="1905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2004" name="Freeform 293"/>
            <p:cNvSpPr>
              <a:spLocks/>
            </p:cNvSpPr>
            <p:nvPr/>
          </p:nvSpPr>
          <p:spPr bwMode="auto">
            <a:xfrm>
              <a:off x="13267535" y="5137942"/>
              <a:ext cx="465138" cy="523875"/>
            </a:xfrm>
            <a:custGeom>
              <a:avLst/>
              <a:gdLst>
                <a:gd name="T0" fmla="*/ 2147483647 w 124"/>
                <a:gd name="T1" fmla="*/ 2147483647 h 140"/>
                <a:gd name="T2" fmla="*/ 2147483647 w 124"/>
                <a:gd name="T3" fmla="*/ 2147483647 h 140"/>
                <a:gd name="T4" fmla="*/ 2147483647 w 124"/>
                <a:gd name="T5" fmla="*/ 2147483647 h 140"/>
                <a:gd name="T6" fmla="*/ 0 w 124"/>
                <a:gd name="T7" fmla="*/ 0 h 1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4" h="140">
                  <a:moveTo>
                    <a:pt x="124" y="140"/>
                  </a:moveTo>
                  <a:cubicBezTo>
                    <a:pt x="48" y="140"/>
                    <a:pt x="48" y="140"/>
                    <a:pt x="48" y="140"/>
                  </a:cubicBezTo>
                  <a:cubicBezTo>
                    <a:pt x="39" y="140"/>
                    <a:pt x="30" y="133"/>
                    <a:pt x="28" y="12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05" name="Oval 294"/>
            <p:cNvSpPr>
              <a:spLocks noChangeArrowheads="1"/>
            </p:cNvSpPr>
            <p:nvPr/>
          </p:nvSpPr>
          <p:spPr bwMode="auto">
            <a:xfrm>
              <a:off x="13162760" y="5061742"/>
              <a:ext cx="58738" cy="60325"/>
            </a:xfrm>
            <a:prstGeom prst="ellipse">
              <a:avLst/>
            </a:prstGeom>
            <a:noFill/>
            <a:ln w="1905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</p:grpSp>
      <p:grpSp>
        <p:nvGrpSpPr>
          <p:cNvPr id="2006" name="组合 2005"/>
          <p:cNvGrpSpPr>
            <a:grpSpLocks/>
          </p:cNvGrpSpPr>
          <p:nvPr/>
        </p:nvGrpSpPr>
        <p:grpSpPr bwMode="auto">
          <a:xfrm>
            <a:off x="310754" y="3768330"/>
            <a:ext cx="2337197" cy="939863"/>
            <a:chOff x="414844" y="5024585"/>
            <a:chExt cx="3116334" cy="1253147"/>
          </a:xfrm>
        </p:grpSpPr>
        <p:sp>
          <p:nvSpPr>
            <p:cNvPr id="2007" name="文本框 5667"/>
            <p:cNvSpPr txBox="1">
              <a:spLocks noChangeArrowheads="1"/>
            </p:cNvSpPr>
            <p:nvPr/>
          </p:nvSpPr>
          <p:spPr bwMode="auto">
            <a:xfrm>
              <a:off x="1391520" y="5024585"/>
              <a:ext cx="1162983" cy="492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>
                  <a:solidFill>
                    <a:srgbClr val="AED5D7"/>
                  </a:solidFill>
                  <a:latin typeface="微软雅黑" pitchFamily="34" charset="-122"/>
                  <a:ea typeface="微软雅黑" pitchFamily="34" charset="-122"/>
                </a:rPr>
                <a:t>04</a:t>
              </a:r>
              <a:endParaRPr lang="zh-CN" altLang="en-US">
                <a:solidFill>
                  <a:srgbClr val="AED5D7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08" name="文本框 5668"/>
            <p:cNvSpPr txBox="1">
              <a:spLocks noChangeArrowheads="1"/>
            </p:cNvSpPr>
            <p:nvPr/>
          </p:nvSpPr>
          <p:spPr bwMode="auto">
            <a:xfrm>
              <a:off x="964943" y="5368655"/>
              <a:ext cx="2016135" cy="553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2009" name="文本框 5669"/>
            <p:cNvSpPr txBox="1">
              <a:spLocks noChangeArrowheads="1"/>
            </p:cNvSpPr>
            <p:nvPr/>
          </p:nvSpPr>
          <p:spPr bwMode="auto">
            <a:xfrm>
              <a:off x="414844" y="5846847"/>
              <a:ext cx="3116334" cy="430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en-US" altLang="zh-CN" sz="1500" dirty="0">
                  <a:solidFill>
                    <a:srgbClr val="AED5D7"/>
                  </a:solidFill>
                  <a:latin typeface="微软雅黑" pitchFamily="34" charset="-122"/>
                  <a:ea typeface="微软雅黑" pitchFamily="34" charset="-122"/>
                </a:rPr>
                <a:t>Click to add a caption</a:t>
              </a:r>
              <a:endParaRPr lang="zh-CN" altLang="en-US" sz="1500" dirty="0">
                <a:solidFill>
                  <a:srgbClr val="AED5D7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10" name="组合 2009"/>
          <p:cNvGrpSpPr>
            <a:grpSpLocks/>
          </p:cNvGrpSpPr>
          <p:nvPr/>
        </p:nvGrpSpPr>
        <p:grpSpPr bwMode="auto">
          <a:xfrm>
            <a:off x="4423172" y="3363518"/>
            <a:ext cx="323850" cy="353615"/>
            <a:chOff x="5896986" y="4484714"/>
            <a:chExt cx="433056" cy="470948"/>
          </a:xfrm>
        </p:grpSpPr>
        <p:sp>
          <p:nvSpPr>
            <p:cNvPr id="2011" name="Freeform 319"/>
            <p:cNvSpPr>
              <a:spLocks/>
            </p:cNvSpPr>
            <p:nvPr/>
          </p:nvSpPr>
          <p:spPr bwMode="auto">
            <a:xfrm>
              <a:off x="6142745" y="4794349"/>
              <a:ext cx="162396" cy="161313"/>
            </a:xfrm>
            <a:custGeom>
              <a:avLst/>
              <a:gdLst>
                <a:gd name="T0" fmla="*/ 2147483647 w 150"/>
                <a:gd name="T1" fmla="*/ 2147483647 h 149"/>
                <a:gd name="T2" fmla="*/ 0 w 150"/>
                <a:gd name="T3" fmla="*/ 2147483647 h 149"/>
                <a:gd name="T4" fmla="*/ 2147483647 w 150"/>
                <a:gd name="T5" fmla="*/ 2147483647 h 149"/>
                <a:gd name="T6" fmla="*/ 2147483647 w 150"/>
                <a:gd name="T7" fmla="*/ 0 h 149"/>
                <a:gd name="T8" fmla="*/ 2147483647 w 150"/>
                <a:gd name="T9" fmla="*/ 2147483647 h 149"/>
                <a:gd name="T10" fmla="*/ 2147483647 w 150"/>
                <a:gd name="T11" fmla="*/ 2147483647 h 1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0" h="149">
                  <a:moveTo>
                    <a:pt x="43" y="137"/>
                  </a:moveTo>
                  <a:lnTo>
                    <a:pt x="0" y="149"/>
                  </a:lnTo>
                  <a:lnTo>
                    <a:pt x="12" y="106"/>
                  </a:lnTo>
                  <a:lnTo>
                    <a:pt x="116" y="0"/>
                  </a:lnTo>
                  <a:lnTo>
                    <a:pt x="150" y="33"/>
                  </a:lnTo>
                  <a:lnTo>
                    <a:pt x="43" y="137"/>
                  </a:lnTo>
                  <a:close/>
                </a:path>
              </a:pathLst>
            </a:cu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12" name="Freeform 320"/>
            <p:cNvSpPr>
              <a:spLocks/>
            </p:cNvSpPr>
            <p:nvPr/>
          </p:nvSpPr>
          <p:spPr bwMode="auto">
            <a:xfrm>
              <a:off x="6268331" y="4768365"/>
              <a:ext cx="61711" cy="61711"/>
            </a:xfrm>
            <a:custGeom>
              <a:avLst/>
              <a:gdLst>
                <a:gd name="T0" fmla="*/ 2147483647 w 24"/>
                <a:gd name="T1" fmla="*/ 2147483647 h 24"/>
                <a:gd name="T2" fmla="*/ 2147483647 w 24"/>
                <a:gd name="T3" fmla="*/ 2147483647 h 24"/>
                <a:gd name="T4" fmla="*/ 2147483647 w 24"/>
                <a:gd name="T5" fmla="*/ 2147483647 h 24"/>
                <a:gd name="T6" fmla="*/ 2147483647 w 24"/>
                <a:gd name="T7" fmla="*/ 2147483647 h 24"/>
                <a:gd name="T8" fmla="*/ 0 w 24"/>
                <a:gd name="T9" fmla="*/ 2147483647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4">
                  <a:moveTo>
                    <a:pt x="14" y="24"/>
                  </a:moveTo>
                  <a:cubicBezTo>
                    <a:pt x="20" y="17"/>
                    <a:pt x="20" y="17"/>
                    <a:pt x="20" y="17"/>
                  </a:cubicBezTo>
                  <a:cubicBezTo>
                    <a:pt x="24" y="13"/>
                    <a:pt x="24" y="7"/>
                    <a:pt x="20" y="4"/>
                  </a:cubicBezTo>
                  <a:cubicBezTo>
                    <a:pt x="17" y="0"/>
                    <a:pt x="11" y="0"/>
                    <a:pt x="7" y="4"/>
                  </a:cubicBezTo>
                  <a:cubicBezTo>
                    <a:pt x="0" y="10"/>
                    <a:pt x="0" y="10"/>
                    <a:pt x="0" y="10"/>
                  </a:cubicBezTo>
                </a:path>
              </a:pathLst>
            </a:cu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13" name="Freeform 321"/>
            <p:cNvSpPr>
              <a:spLocks/>
            </p:cNvSpPr>
            <p:nvPr/>
          </p:nvSpPr>
          <p:spPr bwMode="auto">
            <a:xfrm>
              <a:off x="5896986" y="4484714"/>
              <a:ext cx="245759" cy="470948"/>
            </a:xfrm>
            <a:custGeom>
              <a:avLst/>
              <a:gdLst>
                <a:gd name="T0" fmla="*/ 2147483647 w 227"/>
                <a:gd name="T1" fmla="*/ 2147483647 h 435"/>
                <a:gd name="T2" fmla="*/ 0 w 227"/>
                <a:gd name="T3" fmla="*/ 2147483647 h 435"/>
                <a:gd name="T4" fmla="*/ 0 w 227"/>
                <a:gd name="T5" fmla="*/ 0 h 435"/>
                <a:gd name="T6" fmla="*/ 2147483647 w 227"/>
                <a:gd name="T7" fmla="*/ 0 h 4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7" h="435">
                  <a:moveTo>
                    <a:pt x="190" y="435"/>
                  </a:moveTo>
                  <a:lnTo>
                    <a:pt x="0" y="435"/>
                  </a:lnTo>
                  <a:lnTo>
                    <a:pt x="0" y="0"/>
                  </a:lnTo>
                  <a:lnTo>
                    <a:pt x="227" y="0"/>
                  </a:lnTo>
                </a:path>
              </a:pathLst>
            </a:cu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14" name="Line 322"/>
            <p:cNvSpPr>
              <a:spLocks noChangeShapeType="1"/>
            </p:cNvSpPr>
            <p:nvPr/>
          </p:nvSpPr>
          <p:spPr bwMode="auto">
            <a:xfrm>
              <a:off x="6245596" y="4586482"/>
              <a:ext cx="0" cy="0"/>
            </a:xfrm>
            <a:prstGeom prst="line">
              <a:avLst/>
            </a:prstGeom>
            <a:noFill/>
            <a:ln w="1905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15" name="Freeform 323"/>
            <p:cNvSpPr>
              <a:spLocks/>
            </p:cNvSpPr>
            <p:nvPr/>
          </p:nvSpPr>
          <p:spPr bwMode="auto">
            <a:xfrm>
              <a:off x="6142745" y="4484714"/>
              <a:ext cx="102851" cy="101768"/>
            </a:xfrm>
            <a:custGeom>
              <a:avLst/>
              <a:gdLst>
                <a:gd name="T0" fmla="*/ 2147483647 w 95"/>
                <a:gd name="T1" fmla="*/ 2147483647 h 94"/>
                <a:gd name="T2" fmla="*/ 0 w 95"/>
                <a:gd name="T3" fmla="*/ 2147483647 h 94"/>
                <a:gd name="T4" fmla="*/ 0 w 95"/>
                <a:gd name="T5" fmla="*/ 0 h 94"/>
                <a:gd name="T6" fmla="*/ 2147483647 w 95"/>
                <a:gd name="T7" fmla="*/ 2147483647 h 9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5" h="94">
                  <a:moveTo>
                    <a:pt x="95" y="94"/>
                  </a:moveTo>
                  <a:lnTo>
                    <a:pt x="0" y="94"/>
                  </a:lnTo>
                  <a:lnTo>
                    <a:pt x="0" y="0"/>
                  </a:lnTo>
                  <a:lnTo>
                    <a:pt x="95" y="94"/>
                  </a:lnTo>
                  <a:close/>
                </a:path>
              </a:pathLst>
            </a:cu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16" name="Line 324"/>
            <p:cNvSpPr>
              <a:spLocks noChangeShapeType="1"/>
            </p:cNvSpPr>
            <p:nvPr/>
          </p:nvSpPr>
          <p:spPr bwMode="auto">
            <a:xfrm>
              <a:off x="6245596" y="4586482"/>
              <a:ext cx="0" cy="163479"/>
            </a:xfrm>
            <a:prstGeom prst="line">
              <a:avLst/>
            </a:prstGeom>
            <a:noFill/>
            <a:ln w="1905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17" name="组合 2016"/>
          <p:cNvGrpSpPr>
            <a:grpSpLocks/>
          </p:cNvGrpSpPr>
          <p:nvPr/>
        </p:nvGrpSpPr>
        <p:grpSpPr bwMode="auto">
          <a:xfrm>
            <a:off x="3417095" y="3764757"/>
            <a:ext cx="2337197" cy="939863"/>
            <a:chOff x="4555347" y="5019101"/>
            <a:chExt cx="3116334" cy="1253147"/>
          </a:xfrm>
        </p:grpSpPr>
        <p:sp>
          <p:nvSpPr>
            <p:cNvPr id="2018" name="文本框 5674"/>
            <p:cNvSpPr txBox="1">
              <a:spLocks noChangeArrowheads="1"/>
            </p:cNvSpPr>
            <p:nvPr/>
          </p:nvSpPr>
          <p:spPr bwMode="auto">
            <a:xfrm>
              <a:off x="5532023" y="5019101"/>
              <a:ext cx="1162983" cy="492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>
                  <a:solidFill>
                    <a:srgbClr val="AED5D7"/>
                  </a:solidFill>
                  <a:latin typeface="微软雅黑" pitchFamily="34" charset="-122"/>
                  <a:ea typeface="微软雅黑" pitchFamily="34" charset="-122"/>
                </a:rPr>
                <a:t>05</a:t>
              </a:r>
              <a:endParaRPr lang="zh-CN" altLang="en-US">
                <a:solidFill>
                  <a:srgbClr val="AED5D7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19" name="文本框 5675"/>
            <p:cNvSpPr txBox="1">
              <a:spLocks noChangeArrowheads="1"/>
            </p:cNvSpPr>
            <p:nvPr/>
          </p:nvSpPr>
          <p:spPr bwMode="auto">
            <a:xfrm>
              <a:off x="5105446" y="5363171"/>
              <a:ext cx="2016135" cy="553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2020" name="文本框 5676"/>
            <p:cNvSpPr txBox="1">
              <a:spLocks noChangeArrowheads="1"/>
            </p:cNvSpPr>
            <p:nvPr/>
          </p:nvSpPr>
          <p:spPr bwMode="auto">
            <a:xfrm>
              <a:off x="4555347" y="5841363"/>
              <a:ext cx="3116334" cy="430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en-US" altLang="zh-CN" sz="1500" dirty="0">
                  <a:solidFill>
                    <a:srgbClr val="AED5D7"/>
                  </a:solidFill>
                  <a:latin typeface="微软雅黑" pitchFamily="34" charset="-122"/>
                  <a:ea typeface="微软雅黑" pitchFamily="34" charset="-122"/>
                </a:rPr>
                <a:t>Click to add a caption</a:t>
              </a:r>
              <a:endParaRPr lang="zh-CN" altLang="en-US" sz="1500" dirty="0">
                <a:solidFill>
                  <a:srgbClr val="AED5D7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21" name="组合 2020"/>
          <p:cNvGrpSpPr/>
          <p:nvPr/>
        </p:nvGrpSpPr>
        <p:grpSpPr>
          <a:xfrm>
            <a:off x="7592977" y="3363536"/>
            <a:ext cx="276044" cy="422814"/>
            <a:chOff x="2673351" y="-974725"/>
            <a:chExt cx="450850" cy="690562"/>
          </a:xfrm>
          <a:noFill/>
        </p:grpSpPr>
        <p:sp>
          <p:nvSpPr>
            <p:cNvPr id="2022" name="Line 536"/>
            <p:cNvSpPr>
              <a:spLocks noChangeShapeType="1"/>
            </p:cNvSpPr>
            <p:nvPr/>
          </p:nvSpPr>
          <p:spPr bwMode="auto">
            <a:xfrm flipH="1">
              <a:off x="2794001" y="-463550"/>
              <a:ext cx="209550" cy="0"/>
            </a:xfrm>
            <a:prstGeom prst="line">
              <a:avLst/>
            </a:prstGeom>
            <a:grp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023" name="Freeform 537"/>
            <p:cNvSpPr>
              <a:spLocks/>
            </p:cNvSpPr>
            <p:nvPr/>
          </p:nvSpPr>
          <p:spPr bwMode="auto">
            <a:xfrm>
              <a:off x="2822576" y="-344488"/>
              <a:ext cx="150813" cy="60325"/>
            </a:xfrm>
            <a:custGeom>
              <a:avLst/>
              <a:gdLst>
                <a:gd name="T0" fmla="*/ 0 w 40"/>
                <a:gd name="T1" fmla="*/ 0 h 16"/>
                <a:gd name="T2" fmla="*/ 0 w 40"/>
                <a:gd name="T3" fmla="*/ 8 h 16"/>
                <a:gd name="T4" fmla="*/ 8 w 40"/>
                <a:gd name="T5" fmla="*/ 16 h 16"/>
                <a:gd name="T6" fmla="*/ 32 w 40"/>
                <a:gd name="T7" fmla="*/ 16 h 16"/>
                <a:gd name="T8" fmla="*/ 40 w 40"/>
                <a:gd name="T9" fmla="*/ 8 h 16"/>
                <a:gd name="T10" fmla="*/ 40 w 4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16"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7" y="16"/>
                    <a:pt x="40" y="12"/>
                    <a:pt x="40" y="8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grp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024" name="Freeform 538"/>
            <p:cNvSpPr>
              <a:spLocks/>
            </p:cNvSpPr>
            <p:nvPr/>
          </p:nvSpPr>
          <p:spPr bwMode="auto">
            <a:xfrm>
              <a:off x="2673351" y="-974725"/>
              <a:ext cx="450850" cy="630238"/>
            </a:xfrm>
            <a:custGeom>
              <a:avLst/>
              <a:gdLst>
                <a:gd name="T0" fmla="*/ 32 w 120"/>
                <a:gd name="T1" fmla="*/ 144 h 168"/>
                <a:gd name="T2" fmla="*/ 0 w 120"/>
                <a:gd name="T3" fmla="*/ 60 h 168"/>
                <a:gd name="T4" fmla="*/ 60 w 120"/>
                <a:gd name="T5" fmla="*/ 0 h 168"/>
                <a:gd name="T6" fmla="*/ 120 w 120"/>
                <a:gd name="T7" fmla="*/ 60 h 168"/>
                <a:gd name="T8" fmla="*/ 88 w 120"/>
                <a:gd name="T9" fmla="*/ 144 h 168"/>
                <a:gd name="T10" fmla="*/ 88 w 120"/>
                <a:gd name="T11" fmla="*/ 168 h 168"/>
                <a:gd name="T12" fmla="*/ 32 w 120"/>
                <a:gd name="T13" fmla="*/ 168 h 168"/>
                <a:gd name="T14" fmla="*/ 32 w 120"/>
                <a:gd name="T15" fmla="*/ 14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0" h="168">
                  <a:moveTo>
                    <a:pt x="32" y="144"/>
                  </a:moveTo>
                  <a:cubicBezTo>
                    <a:pt x="32" y="120"/>
                    <a:pt x="0" y="93"/>
                    <a:pt x="0" y="60"/>
                  </a:cubicBezTo>
                  <a:cubicBezTo>
                    <a:pt x="0" y="26"/>
                    <a:pt x="27" y="0"/>
                    <a:pt x="60" y="0"/>
                  </a:cubicBezTo>
                  <a:cubicBezTo>
                    <a:pt x="93" y="0"/>
                    <a:pt x="120" y="26"/>
                    <a:pt x="120" y="60"/>
                  </a:cubicBezTo>
                  <a:cubicBezTo>
                    <a:pt x="120" y="93"/>
                    <a:pt x="88" y="120"/>
                    <a:pt x="88" y="144"/>
                  </a:cubicBezTo>
                  <a:cubicBezTo>
                    <a:pt x="88" y="168"/>
                    <a:pt x="88" y="168"/>
                    <a:pt x="88" y="168"/>
                  </a:cubicBezTo>
                  <a:cubicBezTo>
                    <a:pt x="32" y="168"/>
                    <a:pt x="32" y="168"/>
                    <a:pt x="32" y="168"/>
                  </a:cubicBezTo>
                  <a:cubicBezTo>
                    <a:pt x="32" y="144"/>
                    <a:pt x="32" y="144"/>
                    <a:pt x="32" y="144"/>
                  </a:cubicBezTo>
                </a:path>
              </a:pathLst>
            </a:custGeom>
            <a:grp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025" name="Freeform 539"/>
            <p:cNvSpPr>
              <a:spLocks/>
            </p:cNvSpPr>
            <p:nvPr/>
          </p:nvSpPr>
          <p:spPr bwMode="auto">
            <a:xfrm>
              <a:off x="2763838" y="-884238"/>
              <a:ext cx="119063" cy="269875"/>
            </a:xfrm>
            <a:custGeom>
              <a:avLst/>
              <a:gdLst>
                <a:gd name="T0" fmla="*/ 32 w 32"/>
                <a:gd name="T1" fmla="*/ 0 h 72"/>
                <a:gd name="T2" fmla="*/ 0 w 32"/>
                <a:gd name="T3" fmla="*/ 36 h 72"/>
                <a:gd name="T4" fmla="*/ 16 w 32"/>
                <a:gd name="T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72">
                  <a:moveTo>
                    <a:pt x="32" y="0"/>
                  </a:moveTo>
                  <a:cubicBezTo>
                    <a:pt x="14" y="2"/>
                    <a:pt x="0" y="17"/>
                    <a:pt x="0" y="36"/>
                  </a:cubicBezTo>
                  <a:cubicBezTo>
                    <a:pt x="0" y="46"/>
                    <a:pt x="10" y="61"/>
                    <a:pt x="16" y="72"/>
                  </a:cubicBezTo>
                </a:path>
              </a:pathLst>
            </a:custGeom>
            <a:grp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2026" name="组合 2025"/>
          <p:cNvGrpSpPr>
            <a:grpSpLocks/>
          </p:cNvGrpSpPr>
          <p:nvPr/>
        </p:nvGrpSpPr>
        <p:grpSpPr bwMode="auto">
          <a:xfrm>
            <a:off x="6562727" y="3794523"/>
            <a:ext cx="2337197" cy="939863"/>
            <a:chOff x="8749830" y="5059479"/>
            <a:chExt cx="3116334" cy="1253147"/>
          </a:xfrm>
        </p:grpSpPr>
        <p:sp>
          <p:nvSpPr>
            <p:cNvPr id="2027" name="文本框 5688"/>
            <p:cNvSpPr txBox="1">
              <a:spLocks noChangeArrowheads="1"/>
            </p:cNvSpPr>
            <p:nvPr/>
          </p:nvSpPr>
          <p:spPr bwMode="auto">
            <a:xfrm>
              <a:off x="9726506" y="5059479"/>
              <a:ext cx="1162983" cy="492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>
                  <a:solidFill>
                    <a:srgbClr val="AED5D7"/>
                  </a:solidFill>
                  <a:latin typeface="微软雅黑" pitchFamily="34" charset="-122"/>
                  <a:ea typeface="微软雅黑" pitchFamily="34" charset="-122"/>
                </a:rPr>
                <a:t>06</a:t>
              </a:r>
              <a:endParaRPr lang="zh-CN" altLang="en-US">
                <a:solidFill>
                  <a:srgbClr val="AED5D7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28" name="文本框 5689"/>
            <p:cNvSpPr txBox="1">
              <a:spLocks noChangeArrowheads="1"/>
            </p:cNvSpPr>
            <p:nvPr/>
          </p:nvSpPr>
          <p:spPr bwMode="auto">
            <a:xfrm>
              <a:off x="9299929" y="5403549"/>
              <a:ext cx="2016135" cy="553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2029" name="文本框 5690"/>
            <p:cNvSpPr txBox="1">
              <a:spLocks noChangeArrowheads="1"/>
            </p:cNvSpPr>
            <p:nvPr/>
          </p:nvSpPr>
          <p:spPr bwMode="auto">
            <a:xfrm>
              <a:off x="8749830" y="5881741"/>
              <a:ext cx="3116334" cy="430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en-US" altLang="zh-CN" sz="1500" dirty="0">
                  <a:solidFill>
                    <a:srgbClr val="AED5D7"/>
                  </a:solidFill>
                  <a:latin typeface="微软雅黑" pitchFamily="34" charset="-122"/>
                  <a:ea typeface="微软雅黑" pitchFamily="34" charset="-122"/>
                </a:rPr>
                <a:t>Click to add a caption</a:t>
              </a:r>
              <a:endParaRPr lang="zh-CN" altLang="en-US" sz="1500" dirty="0">
                <a:solidFill>
                  <a:srgbClr val="AED5D7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030" name="文本框 2029"/>
          <p:cNvSpPr txBox="1">
            <a:spLocks noChangeArrowheads="1"/>
          </p:cNvSpPr>
          <p:nvPr/>
        </p:nvSpPr>
        <p:spPr bwMode="auto">
          <a:xfrm>
            <a:off x="2491978" y="1081089"/>
            <a:ext cx="4118372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ts val="1500"/>
              </a:lnSpc>
            </a:pPr>
            <a:r>
              <a:rPr lang="en-US" altLang="zh-CN" sz="1500">
                <a:solidFill>
                  <a:srgbClr val="AED5D7"/>
                </a:solidFill>
                <a:latin typeface="Arial" charset="0"/>
                <a:ea typeface="Arial Unicode MS" pitchFamily="34" charset="-122"/>
                <a:cs typeface="Arial" charset="0"/>
              </a:rPr>
              <a:t>The Catalogue Of The Whole Presentation</a:t>
            </a:r>
            <a:endParaRPr lang="zh-CN" altLang="en-US" sz="1500">
              <a:solidFill>
                <a:srgbClr val="AED5D7"/>
              </a:solidFill>
              <a:latin typeface="Arial" charset="0"/>
              <a:ea typeface="Arial Unicode MS" pitchFamily="34" charset="-122"/>
              <a:cs typeface="Arial" charset="0"/>
            </a:endParaRPr>
          </a:p>
        </p:txBody>
      </p:sp>
      <p:sp>
        <p:nvSpPr>
          <p:cNvPr id="2031" name="文本框 2030"/>
          <p:cNvSpPr txBox="1">
            <a:spLocks noChangeArrowheads="1"/>
          </p:cNvSpPr>
          <p:nvPr/>
        </p:nvSpPr>
        <p:spPr bwMode="auto">
          <a:xfrm>
            <a:off x="3028951" y="308373"/>
            <a:ext cx="3043238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500">
                <a:solidFill>
                  <a:srgbClr val="AED5D7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grpSp>
        <p:nvGrpSpPr>
          <p:cNvPr id="2032" name="组合 2031"/>
          <p:cNvGrpSpPr>
            <a:grpSpLocks/>
          </p:cNvGrpSpPr>
          <p:nvPr/>
        </p:nvGrpSpPr>
        <p:grpSpPr bwMode="auto">
          <a:xfrm>
            <a:off x="5175648" y="507207"/>
            <a:ext cx="2309813" cy="366713"/>
            <a:chOff x="7043462" y="790424"/>
            <a:chExt cx="3080506" cy="488462"/>
          </a:xfrm>
        </p:grpSpPr>
        <p:cxnSp>
          <p:nvCxnSpPr>
            <p:cNvPr id="2033" name="直接连接符 2032"/>
            <p:cNvCxnSpPr/>
            <p:nvPr/>
          </p:nvCxnSpPr>
          <p:spPr>
            <a:xfrm>
              <a:off x="7043462" y="790424"/>
              <a:ext cx="3080506" cy="0"/>
            </a:xfrm>
            <a:prstGeom prst="line">
              <a:avLst/>
            </a:prstGeom>
            <a:ln w="0">
              <a:solidFill>
                <a:srgbClr val="AED5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4" name="直接连接符 2033"/>
            <p:cNvCxnSpPr/>
            <p:nvPr/>
          </p:nvCxnSpPr>
          <p:spPr>
            <a:xfrm>
              <a:off x="7241948" y="1034655"/>
              <a:ext cx="2057905" cy="0"/>
            </a:xfrm>
            <a:prstGeom prst="line">
              <a:avLst/>
            </a:prstGeom>
            <a:ln w="0">
              <a:solidFill>
                <a:srgbClr val="AED5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5" name="直接连接符 2034"/>
            <p:cNvCxnSpPr/>
            <p:nvPr/>
          </p:nvCxnSpPr>
          <p:spPr>
            <a:xfrm>
              <a:off x="7491247" y="1278886"/>
              <a:ext cx="882867" cy="0"/>
            </a:xfrm>
            <a:prstGeom prst="line">
              <a:avLst/>
            </a:prstGeom>
            <a:ln w="0">
              <a:solidFill>
                <a:srgbClr val="AED5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36" name="组合 2035"/>
          <p:cNvGrpSpPr>
            <a:grpSpLocks/>
          </p:cNvGrpSpPr>
          <p:nvPr/>
        </p:nvGrpSpPr>
        <p:grpSpPr bwMode="auto">
          <a:xfrm flipH="1">
            <a:off x="1615680" y="507207"/>
            <a:ext cx="2311003" cy="366713"/>
            <a:chOff x="7043462" y="790424"/>
            <a:chExt cx="3080506" cy="488462"/>
          </a:xfrm>
        </p:grpSpPr>
        <p:cxnSp>
          <p:nvCxnSpPr>
            <p:cNvPr id="2037" name="直接连接符 2036"/>
            <p:cNvCxnSpPr/>
            <p:nvPr/>
          </p:nvCxnSpPr>
          <p:spPr>
            <a:xfrm>
              <a:off x="7043462" y="790424"/>
              <a:ext cx="3080506" cy="0"/>
            </a:xfrm>
            <a:prstGeom prst="line">
              <a:avLst/>
            </a:prstGeom>
            <a:ln w="0">
              <a:solidFill>
                <a:srgbClr val="AED5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8" name="直接连接符 2037"/>
            <p:cNvCxnSpPr/>
            <p:nvPr/>
          </p:nvCxnSpPr>
          <p:spPr>
            <a:xfrm>
              <a:off x="7241845" y="1034655"/>
              <a:ext cx="2058433" cy="0"/>
            </a:xfrm>
            <a:prstGeom prst="line">
              <a:avLst/>
            </a:prstGeom>
            <a:ln w="0">
              <a:solidFill>
                <a:srgbClr val="AED5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9" name="直接连接符 2038"/>
            <p:cNvCxnSpPr/>
            <p:nvPr/>
          </p:nvCxnSpPr>
          <p:spPr>
            <a:xfrm>
              <a:off x="7491016" y="1278886"/>
              <a:ext cx="883999" cy="0"/>
            </a:xfrm>
            <a:prstGeom prst="line">
              <a:avLst/>
            </a:prstGeom>
            <a:ln w="0">
              <a:solidFill>
                <a:srgbClr val="AED5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81823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3" grpId="0" animBg="1"/>
      <p:bldP spid="2030" grpId="0"/>
      <p:bldP spid="203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3" name="组合 1972"/>
          <p:cNvGrpSpPr>
            <a:grpSpLocks/>
          </p:cNvGrpSpPr>
          <p:nvPr/>
        </p:nvGrpSpPr>
        <p:grpSpPr bwMode="auto">
          <a:xfrm>
            <a:off x="2922986" y="223838"/>
            <a:ext cx="3298031" cy="744639"/>
            <a:chOff x="3896989" y="298683"/>
            <a:chExt cx="4398022" cy="992975"/>
          </a:xfrm>
        </p:grpSpPr>
        <p:sp>
          <p:nvSpPr>
            <p:cNvPr id="1974" name="文本框 1973"/>
            <p:cNvSpPr txBox="1">
              <a:spLocks noChangeArrowheads="1"/>
            </p:cNvSpPr>
            <p:nvPr/>
          </p:nvSpPr>
          <p:spPr bwMode="auto">
            <a:xfrm>
              <a:off x="3896989" y="298683"/>
              <a:ext cx="4398022" cy="554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请在此处添加您的标题</a:t>
              </a:r>
            </a:p>
          </p:txBody>
        </p:sp>
        <p:sp>
          <p:nvSpPr>
            <p:cNvPr id="1975" name="文本框 1974"/>
            <p:cNvSpPr txBox="1">
              <a:spLocks noChangeArrowheads="1"/>
            </p:cNvSpPr>
            <p:nvPr/>
          </p:nvSpPr>
          <p:spPr bwMode="auto">
            <a:xfrm>
              <a:off x="3896989" y="860718"/>
              <a:ext cx="4398022" cy="430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15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Your Main Title Here</a:t>
              </a:r>
              <a:endPara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976" name="直接连接符 1975"/>
            <p:cNvCxnSpPr/>
            <p:nvPr/>
          </p:nvCxnSpPr>
          <p:spPr>
            <a:xfrm>
              <a:off x="5181465" y="871842"/>
              <a:ext cx="1829069" cy="0"/>
            </a:xfrm>
            <a:prstGeom prst="line">
              <a:avLst/>
            </a:prstGeom>
            <a:ln w="0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77" name="组合 1976"/>
          <p:cNvGrpSpPr>
            <a:grpSpLocks/>
          </p:cNvGrpSpPr>
          <p:nvPr/>
        </p:nvGrpSpPr>
        <p:grpSpPr bwMode="auto">
          <a:xfrm>
            <a:off x="260746" y="1408252"/>
            <a:ext cx="1371600" cy="614363"/>
            <a:chOff x="418279" y="1566965"/>
            <a:chExt cx="1828800" cy="819150"/>
          </a:xfrm>
        </p:grpSpPr>
        <p:grpSp>
          <p:nvGrpSpPr>
            <p:cNvPr id="1978" name="组合 2003"/>
            <p:cNvGrpSpPr>
              <a:grpSpLocks/>
            </p:cNvGrpSpPr>
            <p:nvPr/>
          </p:nvGrpSpPr>
          <p:grpSpPr bwMode="auto">
            <a:xfrm>
              <a:off x="418279" y="1566965"/>
              <a:ext cx="1828800" cy="819150"/>
              <a:chOff x="418279" y="1566965"/>
              <a:chExt cx="1828800" cy="819150"/>
            </a:xfrm>
          </p:grpSpPr>
          <p:sp>
            <p:nvSpPr>
              <p:cNvPr id="1980" name="矩形 1979"/>
              <p:cNvSpPr/>
              <p:nvPr/>
            </p:nvSpPr>
            <p:spPr>
              <a:xfrm>
                <a:off x="418279" y="1566965"/>
                <a:ext cx="1828800" cy="819150"/>
              </a:xfrm>
              <a:prstGeom prst="rect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grpSp>
            <p:nvGrpSpPr>
              <p:cNvPr id="1981" name="组合 1994"/>
              <p:cNvGrpSpPr>
                <a:grpSpLocks/>
              </p:cNvGrpSpPr>
              <p:nvPr/>
            </p:nvGrpSpPr>
            <p:grpSpPr bwMode="auto">
              <a:xfrm>
                <a:off x="639121" y="1738242"/>
                <a:ext cx="523414" cy="476595"/>
                <a:chOff x="2512217" y="1611767"/>
                <a:chExt cx="692150" cy="630238"/>
              </a:xfrm>
            </p:grpSpPr>
            <p:sp>
              <p:nvSpPr>
                <p:cNvPr id="1982" name="Freeform 24"/>
                <p:cNvSpPr>
                  <a:spLocks/>
                </p:cNvSpPr>
                <p:nvPr/>
              </p:nvSpPr>
              <p:spPr bwMode="auto">
                <a:xfrm>
                  <a:off x="2512217" y="1611767"/>
                  <a:ext cx="692150" cy="630238"/>
                </a:xfrm>
                <a:custGeom>
                  <a:avLst/>
                  <a:gdLst>
                    <a:gd name="T0" fmla="*/ 0 w 184"/>
                    <a:gd name="T1" fmla="*/ 2147483647 h 168"/>
                    <a:gd name="T2" fmla="*/ 0 w 184"/>
                    <a:gd name="T3" fmla="*/ 2147483647 h 168"/>
                    <a:gd name="T4" fmla="*/ 2147483647 w 184"/>
                    <a:gd name="T5" fmla="*/ 0 h 168"/>
                    <a:gd name="T6" fmla="*/ 2147483647 w 184"/>
                    <a:gd name="T7" fmla="*/ 0 h 168"/>
                    <a:gd name="T8" fmla="*/ 2147483647 w 184"/>
                    <a:gd name="T9" fmla="*/ 0 h 168"/>
                    <a:gd name="T10" fmla="*/ 2147483647 w 184"/>
                    <a:gd name="T11" fmla="*/ 2147483647 h 168"/>
                    <a:gd name="T12" fmla="*/ 2147483647 w 184"/>
                    <a:gd name="T13" fmla="*/ 2147483647 h 168"/>
                    <a:gd name="T14" fmla="*/ 2147483647 w 184"/>
                    <a:gd name="T15" fmla="*/ 2147483647 h 168"/>
                    <a:gd name="T16" fmla="*/ 2147483647 w 184"/>
                    <a:gd name="T17" fmla="*/ 2147483647 h 168"/>
                    <a:gd name="T18" fmla="*/ 2147483647 w 184"/>
                    <a:gd name="T19" fmla="*/ 2147483647 h 168"/>
                    <a:gd name="T20" fmla="*/ 2147483647 w 184"/>
                    <a:gd name="T21" fmla="*/ 2147483647 h 168"/>
                    <a:gd name="T22" fmla="*/ 0 w 184"/>
                    <a:gd name="T23" fmla="*/ 2147483647 h 16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84" h="168">
                      <a:moveTo>
                        <a:pt x="0" y="168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3"/>
                        <a:pt x="4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52" y="0"/>
                        <a:pt x="52" y="0"/>
                        <a:pt x="52" y="0"/>
                      </a:cubicBezTo>
                      <a:cubicBezTo>
                        <a:pt x="57" y="0"/>
                        <a:pt x="62" y="3"/>
                        <a:pt x="65" y="6"/>
                      </a:cubicBezTo>
                      <a:cubicBezTo>
                        <a:pt x="72" y="17"/>
                        <a:pt x="72" y="17"/>
                        <a:pt x="72" y="17"/>
                      </a:cubicBezTo>
                      <a:cubicBezTo>
                        <a:pt x="74" y="21"/>
                        <a:pt x="80" y="24"/>
                        <a:pt x="84" y="24"/>
                      </a:cubicBezTo>
                      <a:cubicBezTo>
                        <a:pt x="176" y="24"/>
                        <a:pt x="176" y="24"/>
                        <a:pt x="176" y="24"/>
                      </a:cubicBezTo>
                      <a:cubicBezTo>
                        <a:pt x="181" y="24"/>
                        <a:pt x="184" y="28"/>
                        <a:pt x="184" y="32"/>
                      </a:cubicBezTo>
                      <a:cubicBezTo>
                        <a:pt x="184" y="168"/>
                        <a:pt x="184" y="168"/>
                        <a:pt x="184" y="168"/>
                      </a:cubicBezTo>
                      <a:lnTo>
                        <a:pt x="0" y="168"/>
                      </a:lnTo>
                      <a:close/>
                    </a:path>
                  </a:pathLst>
                </a:custGeom>
                <a:noFill/>
                <a:ln w="30163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983" name="Line 25"/>
                <p:cNvSpPr>
                  <a:spLocks noChangeShapeType="1"/>
                </p:cNvSpPr>
                <p:nvPr/>
              </p:nvSpPr>
              <p:spPr bwMode="auto">
                <a:xfrm>
                  <a:off x="2512217" y="1821317"/>
                  <a:ext cx="692150" cy="0"/>
                </a:xfrm>
                <a:prstGeom prst="line">
                  <a:avLst/>
                </a:prstGeom>
                <a:noFill/>
                <a:ln w="30163" cap="rnd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979" name="文本框 1978"/>
            <p:cNvSpPr txBox="1"/>
            <p:nvPr/>
          </p:nvSpPr>
          <p:spPr>
            <a:xfrm>
              <a:off x="1332679" y="1811439"/>
              <a:ext cx="914400" cy="43088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5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</p:grpSp>
      <p:grpSp>
        <p:nvGrpSpPr>
          <p:cNvPr id="1984" name="组合 1983"/>
          <p:cNvGrpSpPr>
            <a:grpSpLocks/>
          </p:cNvGrpSpPr>
          <p:nvPr/>
        </p:nvGrpSpPr>
        <p:grpSpPr bwMode="auto">
          <a:xfrm>
            <a:off x="1647825" y="1408255"/>
            <a:ext cx="2599135" cy="614363"/>
            <a:chOff x="2267334" y="1566965"/>
            <a:chExt cx="3465896" cy="819150"/>
          </a:xfrm>
        </p:grpSpPr>
        <p:grpSp>
          <p:nvGrpSpPr>
            <p:cNvPr id="1985" name="组合 2005"/>
            <p:cNvGrpSpPr>
              <a:grpSpLocks/>
            </p:cNvGrpSpPr>
            <p:nvPr/>
          </p:nvGrpSpPr>
          <p:grpSpPr bwMode="auto">
            <a:xfrm>
              <a:off x="2267334" y="1566965"/>
              <a:ext cx="3465896" cy="819150"/>
              <a:chOff x="2267334" y="1566965"/>
              <a:chExt cx="3465896" cy="819150"/>
            </a:xfrm>
          </p:grpSpPr>
          <p:sp>
            <p:nvSpPr>
              <p:cNvPr id="1987" name="矩形 1986"/>
              <p:cNvSpPr/>
              <p:nvPr/>
            </p:nvSpPr>
            <p:spPr>
              <a:xfrm>
                <a:off x="2267334" y="1566965"/>
                <a:ext cx="3465896" cy="819150"/>
              </a:xfrm>
              <a:prstGeom prst="rect">
                <a:avLst/>
              </a:prstGeom>
              <a:solidFill>
                <a:schemeClr val="bg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grpSp>
            <p:nvGrpSpPr>
              <p:cNvPr id="1988" name="组合 1995"/>
              <p:cNvGrpSpPr>
                <a:grpSpLocks/>
              </p:cNvGrpSpPr>
              <p:nvPr/>
            </p:nvGrpSpPr>
            <p:grpSpPr bwMode="auto">
              <a:xfrm>
                <a:off x="2634942" y="1809329"/>
                <a:ext cx="523414" cy="385357"/>
                <a:chOff x="4285455" y="1672092"/>
                <a:chExt cx="692150" cy="509587"/>
              </a:xfrm>
            </p:grpSpPr>
            <p:sp>
              <p:nvSpPr>
                <p:cNvPr id="1989" name="Oval 33"/>
                <p:cNvSpPr>
                  <a:spLocks noChangeArrowheads="1"/>
                </p:cNvSpPr>
                <p:nvPr/>
              </p:nvSpPr>
              <p:spPr bwMode="auto">
                <a:xfrm>
                  <a:off x="4315617" y="1911804"/>
                  <a:ext cx="271463" cy="269875"/>
                </a:xfrm>
                <a:prstGeom prst="ellipse">
                  <a:avLst/>
                </a:prstGeom>
                <a:noFill/>
                <a:ln w="30163" cap="rnd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990" name="Freeform 34"/>
                <p:cNvSpPr>
                  <a:spLocks/>
                </p:cNvSpPr>
                <p:nvPr/>
              </p:nvSpPr>
              <p:spPr bwMode="auto">
                <a:xfrm>
                  <a:off x="4375942" y="1972129"/>
                  <a:ext cx="74613" cy="74613"/>
                </a:xfrm>
                <a:custGeom>
                  <a:avLst/>
                  <a:gdLst>
                    <a:gd name="T0" fmla="*/ 0 w 20"/>
                    <a:gd name="T1" fmla="*/ 2147483647 h 20"/>
                    <a:gd name="T2" fmla="*/ 2147483647 w 20"/>
                    <a:gd name="T3" fmla="*/ 0 h 20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20" h="20">
                      <a:moveTo>
                        <a:pt x="0" y="20"/>
                      </a:moveTo>
                      <a:cubicBezTo>
                        <a:pt x="0" y="9"/>
                        <a:pt x="9" y="0"/>
                        <a:pt x="20" y="0"/>
                      </a:cubicBezTo>
                    </a:path>
                  </a:pathLst>
                </a:custGeom>
                <a:noFill/>
                <a:ln w="30163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991" name="Oval 35"/>
                <p:cNvSpPr>
                  <a:spLocks noChangeArrowheads="1"/>
                </p:cNvSpPr>
                <p:nvPr/>
              </p:nvSpPr>
              <p:spPr bwMode="auto">
                <a:xfrm>
                  <a:off x="4675980" y="1911804"/>
                  <a:ext cx="271463" cy="269875"/>
                </a:xfrm>
                <a:prstGeom prst="ellipse">
                  <a:avLst/>
                </a:prstGeom>
                <a:noFill/>
                <a:ln w="30163" cap="rnd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992" name="Freeform 36"/>
                <p:cNvSpPr>
                  <a:spLocks/>
                </p:cNvSpPr>
                <p:nvPr/>
              </p:nvSpPr>
              <p:spPr bwMode="auto">
                <a:xfrm>
                  <a:off x="4736305" y="1972129"/>
                  <a:ext cx="76200" cy="74613"/>
                </a:xfrm>
                <a:custGeom>
                  <a:avLst/>
                  <a:gdLst>
                    <a:gd name="T0" fmla="*/ 0 w 20"/>
                    <a:gd name="T1" fmla="*/ 2147483647 h 20"/>
                    <a:gd name="T2" fmla="*/ 2147483647 w 20"/>
                    <a:gd name="T3" fmla="*/ 0 h 20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20" h="20">
                      <a:moveTo>
                        <a:pt x="0" y="20"/>
                      </a:moveTo>
                      <a:cubicBezTo>
                        <a:pt x="0" y="9"/>
                        <a:pt x="9" y="0"/>
                        <a:pt x="20" y="0"/>
                      </a:cubicBezTo>
                    </a:path>
                  </a:pathLst>
                </a:custGeom>
                <a:noFill/>
                <a:ln w="30163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993" name="Line 37"/>
                <p:cNvSpPr>
                  <a:spLocks noChangeShapeType="1"/>
                </p:cNvSpPr>
                <p:nvPr/>
              </p:nvSpPr>
              <p:spPr bwMode="auto">
                <a:xfrm>
                  <a:off x="4947442" y="2046742"/>
                  <a:ext cx="30163" cy="0"/>
                </a:xfrm>
                <a:prstGeom prst="line">
                  <a:avLst/>
                </a:prstGeom>
                <a:noFill/>
                <a:ln w="30163" cap="rnd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994" name="Freeform 38"/>
                <p:cNvSpPr>
                  <a:spLocks/>
                </p:cNvSpPr>
                <p:nvPr/>
              </p:nvSpPr>
              <p:spPr bwMode="auto">
                <a:xfrm>
                  <a:off x="4285455" y="1672092"/>
                  <a:ext cx="120650" cy="374650"/>
                </a:xfrm>
                <a:custGeom>
                  <a:avLst/>
                  <a:gdLst>
                    <a:gd name="T0" fmla="*/ 2147483647 w 76"/>
                    <a:gd name="T1" fmla="*/ 2147483647 h 236"/>
                    <a:gd name="T2" fmla="*/ 0 w 76"/>
                    <a:gd name="T3" fmla="*/ 2147483647 h 236"/>
                    <a:gd name="T4" fmla="*/ 2147483647 w 76"/>
                    <a:gd name="T5" fmla="*/ 0 h 236"/>
                    <a:gd name="T6" fmla="*/ 2147483647 w 76"/>
                    <a:gd name="T7" fmla="*/ 2147483647 h 236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76" h="236">
                      <a:moveTo>
                        <a:pt x="19" y="236"/>
                      </a:moveTo>
                      <a:lnTo>
                        <a:pt x="0" y="236"/>
                      </a:lnTo>
                      <a:lnTo>
                        <a:pt x="38" y="0"/>
                      </a:lnTo>
                      <a:lnTo>
                        <a:pt x="76" y="9"/>
                      </a:lnTo>
                    </a:path>
                  </a:pathLst>
                </a:custGeom>
                <a:noFill/>
                <a:ln w="30163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995" name="Freeform 39"/>
                <p:cNvSpPr>
                  <a:spLocks/>
                </p:cNvSpPr>
                <p:nvPr/>
              </p:nvSpPr>
              <p:spPr bwMode="auto">
                <a:xfrm>
                  <a:off x="4856955" y="1672092"/>
                  <a:ext cx="120650" cy="374650"/>
                </a:xfrm>
                <a:custGeom>
                  <a:avLst/>
                  <a:gdLst>
                    <a:gd name="T0" fmla="*/ 2147483647 w 76"/>
                    <a:gd name="T1" fmla="*/ 2147483647 h 236"/>
                    <a:gd name="T2" fmla="*/ 2147483647 w 76"/>
                    <a:gd name="T3" fmla="*/ 0 h 236"/>
                    <a:gd name="T4" fmla="*/ 0 w 76"/>
                    <a:gd name="T5" fmla="*/ 2147483647 h 23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6" h="236">
                      <a:moveTo>
                        <a:pt x="76" y="236"/>
                      </a:moveTo>
                      <a:lnTo>
                        <a:pt x="38" y="0"/>
                      </a:lnTo>
                      <a:lnTo>
                        <a:pt x="0" y="9"/>
                      </a:lnTo>
                    </a:path>
                  </a:pathLst>
                </a:custGeom>
                <a:noFill/>
                <a:ln w="30163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996" name="Freeform 40"/>
                <p:cNvSpPr>
                  <a:spLocks/>
                </p:cNvSpPr>
                <p:nvPr/>
              </p:nvSpPr>
              <p:spPr bwMode="auto">
                <a:xfrm>
                  <a:off x="4587080" y="1972129"/>
                  <a:ext cx="88900" cy="44450"/>
                </a:xfrm>
                <a:custGeom>
                  <a:avLst/>
                  <a:gdLst>
                    <a:gd name="T0" fmla="*/ 0 w 24"/>
                    <a:gd name="T1" fmla="*/ 2147483647 h 12"/>
                    <a:gd name="T2" fmla="*/ 2147483647 w 24"/>
                    <a:gd name="T3" fmla="*/ 0 h 12"/>
                    <a:gd name="T4" fmla="*/ 2147483647 w 24"/>
                    <a:gd name="T5" fmla="*/ 2147483647 h 1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4" h="12">
                      <a:moveTo>
                        <a:pt x="0" y="12"/>
                      </a:moveTo>
                      <a:cubicBezTo>
                        <a:pt x="0" y="5"/>
                        <a:pt x="6" y="0"/>
                        <a:pt x="12" y="0"/>
                      </a:cubicBezTo>
                      <a:cubicBezTo>
                        <a:pt x="19" y="0"/>
                        <a:pt x="24" y="5"/>
                        <a:pt x="24" y="12"/>
                      </a:cubicBezTo>
                    </a:path>
                  </a:pathLst>
                </a:custGeom>
                <a:noFill/>
                <a:ln w="30163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986" name="文本框 1985"/>
            <p:cNvSpPr txBox="1"/>
            <p:nvPr/>
          </p:nvSpPr>
          <p:spPr>
            <a:xfrm>
              <a:off x="3424750" y="1833665"/>
              <a:ext cx="2152888" cy="43088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5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添加您的标题</a:t>
              </a:r>
            </a:p>
          </p:txBody>
        </p:sp>
      </p:grpSp>
      <p:grpSp>
        <p:nvGrpSpPr>
          <p:cNvPr id="1997" name="组合 1996"/>
          <p:cNvGrpSpPr>
            <a:grpSpLocks/>
          </p:cNvGrpSpPr>
          <p:nvPr/>
        </p:nvGrpSpPr>
        <p:grpSpPr bwMode="auto">
          <a:xfrm>
            <a:off x="4262438" y="1408254"/>
            <a:ext cx="2307431" cy="614363"/>
            <a:chOff x="5753485" y="1566965"/>
            <a:chExt cx="3075652" cy="819150"/>
          </a:xfrm>
        </p:grpSpPr>
        <p:grpSp>
          <p:nvGrpSpPr>
            <p:cNvPr id="1998" name="组合 2006"/>
            <p:cNvGrpSpPr>
              <a:grpSpLocks/>
            </p:cNvGrpSpPr>
            <p:nvPr/>
          </p:nvGrpSpPr>
          <p:grpSpPr bwMode="auto">
            <a:xfrm>
              <a:off x="5753485" y="1566965"/>
              <a:ext cx="2961352" cy="819150"/>
              <a:chOff x="5753485" y="1566965"/>
              <a:chExt cx="2961352" cy="819150"/>
            </a:xfrm>
          </p:grpSpPr>
          <p:sp>
            <p:nvSpPr>
              <p:cNvPr id="2000" name="矩形 1999"/>
              <p:cNvSpPr/>
              <p:nvPr/>
            </p:nvSpPr>
            <p:spPr>
              <a:xfrm>
                <a:off x="5753485" y="1566965"/>
                <a:ext cx="2961386" cy="819150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grpSp>
            <p:nvGrpSpPr>
              <p:cNvPr id="2001" name="组合 1993"/>
              <p:cNvGrpSpPr>
                <a:grpSpLocks/>
              </p:cNvGrpSpPr>
              <p:nvPr/>
            </p:nvGrpSpPr>
            <p:grpSpPr bwMode="auto">
              <a:xfrm>
                <a:off x="5891288" y="1738242"/>
                <a:ext cx="386558" cy="522214"/>
                <a:chOff x="4375942" y="5123317"/>
                <a:chExt cx="511175" cy="690563"/>
              </a:xfrm>
            </p:grpSpPr>
            <p:sp>
              <p:nvSpPr>
                <p:cNvPr id="2002" name="Oval 5"/>
                <p:cNvSpPr>
                  <a:spLocks noChangeArrowheads="1"/>
                </p:cNvSpPr>
                <p:nvPr/>
              </p:nvSpPr>
              <p:spPr bwMode="auto">
                <a:xfrm>
                  <a:off x="4556917" y="5393192"/>
                  <a:ext cx="149225" cy="150813"/>
                </a:xfrm>
                <a:prstGeom prst="ellipse">
                  <a:avLst/>
                </a:prstGeom>
                <a:noFill/>
                <a:ln w="30163" cap="rnd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2003" name="Freeform 6"/>
                <p:cNvSpPr>
                  <a:spLocks/>
                </p:cNvSpPr>
                <p:nvPr/>
              </p:nvSpPr>
              <p:spPr bwMode="auto">
                <a:xfrm>
                  <a:off x="4436267" y="5663067"/>
                  <a:ext cx="390525" cy="150813"/>
                </a:xfrm>
                <a:custGeom>
                  <a:avLst/>
                  <a:gdLst>
                    <a:gd name="T0" fmla="*/ 0 w 104"/>
                    <a:gd name="T1" fmla="*/ 2147483647 h 40"/>
                    <a:gd name="T2" fmla="*/ 2147483647 w 104"/>
                    <a:gd name="T3" fmla="*/ 0 h 40"/>
                    <a:gd name="T4" fmla="*/ 2147483647 w 104"/>
                    <a:gd name="T5" fmla="*/ 0 h 40"/>
                    <a:gd name="T6" fmla="*/ 2147483647 w 104"/>
                    <a:gd name="T7" fmla="*/ 2147483647 h 40"/>
                    <a:gd name="T8" fmla="*/ 2147483647 w 104"/>
                    <a:gd name="T9" fmla="*/ 2147483647 h 40"/>
                    <a:gd name="T10" fmla="*/ 0 w 104"/>
                    <a:gd name="T11" fmla="*/ 2147483647 h 40"/>
                    <a:gd name="T12" fmla="*/ 0 w 104"/>
                    <a:gd name="T13" fmla="*/ 2147483647 h 4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04" h="40">
                      <a:moveTo>
                        <a:pt x="0" y="20"/>
                      </a:move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84" y="0"/>
                        <a:pt x="84" y="0"/>
                        <a:pt x="84" y="0"/>
                      </a:cubicBezTo>
                      <a:cubicBezTo>
                        <a:pt x="95" y="0"/>
                        <a:pt x="104" y="9"/>
                        <a:pt x="104" y="20"/>
                      </a:cubicBezTo>
                      <a:cubicBezTo>
                        <a:pt x="104" y="40"/>
                        <a:pt x="104" y="40"/>
                        <a:pt x="104" y="40"/>
                      </a:cubicBezTo>
                      <a:cubicBezTo>
                        <a:pt x="0" y="40"/>
                        <a:pt x="0" y="40"/>
                        <a:pt x="0" y="40"/>
                      </a:cubicBezTo>
                      <a:lnTo>
                        <a:pt x="0" y="20"/>
                      </a:lnTo>
                      <a:close/>
                    </a:path>
                  </a:pathLst>
                </a:custGeom>
                <a:noFill/>
                <a:ln w="30163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04" name="Freeform 7"/>
                <p:cNvSpPr>
                  <a:spLocks/>
                </p:cNvSpPr>
                <p:nvPr/>
              </p:nvSpPr>
              <p:spPr bwMode="auto">
                <a:xfrm>
                  <a:off x="4375942" y="5123317"/>
                  <a:ext cx="511175" cy="539750"/>
                </a:xfrm>
                <a:custGeom>
                  <a:avLst/>
                  <a:gdLst>
                    <a:gd name="T0" fmla="*/ 2147483647 w 322"/>
                    <a:gd name="T1" fmla="*/ 2147483647 h 340"/>
                    <a:gd name="T2" fmla="*/ 2147483647 w 322"/>
                    <a:gd name="T3" fmla="*/ 2147483647 h 340"/>
                    <a:gd name="T4" fmla="*/ 2147483647 w 322"/>
                    <a:gd name="T5" fmla="*/ 0 h 340"/>
                    <a:gd name="T6" fmla="*/ 0 w 322"/>
                    <a:gd name="T7" fmla="*/ 2147483647 h 340"/>
                    <a:gd name="T8" fmla="*/ 2147483647 w 322"/>
                    <a:gd name="T9" fmla="*/ 2147483647 h 3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22" h="340">
                      <a:moveTo>
                        <a:pt x="237" y="340"/>
                      </a:moveTo>
                      <a:lnTo>
                        <a:pt x="322" y="227"/>
                      </a:lnTo>
                      <a:lnTo>
                        <a:pt x="161" y="0"/>
                      </a:lnTo>
                      <a:lnTo>
                        <a:pt x="0" y="227"/>
                      </a:lnTo>
                      <a:lnTo>
                        <a:pt x="85" y="340"/>
                      </a:lnTo>
                    </a:path>
                  </a:pathLst>
                </a:custGeom>
                <a:noFill/>
                <a:ln w="30163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05" name="Line 8"/>
                <p:cNvSpPr>
                  <a:spLocks noChangeShapeType="1"/>
                </p:cNvSpPr>
                <p:nvPr/>
              </p:nvSpPr>
              <p:spPr bwMode="auto">
                <a:xfrm>
                  <a:off x="4631530" y="5123317"/>
                  <a:ext cx="0" cy="269875"/>
                </a:xfrm>
                <a:prstGeom prst="line">
                  <a:avLst/>
                </a:prstGeom>
                <a:noFill/>
                <a:ln w="30163" cap="rnd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999" name="文本框 1998"/>
            <p:cNvSpPr txBox="1"/>
            <p:nvPr/>
          </p:nvSpPr>
          <p:spPr>
            <a:xfrm>
              <a:off x="6486690" y="1833665"/>
              <a:ext cx="2342447" cy="43088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5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添加您的标题</a:t>
              </a:r>
            </a:p>
          </p:txBody>
        </p:sp>
      </p:grpSp>
      <p:sp>
        <p:nvSpPr>
          <p:cNvPr id="2006" name="文本框 2005"/>
          <p:cNvSpPr txBox="1">
            <a:spLocks noChangeArrowheads="1"/>
          </p:cNvSpPr>
          <p:nvPr/>
        </p:nvSpPr>
        <p:spPr bwMode="auto">
          <a:xfrm flipH="1">
            <a:off x="0" y="2057143"/>
            <a:ext cx="1875235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Char char="ü"/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我曾经欣赏过生命绚丽，也曾经低迷于生命价值的暗淡。在我的生命里似有似无的缺少了一种最安和的色彩。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我曾经欣赏过生命绚丽，也曾经低迷于生命价值的暗淡。在我的生命里似有似无的缺少了一种最安和的色彩。</a:t>
            </a:r>
            <a:endParaRPr lang="zh-CN" altLang="en-US" sz="1200" u="sng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Wingdings" pitchFamily="2" charset="2"/>
              <a:buChar char="ü"/>
            </a:pPr>
            <a:endParaRPr lang="zh-CN" altLang="en-US" sz="1200" u="sng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07" name="文本框 2006"/>
          <p:cNvSpPr txBox="1">
            <a:spLocks noChangeArrowheads="1"/>
          </p:cNvSpPr>
          <p:nvPr/>
        </p:nvSpPr>
        <p:spPr bwMode="auto">
          <a:xfrm flipH="1">
            <a:off x="2358627" y="2080956"/>
            <a:ext cx="1875234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Char char="ü"/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我曾经欣赏过生命绚丽，也曾经低迷于生命价值的暗淡。在我的生命里似有似无的缺少了一种最安和的色彩。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我曾经欣赏过生命绚丽，也曾经低迷于生命价值的暗淡。在我的生命里似有似无的缺少了一种最安和的色彩。</a:t>
            </a:r>
            <a:endParaRPr lang="zh-CN" altLang="en-US" sz="1200" u="sng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Wingdings" pitchFamily="2" charset="2"/>
              <a:buChar char="ü"/>
            </a:pPr>
            <a:endParaRPr lang="zh-CN" altLang="en-US" sz="1200" u="sng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08" name="文本框 2007"/>
          <p:cNvSpPr txBox="1">
            <a:spLocks noChangeArrowheads="1"/>
          </p:cNvSpPr>
          <p:nvPr/>
        </p:nvSpPr>
        <p:spPr bwMode="auto">
          <a:xfrm flipH="1">
            <a:off x="4631531" y="2080956"/>
            <a:ext cx="1875235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Char char="ü"/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我曾经欣赏过生命绚丽，也曾经低迷于生命价值的暗淡。在我的生命里似有似无的缺少了一种最安和的色彩。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我曾经欣赏过生命绚丽，也曾经低迷于生命价值的暗淡。在我的生命里似有似无的缺少了一种最安和的色彩。</a:t>
            </a:r>
            <a:endParaRPr lang="zh-CN" altLang="en-US" sz="1200" u="sng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Wingdings" pitchFamily="2" charset="2"/>
              <a:buChar char="ü"/>
            </a:pPr>
            <a:endParaRPr lang="zh-CN" altLang="en-US" sz="1200" u="sng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009" name="直接连接符 2008"/>
          <p:cNvCxnSpPr/>
          <p:nvPr/>
        </p:nvCxnSpPr>
        <p:spPr>
          <a:xfrm>
            <a:off x="2116930" y="2080957"/>
            <a:ext cx="0" cy="2187179"/>
          </a:xfrm>
          <a:prstGeom prst="line">
            <a:avLst/>
          </a:prstGeom>
          <a:ln w="0"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0" name="直接连接符 2009"/>
          <p:cNvCxnSpPr/>
          <p:nvPr/>
        </p:nvCxnSpPr>
        <p:spPr>
          <a:xfrm>
            <a:off x="4475558" y="2080957"/>
            <a:ext cx="0" cy="2187179"/>
          </a:xfrm>
          <a:prstGeom prst="line">
            <a:avLst/>
          </a:prstGeom>
          <a:ln w="0"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11" name="组合 2010"/>
          <p:cNvGrpSpPr>
            <a:grpSpLocks/>
          </p:cNvGrpSpPr>
          <p:nvPr/>
        </p:nvGrpSpPr>
        <p:grpSpPr bwMode="auto">
          <a:xfrm>
            <a:off x="6506765" y="1408254"/>
            <a:ext cx="2532459" cy="614363"/>
            <a:chOff x="8745268" y="1566965"/>
            <a:chExt cx="3377165" cy="819150"/>
          </a:xfrm>
        </p:grpSpPr>
        <p:grpSp>
          <p:nvGrpSpPr>
            <p:cNvPr id="2012" name="组合 2007"/>
            <p:cNvGrpSpPr>
              <a:grpSpLocks/>
            </p:cNvGrpSpPr>
            <p:nvPr/>
          </p:nvGrpSpPr>
          <p:grpSpPr bwMode="auto">
            <a:xfrm>
              <a:off x="8745268" y="1566965"/>
              <a:ext cx="3360672" cy="819150"/>
              <a:chOff x="8745268" y="1566965"/>
              <a:chExt cx="3360672" cy="819150"/>
            </a:xfrm>
          </p:grpSpPr>
          <p:sp>
            <p:nvSpPr>
              <p:cNvPr id="2014" name="矩形 2013"/>
              <p:cNvSpPr/>
              <p:nvPr/>
            </p:nvSpPr>
            <p:spPr>
              <a:xfrm>
                <a:off x="8745268" y="1566965"/>
                <a:ext cx="3361287" cy="819150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grpSp>
            <p:nvGrpSpPr>
              <p:cNvPr id="2015" name="组合 2017"/>
              <p:cNvGrpSpPr>
                <a:grpSpLocks/>
              </p:cNvGrpSpPr>
              <p:nvPr/>
            </p:nvGrpSpPr>
            <p:grpSpPr bwMode="auto">
              <a:xfrm>
                <a:off x="8918805" y="1705495"/>
                <a:ext cx="556236" cy="554961"/>
                <a:chOff x="699297" y="4854574"/>
                <a:chExt cx="692150" cy="690563"/>
              </a:xfrm>
            </p:grpSpPr>
            <p:sp>
              <p:nvSpPr>
                <p:cNvPr id="2016" name="Oval 88"/>
                <p:cNvSpPr>
                  <a:spLocks noChangeArrowheads="1"/>
                </p:cNvSpPr>
                <p:nvPr/>
              </p:nvSpPr>
              <p:spPr bwMode="auto">
                <a:xfrm>
                  <a:off x="699297" y="4854574"/>
                  <a:ext cx="692150" cy="690563"/>
                </a:xfrm>
                <a:prstGeom prst="ellipse">
                  <a:avLst/>
                </a:prstGeom>
                <a:noFill/>
                <a:ln w="30163" cap="rnd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2017" name="Freeform 89"/>
                <p:cNvSpPr>
                  <a:spLocks/>
                </p:cNvSpPr>
                <p:nvPr/>
              </p:nvSpPr>
              <p:spPr bwMode="auto">
                <a:xfrm>
                  <a:off x="850110" y="5064124"/>
                  <a:ext cx="330200" cy="330200"/>
                </a:xfrm>
                <a:custGeom>
                  <a:avLst/>
                  <a:gdLst>
                    <a:gd name="T0" fmla="*/ 2147483647 w 208"/>
                    <a:gd name="T1" fmla="*/ 2147483647 h 208"/>
                    <a:gd name="T2" fmla="*/ 2147483647 w 208"/>
                    <a:gd name="T3" fmla="*/ 2147483647 h 208"/>
                    <a:gd name="T4" fmla="*/ 0 w 208"/>
                    <a:gd name="T5" fmla="*/ 2147483647 h 208"/>
                    <a:gd name="T6" fmla="*/ 2147483647 w 208"/>
                    <a:gd name="T7" fmla="*/ 0 h 208"/>
                    <a:gd name="T8" fmla="*/ 2147483647 w 208"/>
                    <a:gd name="T9" fmla="*/ 2147483647 h 2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08" h="208">
                      <a:moveTo>
                        <a:pt x="139" y="208"/>
                      </a:moveTo>
                      <a:lnTo>
                        <a:pt x="104" y="104"/>
                      </a:lnTo>
                      <a:lnTo>
                        <a:pt x="0" y="69"/>
                      </a:lnTo>
                      <a:lnTo>
                        <a:pt x="208" y="0"/>
                      </a:lnTo>
                      <a:lnTo>
                        <a:pt x="139" y="208"/>
                      </a:lnTo>
                      <a:close/>
                    </a:path>
                  </a:pathLst>
                </a:custGeom>
                <a:noFill/>
                <a:ln w="30163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2013" name="文本框 2012"/>
            <p:cNvSpPr txBox="1"/>
            <p:nvPr/>
          </p:nvSpPr>
          <p:spPr>
            <a:xfrm>
              <a:off x="9780488" y="1833665"/>
              <a:ext cx="2341945" cy="43088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5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添加您的标题</a:t>
              </a:r>
            </a:p>
          </p:txBody>
        </p:sp>
      </p:grpSp>
      <p:sp>
        <p:nvSpPr>
          <p:cNvPr id="2018" name="文本框 2017"/>
          <p:cNvSpPr txBox="1">
            <a:spLocks noChangeArrowheads="1"/>
          </p:cNvSpPr>
          <p:nvPr/>
        </p:nvSpPr>
        <p:spPr bwMode="auto">
          <a:xfrm flipH="1">
            <a:off x="7075883" y="2080956"/>
            <a:ext cx="1875234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Char char="ü"/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我曾经欣赏过生命绚丽，也曾经低迷于生命价值的暗淡。在我的生命里似有似无的缺少了一种最安和的色彩。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我曾经欣赏过生命绚丽，也曾经低迷于生命价值的暗淡。在我的生命里似有似无的缺少了一种最安和的色彩。</a:t>
            </a:r>
            <a:endParaRPr lang="zh-CN" altLang="en-US" sz="1200" u="sng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Wingdings" pitchFamily="2" charset="2"/>
              <a:buChar char="ü"/>
            </a:pPr>
            <a:endParaRPr lang="zh-CN" altLang="en-US" sz="1200" u="sng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019" name="直接连接符 2018"/>
          <p:cNvCxnSpPr/>
          <p:nvPr/>
        </p:nvCxnSpPr>
        <p:spPr>
          <a:xfrm>
            <a:off x="6834186" y="2080957"/>
            <a:ext cx="0" cy="2187179"/>
          </a:xfrm>
          <a:prstGeom prst="line">
            <a:avLst/>
          </a:prstGeom>
          <a:ln w="0"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4243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6" grpId="0"/>
      <p:bldP spid="2007" grpId="0"/>
      <p:bldP spid="2008" grpId="0"/>
      <p:bldP spid="20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896542" y="1400176"/>
            <a:ext cx="2280047" cy="2109788"/>
            <a:chOff x="1069913" y="1866468"/>
            <a:chExt cx="3272545" cy="3028512"/>
          </a:xfrm>
        </p:grpSpPr>
        <p:sp>
          <p:nvSpPr>
            <p:cNvPr id="3" name="Rectangle 104"/>
            <p:cNvSpPr>
              <a:spLocks noChangeArrowheads="1"/>
            </p:cNvSpPr>
            <p:nvPr/>
          </p:nvSpPr>
          <p:spPr bwMode="auto">
            <a:xfrm>
              <a:off x="1069913" y="2536493"/>
              <a:ext cx="451491" cy="1685485"/>
            </a:xfrm>
            <a:prstGeom prst="rect">
              <a:avLst/>
            </a:prstGeom>
            <a:solidFill>
              <a:schemeClr val="bg1">
                <a:alpha val="7803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4" name="Freeform 105"/>
            <p:cNvSpPr>
              <a:spLocks/>
            </p:cNvSpPr>
            <p:nvPr/>
          </p:nvSpPr>
          <p:spPr bwMode="auto">
            <a:xfrm>
              <a:off x="2189688" y="1869446"/>
              <a:ext cx="449502" cy="667047"/>
            </a:xfrm>
            <a:custGeom>
              <a:avLst/>
              <a:gdLst>
                <a:gd name="T0" fmla="*/ 2147483647 w 226"/>
                <a:gd name="T1" fmla="*/ 2147483647 h 224"/>
                <a:gd name="T2" fmla="*/ 0 w 226"/>
                <a:gd name="T3" fmla="*/ 0 h 224"/>
                <a:gd name="T4" fmla="*/ 0 w 226"/>
                <a:gd name="T5" fmla="*/ 2147483647 h 224"/>
                <a:gd name="T6" fmla="*/ 2147483647 w 226"/>
                <a:gd name="T7" fmla="*/ 2147483647 h 2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6" h="224">
                  <a:moveTo>
                    <a:pt x="226" y="224"/>
                  </a:moveTo>
                  <a:lnTo>
                    <a:pt x="0" y="0"/>
                  </a:lnTo>
                  <a:lnTo>
                    <a:pt x="0" y="224"/>
                  </a:lnTo>
                  <a:lnTo>
                    <a:pt x="226" y="224"/>
                  </a:lnTo>
                  <a:close/>
                </a:path>
              </a:pathLst>
            </a:custGeom>
            <a:solidFill>
              <a:schemeClr val="bg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106"/>
            <p:cNvSpPr>
              <a:spLocks/>
            </p:cNvSpPr>
            <p:nvPr/>
          </p:nvSpPr>
          <p:spPr bwMode="auto">
            <a:xfrm>
              <a:off x="1069913" y="4221977"/>
              <a:ext cx="451491" cy="673003"/>
            </a:xfrm>
            <a:custGeom>
              <a:avLst/>
              <a:gdLst>
                <a:gd name="T0" fmla="*/ 2147483647 w 227"/>
                <a:gd name="T1" fmla="*/ 0 h 226"/>
                <a:gd name="T2" fmla="*/ 0 w 227"/>
                <a:gd name="T3" fmla="*/ 0 h 226"/>
                <a:gd name="T4" fmla="*/ 2147483647 w 227"/>
                <a:gd name="T5" fmla="*/ 2147483647 h 226"/>
                <a:gd name="T6" fmla="*/ 2147483647 w 227"/>
                <a:gd name="T7" fmla="*/ 0 h 22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7" h="226">
                  <a:moveTo>
                    <a:pt x="227" y="0"/>
                  </a:moveTo>
                  <a:lnTo>
                    <a:pt x="0" y="0"/>
                  </a:lnTo>
                  <a:lnTo>
                    <a:pt x="227" y="226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107"/>
            <p:cNvSpPr>
              <a:spLocks/>
            </p:cNvSpPr>
            <p:nvPr/>
          </p:nvSpPr>
          <p:spPr bwMode="auto">
            <a:xfrm>
              <a:off x="2189688" y="4221977"/>
              <a:ext cx="449502" cy="673003"/>
            </a:xfrm>
            <a:custGeom>
              <a:avLst/>
              <a:gdLst>
                <a:gd name="T0" fmla="*/ 0 w 226"/>
                <a:gd name="T1" fmla="*/ 2147483647 h 226"/>
                <a:gd name="T2" fmla="*/ 2147483647 w 226"/>
                <a:gd name="T3" fmla="*/ 0 h 226"/>
                <a:gd name="T4" fmla="*/ 0 w 226"/>
                <a:gd name="T5" fmla="*/ 0 h 226"/>
                <a:gd name="T6" fmla="*/ 0 w 226"/>
                <a:gd name="T7" fmla="*/ 2147483647 h 22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6" h="226">
                  <a:moveTo>
                    <a:pt x="0" y="226"/>
                  </a:moveTo>
                  <a:lnTo>
                    <a:pt x="226" y="0"/>
                  </a:lnTo>
                  <a:lnTo>
                    <a:pt x="0" y="0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chemeClr val="bg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108"/>
            <p:cNvSpPr>
              <a:spLocks/>
            </p:cNvSpPr>
            <p:nvPr/>
          </p:nvSpPr>
          <p:spPr bwMode="auto">
            <a:xfrm>
              <a:off x="1069913" y="1869446"/>
              <a:ext cx="451491" cy="667047"/>
            </a:xfrm>
            <a:custGeom>
              <a:avLst/>
              <a:gdLst>
                <a:gd name="T0" fmla="*/ 2147483647 w 227"/>
                <a:gd name="T1" fmla="*/ 0 h 224"/>
                <a:gd name="T2" fmla="*/ 0 w 227"/>
                <a:gd name="T3" fmla="*/ 2147483647 h 224"/>
                <a:gd name="T4" fmla="*/ 2147483647 w 227"/>
                <a:gd name="T5" fmla="*/ 2147483647 h 224"/>
                <a:gd name="T6" fmla="*/ 2147483647 w 227"/>
                <a:gd name="T7" fmla="*/ 0 h 2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7" h="224">
                  <a:moveTo>
                    <a:pt x="227" y="0"/>
                  </a:moveTo>
                  <a:lnTo>
                    <a:pt x="0" y="224"/>
                  </a:lnTo>
                  <a:lnTo>
                    <a:pt x="227" y="22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Rectangle 109"/>
            <p:cNvSpPr>
              <a:spLocks noChangeArrowheads="1"/>
            </p:cNvSpPr>
            <p:nvPr/>
          </p:nvSpPr>
          <p:spPr bwMode="auto">
            <a:xfrm>
              <a:off x="2189688" y="2536493"/>
              <a:ext cx="449502" cy="1685485"/>
            </a:xfrm>
            <a:prstGeom prst="rect">
              <a:avLst/>
            </a:prstGeom>
            <a:solidFill>
              <a:schemeClr val="bg1">
                <a:alpha val="7803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9" name="Rectangle 110"/>
            <p:cNvSpPr>
              <a:spLocks noChangeArrowheads="1"/>
            </p:cNvSpPr>
            <p:nvPr/>
          </p:nvSpPr>
          <p:spPr bwMode="auto">
            <a:xfrm>
              <a:off x="1521403" y="1869446"/>
              <a:ext cx="668286" cy="667047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10" name="Rectangle 111"/>
            <p:cNvSpPr>
              <a:spLocks noChangeArrowheads="1"/>
            </p:cNvSpPr>
            <p:nvPr/>
          </p:nvSpPr>
          <p:spPr bwMode="auto">
            <a:xfrm>
              <a:off x="1521403" y="4221977"/>
              <a:ext cx="668286" cy="673003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grpSp>
          <p:nvGrpSpPr>
            <p:cNvPr id="11" name="组合 29"/>
            <p:cNvGrpSpPr>
              <a:grpSpLocks/>
            </p:cNvGrpSpPr>
            <p:nvPr/>
          </p:nvGrpSpPr>
          <p:grpSpPr bwMode="auto">
            <a:xfrm>
              <a:off x="2762724" y="1866468"/>
              <a:ext cx="1579734" cy="3025533"/>
              <a:chOff x="5411788" y="2627313"/>
              <a:chExt cx="1368425" cy="1609726"/>
            </a:xfrm>
          </p:grpSpPr>
          <p:sp>
            <p:nvSpPr>
              <p:cNvPr id="12" name="Rectangle 5"/>
              <p:cNvSpPr>
                <a:spLocks noChangeArrowheads="1"/>
              </p:cNvSpPr>
              <p:nvPr/>
            </p:nvSpPr>
            <p:spPr bwMode="auto">
              <a:xfrm>
                <a:off x="5508626" y="2982913"/>
                <a:ext cx="360363" cy="265113"/>
              </a:xfrm>
              <a:prstGeom prst="rect">
                <a:avLst/>
              </a:prstGeom>
              <a:solidFill>
                <a:schemeClr val="bg1">
                  <a:alpha val="78038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3" name="Rectangle 6"/>
              <p:cNvSpPr>
                <a:spLocks noChangeArrowheads="1"/>
              </p:cNvSpPr>
              <p:nvPr/>
            </p:nvSpPr>
            <p:spPr bwMode="auto">
              <a:xfrm>
                <a:off x="5508626" y="3606801"/>
                <a:ext cx="360363" cy="276225"/>
              </a:xfrm>
              <a:prstGeom prst="rect">
                <a:avLst/>
              </a:prstGeom>
              <a:solidFill>
                <a:schemeClr val="bg1">
                  <a:alpha val="78038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4" name="Rectangle 7"/>
              <p:cNvSpPr>
                <a:spLocks noChangeArrowheads="1"/>
              </p:cNvSpPr>
              <p:nvPr/>
            </p:nvSpPr>
            <p:spPr bwMode="auto">
              <a:xfrm>
                <a:off x="6424613" y="3606801"/>
                <a:ext cx="355600" cy="276225"/>
              </a:xfrm>
              <a:prstGeom prst="rect">
                <a:avLst/>
              </a:prstGeom>
              <a:solidFill>
                <a:schemeClr val="bg1">
                  <a:alpha val="78038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5" name="Rectangle 8"/>
              <p:cNvSpPr>
                <a:spLocks noChangeArrowheads="1"/>
              </p:cNvSpPr>
              <p:nvPr/>
            </p:nvSpPr>
            <p:spPr bwMode="auto">
              <a:xfrm>
                <a:off x="5868988" y="3883026"/>
                <a:ext cx="555625" cy="354013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6" name="Rectangle 9"/>
              <p:cNvSpPr>
                <a:spLocks noChangeArrowheads="1"/>
              </p:cNvSpPr>
              <p:nvPr/>
            </p:nvSpPr>
            <p:spPr bwMode="auto">
              <a:xfrm>
                <a:off x="5868988" y="3248026"/>
                <a:ext cx="555625" cy="35877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7" name="Freeform 10"/>
              <p:cNvSpPr>
                <a:spLocks/>
              </p:cNvSpPr>
              <p:nvPr/>
            </p:nvSpPr>
            <p:spPr bwMode="auto">
              <a:xfrm>
                <a:off x="5868988" y="2627313"/>
                <a:ext cx="892175" cy="355600"/>
              </a:xfrm>
              <a:custGeom>
                <a:avLst/>
                <a:gdLst>
                  <a:gd name="T0" fmla="*/ 2147483647 w 562"/>
                  <a:gd name="T1" fmla="*/ 2147483647 h 224"/>
                  <a:gd name="T2" fmla="*/ 2147483647 w 562"/>
                  <a:gd name="T3" fmla="*/ 0 h 224"/>
                  <a:gd name="T4" fmla="*/ 0 w 562"/>
                  <a:gd name="T5" fmla="*/ 0 h 224"/>
                  <a:gd name="T6" fmla="*/ 0 w 562"/>
                  <a:gd name="T7" fmla="*/ 2147483647 h 224"/>
                  <a:gd name="T8" fmla="*/ 2147483647 w 562"/>
                  <a:gd name="T9" fmla="*/ 2147483647 h 2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2" h="224">
                    <a:moveTo>
                      <a:pt x="562" y="224"/>
                    </a:moveTo>
                    <a:lnTo>
                      <a:pt x="338" y="0"/>
                    </a:lnTo>
                    <a:lnTo>
                      <a:pt x="0" y="0"/>
                    </a:lnTo>
                    <a:lnTo>
                      <a:pt x="0" y="224"/>
                    </a:lnTo>
                    <a:lnTo>
                      <a:pt x="562" y="224"/>
                    </a:lnTo>
                    <a:close/>
                  </a:path>
                </a:pathLst>
              </a:custGeom>
              <a:solidFill>
                <a:schemeClr val="bg1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" name="Freeform 11"/>
              <p:cNvSpPr>
                <a:spLocks/>
              </p:cNvSpPr>
              <p:nvPr/>
            </p:nvSpPr>
            <p:spPr bwMode="auto">
              <a:xfrm>
                <a:off x="5508626" y="3883026"/>
                <a:ext cx="360363" cy="354013"/>
              </a:xfrm>
              <a:custGeom>
                <a:avLst/>
                <a:gdLst>
                  <a:gd name="T0" fmla="*/ 0 w 227"/>
                  <a:gd name="T1" fmla="*/ 0 h 223"/>
                  <a:gd name="T2" fmla="*/ 2147483647 w 227"/>
                  <a:gd name="T3" fmla="*/ 2147483647 h 223"/>
                  <a:gd name="T4" fmla="*/ 2147483647 w 227"/>
                  <a:gd name="T5" fmla="*/ 0 h 223"/>
                  <a:gd name="T6" fmla="*/ 0 w 227"/>
                  <a:gd name="T7" fmla="*/ 0 h 22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27" h="223">
                    <a:moveTo>
                      <a:pt x="0" y="0"/>
                    </a:moveTo>
                    <a:lnTo>
                      <a:pt x="227" y="223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30196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" name="Freeform 12"/>
              <p:cNvSpPr>
                <a:spLocks/>
              </p:cNvSpPr>
              <p:nvPr/>
            </p:nvSpPr>
            <p:spPr bwMode="auto">
              <a:xfrm>
                <a:off x="6424613" y="3883026"/>
                <a:ext cx="355600" cy="354013"/>
              </a:xfrm>
              <a:custGeom>
                <a:avLst/>
                <a:gdLst>
                  <a:gd name="T0" fmla="*/ 0 w 224"/>
                  <a:gd name="T1" fmla="*/ 2147483647 h 223"/>
                  <a:gd name="T2" fmla="*/ 2147483647 w 224"/>
                  <a:gd name="T3" fmla="*/ 0 h 223"/>
                  <a:gd name="T4" fmla="*/ 0 w 224"/>
                  <a:gd name="T5" fmla="*/ 0 h 223"/>
                  <a:gd name="T6" fmla="*/ 0 w 224"/>
                  <a:gd name="T7" fmla="*/ 2147483647 h 22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24" h="223">
                    <a:moveTo>
                      <a:pt x="0" y="223"/>
                    </a:moveTo>
                    <a:lnTo>
                      <a:pt x="224" y="0"/>
                    </a:lnTo>
                    <a:lnTo>
                      <a:pt x="0" y="0"/>
                    </a:lnTo>
                    <a:lnTo>
                      <a:pt x="0" y="223"/>
                    </a:lnTo>
                    <a:close/>
                  </a:path>
                </a:pathLst>
              </a:custGeom>
              <a:solidFill>
                <a:schemeClr val="bg1">
                  <a:alpha val="30196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" name="Rectangle 13"/>
              <p:cNvSpPr>
                <a:spLocks noChangeArrowheads="1"/>
              </p:cNvSpPr>
              <p:nvPr/>
            </p:nvSpPr>
            <p:spPr bwMode="auto">
              <a:xfrm>
                <a:off x="5508626" y="3248026"/>
                <a:ext cx="360363" cy="358775"/>
              </a:xfrm>
              <a:prstGeom prst="rect">
                <a:avLst/>
              </a:prstGeom>
              <a:solidFill>
                <a:schemeClr val="bg1">
                  <a:alpha val="30196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1" name="Freeform 14"/>
              <p:cNvSpPr>
                <a:spLocks/>
              </p:cNvSpPr>
              <p:nvPr/>
            </p:nvSpPr>
            <p:spPr bwMode="auto">
              <a:xfrm>
                <a:off x="6424613" y="3248026"/>
                <a:ext cx="355600" cy="358775"/>
              </a:xfrm>
              <a:custGeom>
                <a:avLst/>
                <a:gdLst>
                  <a:gd name="T0" fmla="*/ 0 w 224"/>
                  <a:gd name="T1" fmla="*/ 2147483647 h 226"/>
                  <a:gd name="T2" fmla="*/ 2147483647 w 224"/>
                  <a:gd name="T3" fmla="*/ 2147483647 h 226"/>
                  <a:gd name="T4" fmla="*/ 0 w 224"/>
                  <a:gd name="T5" fmla="*/ 0 h 226"/>
                  <a:gd name="T6" fmla="*/ 0 w 224"/>
                  <a:gd name="T7" fmla="*/ 2147483647 h 22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24" h="226">
                    <a:moveTo>
                      <a:pt x="0" y="226"/>
                    </a:moveTo>
                    <a:lnTo>
                      <a:pt x="224" y="226"/>
                    </a:lnTo>
                    <a:lnTo>
                      <a:pt x="0" y="0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chemeClr val="bg1">
                  <a:alpha val="30196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Freeform 15"/>
              <p:cNvSpPr>
                <a:spLocks/>
              </p:cNvSpPr>
              <p:nvPr/>
            </p:nvSpPr>
            <p:spPr bwMode="auto">
              <a:xfrm>
                <a:off x="5508626" y="2627313"/>
                <a:ext cx="360363" cy="355600"/>
              </a:xfrm>
              <a:custGeom>
                <a:avLst/>
                <a:gdLst>
                  <a:gd name="T0" fmla="*/ 2147483647 w 227"/>
                  <a:gd name="T1" fmla="*/ 0 h 224"/>
                  <a:gd name="T2" fmla="*/ 0 w 227"/>
                  <a:gd name="T3" fmla="*/ 2147483647 h 224"/>
                  <a:gd name="T4" fmla="*/ 2147483647 w 227"/>
                  <a:gd name="T5" fmla="*/ 2147483647 h 224"/>
                  <a:gd name="T6" fmla="*/ 2147483647 w 227"/>
                  <a:gd name="T7" fmla="*/ 0 h 22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27" h="224">
                    <a:moveTo>
                      <a:pt x="227" y="0"/>
                    </a:moveTo>
                    <a:lnTo>
                      <a:pt x="0" y="224"/>
                    </a:lnTo>
                    <a:lnTo>
                      <a:pt x="227" y="224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chemeClr val="bg1">
                  <a:alpha val="30196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" name="Freeform 16"/>
              <p:cNvSpPr>
                <a:spLocks/>
              </p:cNvSpPr>
              <p:nvPr/>
            </p:nvSpPr>
            <p:spPr bwMode="auto">
              <a:xfrm>
                <a:off x="5411788" y="3248026"/>
                <a:ext cx="96838" cy="358775"/>
              </a:xfrm>
              <a:custGeom>
                <a:avLst/>
                <a:gdLst>
                  <a:gd name="T0" fmla="*/ 2147483647 w 61"/>
                  <a:gd name="T1" fmla="*/ 2147483647 h 226"/>
                  <a:gd name="T2" fmla="*/ 0 w 61"/>
                  <a:gd name="T3" fmla="*/ 2147483647 h 226"/>
                  <a:gd name="T4" fmla="*/ 2147483647 w 61"/>
                  <a:gd name="T5" fmla="*/ 2147483647 h 226"/>
                  <a:gd name="T6" fmla="*/ 0 w 61"/>
                  <a:gd name="T7" fmla="*/ 2147483647 h 226"/>
                  <a:gd name="T8" fmla="*/ 2147483647 w 61"/>
                  <a:gd name="T9" fmla="*/ 2147483647 h 226"/>
                  <a:gd name="T10" fmla="*/ 0 w 61"/>
                  <a:gd name="T11" fmla="*/ 2147483647 h 226"/>
                  <a:gd name="T12" fmla="*/ 2147483647 w 61"/>
                  <a:gd name="T13" fmla="*/ 2147483647 h 226"/>
                  <a:gd name="T14" fmla="*/ 0 w 61"/>
                  <a:gd name="T15" fmla="*/ 2147483647 h 226"/>
                  <a:gd name="T16" fmla="*/ 2147483647 w 61"/>
                  <a:gd name="T17" fmla="*/ 2147483647 h 226"/>
                  <a:gd name="T18" fmla="*/ 0 w 61"/>
                  <a:gd name="T19" fmla="*/ 0 h 226"/>
                  <a:gd name="T20" fmla="*/ 2147483647 w 61"/>
                  <a:gd name="T21" fmla="*/ 0 h 226"/>
                  <a:gd name="T22" fmla="*/ 2147483647 w 61"/>
                  <a:gd name="T23" fmla="*/ 2147483647 h 22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61" h="226">
                    <a:moveTo>
                      <a:pt x="61" y="226"/>
                    </a:moveTo>
                    <a:lnTo>
                      <a:pt x="0" y="226"/>
                    </a:lnTo>
                    <a:lnTo>
                      <a:pt x="30" y="197"/>
                    </a:lnTo>
                    <a:lnTo>
                      <a:pt x="0" y="169"/>
                    </a:lnTo>
                    <a:lnTo>
                      <a:pt x="30" y="140"/>
                    </a:lnTo>
                    <a:lnTo>
                      <a:pt x="0" y="112"/>
                    </a:lnTo>
                    <a:lnTo>
                      <a:pt x="30" y="85"/>
                    </a:lnTo>
                    <a:lnTo>
                      <a:pt x="0" y="57"/>
                    </a:lnTo>
                    <a:lnTo>
                      <a:pt x="30" y="28"/>
                    </a:lnTo>
                    <a:lnTo>
                      <a:pt x="0" y="0"/>
                    </a:lnTo>
                    <a:lnTo>
                      <a:pt x="61" y="0"/>
                    </a:lnTo>
                    <a:lnTo>
                      <a:pt x="61" y="226"/>
                    </a:lnTo>
                    <a:close/>
                  </a:path>
                </a:pathLst>
              </a:custGeom>
              <a:solidFill>
                <a:schemeClr val="bg1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4157664" y="1416844"/>
            <a:ext cx="3546872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9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49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3681414" y="2946799"/>
            <a:ext cx="449937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3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Add title</a:t>
            </a:r>
            <a:endParaRPr lang="zh-CN" altLang="en-US" sz="3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42819" y="2323479"/>
            <a:ext cx="3776372" cy="605998"/>
            <a:chOff x="2010225" y="4867691"/>
            <a:chExt cx="5421087" cy="869927"/>
          </a:xfrm>
          <a:solidFill>
            <a:schemeClr val="bg1"/>
          </a:solidFill>
        </p:grpSpPr>
        <p:sp>
          <p:nvSpPr>
            <p:cNvPr id="27" name="Freeform 63"/>
            <p:cNvSpPr>
              <a:spLocks/>
            </p:cNvSpPr>
            <p:nvPr/>
          </p:nvSpPr>
          <p:spPr bwMode="auto">
            <a:xfrm>
              <a:off x="5452985" y="5280823"/>
              <a:ext cx="1978327" cy="47023"/>
            </a:xfrm>
            <a:custGeom>
              <a:avLst/>
              <a:gdLst>
                <a:gd name="T0" fmla="*/ 0 w 589"/>
                <a:gd name="T1" fmla="*/ 0 h 14"/>
                <a:gd name="T2" fmla="*/ 589 w 589"/>
                <a:gd name="T3" fmla="*/ 2 h 14"/>
                <a:gd name="T4" fmla="*/ 0 w 589"/>
                <a:gd name="T5" fmla="*/ 14 h 14"/>
                <a:gd name="T6" fmla="*/ 0 w 589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9" h="14">
                  <a:moveTo>
                    <a:pt x="0" y="0"/>
                  </a:moveTo>
                  <a:lnTo>
                    <a:pt x="589" y="2"/>
                  </a:lnTo>
                  <a:lnTo>
                    <a:pt x="0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" name="Freeform 64"/>
            <p:cNvSpPr>
              <a:spLocks/>
            </p:cNvSpPr>
            <p:nvPr/>
          </p:nvSpPr>
          <p:spPr bwMode="auto">
            <a:xfrm>
              <a:off x="2010225" y="5270746"/>
              <a:ext cx="1978327" cy="57099"/>
            </a:xfrm>
            <a:custGeom>
              <a:avLst/>
              <a:gdLst>
                <a:gd name="T0" fmla="*/ 589 w 589"/>
                <a:gd name="T1" fmla="*/ 17 h 17"/>
                <a:gd name="T2" fmla="*/ 0 w 589"/>
                <a:gd name="T3" fmla="*/ 0 h 17"/>
                <a:gd name="T4" fmla="*/ 589 w 589"/>
                <a:gd name="T5" fmla="*/ 3 h 17"/>
                <a:gd name="T6" fmla="*/ 589 w 589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9" h="17">
                  <a:moveTo>
                    <a:pt x="589" y="17"/>
                  </a:moveTo>
                  <a:lnTo>
                    <a:pt x="0" y="0"/>
                  </a:lnTo>
                  <a:lnTo>
                    <a:pt x="589" y="3"/>
                  </a:lnTo>
                  <a:lnTo>
                    <a:pt x="589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" name="Freeform 65"/>
            <p:cNvSpPr>
              <a:spLocks/>
            </p:cNvSpPr>
            <p:nvPr/>
          </p:nvSpPr>
          <p:spPr bwMode="auto">
            <a:xfrm>
              <a:off x="3978476" y="5240517"/>
              <a:ext cx="614659" cy="497101"/>
            </a:xfrm>
            <a:custGeom>
              <a:avLst/>
              <a:gdLst>
                <a:gd name="T0" fmla="*/ 61 w 77"/>
                <a:gd name="T1" fmla="*/ 15 h 62"/>
                <a:gd name="T2" fmla="*/ 28 w 77"/>
                <a:gd name="T3" fmla="*/ 2 h 62"/>
                <a:gd name="T4" fmla="*/ 1 w 77"/>
                <a:gd name="T5" fmla="*/ 24 h 62"/>
                <a:gd name="T6" fmla="*/ 20 w 77"/>
                <a:gd name="T7" fmla="*/ 34 h 62"/>
                <a:gd name="T8" fmla="*/ 48 w 77"/>
                <a:gd name="T9" fmla="*/ 20 h 62"/>
                <a:gd name="T10" fmla="*/ 57 w 77"/>
                <a:gd name="T11" fmla="*/ 13 h 62"/>
                <a:gd name="T12" fmla="*/ 56 w 77"/>
                <a:gd name="T13" fmla="*/ 12 h 62"/>
                <a:gd name="T14" fmla="*/ 20 w 77"/>
                <a:gd name="T15" fmla="*/ 33 h 62"/>
                <a:gd name="T16" fmla="*/ 2 w 77"/>
                <a:gd name="T17" fmla="*/ 23 h 62"/>
                <a:gd name="T18" fmla="*/ 28 w 77"/>
                <a:gd name="T19" fmla="*/ 3 h 62"/>
                <a:gd name="T20" fmla="*/ 60 w 77"/>
                <a:gd name="T21" fmla="*/ 16 h 62"/>
                <a:gd name="T22" fmla="*/ 60 w 77"/>
                <a:gd name="T23" fmla="*/ 49 h 62"/>
                <a:gd name="T24" fmla="*/ 35 w 77"/>
                <a:gd name="T25" fmla="*/ 45 h 62"/>
                <a:gd name="T26" fmla="*/ 61 w 77"/>
                <a:gd name="T27" fmla="*/ 50 h 62"/>
                <a:gd name="T28" fmla="*/ 61 w 77"/>
                <a:gd name="T29" fmla="*/ 1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" h="62">
                  <a:moveTo>
                    <a:pt x="61" y="15"/>
                  </a:moveTo>
                  <a:cubicBezTo>
                    <a:pt x="61" y="15"/>
                    <a:pt x="51" y="1"/>
                    <a:pt x="28" y="2"/>
                  </a:cubicBezTo>
                  <a:cubicBezTo>
                    <a:pt x="28" y="2"/>
                    <a:pt x="1" y="4"/>
                    <a:pt x="1" y="24"/>
                  </a:cubicBezTo>
                  <a:cubicBezTo>
                    <a:pt x="1" y="24"/>
                    <a:pt x="2" y="35"/>
                    <a:pt x="20" y="34"/>
                  </a:cubicBezTo>
                  <a:cubicBezTo>
                    <a:pt x="20" y="34"/>
                    <a:pt x="29" y="34"/>
                    <a:pt x="48" y="20"/>
                  </a:cubicBezTo>
                  <a:cubicBezTo>
                    <a:pt x="48" y="20"/>
                    <a:pt x="52" y="17"/>
                    <a:pt x="57" y="13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6" y="12"/>
                    <a:pt x="31" y="33"/>
                    <a:pt x="20" y="33"/>
                  </a:cubicBezTo>
                  <a:cubicBezTo>
                    <a:pt x="20" y="33"/>
                    <a:pt x="3" y="36"/>
                    <a:pt x="2" y="23"/>
                  </a:cubicBezTo>
                  <a:cubicBezTo>
                    <a:pt x="2" y="23"/>
                    <a:pt x="0" y="5"/>
                    <a:pt x="28" y="3"/>
                  </a:cubicBezTo>
                  <a:cubicBezTo>
                    <a:pt x="28" y="3"/>
                    <a:pt x="46" y="0"/>
                    <a:pt x="60" y="16"/>
                  </a:cubicBezTo>
                  <a:cubicBezTo>
                    <a:pt x="60" y="16"/>
                    <a:pt x="76" y="33"/>
                    <a:pt x="60" y="49"/>
                  </a:cubicBezTo>
                  <a:cubicBezTo>
                    <a:pt x="60" y="49"/>
                    <a:pt x="48" y="61"/>
                    <a:pt x="35" y="45"/>
                  </a:cubicBezTo>
                  <a:cubicBezTo>
                    <a:pt x="35" y="45"/>
                    <a:pt x="44" y="62"/>
                    <a:pt x="61" y="50"/>
                  </a:cubicBezTo>
                  <a:cubicBezTo>
                    <a:pt x="61" y="50"/>
                    <a:pt x="77" y="36"/>
                    <a:pt x="61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0" name="Freeform 66"/>
            <p:cNvSpPr>
              <a:spLocks/>
            </p:cNvSpPr>
            <p:nvPr/>
          </p:nvSpPr>
          <p:spPr bwMode="auto">
            <a:xfrm>
              <a:off x="4441989" y="5264029"/>
              <a:ext cx="191451" cy="70535"/>
            </a:xfrm>
            <a:custGeom>
              <a:avLst/>
              <a:gdLst>
                <a:gd name="T0" fmla="*/ 0 w 24"/>
                <a:gd name="T1" fmla="*/ 8 h 9"/>
                <a:gd name="T2" fmla="*/ 24 w 24"/>
                <a:gd name="T3" fmla="*/ 5 h 9"/>
                <a:gd name="T4" fmla="*/ 1 w 24"/>
                <a:gd name="T5" fmla="*/ 9 h 9"/>
                <a:gd name="T6" fmla="*/ 0 w 24"/>
                <a:gd name="T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9">
                  <a:moveTo>
                    <a:pt x="0" y="8"/>
                  </a:moveTo>
                  <a:cubicBezTo>
                    <a:pt x="0" y="8"/>
                    <a:pt x="13" y="0"/>
                    <a:pt x="24" y="5"/>
                  </a:cubicBezTo>
                  <a:cubicBezTo>
                    <a:pt x="24" y="5"/>
                    <a:pt x="14" y="1"/>
                    <a:pt x="1" y="9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1" name="Freeform 67"/>
            <p:cNvSpPr>
              <a:spLocks/>
            </p:cNvSpPr>
            <p:nvPr/>
          </p:nvSpPr>
          <p:spPr bwMode="auto">
            <a:xfrm>
              <a:off x="4156492" y="5287540"/>
              <a:ext cx="564277" cy="258627"/>
            </a:xfrm>
            <a:custGeom>
              <a:avLst/>
              <a:gdLst>
                <a:gd name="T0" fmla="*/ 0 w 71"/>
                <a:gd name="T1" fmla="*/ 30 h 32"/>
                <a:gd name="T2" fmla="*/ 13 w 71"/>
                <a:gd name="T3" fmla="*/ 26 h 32"/>
                <a:gd name="T4" fmla="*/ 38 w 71"/>
                <a:gd name="T5" fmla="*/ 10 h 32"/>
                <a:gd name="T6" fmla="*/ 64 w 71"/>
                <a:gd name="T7" fmla="*/ 4 h 32"/>
                <a:gd name="T8" fmla="*/ 70 w 71"/>
                <a:gd name="T9" fmla="*/ 13 h 32"/>
                <a:gd name="T10" fmla="*/ 63 w 71"/>
                <a:gd name="T11" fmla="*/ 21 h 32"/>
                <a:gd name="T12" fmla="*/ 55 w 71"/>
                <a:gd name="T13" fmla="*/ 16 h 32"/>
                <a:gd name="T14" fmla="*/ 59 w 71"/>
                <a:gd name="T15" fmla="*/ 20 h 32"/>
                <a:gd name="T16" fmla="*/ 63 w 71"/>
                <a:gd name="T17" fmla="*/ 20 h 32"/>
                <a:gd name="T18" fmla="*/ 70 w 71"/>
                <a:gd name="T19" fmla="*/ 13 h 32"/>
                <a:gd name="T20" fmla="*/ 64 w 71"/>
                <a:gd name="T21" fmla="*/ 5 h 32"/>
                <a:gd name="T22" fmla="*/ 39 w 71"/>
                <a:gd name="T23" fmla="*/ 11 h 32"/>
                <a:gd name="T24" fmla="*/ 14 w 71"/>
                <a:gd name="T25" fmla="*/ 28 h 32"/>
                <a:gd name="T26" fmla="*/ 0 w 71"/>
                <a:gd name="T27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32">
                  <a:moveTo>
                    <a:pt x="0" y="30"/>
                  </a:moveTo>
                  <a:cubicBezTo>
                    <a:pt x="0" y="30"/>
                    <a:pt x="4" y="32"/>
                    <a:pt x="13" y="26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8" y="10"/>
                    <a:pt x="55" y="0"/>
                    <a:pt x="64" y="4"/>
                  </a:cubicBezTo>
                  <a:cubicBezTo>
                    <a:pt x="64" y="4"/>
                    <a:pt x="71" y="6"/>
                    <a:pt x="70" y="13"/>
                  </a:cubicBezTo>
                  <a:cubicBezTo>
                    <a:pt x="70" y="13"/>
                    <a:pt x="71" y="20"/>
                    <a:pt x="63" y="21"/>
                  </a:cubicBezTo>
                  <a:cubicBezTo>
                    <a:pt x="63" y="21"/>
                    <a:pt x="55" y="22"/>
                    <a:pt x="55" y="16"/>
                  </a:cubicBezTo>
                  <a:cubicBezTo>
                    <a:pt x="55" y="16"/>
                    <a:pt x="57" y="16"/>
                    <a:pt x="59" y="20"/>
                  </a:cubicBezTo>
                  <a:cubicBezTo>
                    <a:pt x="59" y="20"/>
                    <a:pt x="61" y="21"/>
                    <a:pt x="63" y="20"/>
                  </a:cubicBezTo>
                  <a:cubicBezTo>
                    <a:pt x="63" y="20"/>
                    <a:pt x="70" y="19"/>
                    <a:pt x="70" y="13"/>
                  </a:cubicBezTo>
                  <a:cubicBezTo>
                    <a:pt x="70" y="13"/>
                    <a:pt x="70" y="7"/>
                    <a:pt x="64" y="5"/>
                  </a:cubicBezTo>
                  <a:cubicBezTo>
                    <a:pt x="64" y="5"/>
                    <a:pt x="54" y="1"/>
                    <a:pt x="39" y="11"/>
                  </a:cubicBezTo>
                  <a:cubicBezTo>
                    <a:pt x="39" y="11"/>
                    <a:pt x="18" y="26"/>
                    <a:pt x="14" y="28"/>
                  </a:cubicBezTo>
                  <a:cubicBezTo>
                    <a:pt x="14" y="28"/>
                    <a:pt x="6" y="32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2" name="Freeform 68"/>
            <p:cNvSpPr>
              <a:spLocks/>
            </p:cNvSpPr>
            <p:nvPr/>
          </p:nvSpPr>
          <p:spPr bwMode="auto">
            <a:xfrm>
              <a:off x="4616646" y="5455480"/>
              <a:ext cx="10076" cy="33588"/>
            </a:xfrm>
            <a:custGeom>
              <a:avLst/>
              <a:gdLst>
                <a:gd name="T0" fmla="*/ 0 w 1"/>
                <a:gd name="T1" fmla="*/ 0 h 4"/>
                <a:gd name="T2" fmla="*/ 1 w 1"/>
                <a:gd name="T3" fmla="*/ 0 h 4"/>
                <a:gd name="T4" fmla="*/ 0 w 1"/>
                <a:gd name="T5" fmla="*/ 4 h 4"/>
                <a:gd name="T6" fmla="*/ 0 w 1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2"/>
                    <a:pt x="0" y="4"/>
                  </a:cubicBezTo>
                  <a:cubicBezTo>
                    <a:pt x="0" y="4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3" name="Freeform 69"/>
            <p:cNvSpPr>
              <a:spLocks/>
            </p:cNvSpPr>
            <p:nvPr/>
          </p:nvSpPr>
          <p:spPr bwMode="auto">
            <a:xfrm>
              <a:off x="3988552" y="4867691"/>
              <a:ext cx="604582" cy="490383"/>
            </a:xfrm>
            <a:custGeom>
              <a:avLst/>
              <a:gdLst>
                <a:gd name="T0" fmla="*/ 61 w 76"/>
                <a:gd name="T1" fmla="*/ 46 h 61"/>
                <a:gd name="T2" fmla="*/ 29 w 76"/>
                <a:gd name="T3" fmla="*/ 61 h 61"/>
                <a:gd name="T4" fmla="*/ 1 w 76"/>
                <a:gd name="T5" fmla="*/ 41 h 61"/>
                <a:gd name="T6" fmla="*/ 19 w 76"/>
                <a:gd name="T7" fmla="*/ 29 h 61"/>
                <a:gd name="T8" fmla="*/ 47 w 76"/>
                <a:gd name="T9" fmla="*/ 41 h 61"/>
                <a:gd name="T10" fmla="*/ 57 w 76"/>
                <a:gd name="T11" fmla="*/ 47 h 61"/>
                <a:gd name="T12" fmla="*/ 57 w 76"/>
                <a:gd name="T13" fmla="*/ 49 h 61"/>
                <a:gd name="T14" fmla="*/ 19 w 76"/>
                <a:gd name="T15" fmla="*/ 30 h 61"/>
                <a:gd name="T16" fmla="*/ 2 w 76"/>
                <a:gd name="T17" fmla="*/ 41 h 61"/>
                <a:gd name="T18" fmla="*/ 29 w 76"/>
                <a:gd name="T19" fmla="*/ 59 h 61"/>
                <a:gd name="T20" fmla="*/ 60 w 76"/>
                <a:gd name="T21" fmla="*/ 45 h 61"/>
                <a:gd name="T22" fmla="*/ 57 w 76"/>
                <a:gd name="T23" fmla="*/ 12 h 61"/>
                <a:gd name="T24" fmla="*/ 33 w 76"/>
                <a:gd name="T25" fmla="*/ 18 h 61"/>
                <a:gd name="T26" fmla="*/ 58 w 76"/>
                <a:gd name="T27" fmla="*/ 11 h 61"/>
                <a:gd name="T28" fmla="*/ 61 w 76"/>
                <a:gd name="T29" fmla="*/ 4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61">
                  <a:moveTo>
                    <a:pt x="61" y="46"/>
                  </a:moveTo>
                  <a:cubicBezTo>
                    <a:pt x="61" y="46"/>
                    <a:pt x="52" y="60"/>
                    <a:pt x="29" y="61"/>
                  </a:cubicBezTo>
                  <a:cubicBezTo>
                    <a:pt x="29" y="61"/>
                    <a:pt x="2" y="61"/>
                    <a:pt x="1" y="41"/>
                  </a:cubicBezTo>
                  <a:cubicBezTo>
                    <a:pt x="1" y="41"/>
                    <a:pt x="1" y="29"/>
                    <a:pt x="19" y="29"/>
                  </a:cubicBezTo>
                  <a:cubicBezTo>
                    <a:pt x="19" y="29"/>
                    <a:pt x="28" y="28"/>
                    <a:pt x="47" y="41"/>
                  </a:cubicBezTo>
                  <a:cubicBezTo>
                    <a:pt x="47" y="41"/>
                    <a:pt x="52" y="44"/>
                    <a:pt x="57" y="47"/>
                  </a:cubicBezTo>
                  <a:cubicBezTo>
                    <a:pt x="57" y="49"/>
                    <a:pt x="57" y="49"/>
                    <a:pt x="57" y="49"/>
                  </a:cubicBezTo>
                  <a:cubicBezTo>
                    <a:pt x="57" y="49"/>
                    <a:pt x="30" y="30"/>
                    <a:pt x="19" y="30"/>
                  </a:cubicBezTo>
                  <a:cubicBezTo>
                    <a:pt x="19" y="30"/>
                    <a:pt x="2" y="29"/>
                    <a:pt x="2" y="41"/>
                  </a:cubicBezTo>
                  <a:cubicBezTo>
                    <a:pt x="2" y="41"/>
                    <a:pt x="0" y="59"/>
                    <a:pt x="29" y="59"/>
                  </a:cubicBezTo>
                  <a:cubicBezTo>
                    <a:pt x="29" y="59"/>
                    <a:pt x="47" y="61"/>
                    <a:pt x="60" y="45"/>
                  </a:cubicBezTo>
                  <a:cubicBezTo>
                    <a:pt x="60" y="45"/>
                    <a:pt x="75" y="27"/>
                    <a:pt x="57" y="12"/>
                  </a:cubicBezTo>
                  <a:cubicBezTo>
                    <a:pt x="57" y="12"/>
                    <a:pt x="45" y="0"/>
                    <a:pt x="33" y="18"/>
                  </a:cubicBezTo>
                  <a:cubicBezTo>
                    <a:pt x="33" y="18"/>
                    <a:pt x="41" y="0"/>
                    <a:pt x="58" y="11"/>
                  </a:cubicBezTo>
                  <a:cubicBezTo>
                    <a:pt x="58" y="11"/>
                    <a:pt x="76" y="24"/>
                    <a:pt x="61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4" name="Freeform 70"/>
            <p:cNvSpPr>
              <a:spLocks/>
            </p:cNvSpPr>
            <p:nvPr/>
          </p:nvSpPr>
          <p:spPr bwMode="auto">
            <a:xfrm>
              <a:off x="4458783" y="5264029"/>
              <a:ext cx="181375" cy="63817"/>
            </a:xfrm>
            <a:custGeom>
              <a:avLst/>
              <a:gdLst>
                <a:gd name="T0" fmla="*/ 0 w 23"/>
                <a:gd name="T1" fmla="*/ 1 h 8"/>
                <a:gd name="T2" fmla="*/ 23 w 23"/>
                <a:gd name="T3" fmla="*/ 2 h 8"/>
                <a:gd name="T4" fmla="*/ 0 w 23"/>
                <a:gd name="T5" fmla="*/ 0 h 8"/>
                <a:gd name="T6" fmla="*/ 0 w 23"/>
                <a:gd name="T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8">
                  <a:moveTo>
                    <a:pt x="0" y="1"/>
                  </a:moveTo>
                  <a:cubicBezTo>
                    <a:pt x="0" y="1"/>
                    <a:pt x="13" y="8"/>
                    <a:pt x="23" y="2"/>
                  </a:cubicBezTo>
                  <a:cubicBezTo>
                    <a:pt x="23" y="2"/>
                    <a:pt x="14" y="7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5" name="Freeform 71"/>
            <p:cNvSpPr>
              <a:spLocks/>
            </p:cNvSpPr>
            <p:nvPr/>
          </p:nvSpPr>
          <p:spPr bwMode="auto">
            <a:xfrm>
              <a:off x="4156492" y="5062501"/>
              <a:ext cx="570994" cy="241833"/>
            </a:xfrm>
            <a:custGeom>
              <a:avLst/>
              <a:gdLst>
                <a:gd name="T0" fmla="*/ 0 w 72"/>
                <a:gd name="T1" fmla="*/ 3 h 30"/>
                <a:gd name="T2" fmla="*/ 13 w 72"/>
                <a:gd name="T3" fmla="*/ 6 h 30"/>
                <a:gd name="T4" fmla="*/ 39 w 72"/>
                <a:gd name="T5" fmla="*/ 21 h 30"/>
                <a:gd name="T6" fmla="*/ 66 w 72"/>
                <a:gd name="T7" fmla="*/ 25 h 30"/>
                <a:gd name="T8" fmla="*/ 71 w 72"/>
                <a:gd name="T9" fmla="*/ 16 h 30"/>
                <a:gd name="T10" fmla="*/ 63 w 72"/>
                <a:gd name="T11" fmla="*/ 8 h 30"/>
                <a:gd name="T12" fmla="*/ 55 w 72"/>
                <a:gd name="T13" fmla="*/ 14 h 30"/>
                <a:gd name="T14" fmla="*/ 59 w 72"/>
                <a:gd name="T15" fmla="*/ 9 h 30"/>
                <a:gd name="T16" fmla="*/ 63 w 72"/>
                <a:gd name="T17" fmla="*/ 9 h 30"/>
                <a:gd name="T18" fmla="*/ 70 w 72"/>
                <a:gd name="T19" fmla="*/ 16 h 30"/>
                <a:gd name="T20" fmla="*/ 65 w 72"/>
                <a:gd name="T21" fmla="*/ 24 h 30"/>
                <a:gd name="T22" fmla="*/ 39 w 72"/>
                <a:gd name="T23" fmla="*/ 19 h 30"/>
                <a:gd name="T24" fmla="*/ 14 w 72"/>
                <a:gd name="T25" fmla="*/ 5 h 30"/>
                <a:gd name="T26" fmla="*/ 0 w 72"/>
                <a:gd name="T27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30">
                  <a:moveTo>
                    <a:pt x="0" y="3"/>
                  </a:moveTo>
                  <a:cubicBezTo>
                    <a:pt x="0" y="3"/>
                    <a:pt x="4" y="1"/>
                    <a:pt x="13" y="6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56" y="30"/>
                    <a:pt x="66" y="25"/>
                  </a:cubicBezTo>
                  <a:cubicBezTo>
                    <a:pt x="66" y="25"/>
                    <a:pt x="72" y="22"/>
                    <a:pt x="71" y="16"/>
                  </a:cubicBezTo>
                  <a:cubicBezTo>
                    <a:pt x="71" y="16"/>
                    <a:pt x="71" y="9"/>
                    <a:pt x="63" y="8"/>
                  </a:cubicBezTo>
                  <a:cubicBezTo>
                    <a:pt x="63" y="8"/>
                    <a:pt x="55" y="8"/>
                    <a:pt x="55" y="14"/>
                  </a:cubicBezTo>
                  <a:cubicBezTo>
                    <a:pt x="55" y="14"/>
                    <a:pt x="58" y="13"/>
                    <a:pt x="59" y="9"/>
                  </a:cubicBezTo>
                  <a:cubicBezTo>
                    <a:pt x="59" y="9"/>
                    <a:pt x="61" y="8"/>
                    <a:pt x="63" y="9"/>
                  </a:cubicBezTo>
                  <a:cubicBezTo>
                    <a:pt x="63" y="9"/>
                    <a:pt x="70" y="9"/>
                    <a:pt x="70" y="16"/>
                  </a:cubicBezTo>
                  <a:cubicBezTo>
                    <a:pt x="70" y="16"/>
                    <a:pt x="71" y="21"/>
                    <a:pt x="65" y="24"/>
                  </a:cubicBezTo>
                  <a:cubicBezTo>
                    <a:pt x="65" y="24"/>
                    <a:pt x="55" y="29"/>
                    <a:pt x="39" y="19"/>
                  </a:cubicBezTo>
                  <a:cubicBezTo>
                    <a:pt x="39" y="19"/>
                    <a:pt x="17" y="6"/>
                    <a:pt x="14" y="5"/>
                  </a:cubicBezTo>
                  <a:cubicBezTo>
                    <a:pt x="14" y="5"/>
                    <a:pt x="5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6" name="Freeform 72"/>
            <p:cNvSpPr>
              <a:spLocks/>
            </p:cNvSpPr>
            <p:nvPr/>
          </p:nvSpPr>
          <p:spPr bwMode="auto">
            <a:xfrm>
              <a:off x="4616646" y="5092730"/>
              <a:ext cx="10076" cy="40305"/>
            </a:xfrm>
            <a:custGeom>
              <a:avLst/>
              <a:gdLst>
                <a:gd name="T0" fmla="*/ 1 w 1"/>
                <a:gd name="T1" fmla="*/ 5 h 5"/>
                <a:gd name="T2" fmla="*/ 1 w 1"/>
                <a:gd name="T3" fmla="*/ 4 h 5"/>
                <a:gd name="T4" fmla="*/ 0 w 1"/>
                <a:gd name="T5" fmla="*/ 0 h 5"/>
                <a:gd name="T6" fmla="*/ 1 w 1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1" y="5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2"/>
                    <a:pt x="0" y="0"/>
                  </a:cubicBezTo>
                  <a:cubicBezTo>
                    <a:pt x="0" y="0"/>
                    <a:pt x="1" y="3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7" name="Freeform 73"/>
            <p:cNvSpPr>
              <a:spLocks/>
            </p:cNvSpPr>
            <p:nvPr/>
          </p:nvSpPr>
          <p:spPr bwMode="auto">
            <a:xfrm>
              <a:off x="4831609" y="5247235"/>
              <a:ext cx="621376" cy="490383"/>
            </a:xfrm>
            <a:custGeom>
              <a:avLst/>
              <a:gdLst>
                <a:gd name="T0" fmla="*/ 16 w 78"/>
                <a:gd name="T1" fmla="*/ 13 h 61"/>
                <a:gd name="T2" fmla="*/ 50 w 78"/>
                <a:gd name="T3" fmla="*/ 1 h 61"/>
                <a:gd name="T4" fmla="*/ 76 w 78"/>
                <a:gd name="T5" fmla="*/ 24 h 61"/>
                <a:gd name="T6" fmla="*/ 57 w 78"/>
                <a:gd name="T7" fmla="*/ 34 h 61"/>
                <a:gd name="T8" fmla="*/ 30 w 78"/>
                <a:gd name="T9" fmla="*/ 19 h 61"/>
                <a:gd name="T10" fmla="*/ 20 w 78"/>
                <a:gd name="T11" fmla="*/ 12 h 61"/>
                <a:gd name="T12" fmla="*/ 21 w 78"/>
                <a:gd name="T13" fmla="*/ 11 h 61"/>
                <a:gd name="T14" fmla="*/ 57 w 78"/>
                <a:gd name="T15" fmla="*/ 33 h 61"/>
                <a:gd name="T16" fmla="*/ 75 w 78"/>
                <a:gd name="T17" fmla="*/ 23 h 61"/>
                <a:gd name="T18" fmla="*/ 50 w 78"/>
                <a:gd name="T19" fmla="*/ 3 h 61"/>
                <a:gd name="T20" fmla="*/ 17 w 78"/>
                <a:gd name="T21" fmla="*/ 14 h 61"/>
                <a:gd name="T22" fmla="*/ 17 w 78"/>
                <a:gd name="T23" fmla="*/ 47 h 61"/>
                <a:gd name="T24" fmla="*/ 42 w 78"/>
                <a:gd name="T25" fmla="*/ 44 h 61"/>
                <a:gd name="T26" fmla="*/ 16 w 78"/>
                <a:gd name="T27" fmla="*/ 48 h 61"/>
                <a:gd name="T28" fmla="*/ 16 w 78"/>
                <a:gd name="T29" fmla="*/ 1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8" h="61">
                  <a:moveTo>
                    <a:pt x="16" y="13"/>
                  </a:moveTo>
                  <a:cubicBezTo>
                    <a:pt x="16" y="13"/>
                    <a:pt x="27" y="0"/>
                    <a:pt x="50" y="1"/>
                  </a:cubicBezTo>
                  <a:cubicBezTo>
                    <a:pt x="50" y="1"/>
                    <a:pt x="77" y="4"/>
                    <a:pt x="76" y="24"/>
                  </a:cubicBezTo>
                  <a:cubicBezTo>
                    <a:pt x="76" y="24"/>
                    <a:pt x="75" y="35"/>
                    <a:pt x="57" y="34"/>
                  </a:cubicBezTo>
                  <a:cubicBezTo>
                    <a:pt x="57" y="34"/>
                    <a:pt x="48" y="34"/>
                    <a:pt x="30" y="19"/>
                  </a:cubicBezTo>
                  <a:cubicBezTo>
                    <a:pt x="30" y="19"/>
                    <a:pt x="25" y="16"/>
                    <a:pt x="20" y="12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46" y="32"/>
                    <a:pt x="57" y="33"/>
                  </a:cubicBezTo>
                  <a:cubicBezTo>
                    <a:pt x="57" y="33"/>
                    <a:pt x="74" y="35"/>
                    <a:pt x="75" y="23"/>
                  </a:cubicBezTo>
                  <a:cubicBezTo>
                    <a:pt x="75" y="23"/>
                    <a:pt x="78" y="5"/>
                    <a:pt x="50" y="3"/>
                  </a:cubicBezTo>
                  <a:cubicBezTo>
                    <a:pt x="50" y="3"/>
                    <a:pt x="32" y="0"/>
                    <a:pt x="17" y="14"/>
                  </a:cubicBezTo>
                  <a:cubicBezTo>
                    <a:pt x="17" y="14"/>
                    <a:pt x="1" y="31"/>
                    <a:pt x="17" y="47"/>
                  </a:cubicBezTo>
                  <a:cubicBezTo>
                    <a:pt x="17" y="47"/>
                    <a:pt x="29" y="60"/>
                    <a:pt x="42" y="44"/>
                  </a:cubicBezTo>
                  <a:cubicBezTo>
                    <a:pt x="42" y="44"/>
                    <a:pt x="33" y="61"/>
                    <a:pt x="16" y="48"/>
                  </a:cubicBezTo>
                  <a:cubicBezTo>
                    <a:pt x="16" y="48"/>
                    <a:pt x="0" y="34"/>
                    <a:pt x="16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8" name="Freeform 74"/>
            <p:cNvSpPr>
              <a:spLocks/>
            </p:cNvSpPr>
            <p:nvPr/>
          </p:nvSpPr>
          <p:spPr bwMode="auto">
            <a:xfrm>
              <a:off x="4801379" y="5253952"/>
              <a:ext cx="181375" cy="80611"/>
            </a:xfrm>
            <a:custGeom>
              <a:avLst/>
              <a:gdLst>
                <a:gd name="T0" fmla="*/ 23 w 23"/>
                <a:gd name="T1" fmla="*/ 9 h 10"/>
                <a:gd name="T2" fmla="*/ 0 w 23"/>
                <a:gd name="T3" fmla="*/ 5 h 10"/>
                <a:gd name="T4" fmla="*/ 22 w 23"/>
                <a:gd name="T5" fmla="*/ 10 h 10"/>
                <a:gd name="T6" fmla="*/ 23 w 23"/>
                <a:gd name="T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0">
                  <a:moveTo>
                    <a:pt x="23" y="9"/>
                  </a:moveTo>
                  <a:cubicBezTo>
                    <a:pt x="23" y="9"/>
                    <a:pt x="11" y="0"/>
                    <a:pt x="0" y="5"/>
                  </a:cubicBezTo>
                  <a:cubicBezTo>
                    <a:pt x="0" y="5"/>
                    <a:pt x="10" y="1"/>
                    <a:pt x="22" y="10"/>
                  </a:cubicBezTo>
                  <a:lnTo>
                    <a:pt x="23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9" name="Freeform 75"/>
            <p:cNvSpPr>
              <a:spLocks/>
            </p:cNvSpPr>
            <p:nvPr/>
          </p:nvSpPr>
          <p:spPr bwMode="auto">
            <a:xfrm>
              <a:off x="4703975" y="5280823"/>
              <a:ext cx="567636" cy="272062"/>
            </a:xfrm>
            <a:custGeom>
              <a:avLst/>
              <a:gdLst>
                <a:gd name="T0" fmla="*/ 71 w 71"/>
                <a:gd name="T1" fmla="*/ 32 h 34"/>
                <a:gd name="T2" fmla="*/ 58 w 71"/>
                <a:gd name="T3" fmla="*/ 28 h 34"/>
                <a:gd name="T4" fmla="*/ 33 w 71"/>
                <a:gd name="T5" fmla="*/ 10 h 34"/>
                <a:gd name="T6" fmla="*/ 7 w 71"/>
                <a:gd name="T7" fmla="*/ 4 h 34"/>
                <a:gd name="T8" fmla="*/ 1 w 71"/>
                <a:gd name="T9" fmla="*/ 13 h 34"/>
                <a:gd name="T10" fmla="*/ 8 w 71"/>
                <a:gd name="T11" fmla="*/ 21 h 34"/>
                <a:gd name="T12" fmla="*/ 17 w 71"/>
                <a:gd name="T13" fmla="*/ 16 h 34"/>
                <a:gd name="T14" fmla="*/ 12 w 71"/>
                <a:gd name="T15" fmla="*/ 20 h 34"/>
                <a:gd name="T16" fmla="*/ 8 w 71"/>
                <a:gd name="T17" fmla="*/ 21 h 34"/>
                <a:gd name="T18" fmla="*/ 2 w 71"/>
                <a:gd name="T19" fmla="*/ 13 h 34"/>
                <a:gd name="T20" fmla="*/ 8 w 71"/>
                <a:gd name="T21" fmla="*/ 5 h 34"/>
                <a:gd name="T22" fmla="*/ 33 w 71"/>
                <a:gd name="T23" fmla="*/ 12 h 34"/>
                <a:gd name="T24" fmla="*/ 57 w 71"/>
                <a:gd name="T25" fmla="*/ 29 h 34"/>
                <a:gd name="T26" fmla="*/ 71 w 71"/>
                <a:gd name="T27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34">
                  <a:moveTo>
                    <a:pt x="71" y="32"/>
                  </a:moveTo>
                  <a:cubicBezTo>
                    <a:pt x="71" y="32"/>
                    <a:pt x="67" y="33"/>
                    <a:pt x="58" y="28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17" y="0"/>
                    <a:pt x="7" y="4"/>
                  </a:cubicBezTo>
                  <a:cubicBezTo>
                    <a:pt x="7" y="4"/>
                    <a:pt x="1" y="6"/>
                    <a:pt x="1" y="13"/>
                  </a:cubicBezTo>
                  <a:cubicBezTo>
                    <a:pt x="1" y="13"/>
                    <a:pt x="0" y="20"/>
                    <a:pt x="8" y="21"/>
                  </a:cubicBezTo>
                  <a:cubicBezTo>
                    <a:pt x="8" y="21"/>
                    <a:pt x="16" y="22"/>
                    <a:pt x="17" y="16"/>
                  </a:cubicBezTo>
                  <a:cubicBezTo>
                    <a:pt x="17" y="16"/>
                    <a:pt x="14" y="16"/>
                    <a:pt x="12" y="20"/>
                  </a:cubicBezTo>
                  <a:cubicBezTo>
                    <a:pt x="12" y="20"/>
                    <a:pt x="10" y="21"/>
                    <a:pt x="8" y="21"/>
                  </a:cubicBezTo>
                  <a:cubicBezTo>
                    <a:pt x="8" y="21"/>
                    <a:pt x="1" y="19"/>
                    <a:pt x="2" y="13"/>
                  </a:cubicBezTo>
                  <a:cubicBezTo>
                    <a:pt x="2" y="13"/>
                    <a:pt x="2" y="8"/>
                    <a:pt x="8" y="5"/>
                  </a:cubicBezTo>
                  <a:cubicBezTo>
                    <a:pt x="8" y="5"/>
                    <a:pt x="18" y="1"/>
                    <a:pt x="33" y="12"/>
                  </a:cubicBezTo>
                  <a:cubicBezTo>
                    <a:pt x="33" y="12"/>
                    <a:pt x="54" y="27"/>
                    <a:pt x="57" y="29"/>
                  </a:cubicBezTo>
                  <a:cubicBezTo>
                    <a:pt x="57" y="29"/>
                    <a:pt x="65" y="34"/>
                    <a:pt x="71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0" name="Freeform 76"/>
            <p:cNvSpPr>
              <a:spLocks/>
            </p:cNvSpPr>
            <p:nvPr/>
          </p:nvSpPr>
          <p:spPr bwMode="auto">
            <a:xfrm>
              <a:off x="4801379" y="5448762"/>
              <a:ext cx="16794" cy="30229"/>
            </a:xfrm>
            <a:custGeom>
              <a:avLst/>
              <a:gdLst>
                <a:gd name="T0" fmla="*/ 1 w 2"/>
                <a:gd name="T1" fmla="*/ 0 h 4"/>
                <a:gd name="T2" fmla="*/ 0 w 2"/>
                <a:gd name="T3" fmla="*/ 0 h 4"/>
                <a:gd name="T4" fmla="*/ 2 w 2"/>
                <a:gd name="T5" fmla="*/ 4 h 4"/>
                <a:gd name="T6" fmla="*/ 1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3"/>
                    <a:pt x="2" y="4"/>
                  </a:cubicBezTo>
                  <a:cubicBezTo>
                    <a:pt x="2" y="4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1" name="Freeform 77"/>
            <p:cNvSpPr>
              <a:spLocks/>
            </p:cNvSpPr>
            <p:nvPr/>
          </p:nvSpPr>
          <p:spPr bwMode="auto">
            <a:xfrm>
              <a:off x="4848403" y="4867691"/>
              <a:ext cx="597865" cy="500460"/>
            </a:xfrm>
            <a:custGeom>
              <a:avLst/>
              <a:gdLst>
                <a:gd name="T0" fmla="*/ 14 w 75"/>
                <a:gd name="T1" fmla="*/ 45 h 62"/>
                <a:gd name="T2" fmla="*/ 46 w 75"/>
                <a:gd name="T3" fmla="*/ 61 h 62"/>
                <a:gd name="T4" fmla="*/ 74 w 75"/>
                <a:gd name="T5" fmla="*/ 42 h 62"/>
                <a:gd name="T6" fmla="*/ 57 w 75"/>
                <a:gd name="T7" fmla="*/ 29 h 62"/>
                <a:gd name="T8" fmla="*/ 28 w 75"/>
                <a:gd name="T9" fmla="*/ 41 h 62"/>
                <a:gd name="T10" fmla="*/ 18 w 75"/>
                <a:gd name="T11" fmla="*/ 47 h 62"/>
                <a:gd name="T12" fmla="*/ 18 w 75"/>
                <a:gd name="T13" fmla="*/ 48 h 62"/>
                <a:gd name="T14" fmla="*/ 57 w 75"/>
                <a:gd name="T15" fmla="*/ 30 h 62"/>
                <a:gd name="T16" fmla="*/ 73 w 75"/>
                <a:gd name="T17" fmla="*/ 42 h 62"/>
                <a:gd name="T18" fmla="*/ 46 w 75"/>
                <a:gd name="T19" fmla="*/ 59 h 62"/>
                <a:gd name="T20" fmla="*/ 15 w 75"/>
                <a:gd name="T21" fmla="*/ 45 h 62"/>
                <a:gd name="T22" fmla="*/ 18 w 75"/>
                <a:gd name="T23" fmla="*/ 12 h 62"/>
                <a:gd name="T24" fmla="*/ 42 w 75"/>
                <a:gd name="T25" fmla="*/ 18 h 62"/>
                <a:gd name="T26" fmla="*/ 17 w 75"/>
                <a:gd name="T27" fmla="*/ 11 h 62"/>
                <a:gd name="T28" fmla="*/ 14 w 75"/>
                <a:gd name="T29" fmla="*/ 4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5" h="62">
                  <a:moveTo>
                    <a:pt x="14" y="45"/>
                  </a:moveTo>
                  <a:cubicBezTo>
                    <a:pt x="14" y="45"/>
                    <a:pt x="23" y="60"/>
                    <a:pt x="46" y="61"/>
                  </a:cubicBezTo>
                  <a:cubicBezTo>
                    <a:pt x="46" y="61"/>
                    <a:pt x="73" y="62"/>
                    <a:pt x="74" y="42"/>
                  </a:cubicBezTo>
                  <a:cubicBezTo>
                    <a:pt x="74" y="42"/>
                    <a:pt x="75" y="30"/>
                    <a:pt x="57" y="29"/>
                  </a:cubicBezTo>
                  <a:cubicBezTo>
                    <a:pt x="57" y="29"/>
                    <a:pt x="47" y="28"/>
                    <a:pt x="28" y="41"/>
                  </a:cubicBezTo>
                  <a:cubicBezTo>
                    <a:pt x="28" y="41"/>
                    <a:pt x="23" y="44"/>
                    <a:pt x="18" y="47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45" y="30"/>
                    <a:pt x="57" y="30"/>
                  </a:cubicBezTo>
                  <a:cubicBezTo>
                    <a:pt x="57" y="30"/>
                    <a:pt x="73" y="30"/>
                    <a:pt x="73" y="42"/>
                  </a:cubicBezTo>
                  <a:cubicBezTo>
                    <a:pt x="73" y="42"/>
                    <a:pt x="75" y="60"/>
                    <a:pt x="46" y="59"/>
                  </a:cubicBezTo>
                  <a:cubicBezTo>
                    <a:pt x="46" y="59"/>
                    <a:pt x="28" y="61"/>
                    <a:pt x="15" y="45"/>
                  </a:cubicBezTo>
                  <a:cubicBezTo>
                    <a:pt x="15" y="45"/>
                    <a:pt x="1" y="26"/>
                    <a:pt x="18" y="12"/>
                  </a:cubicBezTo>
                  <a:cubicBezTo>
                    <a:pt x="18" y="12"/>
                    <a:pt x="31" y="0"/>
                    <a:pt x="42" y="18"/>
                  </a:cubicBezTo>
                  <a:cubicBezTo>
                    <a:pt x="42" y="18"/>
                    <a:pt x="35" y="0"/>
                    <a:pt x="17" y="11"/>
                  </a:cubicBezTo>
                  <a:cubicBezTo>
                    <a:pt x="17" y="11"/>
                    <a:pt x="0" y="23"/>
                    <a:pt x="14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2" name="Freeform 78"/>
            <p:cNvSpPr>
              <a:spLocks/>
            </p:cNvSpPr>
            <p:nvPr/>
          </p:nvSpPr>
          <p:spPr bwMode="auto">
            <a:xfrm>
              <a:off x="4791303" y="5253952"/>
              <a:ext cx="184733" cy="73893"/>
            </a:xfrm>
            <a:custGeom>
              <a:avLst/>
              <a:gdLst>
                <a:gd name="T0" fmla="*/ 23 w 23"/>
                <a:gd name="T1" fmla="*/ 1 h 9"/>
                <a:gd name="T2" fmla="*/ 0 w 23"/>
                <a:gd name="T3" fmla="*/ 3 h 9"/>
                <a:gd name="T4" fmla="*/ 23 w 23"/>
                <a:gd name="T5" fmla="*/ 0 h 9"/>
                <a:gd name="T6" fmla="*/ 23 w 23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9">
                  <a:moveTo>
                    <a:pt x="23" y="1"/>
                  </a:moveTo>
                  <a:cubicBezTo>
                    <a:pt x="23" y="1"/>
                    <a:pt x="10" y="9"/>
                    <a:pt x="0" y="3"/>
                  </a:cubicBezTo>
                  <a:cubicBezTo>
                    <a:pt x="0" y="3"/>
                    <a:pt x="9" y="7"/>
                    <a:pt x="23" y="0"/>
                  </a:cubicBezTo>
                  <a:lnTo>
                    <a:pt x="2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3" name="Freeform 79"/>
            <p:cNvSpPr>
              <a:spLocks/>
            </p:cNvSpPr>
            <p:nvPr/>
          </p:nvSpPr>
          <p:spPr bwMode="auto">
            <a:xfrm>
              <a:off x="4703975" y="5069219"/>
              <a:ext cx="574353" cy="225039"/>
            </a:xfrm>
            <a:custGeom>
              <a:avLst/>
              <a:gdLst>
                <a:gd name="T0" fmla="*/ 72 w 72"/>
                <a:gd name="T1" fmla="*/ 2 h 28"/>
                <a:gd name="T2" fmla="*/ 59 w 72"/>
                <a:gd name="T3" fmla="*/ 5 h 28"/>
                <a:gd name="T4" fmla="*/ 33 w 72"/>
                <a:gd name="T5" fmla="*/ 20 h 28"/>
                <a:gd name="T6" fmla="*/ 6 w 72"/>
                <a:gd name="T7" fmla="*/ 23 h 28"/>
                <a:gd name="T8" fmla="*/ 1 w 72"/>
                <a:gd name="T9" fmla="*/ 14 h 28"/>
                <a:gd name="T10" fmla="*/ 9 w 72"/>
                <a:gd name="T11" fmla="*/ 6 h 28"/>
                <a:gd name="T12" fmla="*/ 17 w 72"/>
                <a:gd name="T13" fmla="*/ 12 h 28"/>
                <a:gd name="T14" fmla="*/ 13 w 72"/>
                <a:gd name="T15" fmla="*/ 8 h 28"/>
                <a:gd name="T16" fmla="*/ 9 w 72"/>
                <a:gd name="T17" fmla="*/ 7 h 28"/>
                <a:gd name="T18" fmla="*/ 2 w 72"/>
                <a:gd name="T19" fmla="*/ 14 h 28"/>
                <a:gd name="T20" fmla="*/ 7 w 72"/>
                <a:gd name="T21" fmla="*/ 22 h 28"/>
                <a:gd name="T22" fmla="*/ 33 w 72"/>
                <a:gd name="T23" fmla="*/ 18 h 28"/>
                <a:gd name="T24" fmla="*/ 59 w 72"/>
                <a:gd name="T25" fmla="*/ 4 h 28"/>
                <a:gd name="T26" fmla="*/ 72 w 72"/>
                <a:gd name="T2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28">
                  <a:moveTo>
                    <a:pt x="72" y="2"/>
                  </a:moveTo>
                  <a:cubicBezTo>
                    <a:pt x="72" y="2"/>
                    <a:pt x="68" y="0"/>
                    <a:pt x="59" y="5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20"/>
                    <a:pt x="16" y="28"/>
                    <a:pt x="6" y="23"/>
                  </a:cubicBezTo>
                  <a:cubicBezTo>
                    <a:pt x="6" y="23"/>
                    <a:pt x="0" y="20"/>
                    <a:pt x="1" y="14"/>
                  </a:cubicBezTo>
                  <a:cubicBezTo>
                    <a:pt x="1" y="14"/>
                    <a:pt x="1" y="7"/>
                    <a:pt x="9" y="6"/>
                  </a:cubicBezTo>
                  <a:cubicBezTo>
                    <a:pt x="9" y="6"/>
                    <a:pt x="17" y="6"/>
                    <a:pt x="17" y="12"/>
                  </a:cubicBezTo>
                  <a:cubicBezTo>
                    <a:pt x="17" y="12"/>
                    <a:pt x="14" y="12"/>
                    <a:pt x="13" y="8"/>
                  </a:cubicBezTo>
                  <a:cubicBezTo>
                    <a:pt x="13" y="8"/>
                    <a:pt x="11" y="7"/>
                    <a:pt x="9" y="7"/>
                  </a:cubicBezTo>
                  <a:cubicBezTo>
                    <a:pt x="9" y="7"/>
                    <a:pt x="2" y="7"/>
                    <a:pt x="2" y="14"/>
                  </a:cubicBezTo>
                  <a:cubicBezTo>
                    <a:pt x="2" y="14"/>
                    <a:pt x="1" y="19"/>
                    <a:pt x="7" y="22"/>
                  </a:cubicBezTo>
                  <a:cubicBezTo>
                    <a:pt x="7" y="22"/>
                    <a:pt x="17" y="27"/>
                    <a:pt x="33" y="18"/>
                  </a:cubicBezTo>
                  <a:cubicBezTo>
                    <a:pt x="33" y="18"/>
                    <a:pt x="55" y="5"/>
                    <a:pt x="59" y="4"/>
                  </a:cubicBezTo>
                  <a:cubicBezTo>
                    <a:pt x="59" y="4"/>
                    <a:pt x="67" y="0"/>
                    <a:pt x="7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4" name="Freeform 80"/>
            <p:cNvSpPr>
              <a:spLocks/>
            </p:cNvSpPr>
            <p:nvPr/>
          </p:nvSpPr>
          <p:spPr bwMode="auto">
            <a:xfrm>
              <a:off x="4808097" y="5092730"/>
              <a:ext cx="16794" cy="33588"/>
            </a:xfrm>
            <a:custGeom>
              <a:avLst/>
              <a:gdLst>
                <a:gd name="T0" fmla="*/ 1 w 2"/>
                <a:gd name="T1" fmla="*/ 4 h 4"/>
                <a:gd name="T2" fmla="*/ 0 w 2"/>
                <a:gd name="T3" fmla="*/ 4 h 4"/>
                <a:gd name="T4" fmla="*/ 2 w 2"/>
                <a:gd name="T5" fmla="*/ 0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1"/>
                    <a:pt x="2" y="0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5" name="Freeform 81"/>
            <p:cNvSpPr>
              <a:spLocks noEditPoints="1"/>
            </p:cNvSpPr>
            <p:nvPr/>
          </p:nvSpPr>
          <p:spPr bwMode="auto">
            <a:xfrm>
              <a:off x="4690539" y="5253952"/>
              <a:ext cx="53741" cy="67176"/>
            </a:xfrm>
            <a:custGeom>
              <a:avLst/>
              <a:gdLst>
                <a:gd name="T0" fmla="*/ 3 w 7"/>
                <a:gd name="T1" fmla="*/ 0 h 8"/>
                <a:gd name="T2" fmla="*/ 0 w 7"/>
                <a:gd name="T3" fmla="*/ 4 h 8"/>
                <a:gd name="T4" fmla="*/ 3 w 7"/>
                <a:gd name="T5" fmla="*/ 8 h 8"/>
                <a:gd name="T6" fmla="*/ 7 w 7"/>
                <a:gd name="T7" fmla="*/ 4 h 8"/>
                <a:gd name="T8" fmla="*/ 3 w 7"/>
                <a:gd name="T9" fmla="*/ 0 h 8"/>
                <a:gd name="T10" fmla="*/ 3 w 7"/>
                <a:gd name="T11" fmla="*/ 4 h 8"/>
                <a:gd name="T12" fmla="*/ 2 w 7"/>
                <a:gd name="T13" fmla="*/ 3 h 8"/>
                <a:gd name="T14" fmla="*/ 3 w 7"/>
                <a:gd name="T15" fmla="*/ 1 h 8"/>
                <a:gd name="T16" fmla="*/ 5 w 7"/>
                <a:gd name="T17" fmla="*/ 3 h 8"/>
                <a:gd name="T18" fmla="*/ 3 w 7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8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1" y="8"/>
                    <a:pt x="3" y="8"/>
                  </a:cubicBezTo>
                  <a:cubicBezTo>
                    <a:pt x="6" y="8"/>
                    <a:pt x="7" y="6"/>
                    <a:pt x="7" y="4"/>
                  </a:cubicBezTo>
                  <a:cubicBezTo>
                    <a:pt x="7" y="2"/>
                    <a:pt x="6" y="0"/>
                    <a:pt x="3" y="0"/>
                  </a:cubicBezTo>
                  <a:close/>
                  <a:moveTo>
                    <a:pt x="3" y="4"/>
                  </a:moveTo>
                  <a:cubicBezTo>
                    <a:pt x="3" y="4"/>
                    <a:pt x="2" y="3"/>
                    <a:pt x="2" y="3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3"/>
                    <a:pt x="4" y="4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3570686" y="3353992"/>
            <a:ext cx="4704159" cy="466725"/>
            <a:chOff x="3493119" y="4376948"/>
            <a:chExt cx="7360973" cy="730804"/>
          </a:xfrm>
        </p:grpSpPr>
        <p:grpSp>
          <p:nvGrpSpPr>
            <p:cNvPr id="47" name="组合 53"/>
            <p:cNvGrpSpPr>
              <a:grpSpLocks/>
            </p:cNvGrpSpPr>
            <p:nvPr/>
          </p:nvGrpSpPr>
          <p:grpSpPr bwMode="auto">
            <a:xfrm flipV="1">
              <a:off x="3493119" y="4376948"/>
              <a:ext cx="1224470" cy="730804"/>
              <a:chOff x="4702629" y="2354575"/>
              <a:chExt cx="1086152" cy="587919"/>
            </a:xfrm>
          </p:grpSpPr>
          <p:cxnSp>
            <p:nvCxnSpPr>
              <p:cNvPr id="51" name="直接连接符 50"/>
              <p:cNvCxnSpPr/>
              <p:nvPr/>
            </p:nvCxnSpPr>
            <p:spPr>
              <a:xfrm>
                <a:off x="4702629" y="2354575"/>
                <a:ext cx="0" cy="587919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 rot="5400000">
                <a:off x="5245512" y="1811693"/>
                <a:ext cx="0" cy="1085765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组合 54"/>
            <p:cNvGrpSpPr>
              <a:grpSpLocks/>
            </p:cNvGrpSpPr>
            <p:nvPr/>
          </p:nvGrpSpPr>
          <p:grpSpPr bwMode="auto">
            <a:xfrm flipH="1" flipV="1">
              <a:off x="9629622" y="4376948"/>
              <a:ext cx="1224470" cy="730804"/>
              <a:chOff x="4702629" y="2354575"/>
              <a:chExt cx="1086152" cy="587919"/>
            </a:xfrm>
          </p:grpSpPr>
          <p:cxnSp>
            <p:nvCxnSpPr>
              <p:cNvPr id="49" name="直接连接符 48"/>
              <p:cNvCxnSpPr/>
              <p:nvPr/>
            </p:nvCxnSpPr>
            <p:spPr>
              <a:xfrm>
                <a:off x="4702629" y="2354575"/>
                <a:ext cx="0" cy="587919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rot="5400000">
                <a:off x="5245511" y="1811693"/>
                <a:ext cx="0" cy="1085765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3" name="组合 52"/>
          <p:cNvGrpSpPr>
            <a:grpSpLocks/>
          </p:cNvGrpSpPr>
          <p:nvPr/>
        </p:nvGrpSpPr>
        <p:grpSpPr bwMode="auto">
          <a:xfrm flipH="1" flipV="1">
            <a:off x="3570686" y="1247776"/>
            <a:ext cx="4704159" cy="466725"/>
            <a:chOff x="3424715" y="4465315"/>
            <a:chExt cx="7360973" cy="730804"/>
          </a:xfrm>
        </p:grpSpPr>
        <p:grpSp>
          <p:nvGrpSpPr>
            <p:cNvPr id="54" name="组合 60"/>
            <p:cNvGrpSpPr>
              <a:grpSpLocks/>
            </p:cNvGrpSpPr>
            <p:nvPr/>
          </p:nvGrpSpPr>
          <p:grpSpPr bwMode="auto">
            <a:xfrm flipV="1">
              <a:off x="3424715" y="4465315"/>
              <a:ext cx="1224470" cy="730804"/>
              <a:chOff x="4702629" y="2354575"/>
              <a:chExt cx="1086152" cy="587919"/>
            </a:xfrm>
          </p:grpSpPr>
          <p:cxnSp>
            <p:nvCxnSpPr>
              <p:cNvPr id="58" name="直接连接符 57"/>
              <p:cNvCxnSpPr/>
              <p:nvPr/>
            </p:nvCxnSpPr>
            <p:spPr>
              <a:xfrm>
                <a:off x="4702629" y="2354575"/>
                <a:ext cx="0" cy="587919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 rot="5400000">
                <a:off x="5245511" y="1811692"/>
                <a:ext cx="0" cy="1085765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组合 61"/>
            <p:cNvGrpSpPr>
              <a:grpSpLocks/>
            </p:cNvGrpSpPr>
            <p:nvPr/>
          </p:nvGrpSpPr>
          <p:grpSpPr bwMode="auto">
            <a:xfrm flipH="1" flipV="1">
              <a:off x="9561218" y="4465315"/>
              <a:ext cx="1224470" cy="730804"/>
              <a:chOff x="4702629" y="2354575"/>
              <a:chExt cx="1086152" cy="587919"/>
            </a:xfrm>
          </p:grpSpPr>
          <p:cxnSp>
            <p:nvCxnSpPr>
              <p:cNvPr id="56" name="直接连接符 55"/>
              <p:cNvCxnSpPr/>
              <p:nvPr/>
            </p:nvCxnSpPr>
            <p:spPr>
              <a:xfrm>
                <a:off x="4702629" y="2354575"/>
                <a:ext cx="0" cy="587919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 rot="5400000">
                <a:off x="5245512" y="1811692"/>
                <a:ext cx="0" cy="1085765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37305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3" name="组合 1972"/>
          <p:cNvGrpSpPr>
            <a:grpSpLocks/>
          </p:cNvGrpSpPr>
          <p:nvPr/>
        </p:nvGrpSpPr>
        <p:grpSpPr bwMode="auto">
          <a:xfrm>
            <a:off x="2922986" y="223838"/>
            <a:ext cx="3298031" cy="744639"/>
            <a:chOff x="3896989" y="298683"/>
            <a:chExt cx="4398022" cy="992975"/>
          </a:xfrm>
        </p:grpSpPr>
        <p:sp>
          <p:nvSpPr>
            <p:cNvPr id="1974" name="文本框 1973"/>
            <p:cNvSpPr txBox="1">
              <a:spLocks noChangeArrowheads="1"/>
            </p:cNvSpPr>
            <p:nvPr/>
          </p:nvSpPr>
          <p:spPr bwMode="auto">
            <a:xfrm>
              <a:off x="3896989" y="298683"/>
              <a:ext cx="4398022" cy="554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请在此处添加您的标题</a:t>
              </a:r>
            </a:p>
          </p:txBody>
        </p:sp>
        <p:sp>
          <p:nvSpPr>
            <p:cNvPr id="1975" name="文本框 1974"/>
            <p:cNvSpPr txBox="1">
              <a:spLocks noChangeArrowheads="1"/>
            </p:cNvSpPr>
            <p:nvPr/>
          </p:nvSpPr>
          <p:spPr bwMode="auto">
            <a:xfrm>
              <a:off x="3896989" y="860718"/>
              <a:ext cx="4398022" cy="430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15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Your Main Title Here</a:t>
              </a:r>
              <a:endPara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976" name="直接连接符 1975"/>
            <p:cNvCxnSpPr/>
            <p:nvPr/>
          </p:nvCxnSpPr>
          <p:spPr>
            <a:xfrm>
              <a:off x="5181465" y="871842"/>
              <a:ext cx="1829069" cy="0"/>
            </a:xfrm>
            <a:prstGeom prst="line">
              <a:avLst/>
            </a:prstGeom>
            <a:ln w="0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77" name="图片 197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067" y="1075135"/>
            <a:ext cx="3350419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78" name="文本框 1977"/>
          <p:cNvSpPr txBox="1">
            <a:spLocks noChangeArrowheads="1"/>
          </p:cNvSpPr>
          <p:nvPr/>
        </p:nvSpPr>
        <p:spPr bwMode="auto">
          <a:xfrm>
            <a:off x="1322786" y="3515916"/>
            <a:ext cx="1754981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添加您的标题</a:t>
            </a:r>
          </a:p>
        </p:txBody>
      </p:sp>
      <p:sp>
        <p:nvSpPr>
          <p:cNvPr id="1979" name="文本框 1978"/>
          <p:cNvSpPr txBox="1">
            <a:spLocks noChangeArrowheads="1"/>
          </p:cNvSpPr>
          <p:nvPr/>
        </p:nvSpPr>
        <p:spPr bwMode="auto">
          <a:xfrm>
            <a:off x="482204" y="3821907"/>
            <a:ext cx="343733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我曾经欣赏过生命绚丽，也曾经低迷于生命价值的暗淡。在我的生命里似有似无的缺少了一种最安和的色彩，而这种色彩，非后天所能弥补，那是在初起之中而生成。矛盾在人人之中皆有，只是浅与深的缘故。</a:t>
            </a:r>
            <a:endParaRPr lang="zh-CN" altLang="en-US" sz="1200" u="sng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980" name="直接连接符 1979"/>
          <p:cNvCxnSpPr/>
          <p:nvPr/>
        </p:nvCxnSpPr>
        <p:spPr>
          <a:xfrm>
            <a:off x="4443413" y="1076327"/>
            <a:ext cx="0" cy="2375297"/>
          </a:xfrm>
          <a:prstGeom prst="line">
            <a:avLst/>
          </a:prstGeom>
          <a:ln w="0"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81" name="组合 1980"/>
          <p:cNvGrpSpPr>
            <a:grpSpLocks/>
          </p:cNvGrpSpPr>
          <p:nvPr/>
        </p:nvGrpSpPr>
        <p:grpSpPr bwMode="auto">
          <a:xfrm>
            <a:off x="5010151" y="1371602"/>
            <a:ext cx="542925" cy="2810053"/>
            <a:chOff x="6680229" y="1829314"/>
            <a:chExt cx="724013" cy="3745927"/>
          </a:xfrm>
        </p:grpSpPr>
        <p:sp>
          <p:nvSpPr>
            <p:cNvPr id="1982" name="矩形 1981"/>
            <p:cNvSpPr/>
            <p:nvPr/>
          </p:nvSpPr>
          <p:spPr>
            <a:xfrm>
              <a:off x="6758029" y="3806911"/>
              <a:ext cx="590642" cy="795166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83" name="矩形 1982"/>
            <p:cNvSpPr/>
            <p:nvPr/>
          </p:nvSpPr>
          <p:spPr>
            <a:xfrm>
              <a:off x="6758029" y="2413388"/>
              <a:ext cx="590642" cy="131734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84" name="矩形 1983"/>
            <p:cNvSpPr/>
            <p:nvPr/>
          </p:nvSpPr>
          <p:spPr>
            <a:xfrm>
              <a:off x="6758029" y="1829314"/>
              <a:ext cx="590642" cy="507890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85" name="文本框 2014"/>
            <p:cNvSpPr txBox="1">
              <a:spLocks noChangeArrowheads="1"/>
            </p:cNvSpPr>
            <p:nvPr/>
          </p:nvSpPr>
          <p:spPr bwMode="auto">
            <a:xfrm>
              <a:off x="6680229" y="4713653"/>
              <a:ext cx="724013" cy="86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r>
                <a:rPr lang="zh-CN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月</a:t>
              </a:r>
            </a:p>
          </p:txBody>
        </p:sp>
      </p:grpSp>
      <p:grpSp>
        <p:nvGrpSpPr>
          <p:cNvPr id="1986" name="组合 1985"/>
          <p:cNvGrpSpPr>
            <a:grpSpLocks/>
          </p:cNvGrpSpPr>
          <p:nvPr/>
        </p:nvGrpSpPr>
        <p:grpSpPr bwMode="auto">
          <a:xfrm>
            <a:off x="5794772" y="1089424"/>
            <a:ext cx="542925" cy="3092323"/>
            <a:chOff x="7726516" y="1451945"/>
            <a:chExt cx="724013" cy="4123585"/>
          </a:xfrm>
        </p:grpSpPr>
        <p:grpSp>
          <p:nvGrpSpPr>
            <p:cNvPr id="1987" name="组合 1990"/>
            <p:cNvGrpSpPr>
              <a:grpSpLocks/>
            </p:cNvGrpSpPr>
            <p:nvPr/>
          </p:nvGrpSpPr>
          <p:grpSpPr bwMode="auto">
            <a:xfrm>
              <a:off x="7793463" y="1451945"/>
              <a:ext cx="590121" cy="3150661"/>
              <a:chOff x="6487164" y="1574599"/>
              <a:chExt cx="590121" cy="3150661"/>
            </a:xfrm>
          </p:grpSpPr>
          <p:sp>
            <p:nvSpPr>
              <p:cNvPr id="1989" name="矩形 1988"/>
              <p:cNvSpPr/>
              <p:nvPr/>
            </p:nvSpPr>
            <p:spPr>
              <a:xfrm>
                <a:off x="6486902" y="3929138"/>
                <a:ext cx="590642" cy="795432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90" name="矩形 1989"/>
              <p:cNvSpPr/>
              <p:nvPr/>
            </p:nvSpPr>
            <p:spPr>
              <a:xfrm>
                <a:off x="6486902" y="3138470"/>
                <a:ext cx="590642" cy="714459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91" name="矩形 1990"/>
              <p:cNvSpPr/>
              <p:nvPr/>
            </p:nvSpPr>
            <p:spPr>
              <a:xfrm>
                <a:off x="6486902" y="1574599"/>
                <a:ext cx="590642" cy="1487662"/>
              </a:xfrm>
              <a:prstGeom prst="rect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988" name="文本框 2015"/>
            <p:cNvSpPr txBox="1">
              <a:spLocks noChangeArrowheads="1"/>
            </p:cNvSpPr>
            <p:nvPr/>
          </p:nvSpPr>
          <p:spPr bwMode="auto">
            <a:xfrm>
              <a:off x="7726516" y="4713653"/>
              <a:ext cx="724013" cy="8618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r>
                <a:rPr lang="zh-CN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月</a:t>
              </a:r>
            </a:p>
          </p:txBody>
        </p:sp>
      </p:grpSp>
      <p:grpSp>
        <p:nvGrpSpPr>
          <p:cNvPr id="1992" name="组合 1991"/>
          <p:cNvGrpSpPr>
            <a:grpSpLocks/>
          </p:cNvGrpSpPr>
          <p:nvPr/>
        </p:nvGrpSpPr>
        <p:grpSpPr bwMode="auto">
          <a:xfrm>
            <a:off x="6579395" y="1441847"/>
            <a:ext cx="542925" cy="2739842"/>
            <a:chOff x="8772803" y="1922563"/>
            <a:chExt cx="724013" cy="3652786"/>
          </a:xfrm>
        </p:grpSpPr>
        <p:grpSp>
          <p:nvGrpSpPr>
            <p:cNvPr id="1993" name="组合 1994"/>
            <p:cNvGrpSpPr>
              <a:grpSpLocks/>
            </p:cNvGrpSpPr>
            <p:nvPr/>
          </p:nvGrpSpPr>
          <p:grpSpPr bwMode="auto">
            <a:xfrm>
              <a:off x="8828250" y="1922563"/>
              <a:ext cx="590121" cy="2680043"/>
              <a:chOff x="6487164" y="2045217"/>
              <a:chExt cx="590121" cy="2680043"/>
            </a:xfrm>
          </p:grpSpPr>
          <p:sp>
            <p:nvSpPr>
              <p:cNvPr id="1995" name="矩形 1994"/>
              <p:cNvSpPr/>
              <p:nvPr/>
            </p:nvSpPr>
            <p:spPr>
              <a:xfrm>
                <a:off x="6487289" y="4338943"/>
                <a:ext cx="590642" cy="385728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96" name="矩形 1995"/>
              <p:cNvSpPr/>
              <p:nvPr/>
            </p:nvSpPr>
            <p:spPr>
              <a:xfrm>
                <a:off x="6487289" y="3145253"/>
                <a:ext cx="590642" cy="1144483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97" name="矩形 1996"/>
              <p:cNvSpPr/>
              <p:nvPr/>
            </p:nvSpPr>
            <p:spPr>
              <a:xfrm>
                <a:off x="6487289" y="2045217"/>
                <a:ext cx="590642" cy="1017494"/>
              </a:xfrm>
              <a:prstGeom prst="rect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994" name="文本框 2016"/>
            <p:cNvSpPr txBox="1">
              <a:spLocks noChangeArrowheads="1"/>
            </p:cNvSpPr>
            <p:nvPr/>
          </p:nvSpPr>
          <p:spPr bwMode="auto">
            <a:xfrm>
              <a:off x="8772803" y="4713654"/>
              <a:ext cx="724013" cy="861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r>
                <a:rPr lang="zh-CN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月</a:t>
              </a:r>
            </a:p>
          </p:txBody>
        </p:sp>
      </p:grpSp>
      <p:grpSp>
        <p:nvGrpSpPr>
          <p:cNvPr id="1998" name="组合 1997"/>
          <p:cNvGrpSpPr>
            <a:grpSpLocks/>
          </p:cNvGrpSpPr>
          <p:nvPr/>
        </p:nvGrpSpPr>
        <p:grpSpPr bwMode="auto">
          <a:xfrm>
            <a:off x="7364017" y="1214438"/>
            <a:ext cx="542925" cy="2967262"/>
            <a:chOff x="9819090" y="1619250"/>
            <a:chExt cx="724013" cy="3956130"/>
          </a:xfrm>
        </p:grpSpPr>
        <p:grpSp>
          <p:nvGrpSpPr>
            <p:cNvPr id="1999" name="组合 1998"/>
            <p:cNvGrpSpPr>
              <a:grpSpLocks/>
            </p:cNvGrpSpPr>
            <p:nvPr/>
          </p:nvGrpSpPr>
          <p:grpSpPr bwMode="auto">
            <a:xfrm>
              <a:off x="9863037" y="1619250"/>
              <a:ext cx="590121" cy="2983356"/>
              <a:chOff x="6487164" y="1741905"/>
              <a:chExt cx="590121" cy="2983356"/>
            </a:xfrm>
          </p:grpSpPr>
          <p:sp>
            <p:nvSpPr>
              <p:cNvPr id="2001" name="矩形 2000"/>
              <p:cNvSpPr/>
              <p:nvPr/>
            </p:nvSpPr>
            <p:spPr>
              <a:xfrm>
                <a:off x="6487674" y="4073815"/>
                <a:ext cx="589054" cy="650839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02" name="矩形 2001"/>
              <p:cNvSpPr/>
              <p:nvPr/>
            </p:nvSpPr>
            <p:spPr>
              <a:xfrm>
                <a:off x="6487674" y="3119779"/>
                <a:ext cx="589054" cy="896889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03" name="矩形 2002"/>
              <p:cNvSpPr/>
              <p:nvPr/>
            </p:nvSpPr>
            <p:spPr>
              <a:xfrm>
                <a:off x="6487674" y="1741905"/>
                <a:ext cx="589054" cy="1320727"/>
              </a:xfrm>
              <a:prstGeom prst="rect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2000" name="文本框 2017"/>
            <p:cNvSpPr txBox="1">
              <a:spLocks noChangeArrowheads="1"/>
            </p:cNvSpPr>
            <p:nvPr/>
          </p:nvSpPr>
          <p:spPr bwMode="auto">
            <a:xfrm>
              <a:off x="9819090" y="4713653"/>
              <a:ext cx="724013" cy="86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r>
                <a:rPr lang="zh-CN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月</a:t>
              </a:r>
            </a:p>
          </p:txBody>
        </p:sp>
      </p:grpSp>
      <p:grpSp>
        <p:nvGrpSpPr>
          <p:cNvPr id="2004" name="组合 2003"/>
          <p:cNvGrpSpPr>
            <a:grpSpLocks/>
          </p:cNvGrpSpPr>
          <p:nvPr/>
        </p:nvGrpSpPr>
        <p:grpSpPr bwMode="auto">
          <a:xfrm>
            <a:off x="8148638" y="945358"/>
            <a:ext cx="542925" cy="3236317"/>
            <a:chOff x="10865377" y="1260828"/>
            <a:chExt cx="724013" cy="4314478"/>
          </a:xfrm>
        </p:grpSpPr>
        <p:grpSp>
          <p:nvGrpSpPr>
            <p:cNvPr id="2005" name="组合 2002"/>
            <p:cNvGrpSpPr>
              <a:grpSpLocks/>
            </p:cNvGrpSpPr>
            <p:nvPr/>
          </p:nvGrpSpPr>
          <p:grpSpPr bwMode="auto">
            <a:xfrm>
              <a:off x="10897825" y="1260828"/>
              <a:ext cx="590121" cy="3341778"/>
              <a:chOff x="6487164" y="1383483"/>
              <a:chExt cx="590121" cy="3341778"/>
            </a:xfrm>
          </p:grpSpPr>
          <p:sp>
            <p:nvSpPr>
              <p:cNvPr id="2007" name="矩形 2006"/>
              <p:cNvSpPr/>
              <p:nvPr/>
            </p:nvSpPr>
            <p:spPr>
              <a:xfrm>
                <a:off x="6486471" y="4446923"/>
                <a:ext cx="590642" cy="277774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08" name="矩形 2007"/>
              <p:cNvSpPr/>
              <p:nvPr/>
            </p:nvSpPr>
            <p:spPr>
              <a:xfrm>
                <a:off x="6486471" y="3245356"/>
                <a:ext cx="590642" cy="1142838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09" name="矩形 2008"/>
              <p:cNvSpPr/>
              <p:nvPr/>
            </p:nvSpPr>
            <p:spPr>
              <a:xfrm>
                <a:off x="6486471" y="1383483"/>
                <a:ext cx="590642" cy="1804731"/>
              </a:xfrm>
              <a:prstGeom prst="rect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2006" name="文本框 2018"/>
            <p:cNvSpPr txBox="1">
              <a:spLocks noChangeArrowheads="1"/>
            </p:cNvSpPr>
            <p:nvPr/>
          </p:nvSpPr>
          <p:spPr bwMode="auto">
            <a:xfrm>
              <a:off x="10865377" y="4713653"/>
              <a:ext cx="724013" cy="861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5</a:t>
              </a:r>
              <a:r>
                <a:rPr lang="zh-CN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月</a:t>
              </a:r>
            </a:p>
          </p:txBody>
        </p:sp>
      </p:grpSp>
      <p:grpSp>
        <p:nvGrpSpPr>
          <p:cNvPr id="2010" name="组合 2009"/>
          <p:cNvGrpSpPr>
            <a:grpSpLocks/>
          </p:cNvGrpSpPr>
          <p:nvPr/>
        </p:nvGrpSpPr>
        <p:grpSpPr bwMode="auto">
          <a:xfrm>
            <a:off x="4897042" y="4126712"/>
            <a:ext cx="1346597" cy="381001"/>
            <a:chOff x="9486900" y="5560036"/>
            <a:chExt cx="1794761" cy="507688"/>
          </a:xfrm>
        </p:grpSpPr>
        <p:sp>
          <p:nvSpPr>
            <p:cNvPr id="2011" name="矩形 2010"/>
            <p:cNvSpPr/>
            <p:nvPr/>
          </p:nvSpPr>
          <p:spPr>
            <a:xfrm>
              <a:off x="9486900" y="5560036"/>
              <a:ext cx="590319" cy="507688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12" name="文本框 2023"/>
            <p:cNvSpPr txBox="1">
              <a:spLocks noChangeArrowheads="1"/>
            </p:cNvSpPr>
            <p:nvPr/>
          </p:nvSpPr>
          <p:spPr bwMode="auto">
            <a:xfrm>
              <a:off x="10052913" y="5609592"/>
              <a:ext cx="1228748" cy="430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5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类别</a:t>
              </a:r>
              <a:r>
                <a:rPr lang="en-US" altLang="zh-CN" sz="15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13" name="组合 2012"/>
          <p:cNvGrpSpPr>
            <a:grpSpLocks/>
          </p:cNvGrpSpPr>
          <p:nvPr/>
        </p:nvGrpSpPr>
        <p:grpSpPr bwMode="auto">
          <a:xfrm>
            <a:off x="6178155" y="4126712"/>
            <a:ext cx="1345406" cy="381001"/>
            <a:chOff x="9486900" y="5560036"/>
            <a:chExt cx="1794761" cy="507688"/>
          </a:xfrm>
        </p:grpSpPr>
        <p:sp>
          <p:nvSpPr>
            <p:cNvPr id="2014" name="矩形 2013"/>
            <p:cNvSpPr/>
            <p:nvPr/>
          </p:nvSpPr>
          <p:spPr>
            <a:xfrm>
              <a:off x="9486900" y="5560036"/>
              <a:ext cx="590842" cy="50768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15" name="文本框 2027"/>
            <p:cNvSpPr txBox="1">
              <a:spLocks noChangeArrowheads="1"/>
            </p:cNvSpPr>
            <p:nvPr/>
          </p:nvSpPr>
          <p:spPr bwMode="auto">
            <a:xfrm>
              <a:off x="10052914" y="5609592"/>
              <a:ext cx="1228747" cy="430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5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类别</a:t>
              </a:r>
              <a:r>
                <a:rPr lang="en-US" altLang="zh-CN" sz="15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16" name="组合 2015"/>
          <p:cNvGrpSpPr>
            <a:grpSpLocks/>
          </p:cNvGrpSpPr>
          <p:nvPr/>
        </p:nvGrpSpPr>
        <p:grpSpPr bwMode="auto">
          <a:xfrm>
            <a:off x="7458077" y="4126712"/>
            <a:ext cx="1346597" cy="381001"/>
            <a:chOff x="9486900" y="5560036"/>
            <a:chExt cx="1794761" cy="507688"/>
          </a:xfrm>
        </p:grpSpPr>
        <p:sp>
          <p:nvSpPr>
            <p:cNvPr id="2017" name="矩形 2016"/>
            <p:cNvSpPr/>
            <p:nvPr/>
          </p:nvSpPr>
          <p:spPr>
            <a:xfrm>
              <a:off x="9486900" y="5560036"/>
              <a:ext cx="590319" cy="507688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18" name="文本框 2030"/>
            <p:cNvSpPr txBox="1">
              <a:spLocks noChangeArrowheads="1"/>
            </p:cNvSpPr>
            <p:nvPr/>
          </p:nvSpPr>
          <p:spPr bwMode="auto">
            <a:xfrm>
              <a:off x="10052913" y="5609592"/>
              <a:ext cx="1228748" cy="430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5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类别</a:t>
              </a:r>
              <a:r>
                <a:rPr lang="en-US" altLang="zh-CN" sz="15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705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8" grpId="0"/>
      <p:bldP spid="197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3" name="组合 1972"/>
          <p:cNvGrpSpPr>
            <a:grpSpLocks/>
          </p:cNvGrpSpPr>
          <p:nvPr/>
        </p:nvGrpSpPr>
        <p:grpSpPr bwMode="auto">
          <a:xfrm>
            <a:off x="2922986" y="223838"/>
            <a:ext cx="3298031" cy="744639"/>
            <a:chOff x="3896989" y="298683"/>
            <a:chExt cx="4398022" cy="992975"/>
          </a:xfrm>
        </p:grpSpPr>
        <p:sp>
          <p:nvSpPr>
            <p:cNvPr id="1974" name="文本框 1973"/>
            <p:cNvSpPr txBox="1">
              <a:spLocks noChangeArrowheads="1"/>
            </p:cNvSpPr>
            <p:nvPr/>
          </p:nvSpPr>
          <p:spPr bwMode="auto">
            <a:xfrm>
              <a:off x="3896989" y="298683"/>
              <a:ext cx="4398022" cy="554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请在此处添加您的标题</a:t>
              </a:r>
            </a:p>
          </p:txBody>
        </p:sp>
        <p:sp>
          <p:nvSpPr>
            <p:cNvPr id="1975" name="文本框 1974"/>
            <p:cNvSpPr txBox="1">
              <a:spLocks noChangeArrowheads="1"/>
            </p:cNvSpPr>
            <p:nvPr/>
          </p:nvSpPr>
          <p:spPr bwMode="auto">
            <a:xfrm>
              <a:off x="3896989" y="860718"/>
              <a:ext cx="4398022" cy="430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15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Your Main Title Here</a:t>
              </a:r>
              <a:endPara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976" name="直接连接符 1975"/>
            <p:cNvCxnSpPr/>
            <p:nvPr/>
          </p:nvCxnSpPr>
          <p:spPr>
            <a:xfrm>
              <a:off x="5181465" y="871842"/>
              <a:ext cx="1829069" cy="0"/>
            </a:xfrm>
            <a:prstGeom prst="line">
              <a:avLst/>
            </a:prstGeom>
            <a:ln w="0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77" name="菱形 27"/>
          <p:cNvSpPr/>
          <p:nvPr/>
        </p:nvSpPr>
        <p:spPr>
          <a:xfrm>
            <a:off x="4895850" y="2260600"/>
            <a:ext cx="1260475" cy="1260475"/>
          </a:xfrm>
          <a:prstGeom prst="diamond">
            <a:avLst/>
          </a:prstGeom>
          <a:solidFill>
            <a:srgbClr val="FFFFFF">
              <a:alpha val="50195"/>
            </a:srgbClr>
          </a:solidFill>
          <a:ln w="25400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5400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78" name="菱形 28"/>
          <p:cNvSpPr/>
          <p:nvPr/>
        </p:nvSpPr>
        <p:spPr>
          <a:xfrm>
            <a:off x="2987675" y="2260600"/>
            <a:ext cx="1260475" cy="1260475"/>
          </a:xfrm>
          <a:prstGeom prst="diamond">
            <a:avLst/>
          </a:prstGeom>
          <a:solidFill>
            <a:srgbClr val="FFFFFF">
              <a:alpha val="50195"/>
            </a:srgbClr>
          </a:solidFill>
          <a:ln w="25400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5400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79" name="菱形 30"/>
          <p:cNvSpPr/>
          <p:nvPr/>
        </p:nvSpPr>
        <p:spPr>
          <a:xfrm>
            <a:off x="3762375" y="1849438"/>
            <a:ext cx="503238" cy="503237"/>
          </a:xfrm>
          <a:prstGeom prst="diamond">
            <a:avLst/>
          </a:prstGeom>
          <a:solidFill>
            <a:srgbClr val="FFFFFF">
              <a:alpha val="50195"/>
            </a:srgbClr>
          </a:solidFill>
          <a:ln w="25400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5400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80" name="菱形 31"/>
          <p:cNvSpPr/>
          <p:nvPr/>
        </p:nvSpPr>
        <p:spPr>
          <a:xfrm>
            <a:off x="3762375" y="3429000"/>
            <a:ext cx="503238" cy="504825"/>
          </a:xfrm>
          <a:prstGeom prst="diamond">
            <a:avLst/>
          </a:prstGeom>
          <a:solidFill>
            <a:srgbClr val="FFFFFF">
              <a:alpha val="50195"/>
            </a:srgbClr>
          </a:solidFill>
          <a:ln w="25400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5400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81" name="菱形 32"/>
          <p:cNvSpPr/>
          <p:nvPr/>
        </p:nvSpPr>
        <p:spPr>
          <a:xfrm>
            <a:off x="4878388" y="1849438"/>
            <a:ext cx="503237" cy="503237"/>
          </a:xfrm>
          <a:prstGeom prst="diamond">
            <a:avLst/>
          </a:prstGeom>
          <a:solidFill>
            <a:srgbClr val="FFFFFF">
              <a:alpha val="50195"/>
            </a:srgbClr>
          </a:solidFill>
          <a:ln w="25400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5400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82" name="菱形 33"/>
          <p:cNvSpPr/>
          <p:nvPr/>
        </p:nvSpPr>
        <p:spPr>
          <a:xfrm>
            <a:off x="4878388" y="3429000"/>
            <a:ext cx="503237" cy="504825"/>
          </a:xfrm>
          <a:prstGeom prst="diamond">
            <a:avLst/>
          </a:prstGeom>
          <a:solidFill>
            <a:srgbClr val="FFFFFF">
              <a:alpha val="50195"/>
            </a:srgbClr>
          </a:solidFill>
          <a:ln w="25400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5400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83" name="TextBox 42"/>
          <p:cNvSpPr/>
          <p:nvPr/>
        </p:nvSpPr>
        <p:spPr>
          <a:xfrm>
            <a:off x="539750" y="1536700"/>
            <a:ext cx="2592388" cy="7858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bg1"/>
                </a:solidFill>
              </a:rPr>
              <a:t>单击添加标题</a:t>
            </a:r>
            <a:endParaRPr lang="en-US" altLang="zh-CN" sz="1100" dirty="0">
              <a:solidFill>
                <a:schemeClr val="bg1"/>
              </a:solidFill>
            </a:endParaRPr>
          </a:p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zh-CN" altLang="en-US" sz="700" dirty="0">
                <a:solidFill>
                  <a:schemeClr val="bg1"/>
                </a:solidFill>
              </a:rPr>
              <a:t/>
            </a:r>
            <a:br>
              <a:rPr lang="zh-CN" altLang="en-US" sz="700" dirty="0">
                <a:solidFill>
                  <a:schemeClr val="bg1"/>
                </a:solidFill>
              </a:rPr>
            </a:br>
            <a:r>
              <a:rPr lang="zh-CN" altLang="en-US" sz="900" dirty="0">
                <a:solidFill>
                  <a:schemeClr val="bg1"/>
                </a:solidFill>
              </a:rPr>
              <a:t>在此处添加详细描述文本，尽量与标题文本</a:t>
            </a:r>
            <a:endParaRPr lang="en-US" altLang="zh-CN" sz="900" dirty="0">
              <a:solidFill>
                <a:schemeClr val="bg1"/>
              </a:solidFill>
            </a:endParaRPr>
          </a:p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bg1"/>
                </a:solidFill>
              </a:rPr>
              <a:t>语言风格相符合，语言描述尽</a:t>
            </a:r>
            <a:endParaRPr lang="en-US" altLang="zh-CN" sz="900" dirty="0">
              <a:solidFill>
                <a:schemeClr val="bg1"/>
              </a:solidFill>
            </a:endParaRPr>
          </a:p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bg1"/>
                </a:solidFill>
              </a:rPr>
              <a:t>量简洁生动，尽可能概括出段落内容</a:t>
            </a:r>
            <a:endParaRPr lang="en-US" altLang="zh-CN" sz="900" dirty="0">
              <a:solidFill>
                <a:schemeClr val="bg1"/>
              </a:solidFill>
            </a:endParaRPr>
          </a:p>
        </p:txBody>
      </p:sp>
      <p:sp>
        <p:nvSpPr>
          <p:cNvPr id="1984" name="TextBox 43"/>
          <p:cNvSpPr/>
          <p:nvPr/>
        </p:nvSpPr>
        <p:spPr>
          <a:xfrm>
            <a:off x="539750" y="3570288"/>
            <a:ext cx="2592388" cy="784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bg1"/>
                </a:solidFill>
              </a:rPr>
              <a:t>单击添加标题</a:t>
            </a:r>
            <a:endParaRPr lang="en-US" altLang="zh-CN" sz="1100" dirty="0">
              <a:solidFill>
                <a:schemeClr val="bg1"/>
              </a:solidFill>
            </a:endParaRPr>
          </a:p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zh-CN" altLang="en-US" sz="700" dirty="0">
                <a:solidFill>
                  <a:schemeClr val="bg1"/>
                </a:solidFill>
              </a:rPr>
              <a:t/>
            </a:r>
            <a:br>
              <a:rPr lang="zh-CN" altLang="en-US" sz="700" dirty="0">
                <a:solidFill>
                  <a:schemeClr val="bg1"/>
                </a:solidFill>
              </a:rPr>
            </a:br>
            <a:r>
              <a:rPr lang="zh-CN" altLang="en-US" sz="900" dirty="0">
                <a:solidFill>
                  <a:schemeClr val="bg1"/>
                </a:solidFill>
              </a:rPr>
              <a:t>在此处添加详细描述文本，尽量与标题文本</a:t>
            </a:r>
            <a:endParaRPr lang="en-US" altLang="zh-CN" sz="900" dirty="0">
              <a:solidFill>
                <a:schemeClr val="bg1"/>
              </a:solidFill>
            </a:endParaRPr>
          </a:p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bg1"/>
                </a:solidFill>
              </a:rPr>
              <a:t>语言风格相符合，语言描述尽</a:t>
            </a:r>
            <a:endParaRPr lang="en-US" altLang="zh-CN" sz="900" dirty="0">
              <a:solidFill>
                <a:schemeClr val="bg1"/>
              </a:solidFill>
            </a:endParaRPr>
          </a:p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bg1"/>
                </a:solidFill>
              </a:rPr>
              <a:t>量简洁生动，尽可能概括出段落内容</a:t>
            </a:r>
            <a:endParaRPr lang="en-US" altLang="zh-CN" sz="900" dirty="0">
              <a:solidFill>
                <a:schemeClr val="bg1"/>
              </a:solidFill>
            </a:endParaRPr>
          </a:p>
        </p:txBody>
      </p:sp>
      <p:sp>
        <p:nvSpPr>
          <p:cNvPr id="1985" name="TextBox 44"/>
          <p:cNvSpPr/>
          <p:nvPr/>
        </p:nvSpPr>
        <p:spPr>
          <a:xfrm>
            <a:off x="6011863" y="1536700"/>
            <a:ext cx="2592387" cy="7858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bg1"/>
                </a:solidFill>
              </a:rPr>
              <a:t>单击添加标题</a:t>
            </a:r>
            <a:endParaRPr lang="en-US" altLang="zh-CN" sz="1100" dirty="0">
              <a:solidFill>
                <a:schemeClr val="bg1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700" dirty="0">
                <a:solidFill>
                  <a:schemeClr val="bg1"/>
                </a:solidFill>
              </a:rPr>
              <a:t/>
            </a:r>
            <a:br>
              <a:rPr lang="zh-CN" altLang="en-US" sz="700" dirty="0">
                <a:solidFill>
                  <a:schemeClr val="bg1"/>
                </a:solidFill>
              </a:rPr>
            </a:br>
            <a:r>
              <a:rPr lang="zh-CN" altLang="en-US" sz="900" dirty="0">
                <a:solidFill>
                  <a:schemeClr val="bg1"/>
                </a:solidFill>
              </a:rPr>
              <a:t>在此处添加详细描述文本，尽量与标题文本</a:t>
            </a:r>
            <a:endParaRPr lang="en-US" altLang="zh-CN" sz="900" dirty="0">
              <a:solidFill>
                <a:schemeClr val="bg1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bg1"/>
                </a:solidFill>
              </a:rPr>
              <a:t>语言风格相符合，语言描述尽</a:t>
            </a:r>
            <a:endParaRPr lang="en-US" altLang="zh-CN" sz="900" dirty="0">
              <a:solidFill>
                <a:schemeClr val="bg1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bg1"/>
                </a:solidFill>
              </a:rPr>
              <a:t>量简洁生动，尽可能概括出段落内容。</a:t>
            </a:r>
            <a:endParaRPr lang="en-US" altLang="zh-CN" sz="900" dirty="0">
              <a:solidFill>
                <a:schemeClr val="bg1"/>
              </a:solidFill>
            </a:endParaRPr>
          </a:p>
        </p:txBody>
      </p:sp>
      <p:sp>
        <p:nvSpPr>
          <p:cNvPr id="1986" name="TextBox 45"/>
          <p:cNvSpPr/>
          <p:nvPr/>
        </p:nvSpPr>
        <p:spPr>
          <a:xfrm>
            <a:off x="6011863" y="3570288"/>
            <a:ext cx="2592387" cy="784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bg1"/>
                </a:solidFill>
              </a:rPr>
              <a:t>单击添加标题</a:t>
            </a:r>
            <a:endParaRPr lang="en-US" altLang="zh-CN" sz="1100" dirty="0">
              <a:solidFill>
                <a:schemeClr val="bg1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700" dirty="0">
                <a:solidFill>
                  <a:schemeClr val="bg1"/>
                </a:solidFill>
              </a:rPr>
              <a:t/>
            </a:r>
            <a:br>
              <a:rPr lang="zh-CN" altLang="en-US" sz="700" dirty="0">
                <a:solidFill>
                  <a:schemeClr val="bg1"/>
                </a:solidFill>
              </a:rPr>
            </a:br>
            <a:r>
              <a:rPr lang="zh-CN" altLang="en-US" sz="900" dirty="0">
                <a:solidFill>
                  <a:schemeClr val="bg1"/>
                </a:solidFill>
              </a:rPr>
              <a:t>在此处添加详细描述文本，尽量与标题文本</a:t>
            </a:r>
            <a:endParaRPr lang="en-US" altLang="zh-CN" sz="900" dirty="0">
              <a:solidFill>
                <a:schemeClr val="bg1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bg1"/>
                </a:solidFill>
              </a:rPr>
              <a:t>语言风格相符合，语言描述尽</a:t>
            </a:r>
            <a:endParaRPr lang="en-US" altLang="zh-CN" sz="900" dirty="0">
              <a:solidFill>
                <a:schemeClr val="bg1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bg1"/>
                </a:solidFill>
              </a:rPr>
              <a:t>量简洁生动，尽可能概括出段落内容。</a:t>
            </a:r>
            <a:endParaRPr lang="en-US" altLang="zh-CN" sz="900" dirty="0">
              <a:solidFill>
                <a:schemeClr val="bg1"/>
              </a:solidFill>
            </a:endParaRPr>
          </a:p>
        </p:txBody>
      </p:sp>
      <p:grpSp>
        <p:nvGrpSpPr>
          <p:cNvPr id="1987" name="组合 2"/>
          <p:cNvGrpSpPr/>
          <p:nvPr/>
        </p:nvGrpSpPr>
        <p:grpSpPr>
          <a:xfrm>
            <a:off x="3563938" y="1882775"/>
            <a:ext cx="2016125" cy="2016125"/>
            <a:chOff x="0" y="0"/>
            <a:chExt cx="2016224" cy="2016224"/>
          </a:xfrm>
        </p:grpSpPr>
        <p:sp>
          <p:nvSpPr>
            <p:cNvPr id="1988" name="菱形 29"/>
            <p:cNvSpPr/>
            <p:nvPr/>
          </p:nvSpPr>
          <p:spPr>
            <a:xfrm>
              <a:off x="0" y="0"/>
              <a:ext cx="2016224" cy="2016224"/>
            </a:xfrm>
            <a:prstGeom prst="diamond">
              <a:avLst/>
            </a:prstGeom>
            <a:solidFill>
              <a:srgbClr val="FFFFFF">
                <a:alpha val="50195"/>
              </a:srgbClr>
            </a:solidFill>
            <a:ln w="25400">
              <a:noFill/>
            </a:ln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微软雅黑" panose="020B0503020204020204" pitchFamily="34" charset="-122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  <a:sym typeface="微软雅黑" panose="020B0503020204020204" pitchFamily="34" charset="-122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  <a:sym typeface="微软雅黑" panose="020B0503020204020204" pitchFamily="34" charset="-122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  <a:sym typeface="微软雅黑" panose="020B0503020204020204" pitchFamily="34" charset="-122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  <a:sym typeface="微软雅黑" panose="020B0503020204020204" pitchFamily="34" charset="-122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zh-CN" sz="540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89" name="矩形 19"/>
            <p:cNvSpPr/>
            <p:nvPr/>
          </p:nvSpPr>
          <p:spPr>
            <a:xfrm rot="1865145">
              <a:off x="812202" y="606203"/>
              <a:ext cx="493420" cy="803819"/>
            </a:xfrm>
            <a:custGeom>
              <a:avLst/>
              <a:gdLst>
                <a:gd name="txL" fmla="*/ 0 w 702116"/>
                <a:gd name="txT" fmla="*/ 0 h 1143806"/>
                <a:gd name="txR" fmla="*/ 702116 w 702116"/>
                <a:gd name="txB" fmla="*/ 1143806 h 1143806"/>
              </a:gdLst>
              <a:ahLst/>
              <a:cxnLst>
                <a:cxn ang="0">
                  <a:pos x="90975" y="361850"/>
                </a:cxn>
                <a:cxn ang="0">
                  <a:pos x="235494" y="274721"/>
                </a:cxn>
                <a:cxn ang="0">
                  <a:pos x="243687" y="288309"/>
                </a:cxn>
                <a:cxn ang="0">
                  <a:pos x="99167" y="375439"/>
                </a:cxn>
                <a:cxn ang="0">
                  <a:pos x="90975" y="361850"/>
                </a:cxn>
                <a:cxn ang="0">
                  <a:pos x="0" y="291248"/>
                </a:cxn>
                <a:cxn ang="0">
                  <a:pos x="122652" y="291248"/>
                </a:cxn>
                <a:cxn ang="0">
                  <a:pos x="61326" y="396981"/>
                </a:cxn>
                <a:cxn ang="0">
                  <a:pos x="0" y="291248"/>
                </a:cxn>
                <a:cxn ang="0">
                  <a:pos x="73438" y="63907"/>
                </a:cxn>
                <a:cxn ang="0">
                  <a:pos x="121883" y="63907"/>
                </a:cxn>
                <a:cxn ang="0">
                  <a:pos x="121883" y="273067"/>
                </a:cxn>
                <a:cxn ang="0">
                  <a:pos x="73438" y="273067"/>
                </a:cxn>
                <a:cxn ang="0">
                  <a:pos x="73438" y="63907"/>
                </a:cxn>
                <a:cxn ang="0">
                  <a:pos x="769" y="63907"/>
                </a:cxn>
                <a:cxn ang="0">
                  <a:pos x="49215" y="63907"/>
                </a:cxn>
                <a:cxn ang="0">
                  <a:pos x="49215" y="273067"/>
                </a:cxn>
                <a:cxn ang="0">
                  <a:pos x="769" y="273067"/>
                </a:cxn>
                <a:cxn ang="0">
                  <a:pos x="769" y="63907"/>
                </a:cxn>
                <a:cxn ang="0">
                  <a:pos x="3078" y="2309"/>
                </a:cxn>
                <a:cxn ang="0">
                  <a:pos x="8654" y="0"/>
                </a:cxn>
                <a:cxn ang="0">
                  <a:pos x="113998" y="0"/>
                </a:cxn>
                <a:cxn ang="0">
                  <a:pos x="121883" y="7885"/>
                </a:cxn>
                <a:cxn ang="0">
                  <a:pos x="121883" y="36610"/>
                </a:cxn>
                <a:cxn ang="0">
                  <a:pos x="113998" y="44496"/>
                </a:cxn>
                <a:cxn ang="0">
                  <a:pos x="8654" y="44496"/>
                </a:cxn>
                <a:cxn ang="0">
                  <a:pos x="769" y="36610"/>
                </a:cxn>
                <a:cxn ang="0">
                  <a:pos x="769" y="7885"/>
                </a:cxn>
                <a:cxn ang="0">
                  <a:pos x="3078" y="2309"/>
                </a:cxn>
              </a:cxnLst>
              <a:rect l="txL" t="txT" r="txR" b="txB"/>
              <a:pathLst>
                <a:path w="702116" h="1143806">
                  <a:moveTo>
                    <a:pt x="262117" y="1042584"/>
                  </a:moveTo>
                  <a:lnTo>
                    <a:pt x="678511" y="791541"/>
                  </a:lnTo>
                  <a:lnTo>
                    <a:pt x="702116" y="830694"/>
                  </a:lnTo>
                  <a:lnTo>
                    <a:pt x="285723" y="1081738"/>
                  </a:lnTo>
                  <a:lnTo>
                    <a:pt x="262117" y="1042584"/>
                  </a:lnTo>
                  <a:close/>
                  <a:moveTo>
                    <a:pt x="0" y="839161"/>
                  </a:moveTo>
                  <a:lnTo>
                    <a:pt x="353388" y="839161"/>
                  </a:lnTo>
                  <a:lnTo>
                    <a:pt x="176694" y="1143806"/>
                  </a:lnTo>
                  <a:lnTo>
                    <a:pt x="0" y="839161"/>
                  </a:lnTo>
                  <a:close/>
                  <a:moveTo>
                    <a:pt x="211590" y="184135"/>
                  </a:moveTo>
                  <a:lnTo>
                    <a:pt x="351173" y="184135"/>
                  </a:lnTo>
                  <a:lnTo>
                    <a:pt x="351173" y="786777"/>
                  </a:lnTo>
                  <a:lnTo>
                    <a:pt x="211590" y="786777"/>
                  </a:lnTo>
                  <a:lnTo>
                    <a:pt x="211590" y="184135"/>
                  </a:lnTo>
                  <a:close/>
                  <a:moveTo>
                    <a:pt x="2216" y="184135"/>
                  </a:moveTo>
                  <a:lnTo>
                    <a:pt x="141799" y="184135"/>
                  </a:lnTo>
                  <a:lnTo>
                    <a:pt x="141799" y="786777"/>
                  </a:lnTo>
                  <a:lnTo>
                    <a:pt x="2216" y="786777"/>
                  </a:lnTo>
                  <a:lnTo>
                    <a:pt x="2216" y="184135"/>
                  </a:lnTo>
                  <a:close/>
                  <a:moveTo>
                    <a:pt x="8869" y="6654"/>
                  </a:moveTo>
                  <a:cubicBezTo>
                    <a:pt x="12980" y="2543"/>
                    <a:pt x="18660" y="0"/>
                    <a:pt x="24933" y="0"/>
                  </a:cubicBezTo>
                  <a:lnTo>
                    <a:pt x="328454" y="0"/>
                  </a:lnTo>
                  <a:cubicBezTo>
                    <a:pt x="341002" y="0"/>
                    <a:pt x="351172" y="10171"/>
                    <a:pt x="351173" y="22718"/>
                  </a:cubicBezTo>
                  <a:lnTo>
                    <a:pt x="351172" y="105485"/>
                  </a:lnTo>
                  <a:cubicBezTo>
                    <a:pt x="351172" y="118032"/>
                    <a:pt x="341001" y="128203"/>
                    <a:pt x="328454" y="128203"/>
                  </a:cubicBezTo>
                  <a:lnTo>
                    <a:pt x="24933" y="128203"/>
                  </a:lnTo>
                  <a:cubicBezTo>
                    <a:pt x="12386" y="128203"/>
                    <a:pt x="2215" y="118032"/>
                    <a:pt x="2215" y="105485"/>
                  </a:cubicBezTo>
                  <a:lnTo>
                    <a:pt x="2215" y="22718"/>
                  </a:lnTo>
                  <a:cubicBezTo>
                    <a:pt x="2215" y="16444"/>
                    <a:pt x="4758" y="10765"/>
                    <a:pt x="8869" y="6654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2001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4" dur="1000"/>
                                        <p:tgtEl>
                                          <p:spTgt spid="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" dur="500"/>
                                        <p:tgtEl>
                                          <p:spTgt spid="1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5" dur="500"/>
                                        <p:tgtEl>
                                          <p:spTgt spid="1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2" dur="1000"/>
                                        <p:tgtEl>
                                          <p:spTgt spid="1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8" dur="1000"/>
                                        <p:tgtEl>
                                          <p:spTgt spid="1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4" dur="1000"/>
                                        <p:tgtEl>
                                          <p:spTgt spid="1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50" dur="1000"/>
                                        <p:tgtEl>
                                          <p:spTgt spid="1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7" grpId="0" bldLvl="0" animBg="1"/>
      <p:bldP spid="1978" grpId="0" bldLvl="0" animBg="1"/>
      <p:bldP spid="1979" grpId="0" bldLvl="0" animBg="1"/>
      <p:bldP spid="1980" grpId="0" bldLvl="0" animBg="1"/>
      <p:bldP spid="1981" grpId="0" bldLvl="0" animBg="1"/>
      <p:bldP spid="1982" grpId="0" bldLvl="0" animBg="1"/>
      <p:bldP spid="1983" grpId="0" bldLvl="0"/>
      <p:bldP spid="1984" grpId="0" bldLvl="0"/>
      <p:bldP spid="1985" grpId="0" bldLvl="0"/>
      <p:bldP spid="1986" grpId="0" bldLvl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3" name="组合 1972"/>
          <p:cNvGrpSpPr>
            <a:grpSpLocks/>
          </p:cNvGrpSpPr>
          <p:nvPr/>
        </p:nvGrpSpPr>
        <p:grpSpPr bwMode="auto">
          <a:xfrm>
            <a:off x="2922986" y="223838"/>
            <a:ext cx="3298031" cy="744639"/>
            <a:chOff x="3896989" y="298683"/>
            <a:chExt cx="4398022" cy="992975"/>
          </a:xfrm>
        </p:grpSpPr>
        <p:sp>
          <p:nvSpPr>
            <p:cNvPr id="1974" name="文本框 1973"/>
            <p:cNvSpPr txBox="1">
              <a:spLocks noChangeArrowheads="1"/>
            </p:cNvSpPr>
            <p:nvPr/>
          </p:nvSpPr>
          <p:spPr bwMode="auto">
            <a:xfrm>
              <a:off x="3896989" y="298683"/>
              <a:ext cx="4398022" cy="554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请在此处添加您的标题</a:t>
              </a:r>
            </a:p>
          </p:txBody>
        </p:sp>
        <p:sp>
          <p:nvSpPr>
            <p:cNvPr id="1975" name="文本框 1974"/>
            <p:cNvSpPr txBox="1">
              <a:spLocks noChangeArrowheads="1"/>
            </p:cNvSpPr>
            <p:nvPr/>
          </p:nvSpPr>
          <p:spPr bwMode="auto">
            <a:xfrm>
              <a:off x="3896989" y="860718"/>
              <a:ext cx="4398022" cy="430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15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Your Main Title Here</a:t>
              </a:r>
              <a:endPara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976" name="直接连接符 1975"/>
            <p:cNvCxnSpPr/>
            <p:nvPr/>
          </p:nvCxnSpPr>
          <p:spPr>
            <a:xfrm>
              <a:off x="5181465" y="871842"/>
              <a:ext cx="1829069" cy="0"/>
            </a:xfrm>
            <a:prstGeom prst="line">
              <a:avLst/>
            </a:prstGeom>
            <a:ln w="0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77" name="图片 197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5736" y="1066801"/>
            <a:ext cx="2720578" cy="3677841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78" name="文本框 1977"/>
          <p:cNvSpPr txBox="1"/>
          <p:nvPr/>
        </p:nvSpPr>
        <p:spPr>
          <a:xfrm>
            <a:off x="6000752" y="4318398"/>
            <a:ext cx="2470547" cy="3231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请在此处添加您的标题</a:t>
            </a:r>
          </a:p>
        </p:txBody>
      </p:sp>
      <p:sp>
        <p:nvSpPr>
          <p:cNvPr id="1979" name="文本框 1978"/>
          <p:cNvSpPr txBox="1"/>
          <p:nvPr/>
        </p:nvSpPr>
        <p:spPr>
          <a:xfrm flipH="1">
            <a:off x="1391842" y="1019175"/>
            <a:ext cx="2018109" cy="3231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添加您的标题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80" name="文本框 1979"/>
          <p:cNvSpPr txBox="1">
            <a:spLocks noChangeArrowheads="1"/>
          </p:cNvSpPr>
          <p:nvPr/>
        </p:nvSpPr>
        <p:spPr bwMode="auto">
          <a:xfrm flipH="1">
            <a:off x="1758554" y="1450182"/>
            <a:ext cx="3408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我曾经欣赏过生命绚丽，也曾经低迷于生命价值的暗淡。在我的生命里似有似无的缺少了一种最安和的色彩。</a:t>
            </a:r>
            <a:endParaRPr lang="zh-CN" altLang="en-US" sz="1200" u="sng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981" name="直接连接符 1980"/>
          <p:cNvCxnSpPr/>
          <p:nvPr/>
        </p:nvCxnSpPr>
        <p:spPr>
          <a:xfrm>
            <a:off x="1821658" y="1375172"/>
            <a:ext cx="1937147" cy="0"/>
          </a:xfrm>
          <a:prstGeom prst="line">
            <a:avLst/>
          </a:prstGeom>
          <a:ln w="0"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82" name="组合 1981"/>
          <p:cNvGrpSpPr>
            <a:grpSpLocks/>
          </p:cNvGrpSpPr>
          <p:nvPr/>
        </p:nvGrpSpPr>
        <p:grpSpPr bwMode="auto">
          <a:xfrm>
            <a:off x="528639" y="1051323"/>
            <a:ext cx="965597" cy="965597"/>
            <a:chOff x="730149" y="1431924"/>
            <a:chExt cx="1558071" cy="1558071"/>
          </a:xfrm>
        </p:grpSpPr>
        <p:sp>
          <p:nvSpPr>
            <p:cNvPr id="1983" name="矩形 1982"/>
            <p:cNvSpPr/>
            <p:nvPr/>
          </p:nvSpPr>
          <p:spPr>
            <a:xfrm>
              <a:off x="730149" y="1431924"/>
              <a:ext cx="1558071" cy="155807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1984" name="组合 2045"/>
            <p:cNvGrpSpPr>
              <a:grpSpLocks/>
            </p:cNvGrpSpPr>
            <p:nvPr/>
          </p:nvGrpSpPr>
          <p:grpSpPr bwMode="auto">
            <a:xfrm>
              <a:off x="1163109" y="1895840"/>
              <a:ext cx="692150" cy="630238"/>
              <a:chOff x="848620" y="1876790"/>
              <a:chExt cx="692150" cy="630238"/>
            </a:xfrm>
          </p:grpSpPr>
          <p:sp>
            <p:nvSpPr>
              <p:cNvPr id="1985" name="Rectangle 576"/>
              <p:cNvSpPr>
                <a:spLocks noChangeArrowheads="1"/>
              </p:cNvSpPr>
              <p:nvPr/>
            </p:nvSpPr>
            <p:spPr bwMode="auto">
              <a:xfrm>
                <a:off x="848620" y="1876790"/>
                <a:ext cx="692150" cy="630238"/>
              </a:xfrm>
              <a:prstGeom prst="rect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986" name="Rectangle 577"/>
              <p:cNvSpPr>
                <a:spLocks noChangeArrowheads="1"/>
              </p:cNvSpPr>
              <p:nvPr/>
            </p:nvSpPr>
            <p:spPr bwMode="auto">
              <a:xfrm>
                <a:off x="908945" y="1937115"/>
                <a:ext cx="571500" cy="420688"/>
              </a:xfrm>
              <a:prstGeom prst="rect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987" name="Freeform 578"/>
              <p:cNvSpPr>
                <a:spLocks/>
              </p:cNvSpPr>
              <p:nvPr/>
            </p:nvSpPr>
            <p:spPr bwMode="auto">
              <a:xfrm>
                <a:off x="1112145" y="2079990"/>
                <a:ext cx="368300" cy="168275"/>
              </a:xfrm>
              <a:custGeom>
                <a:avLst/>
                <a:gdLst>
                  <a:gd name="T0" fmla="*/ 0 w 98"/>
                  <a:gd name="T1" fmla="*/ 2147483647 h 45"/>
                  <a:gd name="T2" fmla="*/ 2147483647 w 98"/>
                  <a:gd name="T3" fmla="*/ 2147483647 h 45"/>
                  <a:gd name="T4" fmla="*/ 2147483647 w 98"/>
                  <a:gd name="T5" fmla="*/ 2147483647 h 45"/>
                  <a:gd name="T6" fmla="*/ 2147483647 w 98"/>
                  <a:gd name="T7" fmla="*/ 2147483647 h 4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8" h="45">
                    <a:moveTo>
                      <a:pt x="0" y="38"/>
                    </a:moveTo>
                    <a:cubicBezTo>
                      <a:pt x="30" y="6"/>
                      <a:pt x="30" y="6"/>
                      <a:pt x="30" y="6"/>
                    </a:cubicBezTo>
                    <a:cubicBezTo>
                      <a:pt x="37" y="1"/>
                      <a:pt x="48" y="0"/>
                      <a:pt x="55" y="6"/>
                    </a:cubicBezTo>
                    <a:cubicBezTo>
                      <a:pt x="98" y="45"/>
                      <a:pt x="98" y="45"/>
                      <a:pt x="98" y="45"/>
                    </a:cubicBezTo>
                  </a:path>
                </a:pathLst>
              </a:custGeom>
              <a:noFill/>
              <a:ln w="30163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88" name="Freeform 579"/>
              <p:cNvSpPr>
                <a:spLocks/>
              </p:cNvSpPr>
              <p:nvPr/>
            </p:nvSpPr>
            <p:spPr bwMode="auto">
              <a:xfrm>
                <a:off x="908945" y="2170478"/>
                <a:ext cx="285750" cy="127000"/>
              </a:xfrm>
              <a:custGeom>
                <a:avLst/>
                <a:gdLst>
                  <a:gd name="T0" fmla="*/ 0 w 76"/>
                  <a:gd name="T1" fmla="*/ 2147483647 h 34"/>
                  <a:gd name="T2" fmla="*/ 2147483647 w 76"/>
                  <a:gd name="T3" fmla="*/ 2147483647 h 34"/>
                  <a:gd name="T4" fmla="*/ 2147483647 w 76"/>
                  <a:gd name="T5" fmla="*/ 2147483647 h 34"/>
                  <a:gd name="T6" fmla="*/ 2147483647 w 76"/>
                  <a:gd name="T7" fmla="*/ 2147483647 h 3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6" h="34">
                    <a:moveTo>
                      <a:pt x="0" y="26"/>
                    </a:moveTo>
                    <a:cubicBezTo>
                      <a:pt x="20" y="6"/>
                      <a:pt x="20" y="6"/>
                      <a:pt x="20" y="6"/>
                    </a:cubicBezTo>
                    <a:cubicBezTo>
                      <a:pt x="27" y="1"/>
                      <a:pt x="38" y="0"/>
                      <a:pt x="45" y="6"/>
                    </a:cubicBezTo>
                    <a:cubicBezTo>
                      <a:pt x="76" y="34"/>
                      <a:pt x="76" y="34"/>
                      <a:pt x="76" y="34"/>
                    </a:cubicBezTo>
                  </a:path>
                </a:pathLst>
              </a:custGeom>
              <a:noFill/>
              <a:ln w="30163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89" name="Oval 580"/>
              <p:cNvSpPr>
                <a:spLocks noChangeArrowheads="1"/>
              </p:cNvSpPr>
              <p:nvPr/>
            </p:nvSpPr>
            <p:spPr bwMode="auto">
              <a:xfrm>
                <a:off x="1059757" y="1997440"/>
                <a:ext cx="90488" cy="90488"/>
              </a:xfrm>
              <a:prstGeom prst="ellipse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990" name="Freeform 581"/>
              <p:cNvSpPr>
                <a:spLocks/>
              </p:cNvSpPr>
              <p:nvPr/>
            </p:nvSpPr>
            <p:spPr bwMode="auto">
              <a:xfrm>
                <a:off x="1180407" y="2176828"/>
                <a:ext cx="195263" cy="30163"/>
              </a:xfrm>
              <a:custGeom>
                <a:avLst/>
                <a:gdLst>
                  <a:gd name="T0" fmla="*/ 2147483647 w 123"/>
                  <a:gd name="T1" fmla="*/ 0 h 19"/>
                  <a:gd name="T2" fmla="*/ 2147483647 w 123"/>
                  <a:gd name="T3" fmla="*/ 2147483647 h 19"/>
                  <a:gd name="T4" fmla="*/ 2147483647 w 123"/>
                  <a:gd name="T5" fmla="*/ 0 h 19"/>
                  <a:gd name="T6" fmla="*/ 2147483647 w 123"/>
                  <a:gd name="T7" fmla="*/ 2147483647 h 19"/>
                  <a:gd name="T8" fmla="*/ 0 w 123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" h="19">
                    <a:moveTo>
                      <a:pt x="123" y="0"/>
                    </a:moveTo>
                    <a:lnTo>
                      <a:pt x="85" y="19"/>
                    </a:lnTo>
                    <a:lnTo>
                      <a:pt x="57" y="0"/>
                    </a:lnTo>
                    <a:lnTo>
                      <a:pt x="28" y="19"/>
                    </a:lnTo>
                    <a:lnTo>
                      <a:pt x="0" y="0"/>
                    </a:lnTo>
                  </a:path>
                </a:pathLst>
              </a:custGeom>
              <a:noFill/>
              <a:ln w="30163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991" name="组合 1990"/>
          <p:cNvGrpSpPr>
            <a:grpSpLocks/>
          </p:cNvGrpSpPr>
          <p:nvPr/>
        </p:nvGrpSpPr>
        <p:grpSpPr bwMode="auto">
          <a:xfrm>
            <a:off x="535783" y="2386014"/>
            <a:ext cx="965597" cy="965597"/>
            <a:chOff x="730149" y="3059340"/>
            <a:chExt cx="1558071" cy="1558071"/>
          </a:xfrm>
        </p:grpSpPr>
        <p:sp>
          <p:nvSpPr>
            <p:cNvPr id="1992" name="矩形 1991"/>
            <p:cNvSpPr/>
            <p:nvPr/>
          </p:nvSpPr>
          <p:spPr>
            <a:xfrm>
              <a:off x="730149" y="3059340"/>
              <a:ext cx="1558071" cy="155807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1993" name="组合 2047"/>
            <p:cNvGrpSpPr>
              <a:grpSpLocks/>
            </p:cNvGrpSpPr>
            <p:nvPr/>
          </p:nvGrpSpPr>
          <p:grpSpPr bwMode="auto">
            <a:xfrm>
              <a:off x="1163109" y="3523256"/>
              <a:ext cx="692150" cy="630238"/>
              <a:chOff x="6123189" y="3367505"/>
              <a:chExt cx="692150" cy="630238"/>
            </a:xfrm>
          </p:grpSpPr>
          <p:sp>
            <p:nvSpPr>
              <p:cNvPr id="1994" name="Line 588"/>
              <p:cNvSpPr>
                <a:spLocks noChangeShapeType="1"/>
              </p:cNvSpPr>
              <p:nvPr/>
            </p:nvSpPr>
            <p:spPr bwMode="auto">
              <a:xfrm>
                <a:off x="6123189" y="3367505"/>
                <a:ext cx="692150" cy="0"/>
              </a:xfrm>
              <a:prstGeom prst="line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95" name="Line 589"/>
              <p:cNvSpPr>
                <a:spLocks noChangeShapeType="1"/>
              </p:cNvSpPr>
              <p:nvPr/>
            </p:nvSpPr>
            <p:spPr bwMode="auto">
              <a:xfrm flipH="1">
                <a:off x="6123189" y="3488155"/>
                <a:ext cx="692150" cy="0"/>
              </a:xfrm>
              <a:prstGeom prst="line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96" name="Line 590"/>
              <p:cNvSpPr>
                <a:spLocks noChangeShapeType="1"/>
              </p:cNvSpPr>
              <p:nvPr/>
            </p:nvSpPr>
            <p:spPr bwMode="auto">
              <a:xfrm flipV="1">
                <a:off x="6393064" y="3367505"/>
                <a:ext cx="0" cy="120650"/>
              </a:xfrm>
              <a:prstGeom prst="line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97" name="Line 591"/>
              <p:cNvSpPr>
                <a:spLocks noChangeShapeType="1"/>
              </p:cNvSpPr>
              <p:nvPr/>
            </p:nvSpPr>
            <p:spPr bwMode="auto">
              <a:xfrm flipV="1">
                <a:off x="6543876" y="3367505"/>
                <a:ext cx="0" cy="120650"/>
              </a:xfrm>
              <a:prstGeom prst="line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98" name="Line 592"/>
              <p:cNvSpPr>
                <a:spLocks noChangeShapeType="1"/>
              </p:cNvSpPr>
              <p:nvPr/>
            </p:nvSpPr>
            <p:spPr bwMode="auto">
              <a:xfrm flipV="1">
                <a:off x="6243839" y="3367505"/>
                <a:ext cx="0" cy="120650"/>
              </a:xfrm>
              <a:prstGeom prst="line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99" name="Line 593"/>
              <p:cNvSpPr>
                <a:spLocks noChangeShapeType="1"/>
              </p:cNvSpPr>
              <p:nvPr/>
            </p:nvSpPr>
            <p:spPr bwMode="auto">
              <a:xfrm flipV="1">
                <a:off x="6694689" y="3367505"/>
                <a:ext cx="0" cy="120650"/>
              </a:xfrm>
              <a:prstGeom prst="line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00" name="Line 594"/>
              <p:cNvSpPr>
                <a:spLocks noChangeShapeType="1"/>
              </p:cNvSpPr>
              <p:nvPr/>
            </p:nvSpPr>
            <p:spPr bwMode="auto">
              <a:xfrm flipV="1">
                <a:off x="6393064" y="3877093"/>
                <a:ext cx="0" cy="120650"/>
              </a:xfrm>
              <a:prstGeom prst="line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01" name="Line 595"/>
              <p:cNvSpPr>
                <a:spLocks noChangeShapeType="1"/>
              </p:cNvSpPr>
              <p:nvPr/>
            </p:nvSpPr>
            <p:spPr bwMode="auto">
              <a:xfrm flipV="1">
                <a:off x="6543876" y="3877093"/>
                <a:ext cx="0" cy="120650"/>
              </a:xfrm>
              <a:prstGeom prst="line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02" name="Line 596"/>
              <p:cNvSpPr>
                <a:spLocks noChangeShapeType="1"/>
              </p:cNvSpPr>
              <p:nvPr/>
            </p:nvSpPr>
            <p:spPr bwMode="auto">
              <a:xfrm flipV="1">
                <a:off x="6243839" y="3877093"/>
                <a:ext cx="0" cy="120650"/>
              </a:xfrm>
              <a:prstGeom prst="line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03" name="Line 597"/>
              <p:cNvSpPr>
                <a:spLocks noChangeShapeType="1"/>
              </p:cNvSpPr>
              <p:nvPr/>
            </p:nvSpPr>
            <p:spPr bwMode="auto">
              <a:xfrm flipV="1">
                <a:off x="6694689" y="3877093"/>
                <a:ext cx="0" cy="120650"/>
              </a:xfrm>
              <a:prstGeom prst="line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04" name="Rectangle 598"/>
              <p:cNvSpPr>
                <a:spLocks noChangeArrowheads="1"/>
              </p:cNvSpPr>
              <p:nvPr/>
            </p:nvSpPr>
            <p:spPr bwMode="auto">
              <a:xfrm>
                <a:off x="6123189" y="3877093"/>
                <a:ext cx="692150" cy="120650"/>
              </a:xfrm>
              <a:prstGeom prst="rect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005" name="Rectangle 599"/>
              <p:cNvSpPr>
                <a:spLocks noChangeArrowheads="1"/>
              </p:cNvSpPr>
              <p:nvPr/>
            </p:nvSpPr>
            <p:spPr bwMode="auto">
              <a:xfrm>
                <a:off x="6123189" y="3488155"/>
                <a:ext cx="692150" cy="388938"/>
              </a:xfrm>
              <a:prstGeom prst="rect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006" name="Line 600"/>
              <p:cNvSpPr>
                <a:spLocks noChangeShapeType="1"/>
              </p:cNvSpPr>
              <p:nvPr/>
            </p:nvSpPr>
            <p:spPr bwMode="auto">
              <a:xfrm flipV="1">
                <a:off x="6123189" y="3367505"/>
                <a:ext cx="0" cy="120650"/>
              </a:xfrm>
              <a:prstGeom prst="line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07" name="Line 601"/>
              <p:cNvSpPr>
                <a:spLocks noChangeShapeType="1"/>
              </p:cNvSpPr>
              <p:nvPr/>
            </p:nvSpPr>
            <p:spPr bwMode="auto">
              <a:xfrm>
                <a:off x="6815339" y="3367505"/>
                <a:ext cx="0" cy="120650"/>
              </a:xfrm>
              <a:prstGeom prst="line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08" name="Freeform 602"/>
              <p:cNvSpPr>
                <a:spLocks/>
              </p:cNvSpPr>
              <p:nvPr/>
            </p:nvSpPr>
            <p:spPr bwMode="auto">
              <a:xfrm>
                <a:off x="6393064" y="3607218"/>
                <a:ext cx="150813" cy="150813"/>
              </a:xfrm>
              <a:custGeom>
                <a:avLst/>
                <a:gdLst>
                  <a:gd name="T0" fmla="*/ 0 w 95"/>
                  <a:gd name="T1" fmla="*/ 2147483647 h 95"/>
                  <a:gd name="T2" fmla="*/ 0 w 95"/>
                  <a:gd name="T3" fmla="*/ 0 h 95"/>
                  <a:gd name="T4" fmla="*/ 2147483647 w 95"/>
                  <a:gd name="T5" fmla="*/ 2147483647 h 95"/>
                  <a:gd name="T6" fmla="*/ 0 w 95"/>
                  <a:gd name="T7" fmla="*/ 2147483647 h 9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5" h="95">
                    <a:moveTo>
                      <a:pt x="0" y="95"/>
                    </a:moveTo>
                    <a:lnTo>
                      <a:pt x="0" y="0"/>
                    </a:lnTo>
                    <a:lnTo>
                      <a:pt x="95" y="47"/>
                    </a:lnTo>
                    <a:lnTo>
                      <a:pt x="0" y="95"/>
                    </a:lnTo>
                    <a:close/>
                  </a:path>
                </a:pathLst>
              </a:custGeom>
              <a:noFill/>
              <a:ln w="30163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009" name="组合 2008"/>
          <p:cNvGrpSpPr>
            <a:grpSpLocks/>
          </p:cNvGrpSpPr>
          <p:nvPr/>
        </p:nvGrpSpPr>
        <p:grpSpPr bwMode="auto">
          <a:xfrm>
            <a:off x="547689" y="3743327"/>
            <a:ext cx="965597" cy="965597"/>
            <a:chOff x="730149" y="4686757"/>
            <a:chExt cx="1558071" cy="1558071"/>
          </a:xfrm>
        </p:grpSpPr>
        <p:sp>
          <p:nvSpPr>
            <p:cNvPr id="2010" name="矩形 2009"/>
            <p:cNvSpPr/>
            <p:nvPr/>
          </p:nvSpPr>
          <p:spPr>
            <a:xfrm>
              <a:off x="730149" y="4686757"/>
              <a:ext cx="1558071" cy="155807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2011" name="组合 2048"/>
            <p:cNvGrpSpPr>
              <a:grpSpLocks/>
            </p:cNvGrpSpPr>
            <p:nvPr/>
          </p:nvGrpSpPr>
          <p:grpSpPr bwMode="auto">
            <a:xfrm>
              <a:off x="1163109" y="5048979"/>
              <a:ext cx="692151" cy="690563"/>
              <a:chOff x="928177" y="5029929"/>
              <a:chExt cx="692151" cy="690563"/>
            </a:xfrm>
          </p:grpSpPr>
          <p:sp>
            <p:nvSpPr>
              <p:cNvPr id="2012" name="Freeform 603"/>
              <p:cNvSpPr>
                <a:spLocks/>
              </p:cNvSpPr>
              <p:nvPr/>
            </p:nvSpPr>
            <p:spPr bwMode="auto">
              <a:xfrm>
                <a:off x="928177" y="5360129"/>
                <a:ext cx="692150" cy="360363"/>
              </a:xfrm>
              <a:custGeom>
                <a:avLst/>
                <a:gdLst>
                  <a:gd name="T0" fmla="*/ 2147483647 w 184"/>
                  <a:gd name="T1" fmla="*/ 0 h 96"/>
                  <a:gd name="T2" fmla="*/ 2147483647 w 184"/>
                  <a:gd name="T3" fmla="*/ 2147483647 h 96"/>
                  <a:gd name="T4" fmla="*/ 2147483647 w 184"/>
                  <a:gd name="T5" fmla="*/ 2147483647 h 96"/>
                  <a:gd name="T6" fmla="*/ 2147483647 w 184"/>
                  <a:gd name="T7" fmla="*/ 2147483647 h 96"/>
                  <a:gd name="T8" fmla="*/ 0 w 184"/>
                  <a:gd name="T9" fmla="*/ 2147483647 h 96"/>
                  <a:gd name="T10" fmla="*/ 0 w 184"/>
                  <a:gd name="T11" fmla="*/ 0 h 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84" h="96">
                    <a:moveTo>
                      <a:pt x="184" y="0"/>
                    </a:moveTo>
                    <a:cubicBezTo>
                      <a:pt x="184" y="80"/>
                      <a:pt x="184" y="80"/>
                      <a:pt x="184" y="80"/>
                    </a:cubicBezTo>
                    <a:cubicBezTo>
                      <a:pt x="184" y="89"/>
                      <a:pt x="177" y="96"/>
                      <a:pt x="168" y="96"/>
                    </a:cubicBezTo>
                    <a:cubicBezTo>
                      <a:pt x="16" y="96"/>
                      <a:pt x="16" y="96"/>
                      <a:pt x="16" y="96"/>
                    </a:cubicBezTo>
                    <a:cubicBezTo>
                      <a:pt x="7" y="96"/>
                      <a:pt x="0" y="89"/>
                      <a:pt x="0" y="8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30163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13" name="Rectangle 604"/>
              <p:cNvSpPr>
                <a:spLocks noChangeArrowheads="1"/>
              </p:cNvSpPr>
              <p:nvPr/>
            </p:nvSpPr>
            <p:spPr bwMode="auto">
              <a:xfrm>
                <a:off x="928177" y="5239479"/>
                <a:ext cx="692150" cy="120650"/>
              </a:xfrm>
              <a:prstGeom prst="rect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014" name="Line 605"/>
              <p:cNvSpPr>
                <a:spLocks noChangeShapeType="1"/>
              </p:cNvSpPr>
              <p:nvPr/>
            </p:nvSpPr>
            <p:spPr bwMode="auto">
              <a:xfrm>
                <a:off x="928177" y="5239479"/>
                <a:ext cx="120650" cy="120650"/>
              </a:xfrm>
              <a:prstGeom prst="line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15" name="Line 606"/>
              <p:cNvSpPr>
                <a:spLocks noChangeShapeType="1"/>
              </p:cNvSpPr>
              <p:nvPr/>
            </p:nvSpPr>
            <p:spPr bwMode="auto">
              <a:xfrm>
                <a:off x="1123440" y="5239479"/>
                <a:ext cx="120650" cy="120650"/>
              </a:xfrm>
              <a:prstGeom prst="line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16" name="Line 607"/>
              <p:cNvSpPr>
                <a:spLocks noChangeShapeType="1"/>
              </p:cNvSpPr>
              <p:nvPr/>
            </p:nvSpPr>
            <p:spPr bwMode="auto">
              <a:xfrm>
                <a:off x="1304415" y="5239479"/>
                <a:ext cx="120650" cy="120650"/>
              </a:xfrm>
              <a:prstGeom prst="line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17" name="Line 608"/>
              <p:cNvSpPr>
                <a:spLocks noChangeShapeType="1"/>
              </p:cNvSpPr>
              <p:nvPr/>
            </p:nvSpPr>
            <p:spPr bwMode="auto">
              <a:xfrm>
                <a:off x="1499677" y="5239479"/>
                <a:ext cx="120650" cy="120650"/>
              </a:xfrm>
              <a:prstGeom prst="line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18" name="Freeform 609"/>
              <p:cNvSpPr>
                <a:spLocks/>
              </p:cNvSpPr>
              <p:nvPr/>
            </p:nvSpPr>
            <p:spPr bwMode="auto">
              <a:xfrm>
                <a:off x="928177" y="5029929"/>
                <a:ext cx="692150" cy="179388"/>
              </a:xfrm>
              <a:custGeom>
                <a:avLst/>
                <a:gdLst>
                  <a:gd name="T0" fmla="*/ 2147483647 w 436"/>
                  <a:gd name="T1" fmla="*/ 2147483647 h 113"/>
                  <a:gd name="T2" fmla="*/ 2147483647 w 436"/>
                  <a:gd name="T3" fmla="*/ 2147483647 h 113"/>
                  <a:gd name="T4" fmla="*/ 0 w 436"/>
                  <a:gd name="T5" fmla="*/ 2147483647 h 113"/>
                  <a:gd name="T6" fmla="*/ 2147483647 w 436"/>
                  <a:gd name="T7" fmla="*/ 0 h 113"/>
                  <a:gd name="T8" fmla="*/ 2147483647 w 436"/>
                  <a:gd name="T9" fmla="*/ 2147483647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36" h="113">
                    <a:moveTo>
                      <a:pt x="436" y="73"/>
                    </a:moveTo>
                    <a:lnTo>
                      <a:pt x="7" y="113"/>
                    </a:lnTo>
                    <a:lnTo>
                      <a:pt x="0" y="38"/>
                    </a:lnTo>
                    <a:lnTo>
                      <a:pt x="429" y="0"/>
                    </a:lnTo>
                    <a:lnTo>
                      <a:pt x="436" y="73"/>
                    </a:lnTo>
                    <a:close/>
                  </a:path>
                </a:pathLst>
              </a:custGeom>
              <a:noFill/>
              <a:ln w="30163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19" name="Line 610"/>
              <p:cNvSpPr>
                <a:spLocks noChangeShapeType="1"/>
              </p:cNvSpPr>
              <p:nvPr/>
            </p:nvSpPr>
            <p:spPr bwMode="auto">
              <a:xfrm>
                <a:off x="928177" y="5090254"/>
                <a:ext cx="128588" cy="107950"/>
              </a:xfrm>
              <a:prstGeom prst="line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20" name="Line 611"/>
              <p:cNvSpPr>
                <a:spLocks noChangeShapeType="1"/>
              </p:cNvSpPr>
              <p:nvPr/>
            </p:nvSpPr>
            <p:spPr bwMode="auto">
              <a:xfrm>
                <a:off x="1120265" y="5074379"/>
                <a:ext cx="131763" cy="106363"/>
              </a:xfrm>
              <a:prstGeom prst="line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21" name="Line 612"/>
              <p:cNvSpPr>
                <a:spLocks noChangeShapeType="1"/>
              </p:cNvSpPr>
              <p:nvPr/>
            </p:nvSpPr>
            <p:spPr bwMode="auto">
              <a:xfrm>
                <a:off x="1301240" y="5056916"/>
                <a:ext cx="127000" cy="107950"/>
              </a:xfrm>
              <a:prstGeom prst="line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22" name="Line 613"/>
              <p:cNvSpPr>
                <a:spLocks noChangeShapeType="1"/>
              </p:cNvSpPr>
              <p:nvPr/>
            </p:nvSpPr>
            <p:spPr bwMode="auto">
              <a:xfrm>
                <a:off x="1491740" y="5041041"/>
                <a:ext cx="128588" cy="104775"/>
              </a:xfrm>
              <a:prstGeom prst="line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23" name="Line 614"/>
              <p:cNvSpPr>
                <a:spLocks noChangeShapeType="1"/>
              </p:cNvSpPr>
              <p:nvPr/>
            </p:nvSpPr>
            <p:spPr bwMode="auto">
              <a:xfrm>
                <a:off x="1048827" y="5480779"/>
                <a:ext cx="450850" cy="0"/>
              </a:xfrm>
              <a:prstGeom prst="line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24" name="Line 615"/>
              <p:cNvSpPr>
                <a:spLocks noChangeShapeType="1"/>
              </p:cNvSpPr>
              <p:nvPr/>
            </p:nvSpPr>
            <p:spPr bwMode="auto">
              <a:xfrm>
                <a:off x="1048827" y="5569679"/>
                <a:ext cx="450850" cy="0"/>
              </a:xfrm>
              <a:prstGeom prst="line">
                <a:avLst/>
              </a:prstGeom>
              <a:noFill/>
              <a:ln w="30163" cap="rnd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025" name="文本框 2024"/>
          <p:cNvSpPr txBox="1"/>
          <p:nvPr/>
        </p:nvSpPr>
        <p:spPr>
          <a:xfrm flipH="1">
            <a:off x="1390650" y="2345532"/>
            <a:ext cx="2018110" cy="3231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添加您的标题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26" name="文本框 2025"/>
          <p:cNvSpPr txBox="1">
            <a:spLocks noChangeArrowheads="1"/>
          </p:cNvSpPr>
          <p:nvPr/>
        </p:nvSpPr>
        <p:spPr bwMode="auto">
          <a:xfrm flipH="1">
            <a:off x="1758554" y="2776539"/>
            <a:ext cx="3408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我曾经欣赏过生命绚丽，也曾经低迷于生命价值的暗淡。在我的生命里似有似无的缺少了一种最安和的色彩。</a:t>
            </a:r>
            <a:endParaRPr lang="zh-CN" altLang="en-US" sz="1200" u="sng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027" name="直接连接符 2026"/>
          <p:cNvCxnSpPr/>
          <p:nvPr/>
        </p:nvCxnSpPr>
        <p:spPr>
          <a:xfrm>
            <a:off x="1820467" y="2701529"/>
            <a:ext cx="1938338" cy="0"/>
          </a:xfrm>
          <a:prstGeom prst="line">
            <a:avLst/>
          </a:prstGeom>
          <a:ln w="0"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8" name="文本框 2027"/>
          <p:cNvSpPr txBox="1"/>
          <p:nvPr/>
        </p:nvSpPr>
        <p:spPr>
          <a:xfrm flipH="1">
            <a:off x="1413272" y="3707607"/>
            <a:ext cx="2018109" cy="3231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添加您的标题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29" name="文本框 2028"/>
          <p:cNvSpPr txBox="1">
            <a:spLocks noChangeArrowheads="1"/>
          </p:cNvSpPr>
          <p:nvPr/>
        </p:nvSpPr>
        <p:spPr bwMode="auto">
          <a:xfrm flipH="1">
            <a:off x="1781175" y="4138614"/>
            <a:ext cx="34087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我曾经欣赏过生命绚丽，也曾经低迷于生命价值的暗淡。在我的生命里似有似无的缺少了一种最安和的色彩。</a:t>
            </a:r>
            <a:endParaRPr lang="zh-CN" altLang="en-US" sz="1200" u="sng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030" name="直接连接符 2029"/>
          <p:cNvCxnSpPr/>
          <p:nvPr/>
        </p:nvCxnSpPr>
        <p:spPr>
          <a:xfrm>
            <a:off x="1843087" y="4063604"/>
            <a:ext cx="1938338" cy="0"/>
          </a:xfrm>
          <a:prstGeom prst="line">
            <a:avLst/>
          </a:prstGeom>
          <a:ln w="0"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6855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8" grpId="0"/>
      <p:bldP spid="1979" grpId="0"/>
      <p:bldP spid="1980" grpId="0"/>
      <p:bldP spid="2025" grpId="0"/>
      <p:bldP spid="2026" grpId="0"/>
      <p:bldP spid="2028" grpId="0"/>
      <p:bldP spid="202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295650" y="2477692"/>
            <a:ext cx="46672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谢谢观看</a:t>
            </a:r>
            <a:endParaRPr lang="zh-CN" altLang="en-US" sz="4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rot="5400000">
            <a:off x="5628680" y="1868686"/>
            <a:ext cx="0" cy="917972"/>
          </a:xfrm>
          <a:prstGeom prst="line">
            <a:avLst/>
          </a:prstGeom>
          <a:ln w="0">
            <a:solidFill>
              <a:srgbClr val="AED5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4140994" y="3251597"/>
            <a:ext cx="2975372" cy="0"/>
          </a:xfrm>
          <a:prstGeom prst="line">
            <a:avLst/>
          </a:prstGeom>
          <a:ln w="0">
            <a:solidFill>
              <a:srgbClr val="AED5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2868216" y="3434953"/>
            <a:ext cx="5520928" cy="547688"/>
            <a:chOff x="3493119" y="4376948"/>
            <a:chExt cx="7360973" cy="730804"/>
          </a:xfrm>
        </p:grpSpPr>
        <p:grpSp>
          <p:nvGrpSpPr>
            <p:cNvPr id="8" name="组合 481"/>
            <p:cNvGrpSpPr>
              <a:grpSpLocks/>
            </p:cNvGrpSpPr>
            <p:nvPr/>
          </p:nvGrpSpPr>
          <p:grpSpPr bwMode="auto">
            <a:xfrm flipV="1">
              <a:off x="3493119" y="4376948"/>
              <a:ext cx="1224470" cy="730804"/>
              <a:chOff x="4702629" y="2354575"/>
              <a:chExt cx="1086152" cy="587919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4702629" y="2354575"/>
                <a:ext cx="0" cy="587919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 rot="5400000">
                <a:off x="5245460" y="1811744"/>
                <a:ext cx="0" cy="1085662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组合 483"/>
            <p:cNvGrpSpPr>
              <a:grpSpLocks/>
            </p:cNvGrpSpPr>
            <p:nvPr/>
          </p:nvGrpSpPr>
          <p:grpSpPr bwMode="auto">
            <a:xfrm flipH="1" flipV="1">
              <a:off x="9629622" y="4376948"/>
              <a:ext cx="1224470" cy="730804"/>
              <a:chOff x="4702629" y="2354575"/>
              <a:chExt cx="1086152" cy="587919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4702629" y="2354575"/>
                <a:ext cx="0" cy="587919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 rot="5400000">
                <a:off x="5245460" y="1811744"/>
                <a:ext cx="0" cy="1085662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组合 13"/>
          <p:cNvGrpSpPr>
            <a:grpSpLocks/>
          </p:cNvGrpSpPr>
          <p:nvPr/>
        </p:nvGrpSpPr>
        <p:grpSpPr bwMode="auto">
          <a:xfrm flipH="1" flipV="1">
            <a:off x="2868216" y="1139428"/>
            <a:ext cx="5520928" cy="547688"/>
            <a:chOff x="3424715" y="4465315"/>
            <a:chExt cx="7360973" cy="730804"/>
          </a:xfrm>
        </p:grpSpPr>
        <p:grpSp>
          <p:nvGrpSpPr>
            <p:cNvPr id="15" name="组合 729"/>
            <p:cNvGrpSpPr>
              <a:grpSpLocks/>
            </p:cNvGrpSpPr>
            <p:nvPr/>
          </p:nvGrpSpPr>
          <p:grpSpPr bwMode="auto">
            <a:xfrm flipV="1">
              <a:off x="3424715" y="4465315"/>
              <a:ext cx="1224470" cy="730804"/>
              <a:chOff x="4702629" y="2354575"/>
              <a:chExt cx="1086152" cy="587919"/>
            </a:xfrm>
          </p:grpSpPr>
          <p:cxnSp>
            <p:nvCxnSpPr>
              <p:cNvPr id="19" name="直接连接符 18"/>
              <p:cNvCxnSpPr/>
              <p:nvPr/>
            </p:nvCxnSpPr>
            <p:spPr>
              <a:xfrm>
                <a:off x="4702629" y="2354575"/>
                <a:ext cx="0" cy="587919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rot="5400000">
                <a:off x="5245460" y="1811744"/>
                <a:ext cx="0" cy="1085662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730"/>
            <p:cNvGrpSpPr>
              <a:grpSpLocks/>
            </p:cNvGrpSpPr>
            <p:nvPr/>
          </p:nvGrpSpPr>
          <p:grpSpPr bwMode="auto">
            <a:xfrm flipH="1" flipV="1">
              <a:off x="9561218" y="4465315"/>
              <a:ext cx="1224470" cy="730804"/>
              <a:chOff x="4702629" y="2354575"/>
              <a:chExt cx="1086152" cy="587919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4702629" y="2354575"/>
                <a:ext cx="0" cy="587919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 rot="5400000">
                <a:off x="5245460" y="1811744"/>
                <a:ext cx="0" cy="1085662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2869407" y="3401617"/>
            <a:ext cx="55197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400">
                <a:solidFill>
                  <a:schemeClr val="bg1"/>
                </a:solidFill>
                <a:latin typeface="Arial" charset="0"/>
                <a:ea typeface="微软雅黑" pitchFamily="34" charset="-122"/>
                <a:cs typeface="Arial" charset="0"/>
              </a:rPr>
              <a:t>这里输入您的文字或内容</a:t>
            </a:r>
          </a:p>
        </p:txBody>
      </p:sp>
      <p:sp>
        <p:nvSpPr>
          <p:cNvPr id="22" name="矩形 21"/>
          <p:cNvSpPr/>
          <p:nvPr/>
        </p:nvSpPr>
        <p:spPr>
          <a:xfrm>
            <a:off x="4255277" y="1091659"/>
            <a:ext cx="2499659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en-US" altLang="zh-CN" sz="7200" b="1" spc="113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Elephant" pitchFamily="18" charset="0"/>
              </a:rPr>
              <a:t>20XX</a:t>
            </a:r>
            <a:endParaRPr lang="zh-CN" altLang="en-US" sz="7200" b="1" spc="113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Elephant" pitchFamily="18" charset="0"/>
            </a:endParaRPr>
          </a:p>
        </p:txBody>
      </p:sp>
      <p:grpSp>
        <p:nvGrpSpPr>
          <p:cNvPr id="23" name="组合 4"/>
          <p:cNvGrpSpPr>
            <a:grpSpLocks/>
          </p:cNvGrpSpPr>
          <p:nvPr/>
        </p:nvGrpSpPr>
        <p:grpSpPr bwMode="auto">
          <a:xfrm>
            <a:off x="209551" y="1206104"/>
            <a:ext cx="2215754" cy="2543175"/>
            <a:chOff x="2097740" y="1026947"/>
            <a:chExt cx="3581908" cy="4096383"/>
          </a:xfrm>
        </p:grpSpPr>
        <p:sp>
          <p:nvSpPr>
            <p:cNvPr id="24" name="等腰三角形 23"/>
            <p:cNvSpPr/>
            <p:nvPr/>
          </p:nvSpPr>
          <p:spPr>
            <a:xfrm>
              <a:off x="2097740" y="1026947"/>
              <a:ext cx="3581908" cy="3087630"/>
            </a:xfrm>
            <a:prstGeom prst="triangl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25" name="等腰三角形 24"/>
            <p:cNvSpPr/>
            <p:nvPr/>
          </p:nvSpPr>
          <p:spPr>
            <a:xfrm flipV="1">
              <a:off x="2097740" y="2035700"/>
              <a:ext cx="3581908" cy="3087630"/>
            </a:xfrm>
            <a:prstGeom prst="triangl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</p:grpSp>
      <p:sp>
        <p:nvSpPr>
          <p:cNvPr id="26" name="TextBox 5"/>
          <p:cNvSpPr txBox="1">
            <a:spLocks noChangeArrowheads="1"/>
          </p:cNvSpPr>
          <p:nvPr/>
        </p:nvSpPr>
        <p:spPr bwMode="auto">
          <a:xfrm>
            <a:off x="754856" y="2164558"/>
            <a:ext cx="1172116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7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27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5591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/>
      <p:bldP spid="2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616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1033464" y="1488281"/>
            <a:ext cx="1927622" cy="2028825"/>
            <a:chOff x="1072118" y="2010159"/>
            <a:chExt cx="2873858" cy="2564306"/>
          </a:xfrm>
        </p:grpSpPr>
        <p:grpSp>
          <p:nvGrpSpPr>
            <p:cNvPr id="6" name="组合 2117"/>
            <p:cNvGrpSpPr>
              <a:grpSpLocks/>
            </p:cNvGrpSpPr>
            <p:nvPr/>
          </p:nvGrpSpPr>
          <p:grpSpPr bwMode="auto">
            <a:xfrm>
              <a:off x="2887139" y="2010159"/>
              <a:ext cx="1058837" cy="2535186"/>
              <a:chOff x="3018965" y="2007635"/>
              <a:chExt cx="1058837" cy="2535186"/>
            </a:xfrm>
          </p:grpSpPr>
          <p:sp>
            <p:nvSpPr>
              <p:cNvPr id="15" name="Rectangle 98"/>
              <p:cNvSpPr>
                <a:spLocks noChangeArrowheads="1"/>
              </p:cNvSpPr>
              <p:nvPr/>
            </p:nvSpPr>
            <p:spPr bwMode="auto">
              <a:xfrm>
                <a:off x="3596320" y="2572994"/>
                <a:ext cx="481482" cy="1969827"/>
              </a:xfrm>
              <a:prstGeom prst="rect">
                <a:avLst/>
              </a:prstGeom>
              <a:solidFill>
                <a:schemeClr val="bg1">
                  <a:alpha val="78038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6" name="Freeform 99"/>
              <p:cNvSpPr>
                <a:spLocks/>
              </p:cNvSpPr>
              <p:nvPr/>
            </p:nvSpPr>
            <p:spPr bwMode="auto">
              <a:xfrm>
                <a:off x="3595177" y="2007635"/>
                <a:ext cx="482625" cy="565359"/>
              </a:xfrm>
              <a:custGeom>
                <a:avLst/>
                <a:gdLst>
                  <a:gd name="T0" fmla="*/ 2147483647 w 228"/>
                  <a:gd name="T1" fmla="*/ 2147483647 h 224"/>
                  <a:gd name="T2" fmla="*/ 0 w 228"/>
                  <a:gd name="T3" fmla="*/ 0 h 224"/>
                  <a:gd name="T4" fmla="*/ 0 w 228"/>
                  <a:gd name="T5" fmla="*/ 2147483647 h 224"/>
                  <a:gd name="T6" fmla="*/ 2147483647 w 228"/>
                  <a:gd name="T7" fmla="*/ 2147483647 h 22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28" h="224">
                    <a:moveTo>
                      <a:pt x="228" y="224"/>
                    </a:moveTo>
                    <a:lnTo>
                      <a:pt x="0" y="0"/>
                    </a:lnTo>
                    <a:lnTo>
                      <a:pt x="0" y="224"/>
                    </a:lnTo>
                    <a:lnTo>
                      <a:pt x="228" y="224"/>
                    </a:lnTo>
                    <a:close/>
                  </a:path>
                </a:pathLst>
              </a:custGeom>
              <a:solidFill>
                <a:schemeClr val="bg1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" name="Freeform 100"/>
              <p:cNvSpPr>
                <a:spLocks/>
              </p:cNvSpPr>
              <p:nvPr/>
            </p:nvSpPr>
            <p:spPr bwMode="auto">
              <a:xfrm>
                <a:off x="3018965" y="2007635"/>
                <a:ext cx="575455" cy="565359"/>
              </a:xfrm>
              <a:custGeom>
                <a:avLst/>
                <a:gdLst>
                  <a:gd name="T0" fmla="*/ 0 w 228"/>
                  <a:gd name="T1" fmla="*/ 0 h 224"/>
                  <a:gd name="T2" fmla="*/ 2147483647 w 228"/>
                  <a:gd name="T3" fmla="*/ 2147483647 h 224"/>
                  <a:gd name="T4" fmla="*/ 0 w 228"/>
                  <a:gd name="T5" fmla="*/ 2147483647 h 224"/>
                  <a:gd name="T6" fmla="*/ 2147483647 w 228"/>
                  <a:gd name="T7" fmla="*/ 2147483647 h 224"/>
                  <a:gd name="T8" fmla="*/ 0 w 228"/>
                  <a:gd name="T9" fmla="*/ 2147483647 h 224"/>
                  <a:gd name="T10" fmla="*/ 2147483647 w 228"/>
                  <a:gd name="T11" fmla="*/ 2147483647 h 224"/>
                  <a:gd name="T12" fmla="*/ 0 w 228"/>
                  <a:gd name="T13" fmla="*/ 2147483647 h 224"/>
                  <a:gd name="T14" fmla="*/ 2147483647 w 228"/>
                  <a:gd name="T15" fmla="*/ 2147483647 h 224"/>
                  <a:gd name="T16" fmla="*/ 0 w 228"/>
                  <a:gd name="T17" fmla="*/ 2147483647 h 224"/>
                  <a:gd name="T18" fmla="*/ 2147483647 w 228"/>
                  <a:gd name="T19" fmla="*/ 2147483647 h 224"/>
                  <a:gd name="T20" fmla="*/ 2147483647 w 228"/>
                  <a:gd name="T21" fmla="*/ 0 h 224"/>
                  <a:gd name="T22" fmla="*/ 0 w 228"/>
                  <a:gd name="T23" fmla="*/ 0 h 22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28" h="224">
                    <a:moveTo>
                      <a:pt x="0" y="0"/>
                    </a:moveTo>
                    <a:lnTo>
                      <a:pt x="34" y="29"/>
                    </a:lnTo>
                    <a:lnTo>
                      <a:pt x="0" y="55"/>
                    </a:lnTo>
                    <a:lnTo>
                      <a:pt x="34" y="84"/>
                    </a:lnTo>
                    <a:lnTo>
                      <a:pt x="0" y="112"/>
                    </a:lnTo>
                    <a:lnTo>
                      <a:pt x="34" y="141"/>
                    </a:lnTo>
                    <a:lnTo>
                      <a:pt x="0" y="169"/>
                    </a:lnTo>
                    <a:lnTo>
                      <a:pt x="34" y="195"/>
                    </a:lnTo>
                    <a:lnTo>
                      <a:pt x="0" y="224"/>
                    </a:lnTo>
                    <a:lnTo>
                      <a:pt x="228" y="224"/>
                    </a:lnTo>
                    <a:lnTo>
                      <a:pt x="22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30196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7" name="Rectangle 104"/>
            <p:cNvSpPr>
              <a:spLocks noChangeArrowheads="1"/>
            </p:cNvSpPr>
            <p:nvPr/>
          </p:nvSpPr>
          <p:spPr bwMode="auto">
            <a:xfrm>
              <a:off x="1072118" y="2575518"/>
              <a:ext cx="451491" cy="1428541"/>
            </a:xfrm>
            <a:prstGeom prst="rect">
              <a:avLst/>
            </a:prstGeom>
            <a:solidFill>
              <a:schemeClr val="bg1">
                <a:alpha val="7803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8" name="Freeform 105"/>
            <p:cNvSpPr>
              <a:spLocks/>
            </p:cNvSpPr>
            <p:nvPr/>
          </p:nvSpPr>
          <p:spPr bwMode="auto">
            <a:xfrm>
              <a:off x="2191893" y="2010159"/>
              <a:ext cx="449502" cy="565359"/>
            </a:xfrm>
            <a:custGeom>
              <a:avLst/>
              <a:gdLst>
                <a:gd name="T0" fmla="*/ 2147483647 w 226"/>
                <a:gd name="T1" fmla="*/ 2147483647 h 224"/>
                <a:gd name="T2" fmla="*/ 0 w 226"/>
                <a:gd name="T3" fmla="*/ 0 h 224"/>
                <a:gd name="T4" fmla="*/ 0 w 226"/>
                <a:gd name="T5" fmla="*/ 2147483647 h 224"/>
                <a:gd name="T6" fmla="*/ 2147483647 w 226"/>
                <a:gd name="T7" fmla="*/ 2147483647 h 2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6" h="224">
                  <a:moveTo>
                    <a:pt x="226" y="224"/>
                  </a:moveTo>
                  <a:lnTo>
                    <a:pt x="0" y="0"/>
                  </a:lnTo>
                  <a:lnTo>
                    <a:pt x="0" y="224"/>
                  </a:lnTo>
                  <a:lnTo>
                    <a:pt x="226" y="224"/>
                  </a:lnTo>
                  <a:close/>
                </a:path>
              </a:pathLst>
            </a:custGeom>
            <a:solidFill>
              <a:schemeClr val="bg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106"/>
            <p:cNvSpPr>
              <a:spLocks/>
            </p:cNvSpPr>
            <p:nvPr/>
          </p:nvSpPr>
          <p:spPr bwMode="auto">
            <a:xfrm>
              <a:off x="1072118" y="4004058"/>
              <a:ext cx="451491" cy="570407"/>
            </a:xfrm>
            <a:custGeom>
              <a:avLst/>
              <a:gdLst>
                <a:gd name="T0" fmla="*/ 2147483647 w 227"/>
                <a:gd name="T1" fmla="*/ 0 h 226"/>
                <a:gd name="T2" fmla="*/ 0 w 227"/>
                <a:gd name="T3" fmla="*/ 0 h 226"/>
                <a:gd name="T4" fmla="*/ 2147483647 w 227"/>
                <a:gd name="T5" fmla="*/ 2147483647 h 226"/>
                <a:gd name="T6" fmla="*/ 2147483647 w 227"/>
                <a:gd name="T7" fmla="*/ 0 h 22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7" h="226">
                  <a:moveTo>
                    <a:pt x="227" y="0"/>
                  </a:moveTo>
                  <a:lnTo>
                    <a:pt x="0" y="0"/>
                  </a:lnTo>
                  <a:lnTo>
                    <a:pt x="227" y="226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107"/>
            <p:cNvSpPr>
              <a:spLocks/>
            </p:cNvSpPr>
            <p:nvPr/>
          </p:nvSpPr>
          <p:spPr bwMode="auto">
            <a:xfrm>
              <a:off x="2191893" y="4004058"/>
              <a:ext cx="449502" cy="570407"/>
            </a:xfrm>
            <a:custGeom>
              <a:avLst/>
              <a:gdLst>
                <a:gd name="T0" fmla="*/ 0 w 226"/>
                <a:gd name="T1" fmla="*/ 2147483647 h 226"/>
                <a:gd name="T2" fmla="*/ 2147483647 w 226"/>
                <a:gd name="T3" fmla="*/ 0 h 226"/>
                <a:gd name="T4" fmla="*/ 0 w 226"/>
                <a:gd name="T5" fmla="*/ 0 h 226"/>
                <a:gd name="T6" fmla="*/ 0 w 226"/>
                <a:gd name="T7" fmla="*/ 2147483647 h 22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6" h="226">
                  <a:moveTo>
                    <a:pt x="0" y="226"/>
                  </a:moveTo>
                  <a:lnTo>
                    <a:pt x="226" y="0"/>
                  </a:lnTo>
                  <a:lnTo>
                    <a:pt x="0" y="0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chemeClr val="bg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108"/>
            <p:cNvSpPr>
              <a:spLocks/>
            </p:cNvSpPr>
            <p:nvPr/>
          </p:nvSpPr>
          <p:spPr bwMode="auto">
            <a:xfrm>
              <a:off x="1072118" y="2010159"/>
              <a:ext cx="451491" cy="565359"/>
            </a:xfrm>
            <a:custGeom>
              <a:avLst/>
              <a:gdLst>
                <a:gd name="T0" fmla="*/ 2147483647 w 227"/>
                <a:gd name="T1" fmla="*/ 0 h 224"/>
                <a:gd name="T2" fmla="*/ 0 w 227"/>
                <a:gd name="T3" fmla="*/ 2147483647 h 224"/>
                <a:gd name="T4" fmla="*/ 2147483647 w 227"/>
                <a:gd name="T5" fmla="*/ 2147483647 h 224"/>
                <a:gd name="T6" fmla="*/ 2147483647 w 227"/>
                <a:gd name="T7" fmla="*/ 0 h 2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7" h="224">
                  <a:moveTo>
                    <a:pt x="227" y="0"/>
                  </a:moveTo>
                  <a:lnTo>
                    <a:pt x="0" y="224"/>
                  </a:lnTo>
                  <a:lnTo>
                    <a:pt x="227" y="22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Rectangle 109"/>
            <p:cNvSpPr>
              <a:spLocks noChangeArrowheads="1"/>
            </p:cNvSpPr>
            <p:nvPr/>
          </p:nvSpPr>
          <p:spPr bwMode="auto">
            <a:xfrm>
              <a:off x="2191893" y="2575518"/>
              <a:ext cx="449502" cy="1428541"/>
            </a:xfrm>
            <a:prstGeom prst="rect">
              <a:avLst/>
            </a:prstGeom>
            <a:solidFill>
              <a:schemeClr val="bg1">
                <a:alpha val="7803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13" name="Rectangle 110"/>
            <p:cNvSpPr>
              <a:spLocks noChangeArrowheads="1"/>
            </p:cNvSpPr>
            <p:nvPr/>
          </p:nvSpPr>
          <p:spPr bwMode="auto">
            <a:xfrm>
              <a:off x="1523608" y="2010159"/>
              <a:ext cx="668286" cy="565359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14" name="Rectangle 111"/>
            <p:cNvSpPr>
              <a:spLocks noChangeArrowheads="1"/>
            </p:cNvSpPr>
            <p:nvPr/>
          </p:nvSpPr>
          <p:spPr bwMode="auto">
            <a:xfrm>
              <a:off x="1523608" y="4004058"/>
              <a:ext cx="668286" cy="570407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</p:grp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4062412" y="1431131"/>
            <a:ext cx="3415904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9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49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3604022" y="2961085"/>
            <a:ext cx="433268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3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Add title</a:t>
            </a:r>
            <a:endParaRPr lang="zh-CN" altLang="en-US" sz="3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952274" y="2337766"/>
            <a:ext cx="3636449" cy="583544"/>
            <a:chOff x="2010225" y="4867691"/>
            <a:chExt cx="5421087" cy="869927"/>
          </a:xfrm>
          <a:solidFill>
            <a:schemeClr val="bg1"/>
          </a:solidFill>
        </p:grpSpPr>
        <p:sp>
          <p:nvSpPr>
            <p:cNvPr id="21" name="Freeform 63"/>
            <p:cNvSpPr>
              <a:spLocks/>
            </p:cNvSpPr>
            <p:nvPr/>
          </p:nvSpPr>
          <p:spPr bwMode="auto">
            <a:xfrm>
              <a:off x="5452985" y="5280823"/>
              <a:ext cx="1978327" cy="47023"/>
            </a:xfrm>
            <a:custGeom>
              <a:avLst/>
              <a:gdLst>
                <a:gd name="T0" fmla="*/ 0 w 589"/>
                <a:gd name="T1" fmla="*/ 0 h 14"/>
                <a:gd name="T2" fmla="*/ 589 w 589"/>
                <a:gd name="T3" fmla="*/ 2 h 14"/>
                <a:gd name="T4" fmla="*/ 0 w 589"/>
                <a:gd name="T5" fmla="*/ 14 h 14"/>
                <a:gd name="T6" fmla="*/ 0 w 589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9" h="14">
                  <a:moveTo>
                    <a:pt x="0" y="0"/>
                  </a:moveTo>
                  <a:lnTo>
                    <a:pt x="589" y="2"/>
                  </a:lnTo>
                  <a:lnTo>
                    <a:pt x="0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" name="Freeform 64"/>
            <p:cNvSpPr>
              <a:spLocks/>
            </p:cNvSpPr>
            <p:nvPr/>
          </p:nvSpPr>
          <p:spPr bwMode="auto">
            <a:xfrm>
              <a:off x="2010225" y="5270746"/>
              <a:ext cx="1978327" cy="57099"/>
            </a:xfrm>
            <a:custGeom>
              <a:avLst/>
              <a:gdLst>
                <a:gd name="T0" fmla="*/ 589 w 589"/>
                <a:gd name="T1" fmla="*/ 17 h 17"/>
                <a:gd name="T2" fmla="*/ 0 w 589"/>
                <a:gd name="T3" fmla="*/ 0 h 17"/>
                <a:gd name="T4" fmla="*/ 589 w 589"/>
                <a:gd name="T5" fmla="*/ 3 h 17"/>
                <a:gd name="T6" fmla="*/ 589 w 589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9" h="17">
                  <a:moveTo>
                    <a:pt x="589" y="17"/>
                  </a:moveTo>
                  <a:lnTo>
                    <a:pt x="0" y="0"/>
                  </a:lnTo>
                  <a:lnTo>
                    <a:pt x="589" y="3"/>
                  </a:lnTo>
                  <a:lnTo>
                    <a:pt x="589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" name="Freeform 65"/>
            <p:cNvSpPr>
              <a:spLocks/>
            </p:cNvSpPr>
            <p:nvPr/>
          </p:nvSpPr>
          <p:spPr bwMode="auto">
            <a:xfrm>
              <a:off x="3978476" y="5240517"/>
              <a:ext cx="614659" cy="497101"/>
            </a:xfrm>
            <a:custGeom>
              <a:avLst/>
              <a:gdLst>
                <a:gd name="T0" fmla="*/ 61 w 77"/>
                <a:gd name="T1" fmla="*/ 15 h 62"/>
                <a:gd name="T2" fmla="*/ 28 w 77"/>
                <a:gd name="T3" fmla="*/ 2 h 62"/>
                <a:gd name="T4" fmla="*/ 1 w 77"/>
                <a:gd name="T5" fmla="*/ 24 h 62"/>
                <a:gd name="T6" fmla="*/ 20 w 77"/>
                <a:gd name="T7" fmla="*/ 34 h 62"/>
                <a:gd name="T8" fmla="*/ 48 w 77"/>
                <a:gd name="T9" fmla="*/ 20 h 62"/>
                <a:gd name="T10" fmla="*/ 57 w 77"/>
                <a:gd name="T11" fmla="*/ 13 h 62"/>
                <a:gd name="T12" fmla="*/ 56 w 77"/>
                <a:gd name="T13" fmla="*/ 12 h 62"/>
                <a:gd name="T14" fmla="*/ 20 w 77"/>
                <a:gd name="T15" fmla="*/ 33 h 62"/>
                <a:gd name="T16" fmla="*/ 2 w 77"/>
                <a:gd name="T17" fmla="*/ 23 h 62"/>
                <a:gd name="T18" fmla="*/ 28 w 77"/>
                <a:gd name="T19" fmla="*/ 3 h 62"/>
                <a:gd name="T20" fmla="*/ 60 w 77"/>
                <a:gd name="T21" fmla="*/ 16 h 62"/>
                <a:gd name="T22" fmla="*/ 60 w 77"/>
                <a:gd name="T23" fmla="*/ 49 h 62"/>
                <a:gd name="T24" fmla="*/ 35 w 77"/>
                <a:gd name="T25" fmla="*/ 45 h 62"/>
                <a:gd name="T26" fmla="*/ 61 w 77"/>
                <a:gd name="T27" fmla="*/ 50 h 62"/>
                <a:gd name="T28" fmla="*/ 61 w 77"/>
                <a:gd name="T29" fmla="*/ 1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" h="62">
                  <a:moveTo>
                    <a:pt x="61" y="15"/>
                  </a:moveTo>
                  <a:cubicBezTo>
                    <a:pt x="61" y="15"/>
                    <a:pt x="51" y="1"/>
                    <a:pt x="28" y="2"/>
                  </a:cubicBezTo>
                  <a:cubicBezTo>
                    <a:pt x="28" y="2"/>
                    <a:pt x="1" y="4"/>
                    <a:pt x="1" y="24"/>
                  </a:cubicBezTo>
                  <a:cubicBezTo>
                    <a:pt x="1" y="24"/>
                    <a:pt x="2" y="35"/>
                    <a:pt x="20" y="34"/>
                  </a:cubicBezTo>
                  <a:cubicBezTo>
                    <a:pt x="20" y="34"/>
                    <a:pt x="29" y="34"/>
                    <a:pt x="48" y="20"/>
                  </a:cubicBezTo>
                  <a:cubicBezTo>
                    <a:pt x="48" y="20"/>
                    <a:pt x="52" y="17"/>
                    <a:pt x="57" y="13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6" y="12"/>
                    <a:pt x="31" y="33"/>
                    <a:pt x="20" y="33"/>
                  </a:cubicBezTo>
                  <a:cubicBezTo>
                    <a:pt x="20" y="33"/>
                    <a:pt x="3" y="36"/>
                    <a:pt x="2" y="23"/>
                  </a:cubicBezTo>
                  <a:cubicBezTo>
                    <a:pt x="2" y="23"/>
                    <a:pt x="0" y="5"/>
                    <a:pt x="28" y="3"/>
                  </a:cubicBezTo>
                  <a:cubicBezTo>
                    <a:pt x="28" y="3"/>
                    <a:pt x="46" y="0"/>
                    <a:pt x="60" y="16"/>
                  </a:cubicBezTo>
                  <a:cubicBezTo>
                    <a:pt x="60" y="16"/>
                    <a:pt x="76" y="33"/>
                    <a:pt x="60" y="49"/>
                  </a:cubicBezTo>
                  <a:cubicBezTo>
                    <a:pt x="60" y="49"/>
                    <a:pt x="48" y="61"/>
                    <a:pt x="35" y="45"/>
                  </a:cubicBezTo>
                  <a:cubicBezTo>
                    <a:pt x="35" y="45"/>
                    <a:pt x="44" y="62"/>
                    <a:pt x="61" y="50"/>
                  </a:cubicBezTo>
                  <a:cubicBezTo>
                    <a:pt x="61" y="50"/>
                    <a:pt x="77" y="36"/>
                    <a:pt x="61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" name="Freeform 66"/>
            <p:cNvSpPr>
              <a:spLocks/>
            </p:cNvSpPr>
            <p:nvPr/>
          </p:nvSpPr>
          <p:spPr bwMode="auto">
            <a:xfrm>
              <a:off x="4441989" y="5264029"/>
              <a:ext cx="191451" cy="70535"/>
            </a:xfrm>
            <a:custGeom>
              <a:avLst/>
              <a:gdLst>
                <a:gd name="T0" fmla="*/ 0 w 24"/>
                <a:gd name="T1" fmla="*/ 8 h 9"/>
                <a:gd name="T2" fmla="*/ 24 w 24"/>
                <a:gd name="T3" fmla="*/ 5 h 9"/>
                <a:gd name="T4" fmla="*/ 1 w 24"/>
                <a:gd name="T5" fmla="*/ 9 h 9"/>
                <a:gd name="T6" fmla="*/ 0 w 24"/>
                <a:gd name="T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9">
                  <a:moveTo>
                    <a:pt x="0" y="8"/>
                  </a:moveTo>
                  <a:cubicBezTo>
                    <a:pt x="0" y="8"/>
                    <a:pt x="13" y="0"/>
                    <a:pt x="24" y="5"/>
                  </a:cubicBezTo>
                  <a:cubicBezTo>
                    <a:pt x="24" y="5"/>
                    <a:pt x="14" y="1"/>
                    <a:pt x="1" y="9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" name="Freeform 67"/>
            <p:cNvSpPr>
              <a:spLocks/>
            </p:cNvSpPr>
            <p:nvPr/>
          </p:nvSpPr>
          <p:spPr bwMode="auto">
            <a:xfrm>
              <a:off x="4156492" y="5287540"/>
              <a:ext cx="564277" cy="258627"/>
            </a:xfrm>
            <a:custGeom>
              <a:avLst/>
              <a:gdLst>
                <a:gd name="T0" fmla="*/ 0 w 71"/>
                <a:gd name="T1" fmla="*/ 30 h 32"/>
                <a:gd name="T2" fmla="*/ 13 w 71"/>
                <a:gd name="T3" fmla="*/ 26 h 32"/>
                <a:gd name="T4" fmla="*/ 38 w 71"/>
                <a:gd name="T5" fmla="*/ 10 h 32"/>
                <a:gd name="T6" fmla="*/ 64 w 71"/>
                <a:gd name="T7" fmla="*/ 4 h 32"/>
                <a:gd name="T8" fmla="*/ 70 w 71"/>
                <a:gd name="T9" fmla="*/ 13 h 32"/>
                <a:gd name="T10" fmla="*/ 63 w 71"/>
                <a:gd name="T11" fmla="*/ 21 h 32"/>
                <a:gd name="T12" fmla="*/ 55 w 71"/>
                <a:gd name="T13" fmla="*/ 16 h 32"/>
                <a:gd name="T14" fmla="*/ 59 w 71"/>
                <a:gd name="T15" fmla="*/ 20 h 32"/>
                <a:gd name="T16" fmla="*/ 63 w 71"/>
                <a:gd name="T17" fmla="*/ 20 h 32"/>
                <a:gd name="T18" fmla="*/ 70 w 71"/>
                <a:gd name="T19" fmla="*/ 13 h 32"/>
                <a:gd name="T20" fmla="*/ 64 w 71"/>
                <a:gd name="T21" fmla="*/ 5 h 32"/>
                <a:gd name="T22" fmla="*/ 39 w 71"/>
                <a:gd name="T23" fmla="*/ 11 h 32"/>
                <a:gd name="T24" fmla="*/ 14 w 71"/>
                <a:gd name="T25" fmla="*/ 28 h 32"/>
                <a:gd name="T26" fmla="*/ 0 w 71"/>
                <a:gd name="T27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32">
                  <a:moveTo>
                    <a:pt x="0" y="30"/>
                  </a:moveTo>
                  <a:cubicBezTo>
                    <a:pt x="0" y="30"/>
                    <a:pt x="4" y="32"/>
                    <a:pt x="13" y="26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8" y="10"/>
                    <a:pt x="55" y="0"/>
                    <a:pt x="64" y="4"/>
                  </a:cubicBezTo>
                  <a:cubicBezTo>
                    <a:pt x="64" y="4"/>
                    <a:pt x="71" y="6"/>
                    <a:pt x="70" y="13"/>
                  </a:cubicBezTo>
                  <a:cubicBezTo>
                    <a:pt x="70" y="13"/>
                    <a:pt x="71" y="20"/>
                    <a:pt x="63" y="21"/>
                  </a:cubicBezTo>
                  <a:cubicBezTo>
                    <a:pt x="63" y="21"/>
                    <a:pt x="55" y="22"/>
                    <a:pt x="55" y="16"/>
                  </a:cubicBezTo>
                  <a:cubicBezTo>
                    <a:pt x="55" y="16"/>
                    <a:pt x="57" y="16"/>
                    <a:pt x="59" y="20"/>
                  </a:cubicBezTo>
                  <a:cubicBezTo>
                    <a:pt x="59" y="20"/>
                    <a:pt x="61" y="21"/>
                    <a:pt x="63" y="20"/>
                  </a:cubicBezTo>
                  <a:cubicBezTo>
                    <a:pt x="63" y="20"/>
                    <a:pt x="70" y="19"/>
                    <a:pt x="70" y="13"/>
                  </a:cubicBezTo>
                  <a:cubicBezTo>
                    <a:pt x="70" y="13"/>
                    <a:pt x="70" y="7"/>
                    <a:pt x="64" y="5"/>
                  </a:cubicBezTo>
                  <a:cubicBezTo>
                    <a:pt x="64" y="5"/>
                    <a:pt x="54" y="1"/>
                    <a:pt x="39" y="11"/>
                  </a:cubicBezTo>
                  <a:cubicBezTo>
                    <a:pt x="39" y="11"/>
                    <a:pt x="18" y="26"/>
                    <a:pt x="14" y="28"/>
                  </a:cubicBezTo>
                  <a:cubicBezTo>
                    <a:pt x="14" y="28"/>
                    <a:pt x="6" y="32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" name="Freeform 68"/>
            <p:cNvSpPr>
              <a:spLocks/>
            </p:cNvSpPr>
            <p:nvPr/>
          </p:nvSpPr>
          <p:spPr bwMode="auto">
            <a:xfrm>
              <a:off x="4616646" y="5455480"/>
              <a:ext cx="10076" cy="33588"/>
            </a:xfrm>
            <a:custGeom>
              <a:avLst/>
              <a:gdLst>
                <a:gd name="T0" fmla="*/ 0 w 1"/>
                <a:gd name="T1" fmla="*/ 0 h 4"/>
                <a:gd name="T2" fmla="*/ 1 w 1"/>
                <a:gd name="T3" fmla="*/ 0 h 4"/>
                <a:gd name="T4" fmla="*/ 0 w 1"/>
                <a:gd name="T5" fmla="*/ 4 h 4"/>
                <a:gd name="T6" fmla="*/ 0 w 1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2"/>
                    <a:pt x="0" y="4"/>
                  </a:cubicBezTo>
                  <a:cubicBezTo>
                    <a:pt x="0" y="4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" name="Freeform 69"/>
            <p:cNvSpPr>
              <a:spLocks/>
            </p:cNvSpPr>
            <p:nvPr/>
          </p:nvSpPr>
          <p:spPr bwMode="auto">
            <a:xfrm>
              <a:off x="3988552" y="4867691"/>
              <a:ext cx="604582" cy="490383"/>
            </a:xfrm>
            <a:custGeom>
              <a:avLst/>
              <a:gdLst>
                <a:gd name="T0" fmla="*/ 61 w 76"/>
                <a:gd name="T1" fmla="*/ 46 h 61"/>
                <a:gd name="T2" fmla="*/ 29 w 76"/>
                <a:gd name="T3" fmla="*/ 61 h 61"/>
                <a:gd name="T4" fmla="*/ 1 w 76"/>
                <a:gd name="T5" fmla="*/ 41 h 61"/>
                <a:gd name="T6" fmla="*/ 19 w 76"/>
                <a:gd name="T7" fmla="*/ 29 h 61"/>
                <a:gd name="T8" fmla="*/ 47 w 76"/>
                <a:gd name="T9" fmla="*/ 41 h 61"/>
                <a:gd name="T10" fmla="*/ 57 w 76"/>
                <a:gd name="T11" fmla="*/ 47 h 61"/>
                <a:gd name="T12" fmla="*/ 57 w 76"/>
                <a:gd name="T13" fmla="*/ 49 h 61"/>
                <a:gd name="T14" fmla="*/ 19 w 76"/>
                <a:gd name="T15" fmla="*/ 30 h 61"/>
                <a:gd name="T16" fmla="*/ 2 w 76"/>
                <a:gd name="T17" fmla="*/ 41 h 61"/>
                <a:gd name="T18" fmla="*/ 29 w 76"/>
                <a:gd name="T19" fmla="*/ 59 h 61"/>
                <a:gd name="T20" fmla="*/ 60 w 76"/>
                <a:gd name="T21" fmla="*/ 45 h 61"/>
                <a:gd name="T22" fmla="*/ 57 w 76"/>
                <a:gd name="T23" fmla="*/ 12 h 61"/>
                <a:gd name="T24" fmla="*/ 33 w 76"/>
                <a:gd name="T25" fmla="*/ 18 h 61"/>
                <a:gd name="T26" fmla="*/ 58 w 76"/>
                <a:gd name="T27" fmla="*/ 11 h 61"/>
                <a:gd name="T28" fmla="*/ 61 w 76"/>
                <a:gd name="T29" fmla="*/ 4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61">
                  <a:moveTo>
                    <a:pt x="61" y="46"/>
                  </a:moveTo>
                  <a:cubicBezTo>
                    <a:pt x="61" y="46"/>
                    <a:pt x="52" y="60"/>
                    <a:pt x="29" y="61"/>
                  </a:cubicBezTo>
                  <a:cubicBezTo>
                    <a:pt x="29" y="61"/>
                    <a:pt x="2" y="61"/>
                    <a:pt x="1" y="41"/>
                  </a:cubicBezTo>
                  <a:cubicBezTo>
                    <a:pt x="1" y="41"/>
                    <a:pt x="1" y="29"/>
                    <a:pt x="19" y="29"/>
                  </a:cubicBezTo>
                  <a:cubicBezTo>
                    <a:pt x="19" y="29"/>
                    <a:pt x="28" y="28"/>
                    <a:pt x="47" y="41"/>
                  </a:cubicBezTo>
                  <a:cubicBezTo>
                    <a:pt x="47" y="41"/>
                    <a:pt x="52" y="44"/>
                    <a:pt x="57" y="47"/>
                  </a:cubicBezTo>
                  <a:cubicBezTo>
                    <a:pt x="57" y="49"/>
                    <a:pt x="57" y="49"/>
                    <a:pt x="57" y="49"/>
                  </a:cubicBezTo>
                  <a:cubicBezTo>
                    <a:pt x="57" y="49"/>
                    <a:pt x="30" y="30"/>
                    <a:pt x="19" y="30"/>
                  </a:cubicBezTo>
                  <a:cubicBezTo>
                    <a:pt x="19" y="30"/>
                    <a:pt x="2" y="29"/>
                    <a:pt x="2" y="41"/>
                  </a:cubicBezTo>
                  <a:cubicBezTo>
                    <a:pt x="2" y="41"/>
                    <a:pt x="0" y="59"/>
                    <a:pt x="29" y="59"/>
                  </a:cubicBezTo>
                  <a:cubicBezTo>
                    <a:pt x="29" y="59"/>
                    <a:pt x="47" y="61"/>
                    <a:pt x="60" y="45"/>
                  </a:cubicBezTo>
                  <a:cubicBezTo>
                    <a:pt x="60" y="45"/>
                    <a:pt x="75" y="27"/>
                    <a:pt x="57" y="12"/>
                  </a:cubicBezTo>
                  <a:cubicBezTo>
                    <a:pt x="57" y="12"/>
                    <a:pt x="45" y="0"/>
                    <a:pt x="33" y="18"/>
                  </a:cubicBezTo>
                  <a:cubicBezTo>
                    <a:pt x="33" y="18"/>
                    <a:pt x="41" y="0"/>
                    <a:pt x="58" y="11"/>
                  </a:cubicBezTo>
                  <a:cubicBezTo>
                    <a:pt x="58" y="11"/>
                    <a:pt x="76" y="24"/>
                    <a:pt x="61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" name="Freeform 70"/>
            <p:cNvSpPr>
              <a:spLocks/>
            </p:cNvSpPr>
            <p:nvPr/>
          </p:nvSpPr>
          <p:spPr bwMode="auto">
            <a:xfrm>
              <a:off x="4458783" y="5264029"/>
              <a:ext cx="181375" cy="63817"/>
            </a:xfrm>
            <a:custGeom>
              <a:avLst/>
              <a:gdLst>
                <a:gd name="T0" fmla="*/ 0 w 23"/>
                <a:gd name="T1" fmla="*/ 1 h 8"/>
                <a:gd name="T2" fmla="*/ 23 w 23"/>
                <a:gd name="T3" fmla="*/ 2 h 8"/>
                <a:gd name="T4" fmla="*/ 0 w 23"/>
                <a:gd name="T5" fmla="*/ 0 h 8"/>
                <a:gd name="T6" fmla="*/ 0 w 23"/>
                <a:gd name="T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8">
                  <a:moveTo>
                    <a:pt x="0" y="1"/>
                  </a:moveTo>
                  <a:cubicBezTo>
                    <a:pt x="0" y="1"/>
                    <a:pt x="13" y="8"/>
                    <a:pt x="23" y="2"/>
                  </a:cubicBezTo>
                  <a:cubicBezTo>
                    <a:pt x="23" y="2"/>
                    <a:pt x="14" y="7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" name="Freeform 71"/>
            <p:cNvSpPr>
              <a:spLocks/>
            </p:cNvSpPr>
            <p:nvPr/>
          </p:nvSpPr>
          <p:spPr bwMode="auto">
            <a:xfrm>
              <a:off x="4156492" y="5062501"/>
              <a:ext cx="570994" cy="241833"/>
            </a:xfrm>
            <a:custGeom>
              <a:avLst/>
              <a:gdLst>
                <a:gd name="T0" fmla="*/ 0 w 72"/>
                <a:gd name="T1" fmla="*/ 3 h 30"/>
                <a:gd name="T2" fmla="*/ 13 w 72"/>
                <a:gd name="T3" fmla="*/ 6 h 30"/>
                <a:gd name="T4" fmla="*/ 39 w 72"/>
                <a:gd name="T5" fmla="*/ 21 h 30"/>
                <a:gd name="T6" fmla="*/ 66 w 72"/>
                <a:gd name="T7" fmla="*/ 25 h 30"/>
                <a:gd name="T8" fmla="*/ 71 w 72"/>
                <a:gd name="T9" fmla="*/ 16 h 30"/>
                <a:gd name="T10" fmla="*/ 63 w 72"/>
                <a:gd name="T11" fmla="*/ 8 h 30"/>
                <a:gd name="T12" fmla="*/ 55 w 72"/>
                <a:gd name="T13" fmla="*/ 14 h 30"/>
                <a:gd name="T14" fmla="*/ 59 w 72"/>
                <a:gd name="T15" fmla="*/ 9 h 30"/>
                <a:gd name="T16" fmla="*/ 63 w 72"/>
                <a:gd name="T17" fmla="*/ 9 h 30"/>
                <a:gd name="T18" fmla="*/ 70 w 72"/>
                <a:gd name="T19" fmla="*/ 16 h 30"/>
                <a:gd name="T20" fmla="*/ 65 w 72"/>
                <a:gd name="T21" fmla="*/ 24 h 30"/>
                <a:gd name="T22" fmla="*/ 39 w 72"/>
                <a:gd name="T23" fmla="*/ 19 h 30"/>
                <a:gd name="T24" fmla="*/ 14 w 72"/>
                <a:gd name="T25" fmla="*/ 5 h 30"/>
                <a:gd name="T26" fmla="*/ 0 w 72"/>
                <a:gd name="T27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30">
                  <a:moveTo>
                    <a:pt x="0" y="3"/>
                  </a:moveTo>
                  <a:cubicBezTo>
                    <a:pt x="0" y="3"/>
                    <a:pt x="4" y="1"/>
                    <a:pt x="13" y="6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56" y="30"/>
                    <a:pt x="66" y="25"/>
                  </a:cubicBezTo>
                  <a:cubicBezTo>
                    <a:pt x="66" y="25"/>
                    <a:pt x="72" y="22"/>
                    <a:pt x="71" y="16"/>
                  </a:cubicBezTo>
                  <a:cubicBezTo>
                    <a:pt x="71" y="16"/>
                    <a:pt x="71" y="9"/>
                    <a:pt x="63" y="8"/>
                  </a:cubicBezTo>
                  <a:cubicBezTo>
                    <a:pt x="63" y="8"/>
                    <a:pt x="55" y="8"/>
                    <a:pt x="55" y="14"/>
                  </a:cubicBezTo>
                  <a:cubicBezTo>
                    <a:pt x="55" y="14"/>
                    <a:pt x="58" y="13"/>
                    <a:pt x="59" y="9"/>
                  </a:cubicBezTo>
                  <a:cubicBezTo>
                    <a:pt x="59" y="9"/>
                    <a:pt x="61" y="8"/>
                    <a:pt x="63" y="9"/>
                  </a:cubicBezTo>
                  <a:cubicBezTo>
                    <a:pt x="63" y="9"/>
                    <a:pt x="70" y="9"/>
                    <a:pt x="70" y="16"/>
                  </a:cubicBezTo>
                  <a:cubicBezTo>
                    <a:pt x="70" y="16"/>
                    <a:pt x="71" y="21"/>
                    <a:pt x="65" y="24"/>
                  </a:cubicBezTo>
                  <a:cubicBezTo>
                    <a:pt x="65" y="24"/>
                    <a:pt x="55" y="29"/>
                    <a:pt x="39" y="19"/>
                  </a:cubicBezTo>
                  <a:cubicBezTo>
                    <a:pt x="39" y="19"/>
                    <a:pt x="17" y="6"/>
                    <a:pt x="14" y="5"/>
                  </a:cubicBezTo>
                  <a:cubicBezTo>
                    <a:pt x="14" y="5"/>
                    <a:pt x="5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0" name="Freeform 72"/>
            <p:cNvSpPr>
              <a:spLocks/>
            </p:cNvSpPr>
            <p:nvPr/>
          </p:nvSpPr>
          <p:spPr bwMode="auto">
            <a:xfrm>
              <a:off x="4616646" y="5092730"/>
              <a:ext cx="10076" cy="40305"/>
            </a:xfrm>
            <a:custGeom>
              <a:avLst/>
              <a:gdLst>
                <a:gd name="T0" fmla="*/ 1 w 1"/>
                <a:gd name="T1" fmla="*/ 5 h 5"/>
                <a:gd name="T2" fmla="*/ 1 w 1"/>
                <a:gd name="T3" fmla="*/ 4 h 5"/>
                <a:gd name="T4" fmla="*/ 0 w 1"/>
                <a:gd name="T5" fmla="*/ 0 h 5"/>
                <a:gd name="T6" fmla="*/ 1 w 1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1" y="5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2"/>
                    <a:pt x="0" y="0"/>
                  </a:cubicBezTo>
                  <a:cubicBezTo>
                    <a:pt x="0" y="0"/>
                    <a:pt x="1" y="3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1" name="Freeform 73"/>
            <p:cNvSpPr>
              <a:spLocks/>
            </p:cNvSpPr>
            <p:nvPr/>
          </p:nvSpPr>
          <p:spPr bwMode="auto">
            <a:xfrm>
              <a:off x="4831609" y="5247235"/>
              <a:ext cx="621376" cy="490383"/>
            </a:xfrm>
            <a:custGeom>
              <a:avLst/>
              <a:gdLst>
                <a:gd name="T0" fmla="*/ 16 w 78"/>
                <a:gd name="T1" fmla="*/ 13 h 61"/>
                <a:gd name="T2" fmla="*/ 50 w 78"/>
                <a:gd name="T3" fmla="*/ 1 h 61"/>
                <a:gd name="T4" fmla="*/ 76 w 78"/>
                <a:gd name="T5" fmla="*/ 24 h 61"/>
                <a:gd name="T6" fmla="*/ 57 w 78"/>
                <a:gd name="T7" fmla="*/ 34 h 61"/>
                <a:gd name="T8" fmla="*/ 30 w 78"/>
                <a:gd name="T9" fmla="*/ 19 h 61"/>
                <a:gd name="T10" fmla="*/ 20 w 78"/>
                <a:gd name="T11" fmla="*/ 12 h 61"/>
                <a:gd name="T12" fmla="*/ 21 w 78"/>
                <a:gd name="T13" fmla="*/ 11 h 61"/>
                <a:gd name="T14" fmla="*/ 57 w 78"/>
                <a:gd name="T15" fmla="*/ 33 h 61"/>
                <a:gd name="T16" fmla="*/ 75 w 78"/>
                <a:gd name="T17" fmla="*/ 23 h 61"/>
                <a:gd name="T18" fmla="*/ 50 w 78"/>
                <a:gd name="T19" fmla="*/ 3 h 61"/>
                <a:gd name="T20" fmla="*/ 17 w 78"/>
                <a:gd name="T21" fmla="*/ 14 h 61"/>
                <a:gd name="T22" fmla="*/ 17 w 78"/>
                <a:gd name="T23" fmla="*/ 47 h 61"/>
                <a:gd name="T24" fmla="*/ 42 w 78"/>
                <a:gd name="T25" fmla="*/ 44 h 61"/>
                <a:gd name="T26" fmla="*/ 16 w 78"/>
                <a:gd name="T27" fmla="*/ 48 h 61"/>
                <a:gd name="T28" fmla="*/ 16 w 78"/>
                <a:gd name="T29" fmla="*/ 1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8" h="61">
                  <a:moveTo>
                    <a:pt x="16" y="13"/>
                  </a:moveTo>
                  <a:cubicBezTo>
                    <a:pt x="16" y="13"/>
                    <a:pt x="27" y="0"/>
                    <a:pt x="50" y="1"/>
                  </a:cubicBezTo>
                  <a:cubicBezTo>
                    <a:pt x="50" y="1"/>
                    <a:pt x="77" y="4"/>
                    <a:pt x="76" y="24"/>
                  </a:cubicBezTo>
                  <a:cubicBezTo>
                    <a:pt x="76" y="24"/>
                    <a:pt x="75" y="35"/>
                    <a:pt x="57" y="34"/>
                  </a:cubicBezTo>
                  <a:cubicBezTo>
                    <a:pt x="57" y="34"/>
                    <a:pt x="48" y="34"/>
                    <a:pt x="30" y="19"/>
                  </a:cubicBezTo>
                  <a:cubicBezTo>
                    <a:pt x="30" y="19"/>
                    <a:pt x="25" y="16"/>
                    <a:pt x="20" y="12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46" y="32"/>
                    <a:pt x="57" y="33"/>
                  </a:cubicBezTo>
                  <a:cubicBezTo>
                    <a:pt x="57" y="33"/>
                    <a:pt x="74" y="35"/>
                    <a:pt x="75" y="23"/>
                  </a:cubicBezTo>
                  <a:cubicBezTo>
                    <a:pt x="75" y="23"/>
                    <a:pt x="78" y="5"/>
                    <a:pt x="50" y="3"/>
                  </a:cubicBezTo>
                  <a:cubicBezTo>
                    <a:pt x="50" y="3"/>
                    <a:pt x="32" y="0"/>
                    <a:pt x="17" y="14"/>
                  </a:cubicBezTo>
                  <a:cubicBezTo>
                    <a:pt x="17" y="14"/>
                    <a:pt x="1" y="31"/>
                    <a:pt x="17" y="47"/>
                  </a:cubicBezTo>
                  <a:cubicBezTo>
                    <a:pt x="17" y="47"/>
                    <a:pt x="29" y="60"/>
                    <a:pt x="42" y="44"/>
                  </a:cubicBezTo>
                  <a:cubicBezTo>
                    <a:pt x="42" y="44"/>
                    <a:pt x="33" y="61"/>
                    <a:pt x="16" y="48"/>
                  </a:cubicBezTo>
                  <a:cubicBezTo>
                    <a:pt x="16" y="48"/>
                    <a:pt x="0" y="34"/>
                    <a:pt x="16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2" name="Freeform 74"/>
            <p:cNvSpPr>
              <a:spLocks/>
            </p:cNvSpPr>
            <p:nvPr/>
          </p:nvSpPr>
          <p:spPr bwMode="auto">
            <a:xfrm>
              <a:off x="4801379" y="5253952"/>
              <a:ext cx="181375" cy="80611"/>
            </a:xfrm>
            <a:custGeom>
              <a:avLst/>
              <a:gdLst>
                <a:gd name="T0" fmla="*/ 23 w 23"/>
                <a:gd name="T1" fmla="*/ 9 h 10"/>
                <a:gd name="T2" fmla="*/ 0 w 23"/>
                <a:gd name="T3" fmla="*/ 5 h 10"/>
                <a:gd name="T4" fmla="*/ 22 w 23"/>
                <a:gd name="T5" fmla="*/ 10 h 10"/>
                <a:gd name="T6" fmla="*/ 23 w 23"/>
                <a:gd name="T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0">
                  <a:moveTo>
                    <a:pt x="23" y="9"/>
                  </a:moveTo>
                  <a:cubicBezTo>
                    <a:pt x="23" y="9"/>
                    <a:pt x="11" y="0"/>
                    <a:pt x="0" y="5"/>
                  </a:cubicBezTo>
                  <a:cubicBezTo>
                    <a:pt x="0" y="5"/>
                    <a:pt x="10" y="1"/>
                    <a:pt x="22" y="10"/>
                  </a:cubicBezTo>
                  <a:lnTo>
                    <a:pt x="23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3" name="Freeform 75"/>
            <p:cNvSpPr>
              <a:spLocks/>
            </p:cNvSpPr>
            <p:nvPr/>
          </p:nvSpPr>
          <p:spPr bwMode="auto">
            <a:xfrm>
              <a:off x="4703975" y="5280823"/>
              <a:ext cx="567636" cy="272062"/>
            </a:xfrm>
            <a:custGeom>
              <a:avLst/>
              <a:gdLst>
                <a:gd name="T0" fmla="*/ 71 w 71"/>
                <a:gd name="T1" fmla="*/ 32 h 34"/>
                <a:gd name="T2" fmla="*/ 58 w 71"/>
                <a:gd name="T3" fmla="*/ 28 h 34"/>
                <a:gd name="T4" fmla="*/ 33 w 71"/>
                <a:gd name="T5" fmla="*/ 10 h 34"/>
                <a:gd name="T6" fmla="*/ 7 w 71"/>
                <a:gd name="T7" fmla="*/ 4 h 34"/>
                <a:gd name="T8" fmla="*/ 1 w 71"/>
                <a:gd name="T9" fmla="*/ 13 h 34"/>
                <a:gd name="T10" fmla="*/ 8 w 71"/>
                <a:gd name="T11" fmla="*/ 21 h 34"/>
                <a:gd name="T12" fmla="*/ 17 w 71"/>
                <a:gd name="T13" fmla="*/ 16 h 34"/>
                <a:gd name="T14" fmla="*/ 12 w 71"/>
                <a:gd name="T15" fmla="*/ 20 h 34"/>
                <a:gd name="T16" fmla="*/ 8 w 71"/>
                <a:gd name="T17" fmla="*/ 21 h 34"/>
                <a:gd name="T18" fmla="*/ 2 w 71"/>
                <a:gd name="T19" fmla="*/ 13 h 34"/>
                <a:gd name="T20" fmla="*/ 8 w 71"/>
                <a:gd name="T21" fmla="*/ 5 h 34"/>
                <a:gd name="T22" fmla="*/ 33 w 71"/>
                <a:gd name="T23" fmla="*/ 12 h 34"/>
                <a:gd name="T24" fmla="*/ 57 w 71"/>
                <a:gd name="T25" fmla="*/ 29 h 34"/>
                <a:gd name="T26" fmla="*/ 71 w 71"/>
                <a:gd name="T27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34">
                  <a:moveTo>
                    <a:pt x="71" y="32"/>
                  </a:moveTo>
                  <a:cubicBezTo>
                    <a:pt x="71" y="32"/>
                    <a:pt x="67" y="33"/>
                    <a:pt x="58" y="28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17" y="0"/>
                    <a:pt x="7" y="4"/>
                  </a:cubicBezTo>
                  <a:cubicBezTo>
                    <a:pt x="7" y="4"/>
                    <a:pt x="1" y="6"/>
                    <a:pt x="1" y="13"/>
                  </a:cubicBezTo>
                  <a:cubicBezTo>
                    <a:pt x="1" y="13"/>
                    <a:pt x="0" y="20"/>
                    <a:pt x="8" y="21"/>
                  </a:cubicBezTo>
                  <a:cubicBezTo>
                    <a:pt x="8" y="21"/>
                    <a:pt x="16" y="22"/>
                    <a:pt x="17" y="16"/>
                  </a:cubicBezTo>
                  <a:cubicBezTo>
                    <a:pt x="17" y="16"/>
                    <a:pt x="14" y="16"/>
                    <a:pt x="12" y="20"/>
                  </a:cubicBezTo>
                  <a:cubicBezTo>
                    <a:pt x="12" y="20"/>
                    <a:pt x="10" y="21"/>
                    <a:pt x="8" y="21"/>
                  </a:cubicBezTo>
                  <a:cubicBezTo>
                    <a:pt x="8" y="21"/>
                    <a:pt x="1" y="19"/>
                    <a:pt x="2" y="13"/>
                  </a:cubicBezTo>
                  <a:cubicBezTo>
                    <a:pt x="2" y="13"/>
                    <a:pt x="2" y="8"/>
                    <a:pt x="8" y="5"/>
                  </a:cubicBezTo>
                  <a:cubicBezTo>
                    <a:pt x="8" y="5"/>
                    <a:pt x="18" y="1"/>
                    <a:pt x="33" y="12"/>
                  </a:cubicBezTo>
                  <a:cubicBezTo>
                    <a:pt x="33" y="12"/>
                    <a:pt x="54" y="27"/>
                    <a:pt x="57" y="29"/>
                  </a:cubicBezTo>
                  <a:cubicBezTo>
                    <a:pt x="57" y="29"/>
                    <a:pt x="65" y="34"/>
                    <a:pt x="71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4" name="Freeform 76"/>
            <p:cNvSpPr>
              <a:spLocks/>
            </p:cNvSpPr>
            <p:nvPr/>
          </p:nvSpPr>
          <p:spPr bwMode="auto">
            <a:xfrm>
              <a:off x="4801379" y="5448762"/>
              <a:ext cx="16794" cy="30229"/>
            </a:xfrm>
            <a:custGeom>
              <a:avLst/>
              <a:gdLst>
                <a:gd name="T0" fmla="*/ 1 w 2"/>
                <a:gd name="T1" fmla="*/ 0 h 4"/>
                <a:gd name="T2" fmla="*/ 0 w 2"/>
                <a:gd name="T3" fmla="*/ 0 h 4"/>
                <a:gd name="T4" fmla="*/ 2 w 2"/>
                <a:gd name="T5" fmla="*/ 4 h 4"/>
                <a:gd name="T6" fmla="*/ 1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3"/>
                    <a:pt x="2" y="4"/>
                  </a:cubicBezTo>
                  <a:cubicBezTo>
                    <a:pt x="2" y="4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5" name="Freeform 77"/>
            <p:cNvSpPr>
              <a:spLocks/>
            </p:cNvSpPr>
            <p:nvPr/>
          </p:nvSpPr>
          <p:spPr bwMode="auto">
            <a:xfrm>
              <a:off x="4848403" y="4867691"/>
              <a:ext cx="597865" cy="500460"/>
            </a:xfrm>
            <a:custGeom>
              <a:avLst/>
              <a:gdLst>
                <a:gd name="T0" fmla="*/ 14 w 75"/>
                <a:gd name="T1" fmla="*/ 45 h 62"/>
                <a:gd name="T2" fmla="*/ 46 w 75"/>
                <a:gd name="T3" fmla="*/ 61 h 62"/>
                <a:gd name="T4" fmla="*/ 74 w 75"/>
                <a:gd name="T5" fmla="*/ 42 h 62"/>
                <a:gd name="T6" fmla="*/ 57 w 75"/>
                <a:gd name="T7" fmla="*/ 29 h 62"/>
                <a:gd name="T8" fmla="*/ 28 w 75"/>
                <a:gd name="T9" fmla="*/ 41 h 62"/>
                <a:gd name="T10" fmla="*/ 18 w 75"/>
                <a:gd name="T11" fmla="*/ 47 h 62"/>
                <a:gd name="T12" fmla="*/ 18 w 75"/>
                <a:gd name="T13" fmla="*/ 48 h 62"/>
                <a:gd name="T14" fmla="*/ 57 w 75"/>
                <a:gd name="T15" fmla="*/ 30 h 62"/>
                <a:gd name="T16" fmla="*/ 73 w 75"/>
                <a:gd name="T17" fmla="*/ 42 h 62"/>
                <a:gd name="T18" fmla="*/ 46 w 75"/>
                <a:gd name="T19" fmla="*/ 59 h 62"/>
                <a:gd name="T20" fmla="*/ 15 w 75"/>
                <a:gd name="T21" fmla="*/ 45 h 62"/>
                <a:gd name="T22" fmla="*/ 18 w 75"/>
                <a:gd name="T23" fmla="*/ 12 h 62"/>
                <a:gd name="T24" fmla="*/ 42 w 75"/>
                <a:gd name="T25" fmla="*/ 18 h 62"/>
                <a:gd name="T26" fmla="*/ 17 w 75"/>
                <a:gd name="T27" fmla="*/ 11 h 62"/>
                <a:gd name="T28" fmla="*/ 14 w 75"/>
                <a:gd name="T29" fmla="*/ 4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5" h="62">
                  <a:moveTo>
                    <a:pt x="14" y="45"/>
                  </a:moveTo>
                  <a:cubicBezTo>
                    <a:pt x="14" y="45"/>
                    <a:pt x="23" y="60"/>
                    <a:pt x="46" y="61"/>
                  </a:cubicBezTo>
                  <a:cubicBezTo>
                    <a:pt x="46" y="61"/>
                    <a:pt x="73" y="62"/>
                    <a:pt x="74" y="42"/>
                  </a:cubicBezTo>
                  <a:cubicBezTo>
                    <a:pt x="74" y="42"/>
                    <a:pt x="75" y="30"/>
                    <a:pt x="57" y="29"/>
                  </a:cubicBezTo>
                  <a:cubicBezTo>
                    <a:pt x="57" y="29"/>
                    <a:pt x="47" y="28"/>
                    <a:pt x="28" y="41"/>
                  </a:cubicBezTo>
                  <a:cubicBezTo>
                    <a:pt x="28" y="41"/>
                    <a:pt x="23" y="44"/>
                    <a:pt x="18" y="47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45" y="30"/>
                    <a:pt x="57" y="30"/>
                  </a:cubicBezTo>
                  <a:cubicBezTo>
                    <a:pt x="57" y="30"/>
                    <a:pt x="73" y="30"/>
                    <a:pt x="73" y="42"/>
                  </a:cubicBezTo>
                  <a:cubicBezTo>
                    <a:pt x="73" y="42"/>
                    <a:pt x="75" y="60"/>
                    <a:pt x="46" y="59"/>
                  </a:cubicBezTo>
                  <a:cubicBezTo>
                    <a:pt x="46" y="59"/>
                    <a:pt x="28" y="61"/>
                    <a:pt x="15" y="45"/>
                  </a:cubicBezTo>
                  <a:cubicBezTo>
                    <a:pt x="15" y="45"/>
                    <a:pt x="1" y="26"/>
                    <a:pt x="18" y="12"/>
                  </a:cubicBezTo>
                  <a:cubicBezTo>
                    <a:pt x="18" y="12"/>
                    <a:pt x="31" y="0"/>
                    <a:pt x="42" y="18"/>
                  </a:cubicBezTo>
                  <a:cubicBezTo>
                    <a:pt x="42" y="18"/>
                    <a:pt x="35" y="0"/>
                    <a:pt x="17" y="11"/>
                  </a:cubicBezTo>
                  <a:cubicBezTo>
                    <a:pt x="17" y="11"/>
                    <a:pt x="0" y="23"/>
                    <a:pt x="14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6" name="Freeform 78"/>
            <p:cNvSpPr>
              <a:spLocks/>
            </p:cNvSpPr>
            <p:nvPr/>
          </p:nvSpPr>
          <p:spPr bwMode="auto">
            <a:xfrm>
              <a:off x="4791303" y="5253952"/>
              <a:ext cx="184733" cy="73893"/>
            </a:xfrm>
            <a:custGeom>
              <a:avLst/>
              <a:gdLst>
                <a:gd name="T0" fmla="*/ 23 w 23"/>
                <a:gd name="T1" fmla="*/ 1 h 9"/>
                <a:gd name="T2" fmla="*/ 0 w 23"/>
                <a:gd name="T3" fmla="*/ 3 h 9"/>
                <a:gd name="T4" fmla="*/ 23 w 23"/>
                <a:gd name="T5" fmla="*/ 0 h 9"/>
                <a:gd name="T6" fmla="*/ 23 w 23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9">
                  <a:moveTo>
                    <a:pt x="23" y="1"/>
                  </a:moveTo>
                  <a:cubicBezTo>
                    <a:pt x="23" y="1"/>
                    <a:pt x="10" y="9"/>
                    <a:pt x="0" y="3"/>
                  </a:cubicBezTo>
                  <a:cubicBezTo>
                    <a:pt x="0" y="3"/>
                    <a:pt x="9" y="7"/>
                    <a:pt x="23" y="0"/>
                  </a:cubicBezTo>
                  <a:lnTo>
                    <a:pt x="2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7" name="Freeform 79"/>
            <p:cNvSpPr>
              <a:spLocks/>
            </p:cNvSpPr>
            <p:nvPr/>
          </p:nvSpPr>
          <p:spPr bwMode="auto">
            <a:xfrm>
              <a:off x="4703975" y="5069219"/>
              <a:ext cx="574353" cy="225039"/>
            </a:xfrm>
            <a:custGeom>
              <a:avLst/>
              <a:gdLst>
                <a:gd name="T0" fmla="*/ 72 w 72"/>
                <a:gd name="T1" fmla="*/ 2 h 28"/>
                <a:gd name="T2" fmla="*/ 59 w 72"/>
                <a:gd name="T3" fmla="*/ 5 h 28"/>
                <a:gd name="T4" fmla="*/ 33 w 72"/>
                <a:gd name="T5" fmla="*/ 20 h 28"/>
                <a:gd name="T6" fmla="*/ 6 w 72"/>
                <a:gd name="T7" fmla="*/ 23 h 28"/>
                <a:gd name="T8" fmla="*/ 1 w 72"/>
                <a:gd name="T9" fmla="*/ 14 h 28"/>
                <a:gd name="T10" fmla="*/ 9 w 72"/>
                <a:gd name="T11" fmla="*/ 6 h 28"/>
                <a:gd name="T12" fmla="*/ 17 w 72"/>
                <a:gd name="T13" fmla="*/ 12 h 28"/>
                <a:gd name="T14" fmla="*/ 13 w 72"/>
                <a:gd name="T15" fmla="*/ 8 h 28"/>
                <a:gd name="T16" fmla="*/ 9 w 72"/>
                <a:gd name="T17" fmla="*/ 7 h 28"/>
                <a:gd name="T18" fmla="*/ 2 w 72"/>
                <a:gd name="T19" fmla="*/ 14 h 28"/>
                <a:gd name="T20" fmla="*/ 7 w 72"/>
                <a:gd name="T21" fmla="*/ 22 h 28"/>
                <a:gd name="T22" fmla="*/ 33 w 72"/>
                <a:gd name="T23" fmla="*/ 18 h 28"/>
                <a:gd name="T24" fmla="*/ 59 w 72"/>
                <a:gd name="T25" fmla="*/ 4 h 28"/>
                <a:gd name="T26" fmla="*/ 72 w 72"/>
                <a:gd name="T2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28">
                  <a:moveTo>
                    <a:pt x="72" y="2"/>
                  </a:moveTo>
                  <a:cubicBezTo>
                    <a:pt x="72" y="2"/>
                    <a:pt x="68" y="0"/>
                    <a:pt x="59" y="5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20"/>
                    <a:pt x="16" y="28"/>
                    <a:pt x="6" y="23"/>
                  </a:cubicBezTo>
                  <a:cubicBezTo>
                    <a:pt x="6" y="23"/>
                    <a:pt x="0" y="20"/>
                    <a:pt x="1" y="14"/>
                  </a:cubicBezTo>
                  <a:cubicBezTo>
                    <a:pt x="1" y="14"/>
                    <a:pt x="1" y="7"/>
                    <a:pt x="9" y="6"/>
                  </a:cubicBezTo>
                  <a:cubicBezTo>
                    <a:pt x="9" y="6"/>
                    <a:pt x="17" y="6"/>
                    <a:pt x="17" y="12"/>
                  </a:cubicBezTo>
                  <a:cubicBezTo>
                    <a:pt x="17" y="12"/>
                    <a:pt x="14" y="12"/>
                    <a:pt x="13" y="8"/>
                  </a:cubicBezTo>
                  <a:cubicBezTo>
                    <a:pt x="13" y="8"/>
                    <a:pt x="11" y="7"/>
                    <a:pt x="9" y="7"/>
                  </a:cubicBezTo>
                  <a:cubicBezTo>
                    <a:pt x="9" y="7"/>
                    <a:pt x="2" y="7"/>
                    <a:pt x="2" y="14"/>
                  </a:cubicBezTo>
                  <a:cubicBezTo>
                    <a:pt x="2" y="14"/>
                    <a:pt x="1" y="19"/>
                    <a:pt x="7" y="22"/>
                  </a:cubicBezTo>
                  <a:cubicBezTo>
                    <a:pt x="7" y="22"/>
                    <a:pt x="17" y="27"/>
                    <a:pt x="33" y="18"/>
                  </a:cubicBezTo>
                  <a:cubicBezTo>
                    <a:pt x="33" y="18"/>
                    <a:pt x="55" y="5"/>
                    <a:pt x="59" y="4"/>
                  </a:cubicBezTo>
                  <a:cubicBezTo>
                    <a:pt x="59" y="4"/>
                    <a:pt x="67" y="0"/>
                    <a:pt x="7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8" name="Freeform 80"/>
            <p:cNvSpPr>
              <a:spLocks/>
            </p:cNvSpPr>
            <p:nvPr/>
          </p:nvSpPr>
          <p:spPr bwMode="auto">
            <a:xfrm>
              <a:off x="4808097" y="5092730"/>
              <a:ext cx="16794" cy="33588"/>
            </a:xfrm>
            <a:custGeom>
              <a:avLst/>
              <a:gdLst>
                <a:gd name="T0" fmla="*/ 1 w 2"/>
                <a:gd name="T1" fmla="*/ 4 h 4"/>
                <a:gd name="T2" fmla="*/ 0 w 2"/>
                <a:gd name="T3" fmla="*/ 4 h 4"/>
                <a:gd name="T4" fmla="*/ 2 w 2"/>
                <a:gd name="T5" fmla="*/ 0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1"/>
                    <a:pt x="2" y="0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9" name="Freeform 81"/>
            <p:cNvSpPr>
              <a:spLocks noEditPoints="1"/>
            </p:cNvSpPr>
            <p:nvPr/>
          </p:nvSpPr>
          <p:spPr bwMode="auto">
            <a:xfrm>
              <a:off x="4690539" y="5253952"/>
              <a:ext cx="53741" cy="67176"/>
            </a:xfrm>
            <a:custGeom>
              <a:avLst/>
              <a:gdLst>
                <a:gd name="T0" fmla="*/ 3 w 7"/>
                <a:gd name="T1" fmla="*/ 0 h 8"/>
                <a:gd name="T2" fmla="*/ 0 w 7"/>
                <a:gd name="T3" fmla="*/ 4 h 8"/>
                <a:gd name="T4" fmla="*/ 3 w 7"/>
                <a:gd name="T5" fmla="*/ 8 h 8"/>
                <a:gd name="T6" fmla="*/ 7 w 7"/>
                <a:gd name="T7" fmla="*/ 4 h 8"/>
                <a:gd name="T8" fmla="*/ 3 w 7"/>
                <a:gd name="T9" fmla="*/ 0 h 8"/>
                <a:gd name="T10" fmla="*/ 3 w 7"/>
                <a:gd name="T11" fmla="*/ 4 h 8"/>
                <a:gd name="T12" fmla="*/ 2 w 7"/>
                <a:gd name="T13" fmla="*/ 3 h 8"/>
                <a:gd name="T14" fmla="*/ 3 w 7"/>
                <a:gd name="T15" fmla="*/ 1 h 8"/>
                <a:gd name="T16" fmla="*/ 5 w 7"/>
                <a:gd name="T17" fmla="*/ 3 h 8"/>
                <a:gd name="T18" fmla="*/ 3 w 7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8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1" y="8"/>
                    <a:pt x="3" y="8"/>
                  </a:cubicBezTo>
                  <a:cubicBezTo>
                    <a:pt x="6" y="8"/>
                    <a:pt x="7" y="6"/>
                    <a:pt x="7" y="4"/>
                  </a:cubicBezTo>
                  <a:cubicBezTo>
                    <a:pt x="7" y="2"/>
                    <a:pt x="6" y="0"/>
                    <a:pt x="3" y="0"/>
                  </a:cubicBezTo>
                  <a:close/>
                  <a:moveTo>
                    <a:pt x="3" y="4"/>
                  </a:moveTo>
                  <a:cubicBezTo>
                    <a:pt x="3" y="4"/>
                    <a:pt x="2" y="3"/>
                    <a:pt x="2" y="3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3"/>
                    <a:pt x="4" y="4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3493295" y="3368280"/>
            <a:ext cx="4530329" cy="448865"/>
            <a:chOff x="3493119" y="4376948"/>
            <a:chExt cx="7360973" cy="730804"/>
          </a:xfrm>
        </p:grpSpPr>
        <p:grpSp>
          <p:nvGrpSpPr>
            <p:cNvPr id="41" name="组合 2106"/>
            <p:cNvGrpSpPr>
              <a:grpSpLocks/>
            </p:cNvGrpSpPr>
            <p:nvPr/>
          </p:nvGrpSpPr>
          <p:grpSpPr bwMode="auto">
            <a:xfrm flipV="1">
              <a:off x="3493119" y="4376948"/>
              <a:ext cx="1224470" cy="730804"/>
              <a:chOff x="4702629" y="2354575"/>
              <a:chExt cx="1086152" cy="587919"/>
            </a:xfrm>
          </p:grpSpPr>
          <p:cxnSp>
            <p:nvCxnSpPr>
              <p:cNvPr id="45" name="直接连接符 44"/>
              <p:cNvCxnSpPr/>
              <p:nvPr/>
            </p:nvCxnSpPr>
            <p:spPr>
              <a:xfrm>
                <a:off x="4702629" y="2354575"/>
                <a:ext cx="0" cy="587919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 rot="5400000">
                <a:off x="5245750" y="1811454"/>
                <a:ext cx="0" cy="1086243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组合 2107"/>
            <p:cNvGrpSpPr>
              <a:grpSpLocks/>
            </p:cNvGrpSpPr>
            <p:nvPr/>
          </p:nvGrpSpPr>
          <p:grpSpPr bwMode="auto">
            <a:xfrm flipH="1" flipV="1">
              <a:off x="9629622" y="4376948"/>
              <a:ext cx="1224470" cy="730804"/>
              <a:chOff x="4702629" y="2354575"/>
              <a:chExt cx="1086152" cy="587919"/>
            </a:xfrm>
          </p:grpSpPr>
          <p:cxnSp>
            <p:nvCxnSpPr>
              <p:cNvPr id="43" name="直接连接符 42"/>
              <p:cNvCxnSpPr/>
              <p:nvPr/>
            </p:nvCxnSpPr>
            <p:spPr>
              <a:xfrm>
                <a:off x="4702629" y="2354575"/>
                <a:ext cx="0" cy="587919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rot="5400000">
                <a:off x="5245750" y="1811454"/>
                <a:ext cx="0" cy="1086243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7" name="组合 46"/>
          <p:cNvGrpSpPr>
            <a:grpSpLocks/>
          </p:cNvGrpSpPr>
          <p:nvPr/>
        </p:nvGrpSpPr>
        <p:grpSpPr bwMode="auto">
          <a:xfrm flipH="1" flipV="1">
            <a:off x="3493295" y="1262063"/>
            <a:ext cx="4530329" cy="448866"/>
            <a:chOff x="3424715" y="4465315"/>
            <a:chExt cx="7360973" cy="730804"/>
          </a:xfrm>
        </p:grpSpPr>
        <p:grpSp>
          <p:nvGrpSpPr>
            <p:cNvPr id="48" name="组合 2100"/>
            <p:cNvGrpSpPr>
              <a:grpSpLocks/>
            </p:cNvGrpSpPr>
            <p:nvPr/>
          </p:nvGrpSpPr>
          <p:grpSpPr bwMode="auto">
            <a:xfrm flipV="1">
              <a:off x="3424715" y="4465315"/>
              <a:ext cx="1224470" cy="730804"/>
              <a:chOff x="4702629" y="2354575"/>
              <a:chExt cx="1086152" cy="587919"/>
            </a:xfrm>
          </p:grpSpPr>
          <p:cxnSp>
            <p:nvCxnSpPr>
              <p:cNvPr id="52" name="直接连接符 51"/>
              <p:cNvCxnSpPr/>
              <p:nvPr/>
            </p:nvCxnSpPr>
            <p:spPr>
              <a:xfrm>
                <a:off x="4702629" y="2354575"/>
                <a:ext cx="0" cy="587919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 rot="5400000">
                <a:off x="5245750" y="1811454"/>
                <a:ext cx="0" cy="1086243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组合 2101"/>
            <p:cNvGrpSpPr>
              <a:grpSpLocks/>
            </p:cNvGrpSpPr>
            <p:nvPr/>
          </p:nvGrpSpPr>
          <p:grpSpPr bwMode="auto">
            <a:xfrm flipH="1" flipV="1">
              <a:off x="9561218" y="4465315"/>
              <a:ext cx="1224470" cy="730804"/>
              <a:chOff x="4702629" y="2354575"/>
              <a:chExt cx="1086152" cy="587919"/>
            </a:xfrm>
          </p:grpSpPr>
          <p:cxnSp>
            <p:nvCxnSpPr>
              <p:cNvPr id="50" name="直接连接符 49"/>
              <p:cNvCxnSpPr/>
              <p:nvPr/>
            </p:nvCxnSpPr>
            <p:spPr>
              <a:xfrm>
                <a:off x="4702629" y="2354575"/>
                <a:ext cx="0" cy="587919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 rot="5400000">
                <a:off x="5245750" y="1811454"/>
                <a:ext cx="0" cy="1086243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875104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3" name="组合 1972"/>
          <p:cNvGrpSpPr>
            <a:grpSpLocks/>
          </p:cNvGrpSpPr>
          <p:nvPr/>
        </p:nvGrpSpPr>
        <p:grpSpPr bwMode="auto">
          <a:xfrm>
            <a:off x="2922986" y="223838"/>
            <a:ext cx="3298031" cy="744639"/>
            <a:chOff x="3896989" y="298683"/>
            <a:chExt cx="4398022" cy="992975"/>
          </a:xfrm>
        </p:grpSpPr>
        <p:sp>
          <p:nvSpPr>
            <p:cNvPr id="1974" name="文本框 1973"/>
            <p:cNvSpPr txBox="1">
              <a:spLocks noChangeArrowheads="1"/>
            </p:cNvSpPr>
            <p:nvPr/>
          </p:nvSpPr>
          <p:spPr bwMode="auto">
            <a:xfrm>
              <a:off x="3896989" y="298683"/>
              <a:ext cx="4398022" cy="554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请在此处添加您的标题</a:t>
              </a:r>
            </a:p>
          </p:txBody>
        </p:sp>
        <p:sp>
          <p:nvSpPr>
            <p:cNvPr id="1975" name="文本框 1974"/>
            <p:cNvSpPr txBox="1">
              <a:spLocks noChangeArrowheads="1"/>
            </p:cNvSpPr>
            <p:nvPr/>
          </p:nvSpPr>
          <p:spPr bwMode="auto">
            <a:xfrm>
              <a:off x="3896989" y="860718"/>
              <a:ext cx="4398022" cy="430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15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Your Main Title Here</a:t>
              </a:r>
              <a:endPara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976" name="直接连接符 1975"/>
            <p:cNvCxnSpPr/>
            <p:nvPr/>
          </p:nvCxnSpPr>
          <p:spPr>
            <a:xfrm>
              <a:off x="5181465" y="871842"/>
              <a:ext cx="1829069" cy="0"/>
            </a:xfrm>
            <a:prstGeom prst="line">
              <a:avLst/>
            </a:prstGeom>
            <a:ln w="0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77" name="任意多边形 1976"/>
          <p:cNvSpPr/>
          <p:nvPr/>
        </p:nvSpPr>
        <p:spPr>
          <a:xfrm flipV="1">
            <a:off x="5953125" y="1009651"/>
            <a:ext cx="2457450" cy="797719"/>
          </a:xfrm>
          <a:custGeom>
            <a:avLst/>
            <a:gdLst>
              <a:gd name="connsiteX0" fmla="*/ 0 w 3276600"/>
              <a:gd name="connsiteY0" fmla="*/ 1026365 h 1026365"/>
              <a:gd name="connsiteX1" fmla="*/ 3276600 w 3276600"/>
              <a:gd name="connsiteY1" fmla="*/ 1026365 h 1026365"/>
              <a:gd name="connsiteX2" fmla="*/ 3276600 w 3276600"/>
              <a:gd name="connsiteY2" fmla="*/ 327719 h 1026365"/>
              <a:gd name="connsiteX3" fmla="*/ 1828377 w 3276600"/>
              <a:gd name="connsiteY3" fmla="*/ 327719 h 1026365"/>
              <a:gd name="connsiteX4" fmla="*/ 1638300 w 3276600"/>
              <a:gd name="connsiteY4" fmla="*/ 0 h 1026365"/>
              <a:gd name="connsiteX5" fmla="*/ 1448222 w 3276600"/>
              <a:gd name="connsiteY5" fmla="*/ 327719 h 1026365"/>
              <a:gd name="connsiteX6" fmla="*/ 0 w 3276600"/>
              <a:gd name="connsiteY6" fmla="*/ 327719 h 1026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6600" h="1026365">
                <a:moveTo>
                  <a:pt x="0" y="1026365"/>
                </a:moveTo>
                <a:lnTo>
                  <a:pt x="3276600" y="1026365"/>
                </a:lnTo>
                <a:lnTo>
                  <a:pt x="3276600" y="327719"/>
                </a:lnTo>
                <a:lnTo>
                  <a:pt x="1828377" y="327719"/>
                </a:lnTo>
                <a:lnTo>
                  <a:pt x="1638300" y="0"/>
                </a:lnTo>
                <a:lnTo>
                  <a:pt x="1448222" y="327719"/>
                </a:lnTo>
                <a:lnTo>
                  <a:pt x="0" y="327719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978" name="图片 197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345" y="1032272"/>
            <a:ext cx="5107781" cy="3742134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79" name="矩形 1978"/>
          <p:cNvSpPr/>
          <p:nvPr/>
        </p:nvSpPr>
        <p:spPr>
          <a:xfrm>
            <a:off x="5959079" y="1926433"/>
            <a:ext cx="2451497" cy="2859881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80" name="文本框 1979"/>
          <p:cNvSpPr txBox="1">
            <a:spLocks noChangeArrowheads="1"/>
          </p:cNvSpPr>
          <p:nvPr/>
        </p:nvSpPr>
        <p:spPr bwMode="auto">
          <a:xfrm>
            <a:off x="6150769" y="1946673"/>
            <a:ext cx="2182416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曾经欣赏过生命绚丽，也曾经低迷于生命价值的暗淡。在我的生命里似有似无的缺少了一种最安和的色彩，而这种色彩，非后天所能弥补，那是在初起之中而生成。矛盾在人人之中皆有，只是浅与深的缘故。我曾经欣赏过生命绚丽，也曾经低迷于生命价值的暗淡。我曾经欣赏过生命绚丽，也曾经低迷于生命价值的暗淡。在我的生命里似有似无的缺少了一种最安和的色彩，而这种色彩，非后天所能弥补，那是在初起之中而生成。</a:t>
            </a:r>
            <a:endParaRPr lang="zh-CN" altLang="en-US" sz="1200" u="sng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81" name="文本框 1980"/>
          <p:cNvSpPr txBox="1">
            <a:spLocks noChangeArrowheads="1"/>
          </p:cNvSpPr>
          <p:nvPr/>
        </p:nvSpPr>
        <p:spPr bwMode="auto">
          <a:xfrm>
            <a:off x="6307933" y="1092994"/>
            <a:ext cx="175498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添加您的标题</a:t>
            </a:r>
          </a:p>
        </p:txBody>
      </p:sp>
      <p:sp>
        <p:nvSpPr>
          <p:cNvPr id="1982" name="文本框 1981"/>
          <p:cNvSpPr txBox="1">
            <a:spLocks noChangeArrowheads="1"/>
          </p:cNvSpPr>
          <p:nvPr/>
        </p:nvSpPr>
        <p:spPr bwMode="auto">
          <a:xfrm>
            <a:off x="1277542" y="1272781"/>
            <a:ext cx="424934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000" dirty="0">
                <a:solidFill>
                  <a:schemeClr val="bg1"/>
                </a:solidFill>
                <a:latin typeface="Arial" charset="0"/>
                <a:ea typeface="微软雅黑" pitchFamily="34" charset="-122"/>
                <a:cs typeface="Arial" charset="0"/>
              </a:rPr>
              <a:t>Welcome To The Brief Introduction</a:t>
            </a:r>
            <a:endParaRPr lang="zh-CN" altLang="en-US" sz="3000" dirty="0">
              <a:solidFill>
                <a:schemeClr val="bg1"/>
              </a:solidFill>
              <a:latin typeface="Arial" charset="0"/>
              <a:ea typeface="微软雅黑" pitchFamily="34" charset="-122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517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9" grpId="0" animBg="1"/>
      <p:bldP spid="1980" grpId="0"/>
      <p:bldP spid="1981" grpId="0"/>
      <p:bldP spid="19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3" name="组合 1972"/>
          <p:cNvGrpSpPr>
            <a:grpSpLocks/>
          </p:cNvGrpSpPr>
          <p:nvPr/>
        </p:nvGrpSpPr>
        <p:grpSpPr bwMode="auto">
          <a:xfrm>
            <a:off x="2922986" y="223838"/>
            <a:ext cx="3298031" cy="744639"/>
            <a:chOff x="3896989" y="298683"/>
            <a:chExt cx="4398022" cy="992975"/>
          </a:xfrm>
        </p:grpSpPr>
        <p:sp>
          <p:nvSpPr>
            <p:cNvPr id="1974" name="文本框 1973"/>
            <p:cNvSpPr txBox="1">
              <a:spLocks noChangeArrowheads="1"/>
            </p:cNvSpPr>
            <p:nvPr/>
          </p:nvSpPr>
          <p:spPr bwMode="auto">
            <a:xfrm>
              <a:off x="3896989" y="298683"/>
              <a:ext cx="4398022" cy="554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请在此处添加您的标题</a:t>
              </a:r>
            </a:p>
          </p:txBody>
        </p:sp>
        <p:sp>
          <p:nvSpPr>
            <p:cNvPr id="1975" name="文本框 1974"/>
            <p:cNvSpPr txBox="1">
              <a:spLocks noChangeArrowheads="1"/>
            </p:cNvSpPr>
            <p:nvPr/>
          </p:nvSpPr>
          <p:spPr bwMode="auto">
            <a:xfrm>
              <a:off x="3896989" y="860718"/>
              <a:ext cx="4398022" cy="430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15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Your Main Title Here</a:t>
              </a:r>
              <a:endPara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976" name="直接连接符 1975"/>
            <p:cNvCxnSpPr/>
            <p:nvPr/>
          </p:nvCxnSpPr>
          <p:spPr>
            <a:xfrm>
              <a:off x="5181465" y="871842"/>
              <a:ext cx="1829069" cy="0"/>
            </a:xfrm>
            <a:prstGeom prst="line">
              <a:avLst/>
            </a:prstGeom>
            <a:ln w="0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77" name="Group 19"/>
          <p:cNvGrpSpPr>
            <a:grpSpLocks noChangeAspect="1"/>
          </p:cNvGrpSpPr>
          <p:nvPr/>
        </p:nvGrpSpPr>
        <p:grpSpPr bwMode="auto">
          <a:xfrm>
            <a:off x="2980356" y="1478072"/>
            <a:ext cx="2851785" cy="2851785"/>
            <a:chOff x="-90499" y="-90498"/>
            <a:chExt cx="3168999" cy="3168997"/>
          </a:xfrm>
        </p:grpSpPr>
        <p:sp>
          <p:nvSpPr>
            <p:cNvPr id="1978" name="饼形 39"/>
            <p:cNvSpPr>
              <a:spLocks noChangeAspect="1"/>
            </p:cNvSpPr>
            <p:nvPr/>
          </p:nvSpPr>
          <p:spPr bwMode="auto">
            <a:xfrm>
              <a:off x="144478" y="144478"/>
              <a:ext cx="2699043" cy="2699044"/>
            </a:xfrm>
            <a:custGeom>
              <a:avLst/>
              <a:gdLst>
                <a:gd name="T0" fmla="*/ 2527782 w 2699044"/>
                <a:gd name="T1" fmla="*/ 691564 h 2699044"/>
                <a:gd name="T2" fmla="*/ 2527781 w 2699044"/>
                <a:gd name="T3" fmla="*/ 691564 h 2699044"/>
                <a:gd name="T4" fmla="*/ 2699039 w 2699044"/>
                <a:gd name="T5" fmla="*/ 1346855 h 2699044"/>
                <a:gd name="T6" fmla="*/ 1349522 w 2699044"/>
                <a:gd name="T7" fmla="*/ 1349522 h 26990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95266 w 2699044"/>
                <a:gd name="T13" fmla="*/ 395266 h 2699044"/>
                <a:gd name="T14" fmla="*/ 2303778 w 2699044"/>
                <a:gd name="T15" fmla="*/ 2303778 h 26990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99044" h="2699044">
                  <a:moveTo>
                    <a:pt x="2527784" y="691564"/>
                  </a:moveTo>
                  <a:lnTo>
                    <a:pt x="2527783" y="691564"/>
                  </a:lnTo>
                  <a:cubicBezTo>
                    <a:pt x="2639645" y="891885"/>
                    <a:pt x="2698588" y="1117418"/>
                    <a:pt x="2699041" y="1346855"/>
                  </a:cubicBezTo>
                  <a:lnTo>
                    <a:pt x="1349522" y="1349522"/>
                  </a:lnTo>
                  <a:lnTo>
                    <a:pt x="2527784" y="691564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620"/>
            </a:p>
          </p:txBody>
        </p:sp>
        <p:sp>
          <p:nvSpPr>
            <p:cNvPr id="1979" name="饼形 41"/>
            <p:cNvSpPr>
              <a:spLocks noChangeAspect="1"/>
            </p:cNvSpPr>
            <p:nvPr/>
          </p:nvSpPr>
          <p:spPr bwMode="auto">
            <a:xfrm>
              <a:off x="144478" y="144478"/>
              <a:ext cx="2699043" cy="2699040"/>
            </a:xfrm>
            <a:custGeom>
              <a:avLst/>
              <a:gdLst>
                <a:gd name="T0" fmla="*/ 2379822 w 2699044"/>
                <a:gd name="T1" fmla="*/ 2221116 h 2699044"/>
                <a:gd name="T2" fmla="*/ 2379821 w 2699044"/>
                <a:gd name="T3" fmla="*/ 2221115 h 2699044"/>
                <a:gd name="T4" fmla="*/ 1349522 w 2699044"/>
                <a:gd name="T5" fmla="*/ 2699035 h 2699044"/>
                <a:gd name="T6" fmla="*/ 1340171 w 2699044"/>
                <a:gd name="T7" fmla="*/ 2699002 h 2699044"/>
                <a:gd name="T8" fmla="*/ 1349522 w 2699044"/>
                <a:gd name="T9" fmla="*/ 1349518 h 26990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395266 w 2699044"/>
                <a:gd name="T16" fmla="*/ 395266 h 2699044"/>
                <a:gd name="T17" fmla="*/ 2303778 w 2699044"/>
                <a:gd name="T18" fmla="*/ 2303778 h 26990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99044" h="2699044">
                  <a:moveTo>
                    <a:pt x="2379824" y="2221123"/>
                  </a:moveTo>
                  <a:lnTo>
                    <a:pt x="2379823" y="2221122"/>
                  </a:lnTo>
                  <a:cubicBezTo>
                    <a:pt x="2123408" y="2524225"/>
                    <a:pt x="1746536" y="2699043"/>
                    <a:pt x="1349522" y="2699044"/>
                  </a:cubicBezTo>
                  <a:cubicBezTo>
                    <a:pt x="1346404" y="2699044"/>
                    <a:pt x="1343287" y="2699033"/>
                    <a:pt x="1340171" y="2699011"/>
                  </a:cubicBezTo>
                  <a:lnTo>
                    <a:pt x="1349522" y="1349522"/>
                  </a:lnTo>
                  <a:lnTo>
                    <a:pt x="2379824" y="2221123"/>
                  </a:lnTo>
                  <a:close/>
                </a:path>
              </a:pathLst>
            </a:custGeom>
            <a:solidFill>
              <a:schemeClr val="bg1">
                <a:alpha val="59999"/>
              </a:schemeClr>
            </a:solidFill>
            <a:ln w="9525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620"/>
            </a:p>
          </p:txBody>
        </p:sp>
        <p:sp>
          <p:nvSpPr>
            <p:cNvPr id="1980" name="饼形 42"/>
            <p:cNvSpPr>
              <a:spLocks noChangeAspect="1"/>
            </p:cNvSpPr>
            <p:nvPr/>
          </p:nvSpPr>
          <p:spPr bwMode="auto">
            <a:xfrm>
              <a:off x="144478" y="144478"/>
              <a:ext cx="2699044" cy="2699044"/>
            </a:xfrm>
            <a:custGeom>
              <a:avLst/>
              <a:gdLst>
                <a:gd name="T0" fmla="*/ 1343308 w 2699044"/>
                <a:gd name="T1" fmla="*/ 2699030 h 2699044"/>
                <a:gd name="T2" fmla="*/ 1343308 w 2699044"/>
                <a:gd name="T3" fmla="*/ 2699029 h 2699044"/>
                <a:gd name="T4" fmla="*/ 265268 w 2699044"/>
                <a:gd name="T5" fmla="*/ 2153017 h 2699044"/>
                <a:gd name="T6" fmla="*/ 1349522 w 2699044"/>
                <a:gd name="T7" fmla="*/ 1349522 h 26990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95266 w 2699044"/>
                <a:gd name="T13" fmla="*/ 395266 h 2699044"/>
                <a:gd name="T14" fmla="*/ 2303778 w 2699044"/>
                <a:gd name="T15" fmla="*/ 2303778 h 26990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99044" h="2699044">
                  <a:moveTo>
                    <a:pt x="1343308" y="2699030"/>
                  </a:moveTo>
                  <a:lnTo>
                    <a:pt x="1343308" y="2699029"/>
                  </a:lnTo>
                  <a:cubicBezTo>
                    <a:pt x="917997" y="2697071"/>
                    <a:pt x="518497" y="2494729"/>
                    <a:pt x="265268" y="2153017"/>
                  </a:cubicBezTo>
                  <a:lnTo>
                    <a:pt x="1349522" y="1349522"/>
                  </a:lnTo>
                  <a:lnTo>
                    <a:pt x="1343308" y="2699030"/>
                  </a:lnTo>
                  <a:close/>
                </a:path>
              </a:pathLst>
            </a:custGeom>
            <a:solidFill>
              <a:schemeClr val="bg1">
                <a:alpha val="39999"/>
              </a:schemeClr>
            </a:solidFill>
            <a:ln w="9525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620"/>
            </a:p>
          </p:txBody>
        </p:sp>
        <p:sp>
          <p:nvSpPr>
            <p:cNvPr id="1981" name="饼形 43"/>
            <p:cNvSpPr>
              <a:spLocks noChangeAspect="1"/>
            </p:cNvSpPr>
            <p:nvPr/>
          </p:nvSpPr>
          <p:spPr bwMode="auto">
            <a:xfrm>
              <a:off x="144478" y="144478"/>
              <a:ext cx="2699043" cy="2699043"/>
            </a:xfrm>
            <a:custGeom>
              <a:avLst/>
              <a:gdLst>
                <a:gd name="T0" fmla="*/ 268984 w 2699044"/>
                <a:gd name="T1" fmla="*/ 2158005 h 2699044"/>
                <a:gd name="T2" fmla="*/ 268984 w 2699044"/>
                <a:gd name="T3" fmla="*/ 2158004 h 2699044"/>
                <a:gd name="T4" fmla="*/ 0 w 2699044"/>
                <a:gd name="T5" fmla="*/ 1349522 h 2699044"/>
                <a:gd name="T6" fmla="*/ 58395 w 2699044"/>
                <a:gd name="T7" fmla="*/ 956836 h 2699044"/>
                <a:gd name="T8" fmla="*/ 1349522 w 2699044"/>
                <a:gd name="T9" fmla="*/ 1349522 h 26990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395266 w 2699044"/>
                <a:gd name="T16" fmla="*/ 395266 h 2699044"/>
                <a:gd name="T17" fmla="*/ 2303778 w 2699044"/>
                <a:gd name="T18" fmla="*/ 2303778 h 26990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99044" h="2699044">
                  <a:moveTo>
                    <a:pt x="268984" y="2158007"/>
                  </a:moveTo>
                  <a:lnTo>
                    <a:pt x="268984" y="2158006"/>
                  </a:lnTo>
                  <a:cubicBezTo>
                    <a:pt x="94366" y="1924631"/>
                    <a:pt x="0" y="1640993"/>
                    <a:pt x="0" y="1349522"/>
                  </a:cubicBezTo>
                  <a:cubicBezTo>
                    <a:pt x="-1" y="1216463"/>
                    <a:pt x="19678" y="1084136"/>
                    <a:pt x="58395" y="956836"/>
                  </a:cubicBezTo>
                  <a:lnTo>
                    <a:pt x="1349522" y="1349522"/>
                  </a:lnTo>
                  <a:lnTo>
                    <a:pt x="268984" y="2158007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620"/>
            </a:p>
          </p:txBody>
        </p:sp>
        <p:sp>
          <p:nvSpPr>
            <p:cNvPr id="1982" name="饼形 44"/>
            <p:cNvSpPr>
              <a:spLocks noChangeAspect="1"/>
            </p:cNvSpPr>
            <p:nvPr/>
          </p:nvSpPr>
          <p:spPr bwMode="auto">
            <a:xfrm>
              <a:off x="144478" y="144477"/>
              <a:ext cx="2699043" cy="2699044"/>
            </a:xfrm>
            <a:custGeom>
              <a:avLst/>
              <a:gdLst>
                <a:gd name="T0" fmla="*/ 60010 w 2699044"/>
                <a:gd name="T1" fmla="*/ 951566 h 2699044"/>
                <a:gd name="T2" fmla="*/ 60010 w 2699044"/>
                <a:gd name="T3" fmla="*/ 951566 h 2699044"/>
                <a:gd name="T4" fmla="*/ 1349522 w 2699044"/>
                <a:gd name="T5" fmla="*/ 0 h 2699044"/>
                <a:gd name="T6" fmla="*/ 1349522 w 2699044"/>
                <a:gd name="T7" fmla="*/ 0 h 2699044"/>
                <a:gd name="T8" fmla="*/ 1349522 w 2699044"/>
                <a:gd name="T9" fmla="*/ 1349522 h 26990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395266 w 2699044"/>
                <a:gd name="T16" fmla="*/ 395266 h 2699044"/>
                <a:gd name="T17" fmla="*/ 2303778 w 2699044"/>
                <a:gd name="T18" fmla="*/ 2303778 h 26990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99044" h="2699044">
                  <a:moveTo>
                    <a:pt x="60010" y="951566"/>
                  </a:moveTo>
                  <a:lnTo>
                    <a:pt x="60010" y="951566"/>
                  </a:lnTo>
                  <a:cubicBezTo>
                    <a:pt x="234591" y="385863"/>
                    <a:pt x="757493" y="-1"/>
                    <a:pt x="1349522" y="0"/>
                  </a:cubicBezTo>
                  <a:cubicBezTo>
                    <a:pt x="1349522" y="0"/>
                    <a:pt x="1349522" y="0"/>
                    <a:pt x="1349522" y="0"/>
                  </a:cubicBezTo>
                  <a:lnTo>
                    <a:pt x="1349522" y="1349522"/>
                  </a:lnTo>
                  <a:lnTo>
                    <a:pt x="60010" y="951566"/>
                  </a:lnTo>
                  <a:close/>
                </a:path>
              </a:pathLst>
            </a:custGeom>
            <a:solidFill>
              <a:schemeClr val="bg1">
                <a:alpha val="50195"/>
              </a:schemeClr>
            </a:solidFill>
            <a:ln w="9525" cmpd="sng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 sz="1620"/>
            </a:p>
          </p:txBody>
        </p:sp>
        <p:sp>
          <p:nvSpPr>
            <p:cNvPr id="1983" name="饼形 45"/>
            <p:cNvSpPr>
              <a:spLocks noChangeAspect="1"/>
            </p:cNvSpPr>
            <p:nvPr/>
          </p:nvSpPr>
          <p:spPr bwMode="auto">
            <a:xfrm>
              <a:off x="144478" y="144473"/>
              <a:ext cx="2699044" cy="2699044"/>
            </a:xfrm>
            <a:custGeom>
              <a:avLst/>
              <a:gdLst>
                <a:gd name="T0" fmla="*/ 1348283 w 2699044"/>
                <a:gd name="T1" fmla="*/ 1 h 2699044"/>
                <a:gd name="T2" fmla="*/ 1348282 w 2699044"/>
                <a:gd name="T3" fmla="*/ 0 h 2699044"/>
                <a:gd name="T4" fmla="*/ 1349522 w 2699044"/>
                <a:gd name="T5" fmla="*/ 0 h 2699044"/>
                <a:gd name="T6" fmla="*/ 2529699 w 2699044"/>
                <a:gd name="T7" fmla="*/ 695005 h 2699044"/>
                <a:gd name="T8" fmla="*/ 1349522 w 2699044"/>
                <a:gd name="T9" fmla="*/ 1349522 h 26990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395266 w 2699044"/>
                <a:gd name="T16" fmla="*/ 395266 h 2699044"/>
                <a:gd name="T17" fmla="*/ 2303778 w 2699044"/>
                <a:gd name="T18" fmla="*/ 2303778 h 26990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99044" h="2699044">
                  <a:moveTo>
                    <a:pt x="1348283" y="1"/>
                  </a:moveTo>
                  <a:lnTo>
                    <a:pt x="1348282" y="0"/>
                  </a:lnTo>
                  <a:cubicBezTo>
                    <a:pt x="1348695" y="0"/>
                    <a:pt x="1349108" y="-1"/>
                    <a:pt x="1349522" y="0"/>
                  </a:cubicBezTo>
                  <a:cubicBezTo>
                    <a:pt x="1839980" y="0"/>
                    <a:pt x="2291827" y="266092"/>
                    <a:pt x="2529699" y="695005"/>
                  </a:cubicBezTo>
                  <a:lnTo>
                    <a:pt x="1349522" y="1349522"/>
                  </a:lnTo>
                  <a:lnTo>
                    <a:pt x="1348283" y="1"/>
                  </a:lnTo>
                  <a:close/>
                </a:path>
              </a:pathLst>
            </a:custGeom>
            <a:solidFill>
              <a:schemeClr val="bg1">
                <a:alpha val="79999"/>
              </a:schemeClr>
            </a:solidFill>
            <a:ln w="9525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620"/>
            </a:p>
          </p:txBody>
        </p:sp>
        <p:grpSp>
          <p:nvGrpSpPr>
            <p:cNvPr id="1984" name="Group 26"/>
            <p:cNvGrpSpPr>
              <a:grpSpLocks noChangeAspect="1"/>
            </p:cNvGrpSpPr>
            <p:nvPr/>
          </p:nvGrpSpPr>
          <p:grpSpPr bwMode="auto">
            <a:xfrm>
              <a:off x="-90499" y="-90498"/>
              <a:ext cx="3168999" cy="3168997"/>
              <a:chOff x="-90499" y="-90498"/>
              <a:chExt cx="3168999" cy="3168997"/>
            </a:xfrm>
          </p:grpSpPr>
          <p:sp>
            <p:nvSpPr>
              <p:cNvPr id="1985" name="饼形 40"/>
              <p:cNvSpPr>
                <a:spLocks noChangeAspect="1"/>
              </p:cNvSpPr>
              <p:nvPr/>
            </p:nvSpPr>
            <p:spPr bwMode="auto">
              <a:xfrm>
                <a:off x="144478" y="144478"/>
                <a:ext cx="2699043" cy="2699043"/>
              </a:xfrm>
              <a:custGeom>
                <a:avLst/>
                <a:gdLst>
                  <a:gd name="T0" fmla="*/ 2699040 w 2699044"/>
                  <a:gd name="T1" fmla="*/ 1347120 h 2699044"/>
                  <a:gd name="T2" fmla="*/ 2699039 w 2699044"/>
                  <a:gd name="T3" fmla="*/ 1347120 h 2699044"/>
                  <a:gd name="T4" fmla="*/ 2699042 w 2699044"/>
                  <a:gd name="T5" fmla="*/ 1349522 h 2699044"/>
                  <a:gd name="T6" fmla="*/ 2379769 w 2699044"/>
                  <a:gd name="T7" fmla="*/ 2221183 h 2699044"/>
                  <a:gd name="T8" fmla="*/ 1349522 w 2699044"/>
                  <a:gd name="T9" fmla="*/ 1349522 h 26990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395266 w 2699044"/>
                  <a:gd name="T16" fmla="*/ 395266 h 2699044"/>
                  <a:gd name="T17" fmla="*/ 2303778 w 2699044"/>
                  <a:gd name="T18" fmla="*/ 2303778 h 26990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99044" h="2699044">
                    <a:moveTo>
                      <a:pt x="2699042" y="1347120"/>
                    </a:moveTo>
                    <a:lnTo>
                      <a:pt x="2699041" y="1347120"/>
                    </a:lnTo>
                    <a:cubicBezTo>
                      <a:pt x="2699043" y="1347920"/>
                      <a:pt x="2699044" y="1348721"/>
                      <a:pt x="2699044" y="1349522"/>
                    </a:cubicBezTo>
                    <a:cubicBezTo>
                      <a:pt x="2699044" y="1668689"/>
                      <a:pt x="2585922" y="1977527"/>
                      <a:pt x="2379771" y="2221185"/>
                    </a:cubicBezTo>
                    <a:lnTo>
                      <a:pt x="1349522" y="1349522"/>
                    </a:lnTo>
                    <a:lnTo>
                      <a:pt x="2699042" y="1347120"/>
                    </a:lnTo>
                    <a:close/>
                  </a:path>
                </a:pathLst>
              </a:custGeom>
              <a:solidFill>
                <a:schemeClr val="bg1">
                  <a:alpha val="79999"/>
                </a:schemeClr>
              </a:solidFill>
              <a:ln w="9525" cmpd="sng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620"/>
              </a:p>
            </p:txBody>
          </p:sp>
          <p:sp>
            <p:nvSpPr>
              <p:cNvPr id="1986" name="椭圆 46"/>
              <p:cNvSpPr>
                <a:spLocks noChangeAspect="1"/>
              </p:cNvSpPr>
              <p:nvPr/>
            </p:nvSpPr>
            <p:spPr bwMode="auto">
              <a:xfrm>
                <a:off x="-90499" y="-90498"/>
                <a:ext cx="3168999" cy="3168997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  <a:prstDash val="sysDash"/>
                <a:round/>
                <a:headEnd/>
                <a:tailEnd/>
              </a:ln>
              <a:effectLst>
                <a:glow rad="88900">
                  <a:schemeClr val="accent1">
                    <a:satMod val="175000"/>
                    <a:alpha val="30000"/>
                  </a:schemeClr>
                </a:glo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fontAlgn="ctr" hangingPunct="1">
                  <a:spcBef>
                    <a:spcPct val="0"/>
                  </a:spcBef>
                  <a:buClr>
                    <a:srgbClr val="FF0000"/>
                  </a:buClr>
                  <a:buSzPct val="70000"/>
                  <a:buFontTx/>
                  <a:buNone/>
                  <a:defRPr/>
                </a:pPr>
                <a:endParaRPr lang="zh-CN" altLang="en-US" sz="1620"/>
              </a:p>
            </p:txBody>
          </p:sp>
        </p:grpSp>
      </p:grpSp>
      <p:grpSp>
        <p:nvGrpSpPr>
          <p:cNvPr id="1987" name="Group 12"/>
          <p:cNvGrpSpPr>
            <a:grpSpLocks/>
          </p:cNvGrpSpPr>
          <p:nvPr/>
        </p:nvGrpSpPr>
        <p:grpSpPr bwMode="auto">
          <a:xfrm>
            <a:off x="612918" y="1955275"/>
            <a:ext cx="3206115" cy="1985963"/>
            <a:chOff x="0" y="0"/>
            <a:chExt cx="3561792" cy="2207606"/>
          </a:xfrm>
        </p:grpSpPr>
        <p:sp>
          <p:nvSpPr>
            <p:cNvPr id="1988" name="任意多边形 25"/>
            <p:cNvSpPr>
              <a:spLocks/>
            </p:cNvSpPr>
            <p:nvPr/>
          </p:nvSpPr>
          <p:spPr bwMode="auto">
            <a:xfrm>
              <a:off x="2374528" y="0"/>
              <a:ext cx="1187264" cy="252525"/>
            </a:xfrm>
            <a:custGeom>
              <a:avLst/>
              <a:gdLst>
                <a:gd name="T0" fmla="*/ 924304 w 1248228"/>
                <a:gd name="T1" fmla="*/ 0 h 290286"/>
                <a:gd name="T2" fmla="*/ 343927 w 1248228"/>
                <a:gd name="T3" fmla="*/ 0 h 290286"/>
                <a:gd name="T4" fmla="*/ 0 w 1248228"/>
                <a:gd name="T5" fmla="*/ 125804 h 29028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48228" h="290286">
                  <a:moveTo>
                    <a:pt x="1248228" y="0"/>
                  </a:moveTo>
                  <a:lnTo>
                    <a:pt x="464457" y="0"/>
                  </a:lnTo>
                  <a:lnTo>
                    <a:pt x="0" y="290286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1620">
                <a:solidFill>
                  <a:schemeClr val="bg1"/>
                </a:solidFill>
              </a:endParaRPr>
            </a:p>
          </p:txBody>
        </p:sp>
        <p:sp>
          <p:nvSpPr>
            <p:cNvPr id="1989" name="任意多边形 26"/>
            <p:cNvSpPr>
              <a:spLocks/>
            </p:cNvSpPr>
            <p:nvPr/>
          </p:nvSpPr>
          <p:spPr bwMode="auto">
            <a:xfrm flipV="1">
              <a:off x="2374528" y="1955082"/>
              <a:ext cx="1187264" cy="252524"/>
            </a:xfrm>
            <a:custGeom>
              <a:avLst/>
              <a:gdLst>
                <a:gd name="T0" fmla="*/ 924304 w 1248228"/>
                <a:gd name="T1" fmla="*/ 0 h 290286"/>
                <a:gd name="T2" fmla="*/ 343927 w 1248228"/>
                <a:gd name="T3" fmla="*/ 0 h 290286"/>
                <a:gd name="T4" fmla="*/ 0 w 1248228"/>
                <a:gd name="T5" fmla="*/ 125802 h 29028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48228" h="290286">
                  <a:moveTo>
                    <a:pt x="1248228" y="0"/>
                  </a:moveTo>
                  <a:lnTo>
                    <a:pt x="464457" y="0"/>
                  </a:lnTo>
                  <a:lnTo>
                    <a:pt x="0" y="290286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1620">
                <a:solidFill>
                  <a:schemeClr val="bg1"/>
                </a:solidFill>
              </a:endParaRPr>
            </a:p>
          </p:txBody>
        </p:sp>
        <p:cxnSp>
          <p:nvCxnSpPr>
            <p:cNvPr id="1990" name="直接连接符 31"/>
            <p:cNvCxnSpPr>
              <a:cxnSpLocks noChangeShapeType="1"/>
            </p:cNvCxnSpPr>
            <p:nvPr/>
          </p:nvCxnSpPr>
          <p:spPr bwMode="auto">
            <a:xfrm>
              <a:off x="2374528" y="1256271"/>
              <a:ext cx="647599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91" name="TextBox 146"/>
            <p:cNvSpPr txBox="1">
              <a:spLocks noChangeArrowheads="1"/>
            </p:cNvSpPr>
            <p:nvPr/>
          </p:nvSpPr>
          <p:spPr bwMode="auto">
            <a:xfrm>
              <a:off x="0" y="1797848"/>
              <a:ext cx="2363418" cy="318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/>
              <a:r>
                <a:rPr lang="zh-CN" altLang="en-US" sz="1260">
                  <a:solidFill>
                    <a:schemeClr val="bg1"/>
                  </a:solidFill>
                  <a:latin typeface="方正兰亭黑_GBK" pitchFamily="2" charset="-122"/>
                  <a:ea typeface="方正兰亭黑_GBK" pitchFamily="2" charset="-122"/>
                </a:rPr>
                <a:t>单击添加文本 </a:t>
              </a:r>
              <a:r>
                <a:rPr lang="en-US" altLang="zh-CN" sz="1260">
                  <a:solidFill>
                    <a:schemeClr val="bg1"/>
                  </a:solidFill>
                  <a:latin typeface="方正兰亭黑_GBK" pitchFamily="2" charset="-122"/>
                  <a:ea typeface="方正兰亭黑_GBK" pitchFamily="2" charset="-122"/>
                </a:rPr>
                <a:t>14%</a:t>
              </a:r>
            </a:p>
          </p:txBody>
        </p:sp>
        <p:sp>
          <p:nvSpPr>
            <p:cNvPr id="1992" name="TextBox 146"/>
            <p:cNvSpPr txBox="1">
              <a:spLocks noChangeArrowheads="1"/>
            </p:cNvSpPr>
            <p:nvPr/>
          </p:nvSpPr>
          <p:spPr bwMode="auto">
            <a:xfrm>
              <a:off x="0" y="1102215"/>
              <a:ext cx="2363418" cy="318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/>
              <a:r>
                <a:rPr lang="zh-CN" altLang="en-US" sz="1260">
                  <a:solidFill>
                    <a:schemeClr val="bg1"/>
                  </a:solidFill>
                  <a:latin typeface="方正兰亭黑_GBK" pitchFamily="2" charset="-122"/>
                  <a:ea typeface="方正兰亭黑_GBK" pitchFamily="2" charset="-122"/>
                </a:rPr>
                <a:t>单击添加文本 </a:t>
              </a:r>
              <a:r>
                <a:rPr lang="en-US" altLang="zh-CN" sz="1260">
                  <a:solidFill>
                    <a:schemeClr val="bg1"/>
                  </a:solidFill>
                  <a:latin typeface="方正兰亭黑_GBK" pitchFamily="2" charset="-122"/>
                  <a:ea typeface="方正兰亭黑_GBK" pitchFamily="2" charset="-122"/>
                </a:rPr>
                <a:t>14%</a:t>
              </a:r>
            </a:p>
          </p:txBody>
        </p:sp>
        <p:sp>
          <p:nvSpPr>
            <p:cNvPr id="1993" name="TextBox 146"/>
            <p:cNvSpPr txBox="1">
              <a:spLocks noChangeArrowheads="1"/>
            </p:cNvSpPr>
            <p:nvPr/>
          </p:nvSpPr>
          <p:spPr bwMode="auto">
            <a:xfrm>
              <a:off x="0" y="84175"/>
              <a:ext cx="2363418" cy="318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/>
              <a:r>
                <a:rPr lang="zh-CN" altLang="en-US" sz="1260">
                  <a:solidFill>
                    <a:schemeClr val="bg1"/>
                  </a:solidFill>
                  <a:latin typeface="方正兰亭黑_GBK" pitchFamily="2" charset="-122"/>
                  <a:ea typeface="方正兰亭黑_GBK" pitchFamily="2" charset="-122"/>
                </a:rPr>
                <a:t>单击添加文本 </a:t>
              </a:r>
              <a:r>
                <a:rPr lang="en-US" altLang="zh-CN" sz="1260">
                  <a:solidFill>
                    <a:schemeClr val="bg1"/>
                  </a:solidFill>
                  <a:latin typeface="方正兰亭黑_GBK" pitchFamily="2" charset="-122"/>
                  <a:ea typeface="方正兰亭黑_GBK" pitchFamily="2" charset="-122"/>
                </a:rPr>
                <a:t>23%</a:t>
              </a:r>
            </a:p>
          </p:txBody>
        </p:sp>
      </p:grpSp>
      <p:grpSp>
        <p:nvGrpSpPr>
          <p:cNvPr id="1994" name="Group 3"/>
          <p:cNvGrpSpPr>
            <a:grpSpLocks/>
          </p:cNvGrpSpPr>
          <p:nvPr/>
        </p:nvGrpSpPr>
        <p:grpSpPr bwMode="auto">
          <a:xfrm>
            <a:off x="4937753" y="1850975"/>
            <a:ext cx="3197543" cy="2130266"/>
            <a:chOff x="0" y="0"/>
            <a:chExt cx="3553141" cy="2367260"/>
          </a:xfrm>
        </p:grpSpPr>
        <p:sp>
          <p:nvSpPr>
            <p:cNvPr id="1995" name="任意多边形 27"/>
            <p:cNvSpPr>
              <a:spLocks/>
            </p:cNvSpPr>
            <p:nvPr/>
          </p:nvSpPr>
          <p:spPr bwMode="auto">
            <a:xfrm flipH="1">
              <a:off x="0" y="0"/>
              <a:ext cx="1187556" cy="252444"/>
            </a:xfrm>
            <a:custGeom>
              <a:avLst/>
              <a:gdLst>
                <a:gd name="T0" fmla="*/ 925668 w 1248228"/>
                <a:gd name="T1" fmla="*/ 0 h 290286"/>
                <a:gd name="T2" fmla="*/ 344435 w 1248228"/>
                <a:gd name="T3" fmla="*/ 0 h 290286"/>
                <a:gd name="T4" fmla="*/ 0 w 1248228"/>
                <a:gd name="T5" fmla="*/ 125562 h 29028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48228" h="290286">
                  <a:moveTo>
                    <a:pt x="1248228" y="0"/>
                  </a:moveTo>
                  <a:lnTo>
                    <a:pt x="464457" y="0"/>
                  </a:lnTo>
                  <a:lnTo>
                    <a:pt x="0" y="290286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1620">
                <a:solidFill>
                  <a:schemeClr val="bg1"/>
                </a:solidFill>
              </a:endParaRPr>
            </a:p>
          </p:txBody>
        </p:sp>
        <p:sp>
          <p:nvSpPr>
            <p:cNvPr id="1996" name="任意多边形 28"/>
            <p:cNvSpPr>
              <a:spLocks/>
            </p:cNvSpPr>
            <p:nvPr/>
          </p:nvSpPr>
          <p:spPr bwMode="auto">
            <a:xfrm flipH="1" flipV="1">
              <a:off x="0" y="2114816"/>
              <a:ext cx="1187556" cy="252444"/>
            </a:xfrm>
            <a:custGeom>
              <a:avLst/>
              <a:gdLst>
                <a:gd name="T0" fmla="*/ 925668 w 1248228"/>
                <a:gd name="T1" fmla="*/ 0 h 290286"/>
                <a:gd name="T2" fmla="*/ 344435 w 1248228"/>
                <a:gd name="T3" fmla="*/ 0 h 290286"/>
                <a:gd name="T4" fmla="*/ 0 w 1248228"/>
                <a:gd name="T5" fmla="*/ 125562 h 29028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48228" h="290286">
                  <a:moveTo>
                    <a:pt x="1248228" y="0"/>
                  </a:moveTo>
                  <a:lnTo>
                    <a:pt x="464457" y="0"/>
                  </a:lnTo>
                  <a:lnTo>
                    <a:pt x="0" y="290286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1620">
                <a:solidFill>
                  <a:schemeClr val="bg1"/>
                </a:solidFill>
              </a:endParaRPr>
            </a:p>
          </p:txBody>
        </p:sp>
        <p:cxnSp>
          <p:nvCxnSpPr>
            <p:cNvPr id="1997" name="直接连接符 29"/>
            <p:cNvCxnSpPr>
              <a:cxnSpLocks noChangeShapeType="1"/>
            </p:cNvCxnSpPr>
            <p:nvPr/>
          </p:nvCxnSpPr>
          <p:spPr bwMode="auto">
            <a:xfrm rot="300000">
              <a:off x="541386" y="831955"/>
              <a:ext cx="647758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98" name="直接连接符 30"/>
            <p:cNvCxnSpPr>
              <a:cxnSpLocks noChangeShapeType="1"/>
            </p:cNvCxnSpPr>
            <p:nvPr/>
          </p:nvCxnSpPr>
          <p:spPr bwMode="auto">
            <a:xfrm rot="-300000">
              <a:off x="541386" y="1621041"/>
              <a:ext cx="647758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99" name="TextBox 146"/>
            <p:cNvSpPr txBox="1">
              <a:spLocks noChangeArrowheads="1"/>
            </p:cNvSpPr>
            <p:nvPr/>
          </p:nvSpPr>
          <p:spPr bwMode="auto">
            <a:xfrm>
              <a:off x="1171875" y="82321"/>
              <a:ext cx="2381266" cy="318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zh-CN" sz="1260" dirty="0">
                  <a:solidFill>
                    <a:schemeClr val="bg1"/>
                  </a:solidFill>
                  <a:latin typeface="方正兰亭黑_GBK" pitchFamily="2" charset="-122"/>
                  <a:ea typeface="方正兰亭黑_GBK" pitchFamily="2" charset="-122"/>
                </a:rPr>
                <a:t>20% </a:t>
              </a:r>
              <a:r>
                <a:rPr lang="zh-CN" altLang="en-US" sz="1260" dirty="0">
                  <a:solidFill>
                    <a:schemeClr val="bg1"/>
                  </a:solidFill>
                  <a:latin typeface="方正兰亭黑_GBK" pitchFamily="2" charset="-122"/>
                  <a:ea typeface="方正兰亭黑_GBK" pitchFamily="2" charset="-122"/>
                </a:rPr>
                <a:t>单击添加文本</a:t>
              </a:r>
              <a:endParaRPr lang="en-US" altLang="zh-CN" sz="1260" dirty="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</a:endParaRPr>
            </a:p>
          </p:txBody>
        </p:sp>
        <p:sp>
          <p:nvSpPr>
            <p:cNvPr id="2000" name="TextBox 146"/>
            <p:cNvSpPr txBox="1">
              <a:spLocks noChangeArrowheads="1"/>
            </p:cNvSpPr>
            <p:nvPr/>
          </p:nvSpPr>
          <p:spPr bwMode="auto">
            <a:xfrm>
              <a:off x="1171678" y="706526"/>
              <a:ext cx="2381463" cy="318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zh-CN" sz="1260">
                  <a:solidFill>
                    <a:schemeClr val="bg1"/>
                  </a:solidFill>
                  <a:latin typeface="方正兰亭黑_GBK" pitchFamily="2" charset="-122"/>
                  <a:ea typeface="方正兰亭黑_GBK" pitchFamily="2" charset="-122"/>
                </a:rPr>
                <a:t>6% </a:t>
              </a:r>
              <a:r>
                <a:rPr lang="zh-CN" altLang="en-US" sz="1260">
                  <a:solidFill>
                    <a:schemeClr val="bg1"/>
                  </a:solidFill>
                  <a:latin typeface="方正兰亭黑_GBK" pitchFamily="2" charset="-122"/>
                  <a:ea typeface="方正兰亭黑_GBK" pitchFamily="2" charset="-122"/>
                </a:rPr>
                <a:t>单击添加文本</a:t>
              </a:r>
              <a:endParaRPr lang="en-US" altLang="zh-CN" sz="126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</a:endParaRPr>
            </a:p>
          </p:txBody>
        </p:sp>
        <p:sp>
          <p:nvSpPr>
            <p:cNvPr id="2001" name="TextBox 146"/>
            <p:cNvSpPr txBox="1">
              <a:spLocks noChangeArrowheads="1"/>
            </p:cNvSpPr>
            <p:nvPr/>
          </p:nvSpPr>
          <p:spPr bwMode="auto">
            <a:xfrm>
              <a:off x="1171678" y="1438456"/>
              <a:ext cx="2381463" cy="318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zh-CN" sz="1260">
                  <a:solidFill>
                    <a:schemeClr val="bg1"/>
                  </a:solidFill>
                  <a:latin typeface="方正兰亭黑_GBK" pitchFamily="2" charset="-122"/>
                  <a:ea typeface="方正兰亭黑_GBK" pitchFamily="2" charset="-122"/>
                </a:rPr>
                <a:t>11% </a:t>
              </a:r>
              <a:r>
                <a:rPr lang="zh-CN" altLang="en-US" sz="1260">
                  <a:solidFill>
                    <a:schemeClr val="bg1"/>
                  </a:solidFill>
                  <a:latin typeface="方正兰亭黑_GBK" pitchFamily="2" charset="-122"/>
                  <a:ea typeface="方正兰亭黑_GBK" pitchFamily="2" charset="-122"/>
                </a:rPr>
                <a:t>单击添加文本</a:t>
              </a:r>
              <a:endParaRPr lang="en-US" altLang="zh-CN" sz="126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</a:endParaRPr>
            </a:p>
          </p:txBody>
        </p:sp>
        <p:sp>
          <p:nvSpPr>
            <p:cNvPr id="2002" name="TextBox 146"/>
            <p:cNvSpPr txBox="1">
              <a:spLocks noChangeArrowheads="1"/>
            </p:cNvSpPr>
            <p:nvPr/>
          </p:nvSpPr>
          <p:spPr bwMode="auto">
            <a:xfrm>
              <a:off x="1171678" y="1971922"/>
              <a:ext cx="2381463" cy="318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>
                <a:buFont typeface="Arial" charset="0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zh-CN" sz="1260">
                  <a:solidFill>
                    <a:schemeClr val="bg1"/>
                  </a:solidFill>
                  <a:latin typeface="方正兰亭黑_GBK" pitchFamily="2" charset="-122"/>
                  <a:ea typeface="方正兰亭黑_GBK" pitchFamily="2" charset="-122"/>
                </a:rPr>
                <a:t>12% </a:t>
              </a:r>
              <a:r>
                <a:rPr lang="zh-CN" altLang="en-US" sz="1260">
                  <a:solidFill>
                    <a:schemeClr val="bg1"/>
                  </a:solidFill>
                  <a:latin typeface="方正兰亭黑_GBK" pitchFamily="2" charset="-122"/>
                  <a:ea typeface="方正兰亭黑_GBK" pitchFamily="2" charset="-122"/>
                </a:rPr>
                <a:t>单击添加文本</a:t>
              </a:r>
              <a:endParaRPr lang="en-US" altLang="zh-CN" sz="1260">
                <a:solidFill>
                  <a:schemeClr val="bg1"/>
                </a:solidFill>
                <a:latin typeface="方正兰亭黑_GBK" pitchFamily="2" charset="-122"/>
                <a:ea typeface="方正兰亭黑_GBK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1343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" dur="1000"/>
                                        <p:tgtEl>
                                          <p:spTgt spid="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1" dur="1000"/>
                                        <p:tgtEl>
                                          <p:spTgt spid="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3" name="组合 1972"/>
          <p:cNvGrpSpPr>
            <a:grpSpLocks/>
          </p:cNvGrpSpPr>
          <p:nvPr/>
        </p:nvGrpSpPr>
        <p:grpSpPr bwMode="auto">
          <a:xfrm>
            <a:off x="2922986" y="223838"/>
            <a:ext cx="3298031" cy="744639"/>
            <a:chOff x="3896989" y="298683"/>
            <a:chExt cx="4398022" cy="992975"/>
          </a:xfrm>
        </p:grpSpPr>
        <p:sp>
          <p:nvSpPr>
            <p:cNvPr id="1974" name="文本框 1973"/>
            <p:cNvSpPr txBox="1">
              <a:spLocks noChangeArrowheads="1"/>
            </p:cNvSpPr>
            <p:nvPr/>
          </p:nvSpPr>
          <p:spPr bwMode="auto">
            <a:xfrm>
              <a:off x="3896989" y="298683"/>
              <a:ext cx="4398022" cy="554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请在此处添加您的标题</a:t>
              </a:r>
            </a:p>
          </p:txBody>
        </p:sp>
        <p:sp>
          <p:nvSpPr>
            <p:cNvPr id="1975" name="文本框 1974"/>
            <p:cNvSpPr txBox="1">
              <a:spLocks noChangeArrowheads="1"/>
            </p:cNvSpPr>
            <p:nvPr/>
          </p:nvSpPr>
          <p:spPr bwMode="auto">
            <a:xfrm>
              <a:off x="3896989" y="860718"/>
              <a:ext cx="4398022" cy="430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15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Your Main Title Here</a:t>
              </a:r>
              <a:endPara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976" name="直接连接符 1975"/>
            <p:cNvCxnSpPr/>
            <p:nvPr/>
          </p:nvCxnSpPr>
          <p:spPr>
            <a:xfrm>
              <a:off x="5181465" y="871842"/>
              <a:ext cx="1829069" cy="0"/>
            </a:xfrm>
            <a:prstGeom prst="line">
              <a:avLst/>
            </a:prstGeom>
            <a:ln w="0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77" name="组合 1"/>
          <p:cNvGrpSpPr/>
          <p:nvPr/>
        </p:nvGrpSpPr>
        <p:grpSpPr>
          <a:xfrm>
            <a:off x="6227763" y="2143125"/>
            <a:ext cx="1439862" cy="2160588"/>
            <a:chOff x="0" y="0"/>
            <a:chExt cx="1440160" cy="2160240"/>
          </a:xfrm>
        </p:grpSpPr>
        <p:grpSp>
          <p:nvGrpSpPr>
            <p:cNvPr id="1978" name="组合 40"/>
            <p:cNvGrpSpPr/>
            <p:nvPr/>
          </p:nvGrpSpPr>
          <p:grpSpPr>
            <a:xfrm>
              <a:off x="0" y="0"/>
              <a:ext cx="1440160" cy="2160240"/>
              <a:chOff x="0" y="0"/>
              <a:chExt cx="1440160" cy="2160240"/>
            </a:xfrm>
          </p:grpSpPr>
          <p:sp>
            <p:nvSpPr>
              <p:cNvPr id="1980" name="矩形 41"/>
              <p:cNvSpPr/>
              <p:nvPr/>
            </p:nvSpPr>
            <p:spPr>
              <a:xfrm>
                <a:off x="0" y="0"/>
                <a:ext cx="1440160" cy="2160240"/>
              </a:xfrm>
              <a:prstGeom prst="rect">
                <a:avLst/>
              </a:prstGeom>
              <a:solidFill>
                <a:srgbClr val="FFFFFF">
                  <a:alpha val="29803"/>
                </a:srgbClr>
              </a:solidFill>
              <a:ln w="9525">
                <a:noFill/>
              </a:ln>
            </p:spPr>
            <p:txBody>
              <a:bodyPr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微软雅黑" panose="020B0503020204020204" pitchFamily="34" charset="-122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zh-CN" sz="1800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981" name="TextBox 42"/>
              <p:cNvSpPr/>
              <p:nvPr/>
            </p:nvSpPr>
            <p:spPr>
              <a:xfrm>
                <a:off x="144016" y="173736"/>
                <a:ext cx="1152128" cy="2769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微软雅黑" panose="020B0503020204020204" pitchFamily="34" charset="-122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r>
                  <a:rPr lang="zh-CN" altLang="en-US" sz="1200" dirty="0">
                    <a:solidFill>
                      <a:schemeClr val="bg1"/>
                    </a:solidFill>
                  </a:rPr>
                  <a:t>服务名称</a:t>
                </a:r>
              </a:p>
            </p:txBody>
          </p:sp>
          <p:sp>
            <p:nvSpPr>
              <p:cNvPr id="1982" name="TextBox 43"/>
              <p:cNvSpPr/>
              <p:nvPr/>
            </p:nvSpPr>
            <p:spPr>
              <a:xfrm>
                <a:off x="0" y="1076345"/>
                <a:ext cx="1440160" cy="50783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微软雅黑" panose="020B0503020204020204" pitchFamily="34" charset="-122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r>
                  <a:rPr lang="zh-CN" altLang="en-US" sz="900" dirty="0">
                    <a:solidFill>
                      <a:schemeClr val="bg1"/>
                    </a:solidFill>
                  </a:rPr>
                  <a:t>在此处添加详细描述</a:t>
                </a:r>
                <a:endParaRPr lang="en-US" altLang="zh-CN" sz="900" dirty="0">
                  <a:solidFill>
                    <a:schemeClr val="bg1"/>
                  </a:solidFill>
                </a:endParaRPr>
              </a:p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r>
                  <a:rPr lang="zh-CN" altLang="en-US" sz="900" dirty="0">
                    <a:solidFill>
                      <a:schemeClr val="bg1"/>
                    </a:solidFill>
                  </a:rPr>
                  <a:t>文本</a:t>
                </a:r>
                <a:r>
                  <a:rPr lang="en-US" altLang="zh-CN" sz="900" dirty="0">
                    <a:solidFill>
                      <a:schemeClr val="bg1"/>
                    </a:solidFill>
                  </a:rPr>
                  <a:t>,</a:t>
                </a:r>
                <a:r>
                  <a:rPr lang="zh-CN" altLang="en-US" sz="900" dirty="0">
                    <a:solidFill>
                      <a:schemeClr val="bg1"/>
                    </a:solidFill>
                  </a:rPr>
                  <a:t>尽量与标题文本语</a:t>
                </a:r>
                <a:endParaRPr lang="en-US" altLang="zh-CN" sz="900" dirty="0">
                  <a:solidFill>
                    <a:schemeClr val="bg1"/>
                  </a:solidFill>
                </a:endParaRPr>
              </a:p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r>
                  <a:rPr lang="zh-CN" altLang="en-US" sz="900" dirty="0">
                    <a:solidFill>
                      <a:schemeClr val="bg1"/>
                    </a:solidFill>
                  </a:rPr>
                  <a:t>言风格相符合</a:t>
                </a:r>
                <a:endParaRPr lang="en-US" altLang="zh-CN" sz="9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83" name="TextBox 44"/>
              <p:cNvSpPr/>
              <p:nvPr/>
            </p:nvSpPr>
            <p:spPr>
              <a:xfrm>
                <a:off x="288032" y="1728192"/>
                <a:ext cx="864096" cy="246181"/>
              </a:xfrm>
              <a:prstGeom prst="rect">
                <a:avLst/>
              </a:prstGeom>
              <a:solidFill>
                <a:srgbClr val="FFFFFF">
                  <a:alpha val="29803"/>
                </a:srgbClr>
              </a:solidFill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微软雅黑" panose="020B0503020204020204" pitchFamily="34" charset="-122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r>
                  <a:rPr lang="zh-CN" altLang="en-US" sz="1000" dirty="0">
                    <a:solidFill>
                      <a:schemeClr val="bg1"/>
                    </a:solidFill>
                  </a:rPr>
                  <a:t>产品名 </a:t>
                </a:r>
                <a:r>
                  <a:rPr lang="en-US" altLang="zh-CN" sz="1000" dirty="0">
                    <a:solidFill>
                      <a:schemeClr val="bg1"/>
                    </a:solidFill>
                    <a:ea typeface="宋体" panose="02010600030101010101" pitchFamily="2" charset="-122"/>
                  </a:rPr>
                  <a:t>4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979" name="圆角矩形 68"/>
            <p:cNvSpPr/>
            <p:nvPr/>
          </p:nvSpPr>
          <p:spPr>
            <a:xfrm flipH="1">
              <a:off x="504876" y="608096"/>
              <a:ext cx="430408" cy="267784"/>
            </a:xfrm>
            <a:custGeom>
              <a:avLst/>
              <a:gdLst>
                <a:gd name="txL" fmla="*/ 0 w 2534777"/>
                <a:gd name="txT" fmla="*/ 0 h 1577043"/>
                <a:gd name="txR" fmla="*/ 2534777 w 2534777"/>
                <a:gd name="txB" fmla="*/ 1577043 h 1577043"/>
              </a:gdLst>
              <a:ahLst/>
              <a:cxnLst>
                <a:cxn ang="0">
                  <a:pos x="7664" y="2929"/>
                </a:cxn>
                <a:cxn ang="0">
                  <a:pos x="9290" y="3930"/>
                </a:cxn>
                <a:cxn ang="0">
                  <a:pos x="9990" y="3650"/>
                </a:cxn>
                <a:cxn ang="0">
                  <a:pos x="11039" y="4699"/>
                </a:cxn>
                <a:cxn ang="0">
                  <a:pos x="11020" y="4790"/>
                </a:cxn>
                <a:cxn ang="0">
                  <a:pos x="11859" y="6010"/>
                </a:cxn>
                <a:cxn ang="0">
                  <a:pos x="10548" y="7321"/>
                </a:cxn>
                <a:cxn ang="0">
                  <a:pos x="6353" y="7321"/>
                </a:cxn>
                <a:cxn ang="0">
                  <a:pos x="5042" y="6010"/>
                </a:cxn>
                <a:cxn ang="0">
                  <a:pos x="5833" y="4808"/>
                </a:cxn>
                <a:cxn ang="0">
                  <a:pos x="5829" y="4764"/>
                </a:cxn>
                <a:cxn ang="0">
                  <a:pos x="7664" y="2929"/>
                </a:cxn>
                <a:cxn ang="0">
                  <a:pos x="7171" y="2236"/>
                </a:cxn>
                <a:cxn ang="0">
                  <a:pos x="4880" y="4528"/>
                </a:cxn>
                <a:cxn ang="0">
                  <a:pos x="4885" y="4584"/>
                </a:cxn>
                <a:cxn ang="0">
                  <a:pos x="3897" y="6084"/>
                </a:cxn>
                <a:cxn ang="0">
                  <a:pos x="5534" y="7721"/>
                </a:cxn>
                <a:cxn ang="0">
                  <a:pos x="10773" y="7721"/>
                </a:cxn>
                <a:cxn ang="0">
                  <a:pos x="12410" y="6084"/>
                </a:cxn>
                <a:cxn ang="0">
                  <a:pos x="11363" y="4561"/>
                </a:cxn>
                <a:cxn ang="0">
                  <a:pos x="11386" y="4447"/>
                </a:cxn>
                <a:cxn ang="0">
                  <a:pos x="10076" y="3137"/>
                </a:cxn>
                <a:cxn ang="0">
                  <a:pos x="9202" y="3486"/>
                </a:cxn>
                <a:cxn ang="0">
                  <a:pos x="7171" y="2236"/>
                </a:cxn>
                <a:cxn ang="0">
                  <a:pos x="4291" y="0"/>
                </a:cxn>
                <a:cxn ang="0">
                  <a:pos x="1287" y="3003"/>
                </a:cxn>
                <a:cxn ang="0">
                  <a:pos x="1295" y="3076"/>
                </a:cxn>
                <a:cxn ang="0">
                  <a:pos x="0" y="5042"/>
                </a:cxn>
                <a:cxn ang="0">
                  <a:pos x="2145" y="7187"/>
                </a:cxn>
                <a:cxn ang="0">
                  <a:pos x="3899" y="7187"/>
                </a:cxn>
                <a:cxn ang="0">
                  <a:pos x="3504" y="6079"/>
                </a:cxn>
                <a:cxn ang="0">
                  <a:pos x="4584" y="4439"/>
                </a:cxn>
                <a:cxn ang="0">
                  <a:pos x="4578" y="4379"/>
                </a:cxn>
                <a:cxn ang="0">
                  <a:pos x="7082" y="1875"/>
                </a:cxn>
                <a:cxn ang="0">
                  <a:pos x="9301" y="3240"/>
                </a:cxn>
                <a:cxn ang="0">
                  <a:pos x="9806" y="2938"/>
                </a:cxn>
                <a:cxn ang="0">
                  <a:pos x="9814" y="2897"/>
                </a:cxn>
                <a:cxn ang="0">
                  <a:pos x="8098" y="1180"/>
                </a:cxn>
                <a:cxn ang="0">
                  <a:pos x="6951" y="1638"/>
                </a:cxn>
                <a:cxn ang="0">
                  <a:pos x="4291" y="0"/>
                </a:cxn>
              </a:cxnLst>
              <a:rect l="txL" t="txT" r="txR" b="txB"/>
              <a:pathLst>
                <a:path w="2534777" h="1577043">
                  <a:moveTo>
                    <a:pt x="1565419" y="598265"/>
                  </a:moveTo>
                  <a:cubicBezTo>
                    <a:pt x="1710821" y="598265"/>
                    <a:pt x="1836889" y="681056"/>
                    <a:pt x="1897490" y="802668"/>
                  </a:cubicBezTo>
                  <a:cubicBezTo>
                    <a:pt x="1934401" y="766735"/>
                    <a:pt x="1985008" y="745593"/>
                    <a:pt x="2040550" y="745593"/>
                  </a:cubicBezTo>
                  <a:cubicBezTo>
                    <a:pt x="2158847" y="745593"/>
                    <a:pt x="2254745" y="841491"/>
                    <a:pt x="2254745" y="959788"/>
                  </a:cubicBezTo>
                  <a:lnTo>
                    <a:pt x="2250981" y="978441"/>
                  </a:lnTo>
                  <a:cubicBezTo>
                    <a:pt x="2351267" y="1016605"/>
                    <a:pt x="2422198" y="1113787"/>
                    <a:pt x="2422198" y="1227532"/>
                  </a:cubicBezTo>
                  <a:cubicBezTo>
                    <a:pt x="2422198" y="1375402"/>
                    <a:pt x="2302324" y="1495276"/>
                    <a:pt x="2154454" y="1495276"/>
                  </a:cubicBezTo>
                  <a:lnTo>
                    <a:pt x="1297674" y="1495276"/>
                  </a:lnTo>
                  <a:cubicBezTo>
                    <a:pt x="1149804" y="1495276"/>
                    <a:pt x="1029930" y="1375402"/>
                    <a:pt x="1029930" y="1227532"/>
                  </a:cubicBezTo>
                  <a:cubicBezTo>
                    <a:pt x="1029930" y="1117455"/>
                    <a:pt x="1096357" y="1022896"/>
                    <a:pt x="1191489" y="982156"/>
                  </a:cubicBezTo>
                  <a:cubicBezTo>
                    <a:pt x="1190611" y="979162"/>
                    <a:pt x="1190576" y="976138"/>
                    <a:pt x="1190576" y="973108"/>
                  </a:cubicBezTo>
                  <a:cubicBezTo>
                    <a:pt x="1190576" y="766088"/>
                    <a:pt x="1358400" y="598265"/>
                    <a:pt x="1565419" y="598265"/>
                  </a:cubicBezTo>
                  <a:close/>
                  <a:moveTo>
                    <a:pt x="1464799" y="456822"/>
                  </a:moveTo>
                  <a:cubicBezTo>
                    <a:pt x="1206266" y="456822"/>
                    <a:pt x="996682" y="666406"/>
                    <a:pt x="996682" y="924939"/>
                  </a:cubicBezTo>
                  <a:cubicBezTo>
                    <a:pt x="996682" y="928724"/>
                    <a:pt x="996726" y="932500"/>
                    <a:pt x="997821" y="936240"/>
                  </a:cubicBezTo>
                  <a:cubicBezTo>
                    <a:pt x="879018" y="987117"/>
                    <a:pt x="796061" y="1105208"/>
                    <a:pt x="796061" y="1242675"/>
                  </a:cubicBezTo>
                  <a:cubicBezTo>
                    <a:pt x="796061" y="1427341"/>
                    <a:pt x="945764" y="1577043"/>
                    <a:pt x="1130429" y="1577043"/>
                  </a:cubicBezTo>
                  <a:lnTo>
                    <a:pt x="2200409" y="1577043"/>
                  </a:lnTo>
                  <a:cubicBezTo>
                    <a:pt x="2385075" y="1577043"/>
                    <a:pt x="2534777" y="1427341"/>
                    <a:pt x="2534777" y="1242675"/>
                  </a:cubicBezTo>
                  <a:cubicBezTo>
                    <a:pt x="2534777" y="1100625"/>
                    <a:pt x="2446196" y="979262"/>
                    <a:pt x="2320955" y="931600"/>
                  </a:cubicBezTo>
                  <a:lnTo>
                    <a:pt x="2325656" y="908305"/>
                  </a:lnTo>
                  <a:cubicBezTo>
                    <a:pt x="2325656" y="760573"/>
                    <a:pt x="2205895" y="640810"/>
                    <a:pt x="2058161" y="640810"/>
                  </a:cubicBezTo>
                  <a:cubicBezTo>
                    <a:pt x="1988798" y="640810"/>
                    <a:pt x="1925599" y="667213"/>
                    <a:pt x="1879503" y="712089"/>
                  </a:cubicBezTo>
                  <a:cubicBezTo>
                    <a:pt x="1803820" y="560214"/>
                    <a:pt x="1646384" y="456822"/>
                    <a:pt x="1464799" y="456822"/>
                  </a:cubicBezTo>
                  <a:close/>
                  <a:moveTo>
                    <a:pt x="876386" y="0"/>
                  </a:moveTo>
                  <a:cubicBezTo>
                    <a:pt x="537576" y="0"/>
                    <a:pt x="262915" y="274661"/>
                    <a:pt x="262915" y="613471"/>
                  </a:cubicBezTo>
                  <a:cubicBezTo>
                    <a:pt x="262915" y="618431"/>
                    <a:pt x="262973" y="623380"/>
                    <a:pt x="264408" y="628280"/>
                  </a:cubicBezTo>
                  <a:cubicBezTo>
                    <a:pt x="108715" y="694956"/>
                    <a:pt x="0" y="849713"/>
                    <a:pt x="0" y="1029866"/>
                  </a:cubicBezTo>
                  <a:cubicBezTo>
                    <a:pt x="0" y="1271872"/>
                    <a:pt x="196187" y="1468058"/>
                    <a:pt x="438192" y="1468058"/>
                  </a:cubicBezTo>
                  <a:lnTo>
                    <a:pt x="796429" y="1468058"/>
                  </a:lnTo>
                  <a:cubicBezTo>
                    <a:pt x="745471" y="1406661"/>
                    <a:pt x="715778" y="1327623"/>
                    <a:pt x="715778" y="1241651"/>
                  </a:cubicBezTo>
                  <a:cubicBezTo>
                    <a:pt x="715778" y="1091431"/>
                    <a:pt x="806429" y="962387"/>
                    <a:pt x="936254" y="906790"/>
                  </a:cubicBezTo>
                  <a:cubicBezTo>
                    <a:pt x="935057" y="902704"/>
                    <a:pt x="935009" y="898577"/>
                    <a:pt x="935009" y="894441"/>
                  </a:cubicBezTo>
                  <a:cubicBezTo>
                    <a:pt x="935009" y="611925"/>
                    <a:pt x="1164034" y="382900"/>
                    <a:pt x="1446550" y="382900"/>
                  </a:cubicBezTo>
                  <a:cubicBezTo>
                    <a:pt x="1644979" y="382900"/>
                    <a:pt x="1817019" y="495883"/>
                    <a:pt x="1899722" y="661846"/>
                  </a:cubicBezTo>
                  <a:cubicBezTo>
                    <a:pt x="1928593" y="633739"/>
                    <a:pt x="1963605" y="612264"/>
                    <a:pt x="2002850" y="600068"/>
                  </a:cubicBezTo>
                  <a:lnTo>
                    <a:pt x="2004545" y="591672"/>
                  </a:lnTo>
                  <a:cubicBezTo>
                    <a:pt x="2004545" y="398067"/>
                    <a:pt x="1847598" y="241118"/>
                    <a:pt x="1653991" y="241118"/>
                  </a:cubicBezTo>
                  <a:cubicBezTo>
                    <a:pt x="1563090" y="241118"/>
                    <a:pt x="1480267" y="275719"/>
                    <a:pt x="1419858" y="334529"/>
                  </a:cubicBezTo>
                  <a:cubicBezTo>
                    <a:pt x="1320676" y="135496"/>
                    <a:pt x="1114354" y="0"/>
                    <a:pt x="876386" y="0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984" name="组合 5"/>
          <p:cNvGrpSpPr/>
          <p:nvPr/>
        </p:nvGrpSpPr>
        <p:grpSpPr>
          <a:xfrm>
            <a:off x="4643438" y="2143125"/>
            <a:ext cx="1439862" cy="2160588"/>
            <a:chOff x="0" y="0"/>
            <a:chExt cx="1440160" cy="2160240"/>
          </a:xfrm>
        </p:grpSpPr>
        <p:grpSp>
          <p:nvGrpSpPr>
            <p:cNvPr id="1985" name="组合 35"/>
            <p:cNvGrpSpPr/>
            <p:nvPr/>
          </p:nvGrpSpPr>
          <p:grpSpPr>
            <a:xfrm>
              <a:off x="0" y="0"/>
              <a:ext cx="1440160" cy="2160240"/>
              <a:chOff x="0" y="0"/>
              <a:chExt cx="1440160" cy="2160240"/>
            </a:xfrm>
          </p:grpSpPr>
          <p:sp>
            <p:nvSpPr>
              <p:cNvPr id="1987" name="矩形 36"/>
              <p:cNvSpPr/>
              <p:nvPr/>
            </p:nvSpPr>
            <p:spPr>
              <a:xfrm>
                <a:off x="0" y="0"/>
                <a:ext cx="1440160" cy="2160240"/>
              </a:xfrm>
              <a:prstGeom prst="rect">
                <a:avLst/>
              </a:prstGeom>
              <a:solidFill>
                <a:srgbClr val="FFFFFF">
                  <a:alpha val="29803"/>
                </a:srgbClr>
              </a:solidFill>
              <a:ln w="9525">
                <a:noFill/>
              </a:ln>
            </p:spPr>
            <p:txBody>
              <a:bodyPr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微软雅黑" panose="020B0503020204020204" pitchFamily="34" charset="-122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zh-CN" sz="1800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988" name="TextBox 37"/>
              <p:cNvSpPr/>
              <p:nvPr/>
            </p:nvSpPr>
            <p:spPr>
              <a:xfrm>
                <a:off x="144016" y="173736"/>
                <a:ext cx="1152128" cy="2769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微软雅黑" panose="020B0503020204020204" pitchFamily="34" charset="-122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r>
                  <a:rPr lang="zh-CN" altLang="en-US" sz="1200" dirty="0">
                    <a:solidFill>
                      <a:schemeClr val="bg1"/>
                    </a:solidFill>
                  </a:rPr>
                  <a:t>服务名称</a:t>
                </a:r>
              </a:p>
            </p:txBody>
          </p:sp>
          <p:sp>
            <p:nvSpPr>
              <p:cNvPr id="1989" name="TextBox 38"/>
              <p:cNvSpPr/>
              <p:nvPr/>
            </p:nvSpPr>
            <p:spPr>
              <a:xfrm>
                <a:off x="0" y="1076345"/>
                <a:ext cx="1440160" cy="50783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微软雅黑" panose="020B0503020204020204" pitchFamily="34" charset="-122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r>
                  <a:rPr lang="zh-CN" altLang="en-US" sz="900" dirty="0">
                    <a:solidFill>
                      <a:schemeClr val="bg1"/>
                    </a:solidFill>
                  </a:rPr>
                  <a:t>在此处添加详细描述</a:t>
                </a:r>
                <a:endParaRPr lang="en-US" altLang="zh-CN" sz="900" dirty="0">
                  <a:solidFill>
                    <a:schemeClr val="bg1"/>
                  </a:solidFill>
                </a:endParaRPr>
              </a:p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r>
                  <a:rPr lang="zh-CN" altLang="en-US" sz="900" dirty="0">
                    <a:solidFill>
                      <a:schemeClr val="bg1"/>
                    </a:solidFill>
                  </a:rPr>
                  <a:t>文本</a:t>
                </a:r>
                <a:r>
                  <a:rPr lang="en-US" altLang="zh-CN" sz="900" dirty="0">
                    <a:solidFill>
                      <a:schemeClr val="bg1"/>
                    </a:solidFill>
                  </a:rPr>
                  <a:t>,</a:t>
                </a:r>
                <a:r>
                  <a:rPr lang="zh-CN" altLang="en-US" sz="900" dirty="0">
                    <a:solidFill>
                      <a:schemeClr val="bg1"/>
                    </a:solidFill>
                  </a:rPr>
                  <a:t>尽量与标题文本语</a:t>
                </a:r>
                <a:endParaRPr lang="en-US" altLang="zh-CN" sz="900" dirty="0">
                  <a:solidFill>
                    <a:schemeClr val="bg1"/>
                  </a:solidFill>
                </a:endParaRPr>
              </a:p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r>
                  <a:rPr lang="zh-CN" altLang="en-US" sz="900" dirty="0">
                    <a:solidFill>
                      <a:schemeClr val="bg1"/>
                    </a:solidFill>
                  </a:rPr>
                  <a:t>言风格相符合</a:t>
                </a:r>
                <a:endParaRPr lang="en-US" altLang="zh-CN" sz="9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90" name="TextBox 39"/>
              <p:cNvSpPr/>
              <p:nvPr/>
            </p:nvSpPr>
            <p:spPr>
              <a:xfrm>
                <a:off x="288032" y="1728192"/>
                <a:ext cx="864096" cy="246181"/>
              </a:xfrm>
              <a:prstGeom prst="rect">
                <a:avLst/>
              </a:prstGeom>
              <a:solidFill>
                <a:srgbClr val="FFFFFF">
                  <a:alpha val="29803"/>
                </a:srgbClr>
              </a:solidFill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微软雅黑" panose="020B0503020204020204" pitchFamily="34" charset="-122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r>
                  <a:rPr lang="zh-CN" altLang="en-US" sz="1000" dirty="0">
                    <a:solidFill>
                      <a:schemeClr val="bg1"/>
                    </a:solidFill>
                  </a:rPr>
                  <a:t>产品名 </a:t>
                </a:r>
                <a:r>
                  <a:rPr lang="en-US" altLang="zh-CN" sz="1000" dirty="0">
                    <a:solidFill>
                      <a:schemeClr val="bg1"/>
                    </a:solidFill>
                    <a:ea typeface="宋体" panose="02010600030101010101" pitchFamily="2" charset="-122"/>
                  </a:rPr>
                  <a:t>3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986" name="图文框 35"/>
            <p:cNvSpPr/>
            <p:nvPr/>
          </p:nvSpPr>
          <p:spPr>
            <a:xfrm>
              <a:off x="545398" y="579853"/>
              <a:ext cx="349364" cy="324270"/>
            </a:xfrm>
            <a:custGeom>
              <a:avLst/>
              <a:gdLst>
                <a:gd name="txL" fmla="*/ 0 w 790121"/>
                <a:gd name="txT" fmla="*/ 0 h 733367"/>
                <a:gd name="txR" fmla="*/ 790121 w 790121"/>
                <a:gd name="txB" fmla="*/ 733367 h 733367"/>
              </a:gdLst>
              <a:ahLst/>
              <a:cxnLst>
                <a:cxn ang="0">
                  <a:pos x="14229" y="44426"/>
                </a:cxn>
                <a:cxn ang="0">
                  <a:pos x="18972" y="49169"/>
                </a:cxn>
                <a:cxn ang="0">
                  <a:pos x="14229" y="53912"/>
                </a:cxn>
                <a:cxn ang="0">
                  <a:pos x="9486" y="49169"/>
                </a:cxn>
                <a:cxn ang="0">
                  <a:pos x="14229" y="44426"/>
                </a:cxn>
                <a:cxn ang="0">
                  <a:pos x="5628" y="40567"/>
                </a:cxn>
                <a:cxn ang="0">
                  <a:pos x="5628" y="57770"/>
                </a:cxn>
                <a:cxn ang="0">
                  <a:pos x="22831" y="57770"/>
                </a:cxn>
                <a:cxn ang="0">
                  <a:pos x="22831" y="40567"/>
                </a:cxn>
                <a:cxn ang="0">
                  <a:pos x="5628" y="40567"/>
                </a:cxn>
                <a:cxn ang="0">
                  <a:pos x="34783" y="34940"/>
                </a:cxn>
                <a:cxn ang="0">
                  <a:pos x="63242" y="34940"/>
                </a:cxn>
                <a:cxn ang="0">
                  <a:pos x="63242" y="63398"/>
                </a:cxn>
                <a:cxn ang="0">
                  <a:pos x="34783" y="63398"/>
                </a:cxn>
                <a:cxn ang="0">
                  <a:pos x="34783" y="34940"/>
                </a:cxn>
                <a:cxn ang="0">
                  <a:pos x="0" y="34940"/>
                </a:cxn>
                <a:cxn ang="0">
                  <a:pos x="28459" y="34940"/>
                </a:cxn>
                <a:cxn ang="0">
                  <a:pos x="28459" y="63398"/>
                </a:cxn>
                <a:cxn ang="0">
                  <a:pos x="0" y="63398"/>
                </a:cxn>
                <a:cxn ang="0">
                  <a:pos x="0" y="34940"/>
                </a:cxn>
                <a:cxn ang="0">
                  <a:pos x="5628" y="5784"/>
                </a:cxn>
                <a:cxn ang="0">
                  <a:pos x="5628" y="22987"/>
                </a:cxn>
                <a:cxn ang="0">
                  <a:pos x="22831" y="22987"/>
                </a:cxn>
                <a:cxn ang="0">
                  <a:pos x="22831" y="5784"/>
                </a:cxn>
                <a:cxn ang="0">
                  <a:pos x="5628" y="5784"/>
                </a:cxn>
                <a:cxn ang="0">
                  <a:pos x="34783" y="156"/>
                </a:cxn>
                <a:cxn ang="0">
                  <a:pos x="62820" y="156"/>
                </a:cxn>
                <a:cxn ang="0">
                  <a:pos x="57514" y="5784"/>
                </a:cxn>
                <a:cxn ang="0">
                  <a:pos x="40411" y="5784"/>
                </a:cxn>
                <a:cxn ang="0">
                  <a:pos x="40411" y="22987"/>
                </a:cxn>
                <a:cxn ang="0">
                  <a:pos x="57614" y="22987"/>
                </a:cxn>
                <a:cxn ang="0">
                  <a:pos x="57614" y="16283"/>
                </a:cxn>
                <a:cxn ang="0">
                  <a:pos x="63242" y="10314"/>
                </a:cxn>
                <a:cxn ang="0">
                  <a:pos x="63242" y="28615"/>
                </a:cxn>
                <a:cxn ang="0">
                  <a:pos x="34783" y="28615"/>
                </a:cxn>
                <a:cxn ang="0">
                  <a:pos x="34783" y="156"/>
                </a:cxn>
                <a:cxn ang="0">
                  <a:pos x="0" y="156"/>
                </a:cxn>
                <a:cxn ang="0">
                  <a:pos x="28459" y="156"/>
                </a:cxn>
                <a:cxn ang="0">
                  <a:pos x="28459" y="28615"/>
                </a:cxn>
                <a:cxn ang="0">
                  <a:pos x="0" y="28615"/>
                </a:cxn>
                <a:cxn ang="0">
                  <a:pos x="0" y="156"/>
                </a:cxn>
                <a:cxn ang="0">
                  <a:pos x="66082" y="0"/>
                </a:cxn>
                <a:cxn ang="0">
                  <a:pos x="68304" y="2222"/>
                </a:cxn>
                <a:cxn ang="0">
                  <a:pos x="51873" y="18653"/>
                </a:cxn>
                <a:cxn ang="0">
                  <a:pos x="51899" y="18678"/>
                </a:cxn>
                <a:cxn ang="0">
                  <a:pos x="49821" y="20756"/>
                </a:cxn>
                <a:cxn ang="0">
                  <a:pos x="41597" y="12531"/>
                </a:cxn>
                <a:cxn ang="0">
                  <a:pos x="43674" y="10453"/>
                </a:cxn>
                <a:cxn ang="0">
                  <a:pos x="49652" y="16431"/>
                </a:cxn>
                <a:cxn ang="0">
                  <a:pos x="66082" y="0"/>
                </a:cxn>
              </a:cxnLst>
              <a:rect l="txL" t="txT" r="txR" b="txB"/>
              <a:pathLst>
                <a:path w="790121" h="733367">
                  <a:moveTo>
                    <a:pt x="164601" y="513898"/>
                  </a:moveTo>
                  <a:cubicBezTo>
                    <a:pt x="194903" y="513898"/>
                    <a:pt x="219468" y="538463"/>
                    <a:pt x="219468" y="568765"/>
                  </a:cubicBezTo>
                  <a:cubicBezTo>
                    <a:pt x="219468" y="599067"/>
                    <a:pt x="194903" y="623632"/>
                    <a:pt x="164601" y="623632"/>
                  </a:cubicBezTo>
                  <a:cubicBezTo>
                    <a:pt x="134299" y="623632"/>
                    <a:pt x="109734" y="599067"/>
                    <a:pt x="109734" y="568765"/>
                  </a:cubicBezTo>
                  <a:cubicBezTo>
                    <a:pt x="109734" y="538463"/>
                    <a:pt x="134299" y="513898"/>
                    <a:pt x="164601" y="513898"/>
                  </a:cubicBezTo>
                  <a:close/>
                  <a:moveTo>
                    <a:pt x="65100" y="469264"/>
                  </a:moveTo>
                  <a:lnTo>
                    <a:pt x="65100" y="668267"/>
                  </a:lnTo>
                  <a:lnTo>
                    <a:pt x="264103" y="668267"/>
                  </a:lnTo>
                  <a:lnTo>
                    <a:pt x="264103" y="469264"/>
                  </a:lnTo>
                  <a:lnTo>
                    <a:pt x="65100" y="469264"/>
                  </a:lnTo>
                  <a:close/>
                  <a:moveTo>
                    <a:pt x="402359" y="404164"/>
                  </a:moveTo>
                  <a:lnTo>
                    <a:pt x="731562" y="404164"/>
                  </a:lnTo>
                  <a:lnTo>
                    <a:pt x="731562" y="733367"/>
                  </a:lnTo>
                  <a:lnTo>
                    <a:pt x="402359" y="733367"/>
                  </a:lnTo>
                  <a:lnTo>
                    <a:pt x="402359" y="404164"/>
                  </a:lnTo>
                  <a:close/>
                  <a:moveTo>
                    <a:pt x="0" y="404164"/>
                  </a:moveTo>
                  <a:lnTo>
                    <a:pt x="329203" y="404164"/>
                  </a:lnTo>
                  <a:lnTo>
                    <a:pt x="329203" y="733367"/>
                  </a:lnTo>
                  <a:lnTo>
                    <a:pt x="0" y="733367"/>
                  </a:lnTo>
                  <a:lnTo>
                    <a:pt x="0" y="404164"/>
                  </a:lnTo>
                  <a:close/>
                  <a:moveTo>
                    <a:pt x="65100" y="66905"/>
                  </a:moveTo>
                  <a:lnTo>
                    <a:pt x="65100" y="265908"/>
                  </a:lnTo>
                  <a:lnTo>
                    <a:pt x="264103" y="265908"/>
                  </a:lnTo>
                  <a:lnTo>
                    <a:pt x="264103" y="66905"/>
                  </a:lnTo>
                  <a:lnTo>
                    <a:pt x="65100" y="66905"/>
                  </a:lnTo>
                  <a:close/>
                  <a:moveTo>
                    <a:pt x="402359" y="1806"/>
                  </a:moveTo>
                  <a:lnTo>
                    <a:pt x="726682" y="1806"/>
                  </a:lnTo>
                  <a:lnTo>
                    <a:pt x="665305" y="66906"/>
                  </a:lnTo>
                  <a:lnTo>
                    <a:pt x="467459" y="66906"/>
                  </a:lnTo>
                  <a:lnTo>
                    <a:pt x="467459" y="265909"/>
                  </a:lnTo>
                  <a:lnTo>
                    <a:pt x="666462" y="265909"/>
                  </a:lnTo>
                  <a:lnTo>
                    <a:pt x="666462" y="188355"/>
                  </a:lnTo>
                  <a:lnTo>
                    <a:pt x="731562" y="119306"/>
                  </a:lnTo>
                  <a:lnTo>
                    <a:pt x="731562" y="331009"/>
                  </a:lnTo>
                  <a:lnTo>
                    <a:pt x="402359" y="331009"/>
                  </a:lnTo>
                  <a:lnTo>
                    <a:pt x="402359" y="1806"/>
                  </a:lnTo>
                  <a:close/>
                  <a:moveTo>
                    <a:pt x="0" y="1805"/>
                  </a:moveTo>
                  <a:lnTo>
                    <a:pt x="329203" y="1805"/>
                  </a:lnTo>
                  <a:lnTo>
                    <a:pt x="329203" y="331008"/>
                  </a:lnTo>
                  <a:lnTo>
                    <a:pt x="0" y="331008"/>
                  </a:lnTo>
                  <a:lnTo>
                    <a:pt x="0" y="1805"/>
                  </a:lnTo>
                  <a:close/>
                  <a:moveTo>
                    <a:pt x="764419" y="0"/>
                  </a:moveTo>
                  <a:lnTo>
                    <a:pt x="790121" y="25703"/>
                  </a:lnTo>
                  <a:lnTo>
                    <a:pt x="600057" y="215767"/>
                  </a:lnTo>
                  <a:lnTo>
                    <a:pt x="600352" y="216061"/>
                  </a:lnTo>
                  <a:lnTo>
                    <a:pt x="576318" y="240095"/>
                  </a:lnTo>
                  <a:lnTo>
                    <a:pt x="481177" y="144952"/>
                  </a:lnTo>
                  <a:lnTo>
                    <a:pt x="505210" y="120919"/>
                  </a:lnTo>
                  <a:lnTo>
                    <a:pt x="574355" y="190064"/>
                  </a:lnTo>
                  <a:lnTo>
                    <a:pt x="764419" y="0"/>
                  </a:lnTo>
                  <a:close/>
                </a:path>
              </a:pathLst>
            </a:custGeom>
            <a:solidFill>
              <a:schemeClr val="bg1"/>
            </a:solidFill>
            <a:ln w="25400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991" name="组合 8"/>
          <p:cNvGrpSpPr/>
          <p:nvPr/>
        </p:nvGrpSpPr>
        <p:grpSpPr>
          <a:xfrm>
            <a:off x="1274763" y="2143125"/>
            <a:ext cx="1641475" cy="2160588"/>
            <a:chOff x="0" y="0"/>
            <a:chExt cx="1641244" cy="2160240"/>
          </a:xfrm>
        </p:grpSpPr>
        <p:grpSp>
          <p:nvGrpSpPr>
            <p:cNvPr id="1992" name="组合 11"/>
            <p:cNvGrpSpPr/>
            <p:nvPr/>
          </p:nvGrpSpPr>
          <p:grpSpPr>
            <a:xfrm>
              <a:off x="0" y="0"/>
              <a:ext cx="1641244" cy="2160240"/>
              <a:chOff x="0" y="0"/>
              <a:chExt cx="1641244" cy="2160240"/>
            </a:xfrm>
          </p:grpSpPr>
          <p:grpSp>
            <p:nvGrpSpPr>
              <p:cNvPr id="1994" name="组合 4"/>
              <p:cNvGrpSpPr/>
              <p:nvPr/>
            </p:nvGrpSpPr>
            <p:grpSpPr>
              <a:xfrm>
                <a:off x="201084" y="0"/>
                <a:ext cx="1440160" cy="2160240"/>
                <a:chOff x="0" y="0"/>
                <a:chExt cx="1440160" cy="2160240"/>
              </a:xfrm>
            </p:grpSpPr>
            <p:sp>
              <p:nvSpPr>
                <p:cNvPr id="1996" name="矩形 2"/>
                <p:cNvSpPr/>
                <p:nvPr/>
              </p:nvSpPr>
              <p:spPr>
                <a:xfrm>
                  <a:off x="0" y="0"/>
                  <a:ext cx="1440160" cy="2160240"/>
                </a:xfrm>
                <a:prstGeom prst="rect">
                  <a:avLst/>
                </a:prstGeom>
                <a:solidFill>
                  <a:srgbClr val="FFFFFF">
                    <a:alpha val="50195"/>
                  </a:srgbClr>
                </a:solidFill>
                <a:ln w="9525">
                  <a:noFill/>
                </a:ln>
              </p:spPr>
              <p:txBody>
                <a:bodyPr anchor="ctr"/>
                <a:lstStyle>
                  <a:lvl1pPr marL="342900" indent="-3429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微软雅黑" panose="020B0503020204020204" pitchFamily="34" charset="-122"/>
                    </a:defRPr>
                  </a:lvl1pPr>
                  <a:lvl2pPr marL="742950" indent="-28575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+mn-lt"/>
                      <a:ea typeface="+mn-ea"/>
                      <a:sym typeface="微软雅黑" panose="020B0503020204020204" pitchFamily="34" charset="-122"/>
                    </a:defRPr>
                  </a:lvl2pPr>
                  <a:lvl3pPr marL="1143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+mn-lt"/>
                      <a:ea typeface="+mn-ea"/>
                      <a:sym typeface="微软雅黑" panose="020B0503020204020204" pitchFamily="34" charset="-122"/>
                    </a:defRPr>
                  </a:lvl3pPr>
                  <a:lvl4pPr marL="1600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+mn-lt"/>
                      <a:ea typeface="+mn-ea"/>
                      <a:sym typeface="微软雅黑" panose="020B0503020204020204" pitchFamily="34" charset="-122"/>
                    </a:defRPr>
                  </a:lvl4pPr>
                  <a:lvl5pPr marL="20574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+mn-lt"/>
                      <a:ea typeface="+mn-ea"/>
                      <a:sym typeface="微软雅黑" panose="020B0503020204020204" pitchFamily="34" charset="-122"/>
                    </a:defRPr>
                  </a:lvl5pPr>
                </a:lstStyle>
                <a:p>
                  <a:pPr marL="0" lvl="0" indent="0" eaLnBrk="1" hangingPunct="1">
                    <a:spcBef>
                      <a:spcPct val="0"/>
                    </a:spcBef>
                    <a:buNone/>
                  </a:pPr>
                  <a:endParaRPr lang="zh-CN" altLang="zh-CN" sz="1800" dirty="0">
                    <a:solidFill>
                      <a:schemeClr val="bg1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997" name="TextBox 3"/>
                <p:cNvSpPr/>
                <p:nvPr/>
              </p:nvSpPr>
              <p:spPr>
                <a:xfrm>
                  <a:off x="144016" y="173736"/>
                  <a:ext cx="1152128" cy="27699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>
                  <a:lvl1pPr marL="342900" indent="-3429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微软雅黑" panose="020B0503020204020204" pitchFamily="34" charset="-122"/>
                    </a:defRPr>
                  </a:lvl1pPr>
                  <a:lvl2pPr marL="742950" indent="-28575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+mn-lt"/>
                      <a:ea typeface="+mn-ea"/>
                      <a:sym typeface="微软雅黑" panose="020B0503020204020204" pitchFamily="34" charset="-122"/>
                    </a:defRPr>
                  </a:lvl2pPr>
                  <a:lvl3pPr marL="1143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+mn-lt"/>
                      <a:ea typeface="+mn-ea"/>
                      <a:sym typeface="微软雅黑" panose="020B0503020204020204" pitchFamily="34" charset="-122"/>
                    </a:defRPr>
                  </a:lvl3pPr>
                  <a:lvl4pPr marL="1600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+mn-lt"/>
                      <a:ea typeface="+mn-ea"/>
                      <a:sym typeface="微软雅黑" panose="020B0503020204020204" pitchFamily="34" charset="-122"/>
                    </a:defRPr>
                  </a:lvl4pPr>
                  <a:lvl5pPr marL="20574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+mn-lt"/>
                      <a:ea typeface="+mn-ea"/>
                      <a:sym typeface="微软雅黑" panose="020B0503020204020204" pitchFamily="34" charset="-122"/>
                    </a:defRPr>
                  </a:lvl5pPr>
                </a:lstStyle>
                <a:p>
                  <a:pPr marL="0" lvl="0" indent="0" algn="ctr" eaLnBrk="1" hangingPunct="1">
                    <a:spcBef>
                      <a:spcPct val="0"/>
                    </a:spcBef>
                    <a:buNone/>
                  </a:pPr>
                  <a:r>
                    <a:rPr lang="zh-CN" altLang="en-US" sz="1200" dirty="0">
                      <a:solidFill>
                        <a:schemeClr val="bg1"/>
                      </a:solidFill>
                    </a:rPr>
                    <a:t>服务名称</a:t>
                  </a:r>
                </a:p>
              </p:txBody>
            </p:sp>
            <p:sp>
              <p:nvSpPr>
                <p:cNvPr id="1998" name="TextBox 27"/>
                <p:cNvSpPr/>
                <p:nvPr/>
              </p:nvSpPr>
              <p:spPr>
                <a:xfrm>
                  <a:off x="0" y="1076345"/>
                  <a:ext cx="1440160" cy="50783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>
                  <a:lvl1pPr marL="342900" indent="-3429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微软雅黑" panose="020B0503020204020204" pitchFamily="34" charset="-122"/>
                    </a:defRPr>
                  </a:lvl1pPr>
                  <a:lvl2pPr marL="742950" indent="-28575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+mn-lt"/>
                      <a:ea typeface="+mn-ea"/>
                      <a:sym typeface="微软雅黑" panose="020B0503020204020204" pitchFamily="34" charset="-122"/>
                    </a:defRPr>
                  </a:lvl2pPr>
                  <a:lvl3pPr marL="1143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+mn-lt"/>
                      <a:ea typeface="+mn-ea"/>
                      <a:sym typeface="微软雅黑" panose="020B0503020204020204" pitchFamily="34" charset="-122"/>
                    </a:defRPr>
                  </a:lvl3pPr>
                  <a:lvl4pPr marL="1600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+mn-lt"/>
                      <a:ea typeface="+mn-ea"/>
                      <a:sym typeface="微软雅黑" panose="020B0503020204020204" pitchFamily="34" charset="-122"/>
                    </a:defRPr>
                  </a:lvl4pPr>
                  <a:lvl5pPr marL="20574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+mn-lt"/>
                      <a:ea typeface="+mn-ea"/>
                      <a:sym typeface="微软雅黑" panose="020B0503020204020204" pitchFamily="34" charset="-122"/>
                    </a:defRPr>
                  </a:lvl5pPr>
                </a:lstStyle>
                <a:p>
                  <a:pPr marL="0" lvl="0" indent="0" algn="ctr" eaLnBrk="1" hangingPunct="1">
                    <a:spcBef>
                      <a:spcPct val="0"/>
                    </a:spcBef>
                    <a:buNone/>
                  </a:pPr>
                  <a:r>
                    <a:rPr lang="zh-CN" altLang="en-US" sz="900" dirty="0">
                      <a:solidFill>
                        <a:schemeClr val="bg1"/>
                      </a:solidFill>
                    </a:rPr>
                    <a:t>在此处添加详细描述</a:t>
                  </a:r>
                  <a:endParaRPr lang="en-US" altLang="zh-CN" sz="900" dirty="0">
                    <a:solidFill>
                      <a:schemeClr val="bg1"/>
                    </a:solidFill>
                  </a:endParaRPr>
                </a:p>
                <a:p>
                  <a:pPr marL="0" lvl="0" indent="0" algn="ctr" eaLnBrk="1" hangingPunct="1">
                    <a:spcBef>
                      <a:spcPct val="0"/>
                    </a:spcBef>
                    <a:buNone/>
                  </a:pPr>
                  <a:r>
                    <a:rPr lang="zh-CN" altLang="en-US" sz="900" dirty="0">
                      <a:solidFill>
                        <a:schemeClr val="bg1"/>
                      </a:solidFill>
                    </a:rPr>
                    <a:t>文本</a:t>
                  </a:r>
                  <a:r>
                    <a:rPr lang="en-US" altLang="zh-CN" sz="900" dirty="0">
                      <a:solidFill>
                        <a:schemeClr val="bg1"/>
                      </a:solidFill>
                    </a:rPr>
                    <a:t>,</a:t>
                  </a:r>
                  <a:r>
                    <a:rPr lang="zh-CN" altLang="en-US" sz="900" dirty="0">
                      <a:solidFill>
                        <a:schemeClr val="bg1"/>
                      </a:solidFill>
                    </a:rPr>
                    <a:t>尽量与标题文本语</a:t>
                  </a:r>
                  <a:endParaRPr lang="en-US" altLang="zh-CN" sz="900" dirty="0">
                    <a:solidFill>
                      <a:schemeClr val="bg1"/>
                    </a:solidFill>
                  </a:endParaRPr>
                </a:p>
                <a:p>
                  <a:pPr marL="0" lvl="0" indent="0" algn="ctr" eaLnBrk="1" hangingPunct="1">
                    <a:spcBef>
                      <a:spcPct val="0"/>
                    </a:spcBef>
                    <a:buNone/>
                  </a:pPr>
                  <a:r>
                    <a:rPr lang="zh-CN" altLang="en-US" sz="900" dirty="0">
                      <a:solidFill>
                        <a:schemeClr val="bg1"/>
                      </a:solidFill>
                    </a:rPr>
                    <a:t>言风格相符合</a:t>
                  </a:r>
                  <a:endParaRPr lang="en-US" altLang="zh-CN" sz="9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999" name="TextBox 28"/>
                <p:cNvSpPr/>
                <p:nvPr/>
              </p:nvSpPr>
              <p:spPr>
                <a:xfrm>
                  <a:off x="288032" y="1728192"/>
                  <a:ext cx="864096" cy="246181"/>
                </a:xfrm>
                <a:prstGeom prst="rect">
                  <a:avLst/>
                </a:prstGeom>
                <a:solidFill>
                  <a:srgbClr val="FFFFFF">
                    <a:alpha val="50195"/>
                  </a:srgbClr>
                </a:solidFill>
                <a:ln w="9525">
                  <a:noFill/>
                </a:ln>
              </p:spPr>
              <p:txBody>
                <a:bodyPr>
                  <a:spAutoFit/>
                </a:bodyPr>
                <a:lstStyle>
                  <a:lvl1pPr marL="342900" indent="-3429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微软雅黑" panose="020B0503020204020204" pitchFamily="34" charset="-122"/>
                    </a:defRPr>
                  </a:lvl1pPr>
                  <a:lvl2pPr marL="742950" indent="-28575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+mn-lt"/>
                      <a:ea typeface="+mn-ea"/>
                      <a:sym typeface="微软雅黑" panose="020B0503020204020204" pitchFamily="34" charset="-122"/>
                    </a:defRPr>
                  </a:lvl2pPr>
                  <a:lvl3pPr marL="1143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+mn-lt"/>
                      <a:ea typeface="+mn-ea"/>
                      <a:sym typeface="微软雅黑" panose="020B0503020204020204" pitchFamily="34" charset="-122"/>
                    </a:defRPr>
                  </a:lvl3pPr>
                  <a:lvl4pPr marL="1600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+mn-lt"/>
                      <a:ea typeface="+mn-ea"/>
                      <a:sym typeface="微软雅黑" panose="020B0503020204020204" pitchFamily="34" charset="-122"/>
                    </a:defRPr>
                  </a:lvl4pPr>
                  <a:lvl5pPr marL="20574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+mn-lt"/>
                      <a:ea typeface="+mn-ea"/>
                      <a:sym typeface="微软雅黑" panose="020B0503020204020204" pitchFamily="34" charset="-122"/>
                    </a:defRPr>
                  </a:lvl5pPr>
                </a:lstStyle>
                <a:p>
                  <a:pPr marL="0" lvl="0" indent="0" algn="ctr" eaLnBrk="1" hangingPunct="1">
                    <a:spcBef>
                      <a:spcPct val="0"/>
                    </a:spcBef>
                    <a:buNone/>
                  </a:pPr>
                  <a:r>
                    <a:rPr lang="zh-CN" altLang="en-US" sz="1000" dirty="0">
                      <a:solidFill>
                        <a:schemeClr val="bg1"/>
                      </a:solidFill>
                    </a:rPr>
                    <a:t>产品名 </a:t>
                  </a:r>
                  <a:r>
                    <a:rPr lang="en-US" altLang="zh-CN" sz="1000" dirty="0">
                      <a:solidFill>
                        <a:schemeClr val="bg1"/>
                      </a:solidFill>
                      <a:ea typeface="宋体" panose="02010600030101010101" pitchFamily="2" charset="-122"/>
                    </a:rPr>
                    <a:t>1</a:t>
                  </a:r>
                  <a:endParaRPr lang="zh-CN" altLang="en-US" sz="10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995" name="矩形 6"/>
              <p:cNvSpPr/>
              <p:nvPr/>
            </p:nvSpPr>
            <p:spPr>
              <a:xfrm rot="2714147">
                <a:off x="323119" y="-204222"/>
                <a:ext cx="216024" cy="862262"/>
              </a:xfrm>
              <a:custGeom>
                <a:avLst/>
                <a:gdLst>
                  <a:gd name="txL" fmla="*/ 0 w 216024"/>
                  <a:gd name="txT" fmla="*/ 0 h 862262"/>
                  <a:gd name="txR" fmla="*/ 216024 w 216024"/>
                  <a:gd name="txB" fmla="*/ 862262 h 862262"/>
                </a:gdLst>
                <a:ahLst/>
                <a:cxnLst/>
                <a:rect l="txL" t="txT" r="txR" b="txB"/>
                <a:pathLst>
                  <a:path w="216024" h="862262">
                    <a:moveTo>
                      <a:pt x="0" y="217809"/>
                    </a:moveTo>
                    <a:lnTo>
                      <a:pt x="216024" y="0"/>
                    </a:lnTo>
                    <a:lnTo>
                      <a:pt x="216024" y="862262"/>
                    </a:lnTo>
                    <a:lnTo>
                      <a:pt x="0" y="648009"/>
                    </a:lnTo>
                    <a:lnTo>
                      <a:pt x="0" y="217809"/>
                    </a:lnTo>
                    <a:close/>
                  </a:path>
                </a:pathLst>
              </a:custGeom>
              <a:solidFill>
                <a:srgbClr val="FFFFFF">
                  <a:alpha val="50195"/>
                </a:srgbClr>
              </a:solidFill>
              <a:ln w="25400">
                <a:noFill/>
              </a:ln>
            </p:spPr>
            <p:txBody>
              <a:bodyPr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微软雅黑" panose="020B0503020204020204" pitchFamily="34" charset="-122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r>
                  <a:rPr lang="zh-CN" altLang="en-US" sz="1100" dirty="0">
                    <a:solidFill>
                      <a:schemeClr val="bg1"/>
                    </a:solidFill>
                    <a:latin typeface="Arial" panose="020B0604020202020204" pitchFamily="34" charset="0"/>
                    <a:ea typeface="宋体" panose="02010600030101010101" pitchFamily="2" charset="-122"/>
                  </a:rPr>
                  <a:t>新品</a:t>
                </a:r>
              </a:p>
            </p:txBody>
          </p:sp>
        </p:grpSp>
        <p:sp>
          <p:nvSpPr>
            <p:cNvPr id="1993" name="矩形 60"/>
            <p:cNvSpPr/>
            <p:nvPr/>
          </p:nvSpPr>
          <p:spPr>
            <a:xfrm>
              <a:off x="756951" y="597342"/>
              <a:ext cx="324141" cy="289293"/>
            </a:xfrm>
            <a:custGeom>
              <a:avLst/>
              <a:gdLst>
                <a:gd name="txL" fmla="*/ 0 w 816827"/>
                <a:gd name="txT" fmla="*/ 0 h 729011"/>
                <a:gd name="txR" fmla="*/ 816827 w 816827"/>
                <a:gd name="txB" fmla="*/ 729011 h 729011"/>
              </a:gdLst>
              <a:ahLst/>
              <a:cxnLst>
                <a:cxn ang="0">
                  <a:pos x="25522" y="36759"/>
                </a:cxn>
                <a:cxn ang="0">
                  <a:pos x="25522" y="41928"/>
                </a:cxn>
                <a:cxn ang="0">
                  <a:pos x="47074" y="41928"/>
                </a:cxn>
                <a:cxn ang="0">
                  <a:pos x="47074" y="36759"/>
                </a:cxn>
                <a:cxn ang="0">
                  <a:pos x="25522" y="36759"/>
                </a:cxn>
                <a:cxn ang="0">
                  <a:pos x="0" y="33132"/>
                </a:cxn>
                <a:cxn ang="0">
                  <a:pos x="51044" y="33132"/>
                </a:cxn>
                <a:cxn ang="0">
                  <a:pos x="51044" y="45556"/>
                </a:cxn>
                <a:cxn ang="0">
                  <a:pos x="0" y="45556"/>
                </a:cxn>
                <a:cxn ang="0">
                  <a:pos x="0" y="33132"/>
                </a:cxn>
                <a:cxn ang="0">
                  <a:pos x="10491" y="20193"/>
                </a:cxn>
                <a:cxn ang="0">
                  <a:pos x="10491" y="25363"/>
                </a:cxn>
                <a:cxn ang="0">
                  <a:pos x="47074" y="25363"/>
                </a:cxn>
                <a:cxn ang="0">
                  <a:pos x="47074" y="20193"/>
                </a:cxn>
                <a:cxn ang="0">
                  <a:pos x="10491" y="20193"/>
                </a:cxn>
                <a:cxn ang="0">
                  <a:pos x="0" y="16566"/>
                </a:cxn>
                <a:cxn ang="0">
                  <a:pos x="51044" y="16566"/>
                </a:cxn>
                <a:cxn ang="0">
                  <a:pos x="51044" y="28990"/>
                </a:cxn>
                <a:cxn ang="0">
                  <a:pos x="0" y="28990"/>
                </a:cxn>
                <a:cxn ang="0">
                  <a:pos x="0" y="16566"/>
                </a:cxn>
                <a:cxn ang="0">
                  <a:pos x="31193" y="3628"/>
                </a:cxn>
                <a:cxn ang="0">
                  <a:pos x="31193" y="8797"/>
                </a:cxn>
                <a:cxn ang="0">
                  <a:pos x="47074" y="8797"/>
                </a:cxn>
                <a:cxn ang="0">
                  <a:pos x="47074" y="3628"/>
                </a:cxn>
                <a:cxn ang="0">
                  <a:pos x="31193" y="3628"/>
                </a:cxn>
                <a:cxn ang="0">
                  <a:pos x="0" y="0"/>
                </a:cxn>
                <a:cxn ang="0">
                  <a:pos x="51044" y="0"/>
                </a:cxn>
                <a:cxn ang="0">
                  <a:pos x="51044" y="12424"/>
                </a:cxn>
                <a:cxn ang="0">
                  <a:pos x="0" y="12424"/>
                </a:cxn>
                <a:cxn ang="0">
                  <a:pos x="0" y="0"/>
                </a:cxn>
              </a:cxnLst>
              <a:rect l="txL" t="txT" r="txR" b="txB"/>
              <a:pathLst>
                <a:path w="816827" h="729011">
                  <a:moveTo>
                    <a:pt x="408414" y="588244"/>
                  </a:moveTo>
                  <a:lnTo>
                    <a:pt x="408414" y="670957"/>
                  </a:lnTo>
                  <a:lnTo>
                    <a:pt x="753307" y="670957"/>
                  </a:lnTo>
                  <a:lnTo>
                    <a:pt x="753307" y="588244"/>
                  </a:lnTo>
                  <a:lnTo>
                    <a:pt x="408414" y="588244"/>
                  </a:lnTo>
                  <a:close/>
                  <a:moveTo>
                    <a:pt x="0" y="530190"/>
                  </a:moveTo>
                  <a:lnTo>
                    <a:pt x="816827" y="530190"/>
                  </a:lnTo>
                  <a:lnTo>
                    <a:pt x="816827" y="729011"/>
                  </a:lnTo>
                  <a:lnTo>
                    <a:pt x="0" y="729011"/>
                  </a:lnTo>
                  <a:lnTo>
                    <a:pt x="0" y="530190"/>
                  </a:lnTo>
                  <a:close/>
                  <a:moveTo>
                    <a:pt x="167873" y="323149"/>
                  </a:moveTo>
                  <a:lnTo>
                    <a:pt x="167873" y="405862"/>
                  </a:lnTo>
                  <a:lnTo>
                    <a:pt x="753306" y="405862"/>
                  </a:lnTo>
                  <a:lnTo>
                    <a:pt x="753306" y="323149"/>
                  </a:lnTo>
                  <a:lnTo>
                    <a:pt x="167873" y="323149"/>
                  </a:lnTo>
                  <a:close/>
                  <a:moveTo>
                    <a:pt x="0" y="265095"/>
                  </a:moveTo>
                  <a:lnTo>
                    <a:pt x="816827" y="265095"/>
                  </a:lnTo>
                  <a:lnTo>
                    <a:pt x="816827" y="463916"/>
                  </a:lnTo>
                  <a:lnTo>
                    <a:pt x="0" y="463916"/>
                  </a:lnTo>
                  <a:lnTo>
                    <a:pt x="0" y="265095"/>
                  </a:lnTo>
                  <a:close/>
                  <a:moveTo>
                    <a:pt x="499162" y="58054"/>
                  </a:moveTo>
                  <a:lnTo>
                    <a:pt x="499162" y="140767"/>
                  </a:lnTo>
                  <a:lnTo>
                    <a:pt x="753306" y="140767"/>
                  </a:lnTo>
                  <a:lnTo>
                    <a:pt x="753306" y="58054"/>
                  </a:lnTo>
                  <a:lnTo>
                    <a:pt x="499162" y="58054"/>
                  </a:lnTo>
                  <a:close/>
                  <a:moveTo>
                    <a:pt x="0" y="0"/>
                  </a:moveTo>
                  <a:lnTo>
                    <a:pt x="816827" y="0"/>
                  </a:lnTo>
                  <a:lnTo>
                    <a:pt x="816827" y="198821"/>
                  </a:lnTo>
                  <a:lnTo>
                    <a:pt x="0" y="198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25400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00" name="组合 7"/>
          <p:cNvGrpSpPr/>
          <p:nvPr/>
        </p:nvGrpSpPr>
        <p:grpSpPr>
          <a:xfrm>
            <a:off x="3060700" y="2143125"/>
            <a:ext cx="1439863" cy="2160588"/>
            <a:chOff x="0" y="0"/>
            <a:chExt cx="1440160" cy="2160240"/>
          </a:xfrm>
        </p:grpSpPr>
        <p:grpSp>
          <p:nvGrpSpPr>
            <p:cNvPr id="2001" name="组合 30"/>
            <p:cNvGrpSpPr/>
            <p:nvPr/>
          </p:nvGrpSpPr>
          <p:grpSpPr>
            <a:xfrm>
              <a:off x="0" y="0"/>
              <a:ext cx="1440160" cy="2160240"/>
              <a:chOff x="0" y="0"/>
              <a:chExt cx="1440160" cy="2160240"/>
            </a:xfrm>
          </p:grpSpPr>
          <p:sp>
            <p:nvSpPr>
              <p:cNvPr id="2003" name="矩形 31"/>
              <p:cNvSpPr/>
              <p:nvPr/>
            </p:nvSpPr>
            <p:spPr>
              <a:xfrm>
                <a:off x="0" y="0"/>
                <a:ext cx="1440160" cy="2160240"/>
              </a:xfrm>
              <a:prstGeom prst="rect">
                <a:avLst/>
              </a:prstGeom>
              <a:solidFill>
                <a:srgbClr val="FFFFFF">
                  <a:alpha val="39999"/>
                </a:srgbClr>
              </a:solidFill>
              <a:ln w="9525">
                <a:noFill/>
              </a:ln>
            </p:spPr>
            <p:txBody>
              <a:bodyPr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微软雅黑" panose="020B0503020204020204" pitchFamily="34" charset="-122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zh-CN" sz="1800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004" name="TextBox 32"/>
              <p:cNvSpPr/>
              <p:nvPr/>
            </p:nvSpPr>
            <p:spPr>
              <a:xfrm>
                <a:off x="144016" y="173736"/>
                <a:ext cx="1152128" cy="2769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微软雅黑" panose="020B0503020204020204" pitchFamily="34" charset="-122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r>
                  <a:rPr lang="zh-CN" altLang="en-US" sz="1200" dirty="0">
                    <a:solidFill>
                      <a:schemeClr val="bg1"/>
                    </a:solidFill>
                  </a:rPr>
                  <a:t>服务名称</a:t>
                </a:r>
              </a:p>
            </p:txBody>
          </p:sp>
          <p:sp>
            <p:nvSpPr>
              <p:cNvPr id="2005" name="TextBox 33"/>
              <p:cNvSpPr/>
              <p:nvPr/>
            </p:nvSpPr>
            <p:spPr>
              <a:xfrm>
                <a:off x="0" y="1076345"/>
                <a:ext cx="1440160" cy="50783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微软雅黑" panose="020B0503020204020204" pitchFamily="34" charset="-122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r>
                  <a:rPr lang="zh-CN" altLang="en-US" sz="900" dirty="0">
                    <a:solidFill>
                      <a:schemeClr val="bg1"/>
                    </a:solidFill>
                  </a:rPr>
                  <a:t>在此处添加详细描述</a:t>
                </a:r>
                <a:endParaRPr lang="en-US" altLang="zh-CN" sz="900" dirty="0">
                  <a:solidFill>
                    <a:schemeClr val="bg1"/>
                  </a:solidFill>
                </a:endParaRPr>
              </a:p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r>
                  <a:rPr lang="zh-CN" altLang="en-US" sz="900" dirty="0">
                    <a:solidFill>
                      <a:schemeClr val="bg1"/>
                    </a:solidFill>
                  </a:rPr>
                  <a:t>文本</a:t>
                </a:r>
                <a:r>
                  <a:rPr lang="en-US" altLang="zh-CN" sz="900" dirty="0">
                    <a:solidFill>
                      <a:schemeClr val="bg1"/>
                    </a:solidFill>
                  </a:rPr>
                  <a:t>,</a:t>
                </a:r>
                <a:r>
                  <a:rPr lang="zh-CN" altLang="en-US" sz="900" dirty="0">
                    <a:solidFill>
                      <a:schemeClr val="bg1"/>
                    </a:solidFill>
                  </a:rPr>
                  <a:t>尽量与标题文本语</a:t>
                </a:r>
                <a:endParaRPr lang="en-US" altLang="zh-CN" sz="900" dirty="0">
                  <a:solidFill>
                    <a:schemeClr val="bg1"/>
                  </a:solidFill>
                </a:endParaRPr>
              </a:p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r>
                  <a:rPr lang="zh-CN" altLang="en-US" sz="900" dirty="0">
                    <a:solidFill>
                      <a:schemeClr val="bg1"/>
                    </a:solidFill>
                  </a:rPr>
                  <a:t>言风格相符合</a:t>
                </a:r>
                <a:endParaRPr lang="en-US" altLang="zh-CN" sz="9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06" name="TextBox 34"/>
              <p:cNvSpPr/>
              <p:nvPr/>
            </p:nvSpPr>
            <p:spPr>
              <a:xfrm>
                <a:off x="288032" y="1728192"/>
                <a:ext cx="864096" cy="246181"/>
              </a:xfrm>
              <a:prstGeom prst="rect">
                <a:avLst/>
              </a:prstGeom>
              <a:solidFill>
                <a:srgbClr val="FFFFFF">
                  <a:alpha val="29803"/>
                </a:srgbClr>
              </a:solidFill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微软雅黑" panose="020B0503020204020204" pitchFamily="34" charset="-122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  <a:sym typeface="微软雅黑" panose="020B0503020204020204" pitchFamily="34" charset="-122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r>
                  <a:rPr lang="zh-CN" altLang="en-US" sz="1000" dirty="0">
                    <a:solidFill>
                      <a:schemeClr val="bg1"/>
                    </a:solidFill>
                  </a:rPr>
                  <a:t>产品名 </a:t>
                </a:r>
                <a:r>
                  <a:rPr lang="en-US" altLang="zh-CN" sz="1000" dirty="0">
                    <a:solidFill>
                      <a:schemeClr val="bg1"/>
                    </a:solidFill>
                    <a:ea typeface="宋体" panose="02010600030101010101" pitchFamily="2" charset="-122"/>
                  </a:rPr>
                  <a:t>2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002" name="矩形 9"/>
            <p:cNvSpPr/>
            <p:nvPr/>
          </p:nvSpPr>
          <p:spPr>
            <a:xfrm>
              <a:off x="556672" y="582077"/>
              <a:ext cx="326816" cy="319822"/>
            </a:xfrm>
            <a:custGeom>
              <a:avLst/>
              <a:gdLst>
                <a:gd name="txL" fmla="*/ 0 w 2765956"/>
                <a:gd name="txT" fmla="*/ 0 h 2766288"/>
                <a:gd name="txR" fmla="*/ 2765956 w 2765956"/>
                <a:gd name="txB" fmla="*/ 2766288 h 2766288"/>
              </a:gdLst>
              <a:ahLst/>
              <a:cxnLst>
                <a:cxn ang="0">
                  <a:pos x="412" y="3116"/>
                </a:cxn>
                <a:cxn ang="0">
                  <a:pos x="412" y="3450"/>
                </a:cxn>
                <a:cxn ang="0">
                  <a:pos x="1719" y="3450"/>
                </a:cxn>
                <a:cxn ang="0">
                  <a:pos x="1719" y="3116"/>
                </a:cxn>
                <a:cxn ang="0">
                  <a:pos x="412" y="3116"/>
                </a:cxn>
                <a:cxn ang="0">
                  <a:pos x="2851" y="2316"/>
                </a:cxn>
                <a:cxn ang="0">
                  <a:pos x="2851" y="2650"/>
                </a:cxn>
                <a:cxn ang="0">
                  <a:pos x="4158" y="2650"/>
                </a:cxn>
                <a:cxn ang="0">
                  <a:pos x="4158" y="2316"/>
                </a:cxn>
                <a:cxn ang="0">
                  <a:pos x="2851" y="2316"/>
                </a:cxn>
                <a:cxn ang="0">
                  <a:pos x="0" y="2275"/>
                </a:cxn>
                <a:cxn ang="0">
                  <a:pos x="2135" y="2275"/>
                </a:cxn>
                <a:cxn ang="0">
                  <a:pos x="2135" y="4275"/>
                </a:cxn>
                <a:cxn ang="0">
                  <a:pos x="0" y="4275"/>
                </a:cxn>
                <a:cxn ang="0">
                  <a:pos x="0" y="2275"/>
                </a:cxn>
                <a:cxn ang="0">
                  <a:pos x="2851" y="1625"/>
                </a:cxn>
                <a:cxn ang="0">
                  <a:pos x="2851" y="1959"/>
                </a:cxn>
                <a:cxn ang="0">
                  <a:pos x="4158" y="1959"/>
                </a:cxn>
                <a:cxn ang="0">
                  <a:pos x="4158" y="1625"/>
                </a:cxn>
                <a:cxn ang="0">
                  <a:pos x="2851" y="1625"/>
                </a:cxn>
                <a:cxn ang="0">
                  <a:pos x="888" y="393"/>
                </a:cxn>
                <a:cxn ang="0">
                  <a:pos x="888" y="838"/>
                </a:cxn>
                <a:cxn ang="0">
                  <a:pos x="412" y="838"/>
                </a:cxn>
                <a:cxn ang="0">
                  <a:pos x="412" y="1172"/>
                </a:cxn>
                <a:cxn ang="0">
                  <a:pos x="888" y="1172"/>
                </a:cxn>
                <a:cxn ang="0">
                  <a:pos x="888" y="1617"/>
                </a:cxn>
                <a:cxn ang="0">
                  <a:pos x="1244" y="1617"/>
                </a:cxn>
                <a:cxn ang="0">
                  <a:pos x="1244" y="1172"/>
                </a:cxn>
                <a:cxn ang="0">
                  <a:pos x="1719" y="1172"/>
                </a:cxn>
                <a:cxn ang="0">
                  <a:pos x="1719" y="838"/>
                </a:cxn>
                <a:cxn ang="0">
                  <a:pos x="1244" y="838"/>
                </a:cxn>
                <a:cxn ang="0">
                  <a:pos x="1244" y="393"/>
                </a:cxn>
                <a:cxn ang="0">
                  <a:pos x="888" y="393"/>
                </a:cxn>
                <a:cxn ang="0">
                  <a:pos x="2427" y="0"/>
                </a:cxn>
                <a:cxn ang="0">
                  <a:pos x="4563" y="0"/>
                </a:cxn>
                <a:cxn ang="0">
                  <a:pos x="4563" y="0"/>
                </a:cxn>
                <a:cxn ang="0">
                  <a:pos x="4563" y="2000"/>
                </a:cxn>
                <a:cxn ang="0">
                  <a:pos x="4563" y="2275"/>
                </a:cxn>
                <a:cxn ang="0">
                  <a:pos x="4563" y="2652"/>
                </a:cxn>
                <a:cxn ang="0">
                  <a:pos x="4563" y="3406"/>
                </a:cxn>
                <a:cxn ang="0">
                  <a:pos x="4563" y="3406"/>
                </a:cxn>
                <a:cxn ang="0">
                  <a:pos x="4563" y="3716"/>
                </a:cxn>
                <a:cxn ang="0">
                  <a:pos x="4563" y="4208"/>
                </a:cxn>
                <a:cxn ang="0">
                  <a:pos x="4563" y="4275"/>
                </a:cxn>
                <a:cxn ang="0">
                  <a:pos x="2411" y="4275"/>
                </a:cxn>
                <a:cxn ang="0">
                  <a:pos x="2411" y="0"/>
                </a:cxn>
                <a:cxn ang="0">
                  <a:pos x="2427" y="0"/>
                </a:cxn>
                <a:cxn ang="0">
                  <a:pos x="2427" y="0"/>
                </a:cxn>
                <a:cxn ang="0">
                  <a:pos x="0" y="0"/>
                </a:cxn>
                <a:cxn ang="0">
                  <a:pos x="2135" y="0"/>
                </a:cxn>
                <a:cxn ang="0">
                  <a:pos x="2135" y="2000"/>
                </a:cxn>
                <a:cxn ang="0">
                  <a:pos x="0" y="2000"/>
                </a:cxn>
                <a:cxn ang="0">
                  <a:pos x="0" y="0"/>
                </a:cxn>
              </a:cxnLst>
              <a:rect l="txL" t="txT" r="txR" b="txB"/>
              <a:pathLst>
                <a:path w="2765956" h="2766288">
                  <a:moveTo>
                    <a:pt x="250031" y="2016492"/>
                  </a:moveTo>
                  <a:lnTo>
                    <a:pt x="250031" y="2232516"/>
                  </a:lnTo>
                  <a:lnTo>
                    <a:pt x="1042119" y="2232516"/>
                  </a:lnTo>
                  <a:lnTo>
                    <a:pt x="1042119" y="2016492"/>
                  </a:lnTo>
                  <a:lnTo>
                    <a:pt x="250031" y="2016492"/>
                  </a:lnTo>
                  <a:close/>
                  <a:moveTo>
                    <a:pt x="1728291" y="1498706"/>
                  </a:moveTo>
                  <a:lnTo>
                    <a:pt x="1728291" y="1714730"/>
                  </a:lnTo>
                  <a:lnTo>
                    <a:pt x="2520379" y="1714730"/>
                  </a:lnTo>
                  <a:lnTo>
                    <a:pt x="2520379" y="1498706"/>
                  </a:lnTo>
                  <a:lnTo>
                    <a:pt x="1728291" y="1498706"/>
                  </a:lnTo>
                  <a:close/>
                  <a:moveTo>
                    <a:pt x="0" y="1471866"/>
                  </a:moveTo>
                  <a:lnTo>
                    <a:pt x="1294427" y="1471866"/>
                  </a:lnTo>
                  <a:lnTo>
                    <a:pt x="1294427" y="2766288"/>
                  </a:lnTo>
                  <a:lnTo>
                    <a:pt x="0" y="2766288"/>
                  </a:lnTo>
                  <a:lnTo>
                    <a:pt x="0" y="1471866"/>
                  </a:lnTo>
                  <a:close/>
                  <a:moveTo>
                    <a:pt x="1728291" y="1051558"/>
                  </a:moveTo>
                  <a:lnTo>
                    <a:pt x="1728291" y="1267582"/>
                  </a:lnTo>
                  <a:lnTo>
                    <a:pt x="2520379" y="1267582"/>
                  </a:lnTo>
                  <a:lnTo>
                    <a:pt x="2520379" y="1051558"/>
                  </a:lnTo>
                  <a:lnTo>
                    <a:pt x="1728291" y="1051558"/>
                  </a:lnTo>
                  <a:close/>
                  <a:moveTo>
                    <a:pt x="538063" y="254392"/>
                  </a:moveTo>
                  <a:lnTo>
                    <a:pt x="538063" y="542424"/>
                  </a:lnTo>
                  <a:lnTo>
                    <a:pt x="250031" y="542424"/>
                  </a:lnTo>
                  <a:lnTo>
                    <a:pt x="250031" y="758448"/>
                  </a:lnTo>
                  <a:lnTo>
                    <a:pt x="538063" y="758448"/>
                  </a:lnTo>
                  <a:lnTo>
                    <a:pt x="538063" y="1046480"/>
                  </a:lnTo>
                  <a:lnTo>
                    <a:pt x="754087" y="1046480"/>
                  </a:lnTo>
                  <a:lnTo>
                    <a:pt x="754087" y="758448"/>
                  </a:lnTo>
                  <a:lnTo>
                    <a:pt x="1042119" y="758448"/>
                  </a:lnTo>
                  <a:lnTo>
                    <a:pt x="1042119" y="542424"/>
                  </a:lnTo>
                  <a:lnTo>
                    <a:pt x="754087" y="542424"/>
                  </a:lnTo>
                  <a:lnTo>
                    <a:pt x="754087" y="254392"/>
                  </a:lnTo>
                  <a:lnTo>
                    <a:pt x="538063" y="254392"/>
                  </a:lnTo>
                  <a:close/>
                  <a:moveTo>
                    <a:pt x="1471529" y="0"/>
                  </a:moveTo>
                  <a:lnTo>
                    <a:pt x="2765956" y="0"/>
                  </a:lnTo>
                  <a:lnTo>
                    <a:pt x="2765956" y="4"/>
                  </a:lnTo>
                  <a:lnTo>
                    <a:pt x="2765956" y="1294422"/>
                  </a:lnTo>
                  <a:lnTo>
                    <a:pt x="2765956" y="1471870"/>
                  </a:lnTo>
                  <a:lnTo>
                    <a:pt x="2765956" y="1715898"/>
                  </a:lnTo>
                  <a:lnTo>
                    <a:pt x="2765956" y="2203960"/>
                  </a:lnTo>
                  <a:lnTo>
                    <a:pt x="2765956" y="2203965"/>
                  </a:lnTo>
                  <a:lnTo>
                    <a:pt x="2765956" y="2404395"/>
                  </a:lnTo>
                  <a:lnTo>
                    <a:pt x="2765956" y="2722691"/>
                  </a:lnTo>
                  <a:lnTo>
                    <a:pt x="2765956" y="2766288"/>
                  </a:lnTo>
                  <a:lnTo>
                    <a:pt x="1461466" y="2766288"/>
                  </a:lnTo>
                  <a:lnTo>
                    <a:pt x="1461466" y="4"/>
                  </a:lnTo>
                  <a:lnTo>
                    <a:pt x="1471529" y="4"/>
                  </a:lnTo>
                  <a:lnTo>
                    <a:pt x="1471529" y="0"/>
                  </a:lnTo>
                  <a:close/>
                  <a:moveTo>
                    <a:pt x="0" y="0"/>
                  </a:moveTo>
                  <a:lnTo>
                    <a:pt x="1294427" y="0"/>
                  </a:lnTo>
                  <a:lnTo>
                    <a:pt x="1294427" y="1294422"/>
                  </a:lnTo>
                  <a:lnTo>
                    <a:pt x="0" y="12944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25400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007" name="TextBox 46"/>
          <p:cNvSpPr/>
          <p:nvPr/>
        </p:nvSpPr>
        <p:spPr>
          <a:xfrm>
            <a:off x="1116013" y="1463675"/>
            <a:ext cx="6911975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pitchFamily="3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pitchFamily="34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900" dirty="0">
                <a:solidFill>
                  <a:srgbClr val="FEFEFE"/>
                </a:solidFill>
              </a:rPr>
              <a:t>在此处添加详细描述文本</a:t>
            </a:r>
            <a:r>
              <a:rPr lang="en-US" altLang="zh-CN" sz="900" dirty="0">
                <a:solidFill>
                  <a:srgbClr val="FEFEFE"/>
                </a:solidFill>
              </a:rPr>
              <a:t>,</a:t>
            </a:r>
            <a:r>
              <a:rPr lang="zh-CN" altLang="en-US" sz="900" dirty="0">
                <a:solidFill>
                  <a:srgbClr val="FEFEFE"/>
                </a:solidFill>
              </a:rPr>
              <a:t>尽量与标题文本语言风格相符合，语言描述尽量简洁生动，尽可能概括出段落内容，尽量将每页幻灯片文字内容控制在</a:t>
            </a:r>
            <a:r>
              <a:rPr lang="en-US" altLang="zh-CN" sz="900" dirty="0">
                <a:solidFill>
                  <a:srgbClr val="FEFEFE"/>
                </a:solidFill>
              </a:rPr>
              <a:t>200</a:t>
            </a:r>
            <a:r>
              <a:rPr lang="zh-CN" altLang="en-US" sz="900" dirty="0">
                <a:solidFill>
                  <a:srgbClr val="FEFEFE"/>
                </a:solidFill>
              </a:rPr>
              <a:t>字以内，将每页幻灯片动态演示时间长度尽量控制在</a:t>
            </a:r>
            <a:r>
              <a:rPr lang="en-US" altLang="zh-CN" sz="900" dirty="0">
                <a:solidFill>
                  <a:srgbClr val="FEFEFE"/>
                </a:solidFill>
              </a:rPr>
              <a:t>5</a:t>
            </a:r>
            <a:r>
              <a:rPr lang="zh-CN" altLang="en-US" sz="900" dirty="0">
                <a:solidFill>
                  <a:srgbClr val="FEFEFE"/>
                </a:solidFill>
              </a:rPr>
              <a:t>分钟以内。</a:t>
            </a:r>
            <a:endParaRPr lang="en-US" altLang="zh-CN" sz="900" dirty="0">
              <a:solidFill>
                <a:srgbClr val="FEFEF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811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32" dur="500" tmFilter="0, 0; .2, .5; .8, .5; 1, 0"/>
                                        <p:tgtEl>
                                          <p:spTgt spid="19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9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36" dur="500" tmFilter="0, 0; .2, .5; .8, .5; 1, 0"/>
                                        <p:tgtEl>
                                          <p:spTgt spid="20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200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40" dur="500" tmFilter="0, 0; .2, .5; .8, .5; 1, 0"/>
                                        <p:tgtEl>
                                          <p:spTgt spid="19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9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44" dur="500" tmFilter="0, 0; .2, .5; .8, .5; 1, 0"/>
                                        <p:tgtEl>
                                          <p:spTgt spid="19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9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931070" y="1402558"/>
            <a:ext cx="2212181" cy="2050256"/>
            <a:chOff x="936563" y="1869446"/>
            <a:chExt cx="3263348" cy="3025534"/>
          </a:xfrm>
        </p:grpSpPr>
        <p:sp>
          <p:nvSpPr>
            <p:cNvPr id="3" name="Rectangle 104"/>
            <p:cNvSpPr>
              <a:spLocks noChangeArrowheads="1"/>
            </p:cNvSpPr>
            <p:nvPr/>
          </p:nvSpPr>
          <p:spPr bwMode="auto">
            <a:xfrm>
              <a:off x="936563" y="2536493"/>
              <a:ext cx="451491" cy="1685485"/>
            </a:xfrm>
            <a:prstGeom prst="rect">
              <a:avLst/>
            </a:prstGeom>
            <a:solidFill>
              <a:schemeClr val="bg1">
                <a:alpha val="7803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4" name="Freeform 105"/>
            <p:cNvSpPr>
              <a:spLocks/>
            </p:cNvSpPr>
            <p:nvPr/>
          </p:nvSpPr>
          <p:spPr bwMode="auto">
            <a:xfrm>
              <a:off x="2056338" y="1869446"/>
              <a:ext cx="449502" cy="667047"/>
            </a:xfrm>
            <a:custGeom>
              <a:avLst/>
              <a:gdLst>
                <a:gd name="T0" fmla="*/ 2147483647 w 226"/>
                <a:gd name="T1" fmla="*/ 2147483647 h 224"/>
                <a:gd name="T2" fmla="*/ 0 w 226"/>
                <a:gd name="T3" fmla="*/ 0 h 224"/>
                <a:gd name="T4" fmla="*/ 0 w 226"/>
                <a:gd name="T5" fmla="*/ 2147483647 h 224"/>
                <a:gd name="T6" fmla="*/ 2147483647 w 226"/>
                <a:gd name="T7" fmla="*/ 2147483647 h 2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6" h="224">
                  <a:moveTo>
                    <a:pt x="226" y="224"/>
                  </a:moveTo>
                  <a:lnTo>
                    <a:pt x="0" y="0"/>
                  </a:lnTo>
                  <a:lnTo>
                    <a:pt x="0" y="224"/>
                  </a:lnTo>
                  <a:lnTo>
                    <a:pt x="226" y="224"/>
                  </a:lnTo>
                  <a:close/>
                </a:path>
              </a:pathLst>
            </a:custGeom>
            <a:solidFill>
              <a:schemeClr val="bg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106"/>
            <p:cNvSpPr>
              <a:spLocks/>
            </p:cNvSpPr>
            <p:nvPr/>
          </p:nvSpPr>
          <p:spPr bwMode="auto">
            <a:xfrm>
              <a:off x="936563" y="4221977"/>
              <a:ext cx="451491" cy="673003"/>
            </a:xfrm>
            <a:custGeom>
              <a:avLst/>
              <a:gdLst>
                <a:gd name="T0" fmla="*/ 2147483647 w 227"/>
                <a:gd name="T1" fmla="*/ 0 h 226"/>
                <a:gd name="T2" fmla="*/ 0 w 227"/>
                <a:gd name="T3" fmla="*/ 0 h 226"/>
                <a:gd name="T4" fmla="*/ 2147483647 w 227"/>
                <a:gd name="T5" fmla="*/ 2147483647 h 226"/>
                <a:gd name="T6" fmla="*/ 2147483647 w 227"/>
                <a:gd name="T7" fmla="*/ 0 h 22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7" h="226">
                  <a:moveTo>
                    <a:pt x="227" y="0"/>
                  </a:moveTo>
                  <a:lnTo>
                    <a:pt x="0" y="0"/>
                  </a:lnTo>
                  <a:lnTo>
                    <a:pt x="227" y="226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107"/>
            <p:cNvSpPr>
              <a:spLocks/>
            </p:cNvSpPr>
            <p:nvPr/>
          </p:nvSpPr>
          <p:spPr bwMode="auto">
            <a:xfrm>
              <a:off x="2056338" y="4221977"/>
              <a:ext cx="449502" cy="673003"/>
            </a:xfrm>
            <a:custGeom>
              <a:avLst/>
              <a:gdLst>
                <a:gd name="T0" fmla="*/ 0 w 226"/>
                <a:gd name="T1" fmla="*/ 2147483647 h 226"/>
                <a:gd name="T2" fmla="*/ 2147483647 w 226"/>
                <a:gd name="T3" fmla="*/ 0 h 226"/>
                <a:gd name="T4" fmla="*/ 0 w 226"/>
                <a:gd name="T5" fmla="*/ 0 h 226"/>
                <a:gd name="T6" fmla="*/ 0 w 226"/>
                <a:gd name="T7" fmla="*/ 2147483647 h 22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6" h="226">
                  <a:moveTo>
                    <a:pt x="0" y="226"/>
                  </a:moveTo>
                  <a:lnTo>
                    <a:pt x="226" y="0"/>
                  </a:lnTo>
                  <a:lnTo>
                    <a:pt x="0" y="0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chemeClr val="bg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108"/>
            <p:cNvSpPr>
              <a:spLocks/>
            </p:cNvSpPr>
            <p:nvPr/>
          </p:nvSpPr>
          <p:spPr bwMode="auto">
            <a:xfrm>
              <a:off x="936563" y="1869446"/>
              <a:ext cx="451491" cy="667047"/>
            </a:xfrm>
            <a:custGeom>
              <a:avLst/>
              <a:gdLst>
                <a:gd name="T0" fmla="*/ 2147483647 w 227"/>
                <a:gd name="T1" fmla="*/ 0 h 224"/>
                <a:gd name="T2" fmla="*/ 0 w 227"/>
                <a:gd name="T3" fmla="*/ 2147483647 h 224"/>
                <a:gd name="T4" fmla="*/ 2147483647 w 227"/>
                <a:gd name="T5" fmla="*/ 2147483647 h 224"/>
                <a:gd name="T6" fmla="*/ 2147483647 w 227"/>
                <a:gd name="T7" fmla="*/ 0 h 2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7" h="224">
                  <a:moveTo>
                    <a:pt x="227" y="0"/>
                  </a:moveTo>
                  <a:lnTo>
                    <a:pt x="0" y="224"/>
                  </a:lnTo>
                  <a:lnTo>
                    <a:pt x="227" y="22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bg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Rectangle 109"/>
            <p:cNvSpPr>
              <a:spLocks noChangeArrowheads="1"/>
            </p:cNvSpPr>
            <p:nvPr/>
          </p:nvSpPr>
          <p:spPr bwMode="auto">
            <a:xfrm>
              <a:off x="2056338" y="2536493"/>
              <a:ext cx="449502" cy="1685485"/>
            </a:xfrm>
            <a:prstGeom prst="rect">
              <a:avLst/>
            </a:prstGeom>
            <a:solidFill>
              <a:schemeClr val="bg1">
                <a:alpha val="7803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9" name="Rectangle 110"/>
            <p:cNvSpPr>
              <a:spLocks noChangeArrowheads="1"/>
            </p:cNvSpPr>
            <p:nvPr/>
          </p:nvSpPr>
          <p:spPr bwMode="auto">
            <a:xfrm>
              <a:off x="1388053" y="1869446"/>
              <a:ext cx="668286" cy="667047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10" name="Rectangle 111"/>
            <p:cNvSpPr>
              <a:spLocks noChangeArrowheads="1"/>
            </p:cNvSpPr>
            <p:nvPr/>
          </p:nvSpPr>
          <p:spPr bwMode="auto">
            <a:xfrm>
              <a:off x="1388053" y="4221977"/>
              <a:ext cx="668286" cy="673003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grpSp>
          <p:nvGrpSpPr>
            <p:cNvPr id="11" name="组合 122"/>
            <p:cNvGrpSpPr>
              <a:grpSpLocks/>
            </p:cNvGrpSpPr>
            <p:nvPr/>
          </p:nvGrpSpPr>
          <p:grpSpPr bwMode="auto">
            <a:xfrm>
              <a:off x="2705739" y="1869446"/>
              <a:ext cx="1494172" cy="3025534"/>
              <a:chOff x="5468938" y="2627313"/>
              <a:chExt cx="1254126" cy="1609726"/>
            </a:xfrm>
          </p:grpSpPr>
          <p:sp>
            <p:nvSpPr>
              <p:cNvPr id="12" name="Rectangle 5"/>
              <p:cNvSpPr>
                <a:spLocks noChangeArrowheads="1"/>
              </p:cNvSpPr>
              <p:nvPr/>
            </p:nvSpPr>
            <p:spPr bwMode="auto">
              <a:xfrm>
                <a:off x="5468938" y="3675063"/>
                <a:ext cx="360363" cy="207963"/>
              </a:xfrm>
              <a:prstGeom prst="rect">
                <a:avLst/>
              </a:prstGeom>
              <a:solidFill>
                <a:schemeClr val="bg1">
                  <a:alpha val="78038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3" name="Freeform 6"/>
              <p:cNvSpPr>
                <a:spLocks/>
              </p:cNvSpPr>
              <p:nvPr/>
            </p:nvSpPr>
            <p:spPr bwMode="auto">
              <a:xfrm>
                <a:off x="6370638" y="2982913"/>
                <a:ext cx="352425" cy="333375"/>
              </a:xfrm>
              <a:custGeom>
                <a:avLst/>
                <a:gdLst>
                  <a:gd name="T0" fmla="*/ 0 w 222"/>
                  <a:gd name="T1" fmla="*/ 0 h 210"/>
                  <a:gd name="T2" fmla="*/ 0 w 222"/>
                  <a:gd name="T3" fmla="*/ 2147483647 h 210"/>
                  <a:gd name="T4" fmla="*/ 2147483647 w 222"/>
                  <a:gd name="T5" fmla="*/ 2147483647 h 210"/>
                  <a:gd name="T6" fmla="*/ 2147483647 w 222"/>
                  <a:gd name="T7" fmla="*/ 2147483647 h 210"/>
                  <a:gd name="T8" fmla="*/ 2147483647 w 222"/>
                  <a:gd name="T9" fmla="*/ 2147483647 h 210"/>
                  <a:gd name="T10" fmla="*/ 2147483647 w 222"/>
                  <a:gd name="T11" fmla="*/ 0 h 210"/>
                  <a:gd name="T12" fmla="*/ 0 w 222"/>
                  <a:gd name="T13" fmla="*/ 0 h 2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2" h="210">
                    <a:moveTo>
                      <a:pt x="0" y="0"/>
                    </a:moveTo>
                    <a:lnTo>
                      <a:pt x="0" y="210"/>
                    </a:lnTo>
                    <a:lnTo>
                      <a:pt x="222" y="210"/>
                    </a:lnTo>
                    <a:lnTo>
                      <a:pt x="222" y="2"/>
                    </a:lnTo>
                    <a:lnTo>
                      <a:pt x="22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78038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" name="Freeform 7"/>
              <p:cNvSpPr>
                <a:spLocks/>
              </p:cNvSpPr>
              <p:nvPr/>
            </p:nvSpPr>
            <p:spPr bwMode="auto">
              <a:xfrm>
                <a:off x="5829301" y="3883026"/>
                <a:ext cx="893763" cy="354013"/>
              </a:xfrm>
              <a:custGeom>
                <a:avLst/>
                <a:gdLst>
                  <a:gd name="T0" fmla="*/ 2147483647 w 563"/>
                  <a:gd name="T1" fmla="*/ 2147483647 h 223"/>
                  <a:gd name="T2" fmla="*/ 2147483647 w 563"/>
                  <a:gd name="T3" fmla="*/ 0 h 223"/>
                  <a:gd name="T4" fmla="*/ 0 w 563"/>
                  <a:gd name="T5" fmla="*/ 0 h 223"/>
                  <a:gd name="T6" fmla="*/ 0 w 563"/>
                  <a:gd name="T7" fmla="*/ 2147483647 h 223"/>
                  <a:gd name="T8" fmla="*/ 2147483647 w 563"/>
                  <a:gd name="T9" fmla="*/ 2147483647 h 2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3" h="223">
                    <a:moveTo>
                      <a:pt x="341" y="223"/>
                    </a:moveTo>
                    <a:lnTo>
                      <a:pt x="563" y="0"/>
                    </a:lnTo>
                    <a:lnTo>
                      <a:pt x="0" y="0"/>
                    </a:lnTo>
                    <a:lnTo>
                      <a:pt x="0" y="223"/>
                    </a:lnTo>
                    <a:lnTo>
                      <a:pt x="341" y="223"/>
                    </a:lnTo>
                    <a:close/>
                  </a:path>
                </a:pathLst>
              </a:custGeom>
              <a:solidFill>
                <a:schemeClr val="bg1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" name="Rectangle 8"/>
              <p:cNvSpPr>
                <a:spLocks noChangeArrowheads="1"/>
              </p:cNvSpPr>
              <p:nvPr/>
            </p:nvSpPr>
            <p:spPr bwMode="auto">
              <a:xfrm>
                <a:off x="5829301" y="3316288"/>
                <a:ext cx="541338" cy="35877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6" name="Rectangle 9"/>
              <p:cNvSpPr>
                <a:spLocks noChangeArrowheads="1"/>
              </p:cNvSpPr>
              <p:nvPr/>
            </p:nvSpPr>
            <p:spPr bwMode="auto">
              <a:xfrm>
                <a:off x="5826126" y="2627313"/>
                <a:ext cx="544513" cy="355600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7" name="Rectangle 10"/>
              <p:cNvSpPr>
                <a:spLocks noChangeArrowheads="1"/>
              </p:cNvSpPr>
              <p:nvPr/>
            </p:nvSpPr>
            <p:spPr bwMode="auto">
              <a:xfrm>
                <a:off x="5468938" y="3883026"/>
                <a:ext cx="360363" cy="354013"/>
              </a:xfrm>
              <a:prstGeom prst="rect">
                <a:avLst/>
              </a:prstGeom>
              <a:solidFill>
                <a:schemeClr val="bg1">
                  <a:alpha val="30196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8" name="Freeform 11"/>
              <p:cNvSpPr>
                <a:spLocks/>
              </p:cNvSpPr>
              <p:nvPr/>
            </p:nvSpPr>
            <p:spPr bwMode="auto">
              <a:xfrm>
                <a:off x="5468938" y="3316288"/>
                <a:ext cx="360363" cy="358775"/>
              </a:xfrm>
              <a:custGeom>
                <a:avLst/>
                <a:gdLst>
                  <a:gd name="T0" fmla="*/ 0 w 227"/>
                  <a:gd name="T1" fmla="*/ 2147483647 h 226"/>
                  <a:gd name="T2" fmla="*/ 2147483647 w 227"/>
                  <a:gd name="T3" fmla="*/ 2147483647 h 226"/>
                  <a:gd name="T4" fmla="*/ 2147483647 w 227"/>
                  <a:gd name="T5" fmla="*/ 0 h 226"/>
                  <a:gd name="T6" fmla="*/ 0 w 227"/>
                  <a:gd name="T7" fmla="*/ 2147483647 h 22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27" h="226">
                    <a:moveTo>
                      <a:pt x="0" y="226"/>
                    </a:moveTo>
                    <a:lnTo>
                      <a:pt x="227" y="226"/>
                    </a:lnTo>
                    <a:lnTo>
                      <a:pt x="227" y="0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chemeClr val="bg1">
                  <a:alpha val="30196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" name="Freeform 12"/>
              <p:cNvSpPr>
                <a:spLocks/>
              </p:cNvSpPr>
              <p:nvPr/>
            </p:nvSpPr>
            <p:spPr bwMode="auto">
              <a:xfrm>
                <a:off x="6370638" y="3316288"/>
                <a:ext cx="352425" cy="358775"/>
              </a:xfrm>
              <a:custGeom>
                <a:avLst/>
                <a:gdLst>
                  <a:gd name="T0" fmla="*/ 0 w 222"/>
                  <a:gd name="T1" fmla="*/ 2147483647 h 226"/>
                  <a:gd name="T2" fmla="*/ 2147483647 w 222"/>
                  <a:gd name="T3" fmla="*/ 0 h 226"/>
                  <a:gd name="T4" fmla="*/ 0 w 222"/>
                  <a:gd name="T5" fmla="*/ 0 h 226"/>
                  <a:gd name="T6" fmla="*/ 0 w 222"/>
                  <a:gd name="T7" fmla="*/ 2147483647 h 22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22" h="226">
                    <a:moveTo>
                      <a:pt x="0" y="226"/>
                    </a:moveTo>
                    <a:lnTo>
                      <a:pt x="222" y="0"/>
                    </a:lnTo>
                    <a:lnTo>
                      <a:pt x="0" y="0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chemeClr val="bg1">
                  <a:alpha val="30196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" name="Freeform 13"/>
              <p:cNvSpPr>
                <a:spLocks/>
              </p:cNvSpPr>
              <p:nvPr/>
            </p:nvSpPr>
            <p:spPr bwMode="auto">
              <a:xfrm>
                <a:off x="5468938" y="2627313"/>
                <a:ext cx="357188" cy="355600"/>
              </a:xfrm>
              <a:custGeom>
                <a:avLst/>
                <a:gdLst>
                  <a:gd name="T0" fmla="*/ 0 w 225"/>
                  <a:gd name="T1" fmla="*/ 2147483647 h 224"/>
                  <a:gd name="T2" fmla="*/ 2147483647 w 225"/>
                  <a:gd name="T3" fmla="*/ 2147483647 h 224"/>
                  <a:gd name="T4" fmla="*/ 2147483647 w 225"/>
                  <a:gd name="T5" fmla="*/ 0 h 224"/>
                  <a:gd name="T6" fmla="*/ 0 w 225"/>
                  <a:gd name="T7" fmla="*/ 2147483647 h 22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25" h="224">
                    <a:moveTo>
                      <a:pt x="0" y="224"/>
                    </a:moveTo>
                    <a:lnTo>
                      <a:pt x="225" y="224"/>
                    </a:lnTo>
                    <a:lnTo>
                      <a:pt x="225" y="0"/>
                    </a:lnTo>
                    <a:lnTo>
                      <a:pt x="0" y="224"/>
                    </a:lnTo>
                    <a:close/>
                  </a:path>
                </a:pathLst>
              </a:custGeom>
              <a:solidFill>
                <a:schemeClr val="bg1">
                  <a:alpha val="30196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" name="Freeform 14"/>
              <p:cNvSpPr>
                <a:spLocks/>
              </p:cNvSpPr>
              <p:nvPr/>
            </p:nvSpPr>
            <p:spPr bwMode="auto">
              <a:xfrm>
                <a:off x="6370638" y="2627313"/>
                <a:ext cx="352425" cy="355600"/>
              </a:xfrm>
              <a:custGeom>
                <a:avLst/>
                <a:gdLst>
                  <a:gd name="T0" fmla="*/ 0 w 222"/>
                  <a:gd name="T1" fmla="*/ 0 h 224"/>
                  <a:gd name="T2" fmla="*/ 0 w 222"/>
                  <a:gd name="T3" fmla="*/ 2147483647 h 224"/>
                  <a:gd name="T4" fmla="*/ 2147483647 w 222"/>
                  <a:gd name="T5" fmla="*/ 2147483647 h 224"/>
                  <a:gd name="T6" fmla="*/ 0 w 222"/>
                  <a:gd name="T7" fmla="*/ 0 h 22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22" h="224">
                    <a:moveTo>
                      <a:pt x="0" y="0"/>
                    </a:moveTo>
                    <a:lnTo>
                      <a:pt x="0" y="224"/>
                    </a:lnTo>
                    <a:lnTo>
                      <a:pt x="222" y="2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30196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Freeform 15"/>
              <p:cNvSpPr>
                <a:spLocks/>
              </p:cNvSpPr>
              <p:nvPr/>
            </p:nvSpPr>
            <p:spPr bwMode="auto">
              <a:xfrm>
                <a:off x="5468938" y="2982913"/>
                <a:ext cx="360363" cy="211138"/>
              </a:xfrm>
              <a:custGeom>
                <a:avLst/>
                <a:gdLst>
                  <a:gd name="T0" fmla="*/ 0 w 227"/>
                  <a:gd name="T1" fmla="*/ 0 h 133"/>
                  <a:gd name="T2" fmla="*/ 0 w 227"/>
                  <a:gd name="T3" fmla="*/ 2147483647 h 133"/>
                  <a:gd name="T4" fmla="*/ 2147483647 w 227"/>
                  <a:gd name="T5" fmla="*/ 2147483647 h 133"/>
                  <a:gd name="T6" fmla="*/ 2147483647 w 227"/>
                  <a:gd name="T7" fmla="*/ 2147483647 h 133"/>
                  <a:gd name="T8" fmla="*/ 2147483647 w 227"/>
                  <a:gd name="T9" fmla="*/ 2147483647 h 133"/>
                  <a:gd name="T10" fmla="*/ 2147483647 w 227"/>
                  <a:gd name="T11" fmla="*/ 2147483647 h 133"/>
                  <a:gd name="T12" fmla="*/ 2147483647 w 227"/>
                  <a:gd name="T13" fmla="*/ 2147483647 h 133"/>
                  <a:gd name="T14" fmla="*/ 2147483647 w 227"/>
                  <a:gd name="T15" fmla="*/ 2147483647 h 133"/>
                  <a:gd name="T16" fmla="*/ 2147483647 w 227"/>
                  <a:gd name="T17" fmla="*/ 2147483647 h 133"/>
                  <a:gd name="T18" fmla="*/ 2147483647 w 227"/>
                  <a:gd name="T19" fmla="*/ 2147483647 h 133"/>
                  <a:gd name="T20" fmla="*/ 2147483647 w 227"/>
                  <a:gd name="T21" fmla="*/ 0 h 133"/>
                  <a:gd name="T22" fmla="*/ 0 w 227"/>
                  <a:gd name="T23" fmla="*/ 0 h 13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27" h="133">
                    <a:moveTo>
                      <a:pt x="0" y="0"/>
                    </a:moveTo>
                    <a:lnTo>
                      <a:pt x="0" y="133"/>
                    </a:lnTo>
                    <a:lnTo>
                      <a:pt x="29" y="102"/>
                    </a:lnTo>
                    <a:lnTo>
                      <a:pt x="58" y="133"/>
                    </a:lnTo>
                    <a:lnTo>
                      <a:pt x="86" y="102"/>
                    </a:lnTo>
                    <a:lnTo>
                      <a:pt x="112" y="133"/>
                    </a:lnTo>
                    <a:lnTo>
                      <a:pt x="141" y="102"/>
                    </a:lnTo>
                    <a:lnTo>
                      <a:pt x="170" y="133"/>
                    </a:lnTo>
                    <a:lnTo>
                      <a:pt x="198" y="102"/>
                    </a:lnTo>
                    <a:lnTo>
                      <a:pt x="227" y="133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78038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4179095" y="1416844"/>
            <a:ext cx="3452813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9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49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3715942" y="2946799"/>
            <a:ext cx="437911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3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Add title</a:t>
            </a:r>
            <a:endParaRPr lang="zh-CN" altLang="en-US" sz="3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067447" y="2323479"/>
            <a:ext cx="3675444" cy="589802"/>
            <a:chOff x="2010225" y="4867691"/>
            <a:chExt cx="5421087" cy="869927"/>
          </a:xfrm>
          <a:solidFill>
            <a:schemeClr val="bg1"/>
          </a:solidFill>
        </p:grpSpPr>
        <p:sp>
          <p:nvSpPr>
            <p:cNvPr id="26" name="Freeform 63"/>
            <p:cNvSpPr>
              <a:spLocks/>
            </p:cNvSpPr>
            <p:nvPr/>
          </p:nvSpPr>
          <p:spPr bwMode="auto">
            <a:xfrm>
              <a:off x="5452985" y="5280823"/>
              <a:ext cx="1978327" cy="47023"/>
            </a:xfrm>
            <a:custGeom>
              <a:avLst/>
              <a:gdLst>
                <a:gd name="T0" fmla="*/ 0 w 589"/>
                <a:gd name="T1" fmla="*/ 0 h 14"/>
                <a:gd name="T2" fmla="*/ 589 w 589"/>
                <a:gd name="T3" fmla="*/ 2 h 14"/>
                <a:gd name="T4" fmla="*/ 0 w 589"/>
                <a:gd name="T5" fmla="*/ 14 h 14"/>
                <a:gd name="T6" fmla="*/ 0 w 589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9" h="14">
                  <a:moveTo>
                    <a:pt x="0" y="0"/>
                  </a:moveTo>
                  <a:lnTo>
                    <a:pt x="589" y="2"/>
                  </a:lnTo>
                  <a:lnTo>
                    <a:pt x="0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" name="Freeform 64"/>
            <p:cNvSpPr>
              <a:spLocks/>
            </p:cNvSpPr>
            <p:nvPr/>
          </p:nvSpPr>
          <p:spPr bwMode="auto">
            <a:xfrm>
              <a:off x="2010225" y="5270746"/>
              <a:ext cx="1978327" cy="57099"/>
            </a:xfrm>
            <a:custGeom>
              <a:avLst/>
              <a:gdLst>
                <a:gd name="T0" fmla="*/ 589 w 589"/>
                <a:gd name="T1" fmla="*/ 17 h 17"/>
                <a:gd name="T2" fmla="*/ 0 w 589"/>
                <a:gd name="T3" fmla="*/ 0 h 17"/>
                <a:gd name="T4" fmla="*/ 589 w 589"/>
                <a:gd name="T5" fmla="*/ 3 h 17"/>
                <a:gd name="T6" fmla="*/ 589 w 589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9" h="17">
                  <a:moveTo>
                    <a:pt x="589" y="17"/>
                  </a:moveTo>
                  <a:lnTo>
                    <a:pt x="0" y="0"/>
                  </a:lnTo>
                  <a:lnTo>
                    <a:pt x="589" y="3"/>
                  </a:lnTo>
                  <a:lnTo>
                    <a:pt x="589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" name="Freeform 65"/>
            <p:cNvSpPr>
              <a:spLocks/>
            </p:cNvSpPr>
            <p:nvPr/>
          </p:nvSpPr>
          <p:spPr bwMode="auto">
            <a:xfrm>
              <a:off x="3978476" y="5240517"/>
              <a:ext cx="614659" cy="497101"/>
            </a:xfrm>
            <a:custGeom>
              <a:avLst/>
              <a:gdLst>
                <a:gd name="T0" fmla="*/ 61 w 77"/>
                <a:gd name="T1" fmla="*/ 15 h 62"/>
                <a:gd name="T2" fmla="*/ 28 w 77"/>
                <a:gd name="T3" fmla="*/ 2 h 62"/>
                <a:gd name="T4" fmla="*/ 1 w 77"/>
                <a:gd name="T5" fmla="*/ 24 h 62"/>
                <a:gd name="T6" fmla="*/ 20 w 77"/>
                <a:gd name="T7" fmla="*/ 34 h 62"/>
                <a:gd name="T8" fmla="*/ 48 w 77"/>
                <a:gd name="T9" fmla="*/ 20 h 62"/>
                <a:gd name="T10" fmla="*/ 57 w 77"/>
                <a:gd name="T11" fmla="*/ 13 h 62"/>
                <a:gd name="T12" fmla="*/ 56 w 77"/>
                <a:gd name="T13" fmla="*/ 12 h 62"/>
                <a:gd name="T14" fmla="*/ 20 w 77"/>
                <a:gd name="T15" fmla="*/ 33 h 62"/>
                <a:gd name="T16" fmla="*/ 2 w 77"/>
                <a:gd name="T17" fmla="*/ 23 h 62"/>
                <a:gd name="T18" fmla="*/ 28 w 77"/>
                <a:gd name="T19" fmla="*/ 3 h 62"/>
                <a:gd name="T20" fmla="*/ 60 w 77"/>
                <a:gd name="T21" fmla="*/ 16 h 62"/>
                <a:gd name="T22" fmla="*/ 60 w 77"/>
                <a:gd name="T23" fmla="*/ 49 h 62"/>
                <a:gd name="T24" fmla="*/ 35 w 77"/>
                <a:gd name="T25" fmla="*/ 45 h 62"/>
                <a:gd name="T26" fmla="*/ 61 w 77"/>
                <a:gd name="T27" fmla="*/ 50 h 62"/>
                <a:gd name="T28" fmla="*/ 61 w 77"/>
                <a:gd name="T29" fmla="*/ 1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" h="62">
                  <a:moveTo>
                    <a:pt x="61" y="15"/>
                  </a:moveTo>
                  <a:cubicBezTo>
                    <a:pt x="61" y="15"/>
                    <a:pt x="51" y="1"/>
                    <a:pt x="28" y="2"/>
                  </a:cubicBezTo>
                  <a:cubicBezTo>
                    <a:pt x="28" y="2"/>
                    <a:pt x="1" y="4"/>
                    <a:pt x="1" y="24"/>
                  </a:cubicBezTo>
                  <a:cubicBezTo>
                    <a:pt x="1" y="24"/>
                    <a:pt x="2" y="35"/>
                    <a:pt x="20" y="34"/>
                  </a:cubicBezTo>
                  <a:cubicBezTo>
                    <a:pt x="20" y="34"/>
                    <a:pt x="29" y="34"/>
                    <a:pt x="48" y="20"/>
                  </a:cubicBezTo>
                  <a:cubicBezTo>
                    <a:pt x="48" y="20"/>
                    <a:pt x="52" y="17"/>
                    <a:pt x="57" y="13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6" y="12"/>
                    <a:pt x="31" y="33"/>
                    <a:pt x="20" y="33"/>
                  </a:cubicBezTo>
                  <a:cubicBezTo>
                    <a:pt x="20" y="33"/>
                    <a:pt x="3" y="36"/>
                    <a:pt x="2" y="23"/>
                  </a:cubicBezTo>
                  <a:cubicBezTo>
                    <a:pt x="2" y="23"/>
                    <a:pt x="0" y="5"/>
                    <a:pt x="28" y="3"/>
                  </a:cubicBezTo>
                  <a:cubicBezTo>
                    <a:pt x="28" y="3"/>
                    <a:pt x="46" y="0"/>
                    <a:pt x="60" y="16"/>
                  </a:cubicBezTo>
                  <a:cubicBezTo>
                    <a:pt x="60" y="16"/>
                    <a:pt x="76" y="33"/>
                    <a:pt x="60" y="49"/>
                  </a:cubicBezTo>
                  <a:cubicBezTo>
                    <a:pt x="60" y="49"/>
                    <a:pt x="48" y="61"/>
                    <a:pt x="35" y="45"/>
                  </a:cubicBezTo>
                  <a:cubicBezTo>
                    <a:pt x="35" y="45"/>
                    <a:pt x="44" y="62"/>
                    <a:pt x="61" y="50"/>
                  </a:cubicBezTo>
                  <a:cubicBezTo>
                    <a:pt x="61" y="50"/>
                    <a:pt x="77" y="36"/>
                    <a:pt x="61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" name="Freeform 66"/>
            <p:cNvSpPr>
              <a:spLocks/>
            </p:cNvSpPr>
            <p:nvPr/>
          </p:nvSpPr>
          <p:spPr bwMode="auto">
            <a:xfrm>
              <a:off x="4441989" y="5264029"/>
              <a:ext cx="191451" cy="70535"/>
            </a:xfrm>
            <a:custGeom>
              <a:avLst/>
              <a:gdLst>
                <a:gd name="T0" fmla="*/ 0 w 24"/>
                <a:gd name="T1" fmla="*/ 8 h 9"/>
                <a:gd name="T2" fmla="*/ 24 w 24"/>
                <a:gd name="T3" fmla="*/ 5 h 9"/>
                <a:gd name="T4" fmla="*/ 1 w 24"/>
                <a:gd name="T5" fmla="*/ 9 h 9"/>
                <a:gd name="T6" fmla="*/ 0 w 24"/>
                <a:gd name="T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9">
                  <a:moveTo>
                    <a:pt x="0" y="8"/>
                  </a:moveTo>
                  <a:cubicBezTo>
                    <a:pt x="0" y="8"/>
                    <a:pt x="13" y="0"/>
                    <a:pt x="24" y="5"/>
                  </a:cubicBezTo>
                  <a:cubicBezTo>
                    <a:pt x="24" y="5"/>
                    <a:pt x="14" y="1"/>
                    <a:pt x="1" y="9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0" name="Freeform 67"/>
            <p:cNvSpPr>
              <a:spLocks/>
            </p:cNvSpPr>
            <p:nvPr/>
          </p:nvSpPr>
          <p:spPr bwMode="auto">
            <a:xfrm>
              <a:off x="4156492" y="5287540"/>
              <a:ext cx="564277" cy="258627"/>
            </a:xfrm>
            <a:custGeom>
              <a:avLst/>
              <a:gdLst>
                <a:gd name="T0" fmla="*/ 0 w 71"/>
                <a:gd name="T1" fmla="*/ 30 h 32"/>
                <a:gd name="T2" fmla="*/ 13 w 71"/>
                <a:gd name="T3" fmla="*/ 26 h 32"/>
                <a:gd name="T4" fmla="*/ 38 w 71"/>
                <a:gd name="T5" fmla="*/ 10 h 32"/>
                <a:gd name="T6" fmla="*/ 64 w 71"/>
                <a:gd name="T7" fmla="*/ 4 h 32"/>
                <a:gd name="T8" fmla="*/ 70 w 71"/>
                <a:gd name="T9" fmla="*/ 13 h 32"/>
                <a:gd name="T10" fmla="*/ 63 w 71"/>
                <a:gd name="T11" fmla="*/ 21 h 32"/>
                <a:gd name="T12" fmla="*/ 55 w 71"/>
                <a:gd name="T13" fmla="*/ 16 h 32"/>
                <a:gd name="T14" fmla="*/ 59 w 71"/>
                <a:gd name="T15" fmla="*/ 20 h 32"/>
                <a:gd name="T16" fmla="*/ 63 w 71"/>
                <a:gd name="T17" fmla="*/ 20 h 32"/>
                <a:gd name="T18" fmla="*/ 70 w 71"/>
                <a:gd name="T19" fmla="*/ 13 h 32"/>
                <a:gd name="T20" fmla="*/ 64 w 71"/>
                <a:gd name="T21" fmla="*/ 5 h 32"/>
                <a:gd name="T22" fmla="*/ 39 w 71"/>
                <a:gd name="T23" fmla="*/ 11 h 32"/>
                <a:gd name="T24" fmla="*/ 14 w 71"/>
                <a:gd name="T25" fmla="*/ 28 h 32"/>
                <a:gd name="T26" fmla="*/ 0 w 71"/>
                <a:gd name="T27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32">
                  <a:moveTo>
                    <a:pt x="0" y="30"/>
                  </a:moveTo>
                  <a:cubicBezTo>
                    <a:pt x="0" y="30"/>
                    <a:pt x="4" y="32"/>
                    <a:pt x="13" y="26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8" y="10"/>
                    <a:pt x="55" y="0"/>
                    <a:pt x="64" y="4"/>
                  </a:cubicBezTo>
                  <a:cubicBezTo>
                    <a:pt x="64" y="4"/>
                    <a:pt x="71" y="6"/>
                    <a:pt x="70" y="13"/>
                  </a:cubicBezTo>
                  <a:cubicBezTo>
                    <a:pt x="70" y="13"/>
                    <a:pt x="71" y="20"/>
                    <a:pt x="63" y="21"/>
                  </a:cubicBezTo>
                  <a:cubicBezTo>
                    <a:pt x="63" y="21"/>
                    <a:pt x="55" y="22"/>
                    <a:pt x="55" y="16"/>
                  </a:cubicBezTo>
                  <a:cubicBezTo>
                    <a:pt x="55" y="16"/>
                    <a:pt x="57" y="16"/>
                    <a:pt x="59" y="20"/>
                  </a:cubicBezTo>
                  <a:cubicBezTo>
                    <a:pt x="59" y="20"/>
                    <a:pt x="61" y="21"/>
                    <a:pt x="63" y="20"/>
                  </a:cubicBezTo>
                  <a:cubicBezTo>
                    <a:pt x="63" y="20"/>
                    <a:pt x="70" y="19"/>
                    <a:pt x="70" y="13"/>
                  </a:cubicBezTo>
                  <a:cubicBezTo>
                    <a:pt x="70" y="13"/>
                    <a:pt x="70" y="7"/>
                    <a:pt x="64" y="5"/>
                  </a:cubicBezTo>
                  <a:cubicBezTo>
                    <a:pt x="64" y="5"/>
                    <a:pt x="54" y="1"/>
                    <a:pt x="39" y="11"/>
                  </a:cubicBezTo>
                  <a:cubicBezTo>
                    <a:pt x="39" y="11"/>
                    <a:pt x="18" y="26"/>
                    <a:pt x="14" y="28"/>
                  </a:cubicBezTo>
                  <a:cubicBezTo>
                    <a:pt x="14" y="28"/>
                    <a:pt x="6" y="32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1" name="Freeform 68"/>
            <p:cNvSpPr>
              <a:spLocks/>
            </p:cNvSpPr>
            <p:nvPr/>
          </p:nvSpPr>
          <p:spPr bwMode="auto">
            <a:xfrm>
              <a:off x="4616646" y="5455480"/>
              <a:ext cx="10076" cy="33588"/>
            </a:xfrm>
            <a:custGeom>
              <a:avLst/>
              <a:gdLst>
                <a:gd name="T0" fmla="*/ 0 w 1"/>
                <a:gd name="T1" fmla="*/ 0 h 4"/>
                <a:gd name="T2" fmla="*/ 1 w 1"/>
                <a:gd name="T3" fmla="*/ 0 h 4"/>
                <a:gd name="T4" fmla="*/ 0 w 1"/>
                <a:gd name="T5" fmla="*/ 4 h 4"/>
                <a:gd name="T6" fmla="*/ 0 w 1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2"/>
                    <a:pt x="0" y="4"/>
                  </a:cubicBezTo>
                  <a:cubicBezTo>
                    <a:pt x="0" y="4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2" name="Freeform 69"/>
            <p:cNvSpPr>
              <a:spLocks/>
            </p:cNvSpPr>
            <p:nvPr/>
          </p:nvSpPr>
          <p:spPr bwMode="auto">
            <a:xfrm>
              <a:off x="3988552" y="4867691"/>
              <a:ext cx="604582" cy="490383"/>
            </a:xfrm>
            <a:custGeom>
              <a:avLst/>
              <a:gdLst>
                <a:gd name="T0" fmla="*/ 61 w 76"/>
                <a:gd name="T1" fmla="*/ 46 h 61"/>
                <a:gd name="T2" fmla="*/ 29 w 76"/>
                <a:gd name="T3" fmla="*/ 61 h 61"/>
                <a:gd name="T4" fmla="*/ 1 w 76"/>
                <a:gd name="T5" fmla="*/ 41 h 61"/>
                <a:gd name="T6" fmla="*/ 19 w 76"/>
                <a:gd name="T7" fmla="*/ 29 h 61"/>
                <a:gd name="T8" fmla="*/ 47 w 76"/>
                <a:gd name="T9" fmla="*/ 41 h 61"/>
                <a:gd name="T10" fmla="*/ 57 w 76"/>
                <a:gd name="T11" fmla="*/ 47 h 61"/>
                <a:gd name="T12" fmla="*/ 57 w 76"/>
                <a:gd name="T13" fmla="*/ 49 h 61"/>
                <a:gd name="T14" fmla="*/ 19 w 76"/>
                <a:gd name="T15" fmla="*/ 30 h 61"/>
                <a:gd name="T16" fmla="*/ 2 w 76"/>
                <a:gd name="T17" fmla="*/ 41 h 61"/>
                <a:gd name="T18" fmla="*/ 29 w 76"/>
                <a:gd name="T19" fmla="*/ 59 h 61"/>
                <a:gd name="T20" fmla="*/ 60 w 76"/>
                <a:gd name="T21" fmla="*/ 45 h 61"/>
                <a:gd name="T22" fmla="*/ 57 w 76"/>
                <a:gd name="T23" fmla="*/ 12 h 61"/>
                <a:gd name="T24" fmla="*/ 33 w 76"/>
                <a:gd name="T25" fmla="*/ 18 h 61"/>
                <a:gd name="T26" fmla="*/ 58 w 76"/>
                <a:gd name="T27" fmla="*/ 11 h 61"/>
                <a:gd name="T28" fmla="*/ 61 w 76"/>
                <a:gd name="T29" fmla="*/ 4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61">
                  <a:moveTo>
                    <a:pt x="61" y="46"/>
                  </a:moveTo>
                  <a:cubicBezTo>
                    <a:pt x="61" y="46"/>
                    <a:pt x="52" y="60"/>
                    <a:pt x="29" y="61"/>
                  </a:cubicBezTo>
                  <a:cubicBezTo>
                    <a:pt x="29" y="61"/>
                    <a:pt x="2" y="61"/>
                    <a:pt x="1" y="41"/>
                  </a:cubicBezTo>
                  <a:cubicBezTo>
                    <a:pt x="1" y="41"/>
                    <a:pt x="1" y="29"/>
                    <a:pt x="19" y="29"/>
                  </a:cubicBezTo>
                  <a:cubicBezTo>
                    <a:pt x="19" y="29"/>
                    <a:pt x="28" y="28"/>
                    <a:pt x="47" y="41"/>
                  </a:cubicBezTo>
                  <a:cubicBezTo>
                    <a:pt x="47" y="41"/>
                    <a:pt x="52" y="44"/>
                    <a:pt x="57" y="47"/>
                  </a:cubicBezTo>
                  <a:cubicBezTo>
                    <a:pt x="57" y="49"/>
                    <a:pt x="57" y="49"/>
                    <a:pt x="57" y="49"/>
                  </a:cubicBezTo>
                  <a:cubicBezTo>
                    <a:pt x="57" y="49"/>
                    <a:pt x="30" y="30"/>
                    <a:pt x="19" y="30"/>
                  </a:cubicBezTo>
                  <a:cubicBezTo>
                    <a:pt x="19" y="30"/>
                    <a:pt x="2" y="29"/>
                    <a:pt x="2" y="41"/>
                  </a:cubicBezTo>
                  <a:cubicBezTo>
                    <a:pt x="2" y="41"/>
                    <a:pt x="0" y="59"/>
                    <a:pt x="29" y="59"/>
                  </a:cubicBezTo>
                  <a:cubicBezTo>
                    <a:pt x="29" y="59"/>
                    <a:pt x="47" y="61"/>
                    <a:pt x="60" y="45"/>
                  </a:cubicBezTo>
                  <a:cubicBezTo>
                    <a:pt x="60" y="45"/>
                    <a:pt x="75" y="27"/>
                    <a:pt x="57" y="12"/>
                  </a:cubicBezTo>
                  <a:cubicBezTo>
                    <a:pt x="57" y="12"/>
                    <a:pt x="45" y="0"/>
                    <a:pt x="33" y="18"/>
                  </a:cubicBezTo>
                  <a:cubicBezTo>
                    <a:pt x="33" y="18"/>
                    <a:pt x="41" y="0"/>
                    <a:pt x="58" y="11"/>
                  </a:cubicBezTo>
                  <a:cubicBezTo>
                    <a:pt x="58" y="11"/>
                    <a:pt x="76" y="24"/>
                    <a:pt x="61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3" name="Freeform 70"/>
            <p:cNvSpPr>
              <a:spLocks/>
            </p:cNvSpPr>
            <p:nvPr/>
          </p:nvSpPr>
          <p:spPr bwMode="auto">
            <a:xfrm>
              <a:off x="4458783" y="5264029"/>
              <a:ext cx="181375" cy="63817"/>
            </a:xfrm>
            <a:custGeom>
              <a:avLst/>
              <a:gdLst>
                <a:gd name="T0" fmla="*/ 0 w 23"/>
                <a:gd name="T1" fmla="*/ 1 h 8"/>
                <a:gd name="T2" fmla="*/ 23 w 23"/>
                <a:gd name="T3" fmla="*/ 2 h 8"/>
                <a:gd name="T4" fmla="*/ 0 w 23"/>
                <a:gd name="T5" fmla="*/ 0 h 8"/>
                <a:gd name="T6" fmla="*/ 0 w 23"/>
                <a:gd name="T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8">
                  <a:moveTo>
                    <a:pt x="0" y="1"/>
                  </a:moveTo>
                  <a:cubicBezTo>
                    <a:pt x="0" y="1"/>
                    <a:pt x="13" y="8"/>
                    <a:pt x="23" y="2"/>
                  </a:cubicBezTo>
                  <a:cubicBezTo>
                    <a:pt x="23" y="2"/>
                    <a:pt x="14" y="7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4" name="Freeform 71"/>
            <p:cNvSpPr>
              <a:spLocks/>
            </p:cNvSpPr>
            <p:nvPr/>
          </p:nvSpPr>
          <p:spPr bwMode="auto">
            <a:xfrm>
              <a:off x="4156492" y="5062501"/>
              <a:ext cx="570994" cy="241833"/>
            </a:xfrm>
            <a:custGeom>
              <a:avLst/>
              <a:gdLst>
                <a:gd name="T0" fmla="*/ 0 w 72"/>
                <a:gd name="T1" fmla="*/ 3 h 30"/>
                <a:gd name="T2" fmla="*/ 13 w 72"/>
                <a:gd name="T3" fmla="*/ 6 h 30"/>
                <a:gd name="T4" fmla="*/ 39 w 72"/>
                <a:gd name="T5" fmla="*/ 21 h 30"/>
                <a:gd name="T6" fmla="*/ 66 w 72"/>
                <a:gd name="T7" fmla="*/ 25 h 30"/>
                <a:gd name="T8" fmla="*/ 71 w 72"/>
                <a:gd name="T9" fmla="*/ 16 h 30"/>
                <a:gd name="T10" fmla="*/ 63 w 72"/>
                <a:gd name="T11" fmla="*/ 8 h 30"/>
                <a:gd name="T12" fmla="*/ 55 w 72"/>
                <a:gd name="T13" fmla="*/ 14 h 30"/>
                <a:gd name="T14" fmla="*/ 59 w 72"/>
                <a:gd name="T15" fmla="*/ 9 h 30"/>
                <a:gd name="T16" fmla="*/ 63 w 72"/>
                <a:gd name="T17" fmla="*/ 9 h 30"/>
                <a:gd name="T18" fmla="*/ 70 w 72"/>
                <a:gd name="T19" fmla="*/ 16 h 30"/>
                <a:gd name="T20" fmla="*/ 65 w 72"/>
                <a:gd name="T21" fmla="*/ 24 h 30"/>
                <a:gd name="T22" fmla="*/ 39 w 72"/>
                <a:gd name="T23" fmla="*/ 19 h 30"/>
                <a:gd name="T24" fmla="*/ 14 w 72"/>
                <a:gd name="T25" fmla="*/ 5 h 30"/>
                <a:gd name="T26" fmla="*/ 0 w 72"/>
                <a:gd name="T27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30">
                  <a:moveTo>
                    <a:pt x="0" y="3"/>
                  </a:moveTo>
                  <a:cubicBezTo>
                    <a:pt x="0" y="3"/>
                    <a:pt x="4" y="1"/>
                    <a:pt x="13" y="6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56" y="30"/>
                    <a:pt x="66" y="25"/>
                  </a:cubicBezTo>
                  <a:cubicBezTo>
                    <a:pt x="66" y="25"/>
                    <a:pt x="72" y="22"/>
                    <a:pt x="71" y="16"/>
                  </a:cubicBezTo>
                  <a:cubicBezTo>
                    <a:pt x="71" y="16"/>
                    <a:pt x="71" y="9"/>
                    <a:pt x="63" y="8"/>
                  </a:cubicBezTo>
                  <a:cubicBezTo>
                    <a:pt x="63" y="8"/>
                    <a:pt x="55" y="8"/>
                    <a:pt x="55" y="14"/>
                  </a:cubicBezTo>
                  <a:cubicBezTo>
                    <a:pt x="55" y="14"/>
                    <a:pt x="58" y="13"/>
                    <a:pt x="59" y="9"/>
                  </a:cubicBezTo>
                  <a:cubicBezTo>
                    <a:pt x="59" y="9"/>
                    <a:pt x="61" y="8"/>
                    <a:pt x="63" y="9"/>
                  </a:cubicBezTo>
                  <a:cubicBezTo>
                    <a:pt x="63" y="9"/>
                    <a:pt x="70" y="9"/>
                    <a:pt x="70" y="16"/>
                  </a:cubicBezTo>
                  <a:cubicBezTo>
                    <a:pt x="70" y="16"/>
                    <a:pt x="71" y="21"/>
                    <a:pt x="65" y="24"/>
                  </a:cubicBezTo>
                  <a:cubicBezTo>
                    <a:pt x="65" y="24"/>
                    <a:pt x="55" y="29"/>
                    <a:pt x="39" y="19"/>
                  </a:cubicBezTo>
                  <a:cubicBezTo>
                    <a:pt x="39" y="19"/>
                    <a:pt x="17" y="6"/>
                    <a:pt x="14" y="5"/>
                  </a:cubicBezTo>
                  <a:cubicBezTo>
                    <a:pt x="14" y="5"/>
                    <a:pt x="5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5" name="Freeform 72"/>
            <p:cNvSpPr>
              <a:spLocks/>
            </p:cNvSpPr>
            <p:nvPr/>
          </p:nvSpPr>
          <p:spPr bwMode="auto">
            <a:xfrm>
              <a:off x="4616646" y="5092730"/>
              <a:ext cx="10076" cy="40305"/>
            </a:xfrm>
            <a:custGeom>
              <a:avLst/>
              <a:gdLst>
                <a:gd name="T0" fmla="*/ 1 w 1"/>
                <a:gd name="T1" fmla="*/ 5 h 5"/>
                <a:gd name="T2" fmla="*/ 1 w 1"/>
                <a:gd name="T3" fmla="*/ 4 h 5"/>
                <a:gd name="T4" fmla="*/ 0 w 1"/>
                <a:gd name="T5" fmla="*/ 0 h 5"/>
                <a:gd name="T6" fmla="*/ 1 w 1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1" y="5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2"/>
                    <a:pt x="0" y="0"/>
                  </a:cubicBezTo>
                  <a:cubicBezTo>
                    <a:pt x="0" y="0"/>
                    <a:pt x="1" y="3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6" name="Freeform 73"/>
            <p:cNvSpPr>
              <a:spLocks/>
            </p:cNvSpPr>
            <p:nvPr/>
          </p:nvSpPr>
          <p:spPr bwMode="auto">
            <a:xfrm>
              <a:off x="4831609" y="5247235"/>
              <a:ext cx="621376" cy="490383"/>
            </a:xfrm>
            <a:custGeom>
              <a:avLst/>
              <a:gdLst>
                <a:gd name="T0" fmla="*/ 16 w 78"/>
                <a:gd name="T1" fmla="*/ 13 h 61"/>
                <a:gd name="T2" fmla="*/ 50 w 78"/>
                <a:gd name="T3" fmla="*/ 1 h 61"/>
                <a:gd name="T4" fmla="*/ 76 w 78"/>
                <a:gd name="T5" fmla="*/ 24 h 61"/>
                <a:gd name="T6" fmla="*/ 57 w 78"/>
                <a:gd name="T7" fmla="*/ 34 h 61"/>
                <a:gd name="T8" fmla="*/ 30 w 78"/>
                <a:gd name="T9" fmla="*/ 19 h 61"/>
                <a:gd name="T10" fmla="*/ 20 w 78"/>
                <a:gd name="T11" fmla="*/ 12 h 61"/>
                <a:gd name="T12" fmla="*/ 21 w 78"/>
                <a:gd name="T13" fmla="*/ 11 h 61"/>
                <a:gd name="T14" fmla="*/ 57 w 78"/>
                <a:gd name="T15" fmla="*/ 33 h 61"/>
                <a:gd name="T16" fmla="*/ 75 w 78"/>
                <a:gd name="T17" fmla="*/ 23 h 61"/>
                <a:gd name="T18" fmla="*/ 50 w 78"/>
                <a:gd name="T19" fmla="*/ 3 h 61"/>
                <a:gd name="T20" fmla="*/ 17 w 78"/>
                <a:gd name="T21" fmla="*/ 14 h 61"/>
                <a:gd name="T22" fmla="*/ 17 w 78"/>
                <a:gd name="T23" fmla="*/ 47 h 61"/>
                <a:gd name="T24" fmla="*/ 42 w 78"/>
                <a:gd name="T25" fmla="*/ 44 h 61"/>
                <a:gd name="T26" fmla="*/ 16 w 78"/>
                <a:gd name="T27" fmla="*/ 48 h 61"/>
                <a:gd name="T28" fmla="*/ 16 w 78"/>
                <a:gd name="T29" fmla="*/ 1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8" h="61">
                  <a:moveTo>
                    <a:pt x="16" y="13"/>
                  </a:moveTo>
                  <a:cubicBezTo>
                    <a:pt x="16" y="13"/>
                    <a:pt x="27" y="0"/>
                    <a:pt x="50" y="1"/>
                  </a:cubicBezTo>
                  <a:cubicBezTo>
                    <a:pt x="50" y="1"/>
                    <a:pt x="77" y="4"/>
                    <a:pt x="76" y="24"/>
                  </a:cubicBezTo>
                  <a:cubicBezTo>
                    <a:pt x="76" y="24"/>
                    <a:pt x="75" y="35"/>
                    <a:pt x="57" y="34"/>
                  </a:cubicBezTo>
                  <a:cubicBezTo>
                    <a:pt x="57" y="34"/>
                    <a:pt x="48" y="34"/>
                    <a:pt x="30" y="19"/>
                  </a:cubicBezTo>
                  <a:cubicBezTo>
                    <a:pt x="30" y="19"/>
                    <a:pt x="25" y="16"/>
                    <a:pt x="20" y="12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46" y="32"/>
                    <a:pt x="57" y="33"/>
                  </a:cubicBezTo>
                  <a:cubicBezTo>
                    <a:pt x="57" y="33"/>
                    <a:pt x="74" y="35"/>
                    <a:pt x="75" y="23"/>
                  </a:cubicBezTo>
                  <a:cubicBezTo>
                    <a:pt x="75" y="23"/>
                    <a:pt x="78" y="5"/>
                    <a:pt x="50" y="3"/>
                  </a:cubicBezTo>
                  <a:cubicBezTo>
                    <a:pt x="50" y="3"/>
                    <a:pt x="32" y="0"/>
                    <a:pt x="17" y="14"/>
                  </a:cubicBezTo>
                  <a:cubicBezTo>
                    <a:pt x="17" y="14"/>
                    <a:pt x="1" y="31"/>
                    <a:pt x="17" y="47"/>
                  </a:cubicBezTo>
                  <a:cubicBezTo>
                    <a:pt x="17" y="47"/>
                    <a:pt x="29" y="60"/>
                    <a:pt x="42" y="44"/>
                  </a:cubicBezTo>
                  <a:cubicBezTo>
                    <a:pt x="42" y="44"/>
                    <a:pt x="33" y="61"/>
                    <a:pt x="16" y="48"/>
                  </a:cubicBezTo>
                  <a:cubicBezTo>
                    <a:pt x="16" y="48"/>
                    <a:pt x="0" y="34"/>
                    <a:pt x="16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7" name="Freeform 74"/>
            <p:cNvSpPr>
              <a:spLocks/>
            </p:cNvSpPr>
            <p:nvPr/>
          </p:nvSpPr>
          <p:spPr bwMode="auto">
            <a:xfrm>
              <a:off x="4801379" y="5253952"/>
              <a:ext cx="181375" cy="80611"/>
            </a:xfrm>
            <a:custGeom>
              <a:avLst/>
              <a:gdLst>
                <a:gd name="T0" fmla="*/ 23 w 23"/>
                <a:gd name="T1" fmla="*/ 9 h 10"/>
                <a:gd name="T2" fmla="*/ 0 w 23"/>
                <a:gd name="T3" fmla="*/ 5 h 10"/>
                <a:gd name="T4" fmla="*/ 22 w 23"/>
                <a:gd name="T5" fmla="*/ 10 h 10"/>
                <a:gd name="T6" fmla="*/ 23 w 23"/>
                <a:gd name="T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0">
                  <a:moveTo>
                    <a:pt x="23" y="9"/>
                  </a:moveTo>
                  <a:cubicBezTo>
                    <a:pt x="23" y="9"/>
                    <a:pt x="11" y="0"/>
                    <a:pt x="0" y="5"/>
                  </a:cubicBezTo>
                  <a:cubicBezTo>
                    <a:pt x="0" y="5"/>
                    <a:pt x="10" y="1"/>
                    <a:pt x="22" y="10"/>
                  </a:cubicBezTo>
                  <a:lnTo>
                    <a:pt x="23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8" name="Freeform 75"/>
            <p:cNvSpPr>
              <a:spLocks/>
            </p:cNvSpPr>
            <p:nvPr/>
          </p:nvSpPr>
          <p:spPr bwMode="auto">
            <a:xfrm>
              <a:off x="4703975" y="5280823"/>
              <a:ext cx="567636" cy="272062"/>
            </a:xfrm>
            <a:custGeom>
              <a:avLst/>
              <a:gdLst>
                <a:gd name="T0" fmla="*/ 71 w 71"/>
                <a:gd name="T1" fmla="*/ 32 h 34"/>
                <a:gd name="T2" fmla="*/ 58 w 71"/>
                <a:gd name="T3" fmla="*/ 28 h 34"/>
                <a:gd name="T4" fmla="*/ 33 w 71"/>
                <a:gd name="T5" fmla="*/ 10 h 34"/>
                <a:gd name="T6" fmla="*/ 7 w 71"/>
                <a:gd name="T7" fmla="*/ 4 h 34"/>
                <a:gd name="T8" fmla="*/ 1 w 71"/>
                <a:gd name="T9" fmla="*/ 13 h 34"/>
                <a:gd name="T10" fmla="*/ 8 w 71"/>
                <a:gd name="T11" fmla="*/ 21 h 34"/>
                <a:gd name="T12" fmla="*/ 17 w 71"/>
                <a:gd name="T13" fmla="*/ 16 h 34"/>
                <a:gd name="T14" fmla="*/ 12 w 71"/>
                <a:gd name="T15" fmla="*/ 20 h 34"/>
                <a:gd name="T16" fmla="*/ 8 w 71"/>
                <a:gd name="T17" fmla="*/ 21 h 34"/>
                <a:gd name="T18" fmla="*/ 2 w 71"/>
                <a:gd name="T19" fmla="*/ 13 h 34"/>
                <a:gd name="T20" fmla="*/ 8 w 71"/>
                <a:gd name="T21" fmla="*/ 5 h 34"/>
                <a:gd name="T22" fmla="*/ 33 w 71"/>
                <a:gd name="T23" fmla="*/ 12 h 34"/>
                <a:gd name="T24" fmla="*/ 57 w 71"/>
                <a:gd name="T25" fmla="*/ 29 h 34"/>
                <a:gd name="T26" fmla="*/ 71 w 71"/>
                <a:gd name="T27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34">
                  <a:moveTo>
                    <a:pt x="71" y="32"/>
                  </a:moveTo>
                  <a:cubicBezTo>
                    <a:pt x="71" y="32"/>
                    <a:pt x="67" y="33"/>
                    <a:pt x="58" y="28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17" y="0"/>
                    <a:pt x="7" y="4"/>
                  </a:cubicBezTo>
                  <a:cubicBezTo>
                    <a:pt x="7" y="4"/>
                    <a:pt x="1" y="6"/>
                    <a:pt x="1" y="13"/>
                  </a:cubicBezTo>
                  <a:cubicBezTo>
                    <a:pt x="1" y="13"/>
                    <a:pt x="0" y="20"/>
                    <a:pt x="8" y="21"/>
                  </a:cubicBezTo>
                  <a:cubicBezTo>
                    <a:pt x="8" y="21"/>
                    <a:pt x="16" y="22"/>
                    <a:pt x="17" y="16"/>
                  </a:cubicBezTo>
                  <a:cubicBezTo>
                    <a:pt x="17" y="16"/>
                    <a:pt x="14" y="16"/>
                    <a:pt x="12" y="20"/>
                  </a:cubicBezTo>
                  <a:cubicBezTo>
                    <a:pt x="12" y="20"/>
                    <a:pt x="10" y="21"/>
                    <a:pt x="8" y="21"/>
                  </a:cubicBezTo>
                  <a:cubicBezTo>
                    <a:pt x="8" y="21"/>
                    <a:pt x="1" y="19"/>
                    <a:pt x="2" y="13"/>
                  </a:cubicBezTo>
                  <a:cubicBezTo>
                    <a:pt x="2" y="13"/>
                    <a:pt x="2" y="8"/>
                    <a:pt x="8" y="5"/>
                  </a:cubicBezTo>
                  <a:cubicBezTo>
                    <a:pt x="8" y="5"/>
                    <a:pt x="18" y="1"/>
                    <a:pt x="33" y="12"/>
                  </a:cubicBezTo>
                  <a:cubicBezTo>
                    <a:pt x="33" y="12"/>
                    <a:pt x="54" y="27"/>
                    <a:pt x="57" y="29"/>
                  </a:cubicBezTo>
                  <a:cubicBezTo>
                    <a:pt x="57" y="29"/>
                    <a:pt x="65" y="34"/>
                    <a:pt x="71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9" name="Freeform 76"/>
            <p:cNvSpPr>
              <a:spLocks/>
            </p:cNvSpPr>
            <p:nvPr/>
          </p:nvSpPr>
          <p:spPr bwMode="auto">
            <a:xfrm>
              <a:off x="4801379" y="5448762"/>
              <a:ext cx="16794" cy="30229"/>
            </a:xfrm>
            <a:custGeom>
              <a:avLst/>
              <a:gdLst>
                <a:gd name="T0" fmla="*/ 1 w 2"/>
                <a:gd name="T1" fmla="*/ 0 h 4"/>
                <a:gd name="T2" fmla="*/ 0 w 2"/>
                <a:gd name="T3" fmla="*/ 0 h 4"/>
                <a:gd name="T4" fmla="*/ 2 w 2"/>
                <a:gd name="T5" fmla="*/ 4 h 4"/>
                <a:gd name="T6" fmla="*/ 1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3"/>
                    <a:pt x="2" y="4"/>
                  </a:cubicBezTo>
                  <a:cubicBezTo>
                    <a:pt x="2" y="4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0" name="Freeform 77"/>
            <p:cNvSpPr>
              <a:spLocks/>
            </p:cNvSpPr>
            <p:nvPr/>
          </p:nvSpPr>
          <p:spPr bwMode="auto">
            <a:xfrm>
              <a:off x="4848403" y="4867691"/>
              <a:ext cx="597865" cy="500460"/>
            </a:xfrm>
            <a:custGeom>
              <a:avLst/>
              <a:gdLst>
                <a:gd name="T0" fmla="*/ 14 w 75"/>
                <a:gd name="T1" fmla="*/ 45 h 62"/>
                <a:gd name="T2" fmla="*/ 46 w 75"/>
                <a:gd name="T3" fmla="*/ 61 h 62"/>
                <a:gd name="T4" fmla="*/ 74 w 75"/>
                <a:gd name="T5" fmla="*/ 42 h 62"/>
                <a:gd name="T6" fmla="*/ 57 w 75"/>
                <a:gd name="T7" fmla="*/ 29 h 62"/>
                <a:gd name="T8" fmla="*/ 28 w 75"/>
                <a:gd name="T9" fmla="*/ 41 h 62"/>
                <a:gd name="T10" fmla="*/ 18 w 75"/>
                <a:gd name="T11" fmla="*/ 47 h 62"/>
                <a:gd name="T12" fmla="*/ 18 w 75"/>
                <a:gd name="T13" fmla="*/ 48 h 62"/>
                <a:gd name="T14" fmla="*/ 57 w 75"/>
                <a:gd name="T15" fmla="*/ 30 h 62"/>
                <a:gd name="T16" fmla="*/ 73 w 75"/>
                <a:gd name="T17" fmla="*/ 42 h 62"/>
                <a:gd name="T18" fmla="*/ 46 w 75"/>
                <a:gd name="T19" fmla="*/ 59 h 62"/>
                <a:gd name="T20" fmla="*/ 15 w 75"/>
                <a:gd name="T21" fmla="*/ 45 h 62"/>
                <a:gd name="T22" fmla="*/ 18 w 75"/>
                <a:gd name="T23" fmla="*/ 12 h 62"/>
                <a:gd name="T24" fmla="*/ 42 w 75"/>
                <a:gd name="T25" fmla="*/ 18 h 62"/>
                <a:gd name="T26" fmla="*/ 17 w 75"/>
                <a:gd name="T27" fmla="*/ 11 h 62"/>
                <a:gd name="T28" fmla="*/ 14 w 75"/>
                <a:gd name="T29" fmla="*/ 4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5" h="62">
                  <a:moveTo>
                    <a:pt x="14" y="45"/>
                  </a:moveTo>
                  <a:cubicBezTo>
                    <a:pt x="14" y="45"/>
                    <a:pt x="23" y="60"/>
                    <a:pt x="46" y="61"/>
                  </a:cubicBezTo>
                  <a:cubicBezTo>
                    <a:pt x="46" y="61"/>
                    <a:pt x="73" y="62"/>
                    <a:pt x="74" y="42"/>
                  </a:cubicBezTo>
                  <a:cubicBezTo>
                    <a:pt x="74" y="42"/>
                    <a:pt x="75" y="30"/>
                    <a:pt x="57" y="29"/>
                  </a:cubicBezTo>
                  <a:cubicBezTo>
                    <a:pt x="57" y="29"/>
                    <a:pt x="47" y="28"/>
                    <a:pt x="28" y="41"/>
                  </a:cubicBezTo>
                  <a:cubicBezTo>
                    <a:pt x="28" y="41"/>
                    <a:pt x="23" y="44"/>
                    <a:pt x="18" y="47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45" y="30"/>
                    <a:pt x="57" y="30"/>
                  </a:cubicBezTo>
                  <a:cubicBezTo>
                    <a:pt x="57" y="30"/>
                    <a:pt x="73" y="30"/>
                    <a:pt x="73" y="42"/>
                  </a:cubicBezTo>
                  <a:cubicBezTo>
                    <a:pt x="73" y="42"/>
                    <a:pt x="75" y="60"/>
                    <a:pt x="46" y="59"/>
                  </a:cubicBezTo>
                  <a:cubicBezTo>
                    <a:pt x="46" y="59"/>
                    <a:pt x="28" y="61"/>
                    <a:pt x="15" y="45"/>
                  </a:cubicBezTo>
                  <a:cubicBezTo>
                    <a:pt x="15" y="45"/>
                    <a:pt x="1" y="26"/>
                    <a:pt x="18" y="12"/>
                  </a:cubicBezTo>
                  <a:cubicBezTo>
                    <a:pt x="18" y="12"/>
                    <a:pt x="31" y="0"/>
                    <a:pt x="42" y="18"/>
                  </a:cubicBezTo>
                  <a:cubicBezTo>
                    <a:pt x="42" y="18"/>
                    <a:pt x="35" y="0"/>
                    <a:pt x="17" y="11"/>
                  </a:cubicBezTo>
                  <a:cubicBezTo>
                    <a:pt x="17" y="11"/>
                    <a:pt x="0" y="23"/>
                    <a:pt x="14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1" name="Freeform 78"/>
            <p:cNvSpPr>
              <a:spLocks/>
            </p:cNvSpPr>
            <p:nvPr/>
          </p:nvSpPr>
          <p:spPr bwMode="auto">
            <a:xfrm>
              <a:off x="4791303" y="5253952"/>
              <a:ext cx="184733" cy="73893"/>
            </a:xfrm>
            <a:custGeom>
              <a:avLst/>
              <a:gdLst>
                <a:gd name="T0" fmla="*/ 23 w 23"/>
                <a:gd name="T1" fmla="*/ 1 h 9"/>
                <a:gd name="T2" fmla="*/ 0 w 23"/>
                <a:gd name="T3" fmla="*/ 3 h 9"/>
                <a:gd name="T4" fmla="*/ 23 w 23"/>
                <a:gd name="T5" fmla="*/ 0 h 9"/>
                <a:gd name="T6" fmla="*/ 23 w 23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9">
                  <a:moveTo>
                    <a:pt x="23" y="1"/>
                  </a:moveTo>
                  <a:cubicBezTo>
                    <a:pt x="23" y="1"/>
                    <a:pt x="10" y="9"/>
                    <a:pt x="0" y="3"/>
                  </a:cubicBezTo>
                  <a:cubicBezTo>
                    <a:pt x="0" y="3"/>
                    <a:pt x="9" y="7"/>
                    <a:pt x="23" y="0"/>
                  </a:cubicBezTo>
                  <a:lnTo>
                    <a:pt x="2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2" name="Freeform 79"/>
            <p:cNvSpPr>
              <a:spLocks/>
            </p:cNvSpPr>
            <p:nvPr/>
          </p:nvSpPr>
          <p:spPr bwMode="auto">
            <a:xfrm>
              <a:off x="4703975" y="5069219"/>
              <a:ext cx="574353" cy="225039"/>
            </a:xfrm>
            <a:custGeom>
              <a:avLst/>
              <a:gdLst>
                <a:gd name="T0" fmla="*/ 72 w 72"/>
                <a:gd name="T1" fmla="*/ 2 h 28"/>
                <a:gd name="T2" fmla="*/ 59 w 72"/>
                <a:gd name="T3" fmla="*/ 5 h 28"/>
                <a:gd name="T4" fmla="*/ 33 w 72"/>
                <a:gd name="T5" fmla="*/ 20 h 28"/>
                <a:gd name="T6" fmla="*/ 6 w 72"/>
                <a:gd name="T7" fmla="*/ 23 h 28"/>
                <a:gd name="T8" fmla="*/ 1 w 72"/>
                <a:gd name="T9" fmla="*/ 14 h 28"/>
                <a:gd name="T10" fmla="*/ 9 w 72"/>
                <a:gd name="T11" fmla="*/ 6 h 28"/>
                <a:gd name="T12" fmla="*/ 17 w 72"/>
                <a:gd name="T13" fmla="*/ 12 h 28"/>
                <a:gd name="T14" fmla="*/ 13 w 72"/>
                <a:gd name="T15" fmla="*/ 8 h 28"/>
                <a:gd name="T16" fmla="*/ 9 w 72"/>
                <a:gd name="T17" fmla="*/ 7 h 28"/>
                <a:gd name="T18" fmla="*/ 2 w 72"/>
                <a:gd name="T19" fmla="*/ 14 h 28"/>
                <a:gd name="T20" fmla="*/ 7 w 72"/>
                <a:gd name="T21" fmla="*/ 22 h 28"/>
                <a:gd name="T22" fmla="*/ 33 w 72"/>
                <a:gd name="T23" fmla="*/ 18 h 28"/>
                <a:gd name="T24" fmla="*/ 59 w 72"/>
                <a:gd name="T25" fmla="*/ 4 h 28"/>
                <a:gd name="T26" fmla="*/ 72 w 72"/>
                <a:gd name="T2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28">
                  <a:moveTo>
                    <a:pt x="72" y="2"/>
                  </a:moveTo>
                  <a:cubicBezTo>
                    <a:pt x="72" y="2"/>
                    <a:pt x="68" y="0"/>
                    <a:pt x="59" y="5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20"/>
                    <a:pt x="16" y="28"/>
                    <a:pt x="6" y="23"/>
                  </a:cubicBezTo>
                  <a:cubicBezTo>
                    <a:pt x="6" y="23"/>
                    <a:pt x="0" y="20"/>
                    <a:pt x="1" y="14"/>
                  </a:cubicBezTo>
                  <a:cubicBezTo>
                    <a:pt x="1" y="14"/>
                    <a:pt x="1" y="7"/>
                    <a:pt x="9" y="6"/>
                  </a:cubicBezTo>
                  <a:cubicBezTo>
                    <a:pt x="9" y="6"/>
                    <a:pt x="17" y="6"/>
                    <a:pt x="17" y="12"/>
                  </a:cubicBezTo>
                  <a:cubicBezTo>
                    <a:pt x="17" y="12"/>
                    <a:pt x="14" y="12"/>
                    <a:pt x="13" y="8"/>
                  </a:cubicBezTo>
                  <a:cubicBezTo>
                    <a:pt x="13" y="8"/>
                    <a:pt x="11" y="7"/>
                    <a:pt x="9" y="7"/>
                  </a:cubicBezTo>
                  <a:cubicBezTo>
                    <a:pt x="9" y="7"/>
                    <a:pt x="2" y="7"/>
                    <a:pt x="2" y="14"/>
                  </a:cubicBezTo>
                  <a:cubicBezTo>
                    <a:pt x="2" y="14"/>
                    <a:pt x="1" y="19"/>
                    <a:pt x="7" y="22"/>
                  </a:cubicBezTo>
                  <a:cubicBezTo>
                    <a:pt x="7" y="22"/>
                    <a:pt x="17" y="27"/>
                    <a:pt x="33" y="18"/>
                  </a:cubicBezTo>
                  <a:cubicBezTo>
                    <a:pt x="33" y="18"/>
                    <a:pt x="55" y="5"/>
                    <a:pt x="59" y="4"/>
                  </a:cubicBezTo>
                  <a:cubicBezTo>
                    <a:pt x="59" y="4"/>
                    <a:pt x="67" y="0"/>
                    <a:pt x="7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3" name="Freeform 80"/>
            <p:cNvSpPr>
              <a:spLocks/>
            </p:cNvSpPr>
            <p:nvPr/>
          </p:nvSpPr>
          <p:spPr bwMode="auto">
            <a:xfrm>
              <a:off x="4808097" y="5092730"/>
              <a:ext cx="16794" cy="33588"/>
            </a:xfrm>
            <a:custGeom>
              <a:avLst/>
              <a:gdLst>
                <a:gd name="T0" fmla="*/ 1 w 2"/>
                <a:gd name="T1" fmla="*/ 4 h 4"/>
                <a:gd name="T2" fmla="*/ 0 w 2"/>
                <a:gd name="T3" fmla="*/ 4 h 4"/>
                <a:gd name="T4" fmla="*/ 2 w 2"/>
                <a:gd name="T5" fmla="*/ 0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1"/>
                    <a:pt x="2" y="0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4" name="Freeform 81"/>
            <p:cNvSpPr>
              <a:spLocks noEditPoints="1"/>
            </p:cNvSpPr>
            <p:nvPr/>
          </p:nvSpPr>
          <p:spPr bwMode="auto">
            <a:xfrm>
              <a:off x="4690539" y="5253952"/>
              <a:ext cx="53741" cy="67176"/>
            </a:xfrm>
            <a:custGeom>
              <a:avLst/>
              <a:gdLst>
                <a:gd name="T0" fmla="*/ 3 w 7"/>
                <a:gd name="T1" fmla="*/ 0 h 8"/>
                <a:gd name="T2" fmla="*/ 0 w 7"/>
                <a:gd name="T3" fmla="*/ 4 h 8"/>
                <a:gd name="T4" fmla="*/ 3 w 7"/>
                <a:gd name="T5" fmla="*/ 8 h 8"/>
                <a:gd name="T6" fmla="*/ 7 w 7"/>
                <a:gd name="T7" fmla="*/ 4 h 8"/>
                <a:gd name="T8" fmla="*/ 3 w 7"/>
                <a:gd name="T9" fmla="*/ 0 h 8"/>
                <a:gd name="T10" fmla="*/ 3 w 7"/>
                <a:gd name="T11" fmla="*/ 4 h 8"/>
                <a:gd name="T12" fmla="*/ 2 w 7"/>
                <a:gd name="T13" fmla="*/ 3 h 8"/>
                <a:gd name="T14" fmla="*/ 3 w 7"/>
                <a:gd name="T15" fmla="*/ 1 h 8"/>
                <a:gd name="T16" fmla="*/ 5 w 7"/>
                <a:gd name="T17" fmla="*/ 3 h 8"/>
                <a:gd name="T18" fmla="*/ 3 w 7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8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1" y="8"/>
                    <a:pt x="3" y="8"/>
                  </a:cubicBezTo>
                  <a:cubicBezTo>
                    <a:pt x="6" y="8"/>
                    <a:pt x="7" y="6"/>
                    <a:pt x="7" y="4"/>
                  </a:cubicBezTo>
                  <a:cubicBezTo>
                    <a:pt x="7" y="2"/>
                    <a:pt x="6" y="0"/>
                    <a:pt x="3" y="0"/>
                  </a:cubicBezTo>
                  <a:close/>
                  <a:moveTo>
                    <a:pt x="3" y="4"/>
                  </a:moveTo>
                  <a:cubicBezTo>
                    <a:pt x="3" y="4"/>
                    <a:pt x="2" y="3"/>
                    <a:pt x="2" y="3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3"/>
                    <a:pt x="4" y="4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45" name="组合 44"/>
          <p:cNvGrpSpPr>
            <a:grpSpLocks/>
          </p:cNvGrpSpPr>
          <p:nvPr/>
        </p:nvGrpSpPr>
        <p:grpSpPr bwMode="auto">
          <a:xfrm>
            <a:off x="3605214" y="3353991"/>
            <a:ext cx="4579144" cy="453628"/>
            <a:chOff x="3493119" y="4376948"/>
            <a:chExt cx="7360973" cy="730804"/>
          </a:xfrm>
        </p:grpSpPr>
        <p:grpSp>
          <p:nvGrpSpPr>
            <p:cNvPr id="46" name="组合 131"/>
            <p:cNvGrpSpPr>
              <a:grpSpLocks/>
            </p:cNvGrpSpPr>
            <p:nvPr/>
          </p:nvGrpSpPr>
          <p:grpSpPr bwMode="auto">
            <a:xfrm flipV="1">
              <a:off x="3493119" y="4376948"/>
              <a:ext cx="1224470" cy="730804"/>
              <a:chOff x="4702629" y="2354575"/>
              <a:chExt cx="1086152" cy="587919"/>
            </a:xfrm>
          </p:grpSpPr>
          <p:cxnSp>
            <p:nvCxnSpPr>
              <p:cNvPr id="50" name="直接连接符 49"/>
              <p:cNvCxnSpPr/>
              <p:nvPr/>
            </p:nvCxnSpPr>
            <p:spPr>
              <a:xfrm>
                <a:off x="4702629" y="2354575"/>
                <a:ext cx="0" cy="587919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 rot="5400000">
                <a:off x="5245902" y="1811302"/>
                <a:ext cx="0" cy="1086547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组合 132"/>
            <p:cNvGrpSpPr>
              <a:grpSpLocks/>
            </p:cNvGrpSpPr>
            <p:nvPr/>
          </p:nvGrpSpPr>
          <p:grpSpPr bwMode="auto">
            <a:xfrm flipH="1" flipV="1">
              <a:off x="9629622" y="4376948"/>
              <a:ext cx="1224470" cy="730804"/>
              <a:chOff x="4702629" y="2354575"/>
              <a:chExt cx="1086152" cy="587919"/>
            </a:xfrm>
          </p:grpSpPr>
          <p:cxnSp>
            <p:nvCxnSpPr>
              <p:cNvPr id="48" name="直接连接符 47"/>
              <p:cNvCxnSpPr/>
              <p:nvPr/>
            </p:nvCxnSpPr>
            <p:spPr>
              <a:xfrm>
                <a:off x="4702629" y="2354575"/>
                <a:ext cx="0" cy="587919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rot="5400000">
                <a:off x="5245902" y="1811302"/>
                <a:ext cx="0" cy="1086547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2" name="组合 51"/>
          <p:cNvGrpSpPr>
            <a:grpSpLocks/>
          </p:cNvGrpSpPr>
          <p:nvPr/>
        </p:nvGrpSpPr>
        <p:grpSpPr bwMode="auto">
          <a:xfrm flipH="1" flipV="1">
            <a:off x="3605214" y="1247776"/>
            <a:ext cx="4579144" cy="453629"/>
            <a:chOff x="3424715" y="4465315"/>
            <a:chExt cx="7360973" cy="730804"/>
          </a:xfrm>
        </p:grpSpPr>
        <p:grpSp>
          <p:nvGrpSpPr>
            <p:cNvPr id="53" name="组合 138"/>
            <p:cNvGrpSpPr>
              <a:grpSpLocks/>
            </p:cNvGrpSpPr>
            <p:nvPr/>
          </p:nvGrpSpPr>
          <p:grpSpPr bwMode="auto">
            <a:xfrm flipV="1">
              <a:off x="3424715" y="4465315"/>
              <a:ext cx="1224470" cy="730804"/>
              <a:chOff x="4702629" y="2354575"/>
              <a:chExt cx="1086152" cy="587919"/>
            </a:xfrm>
          </p:grpSpPr>
          <p:cxnSp>
            <p:nvCxnSpPr>
              <p:cNvPr id="57" name="直接连接符 56"/>
              <p:cNvCxnSpPr/>
              <p:nvPr/>
            </p:nvCxnSpPr>
            <p:spPr>
              <a:xfrm>
                <a:off x="4702629" y="2354575"/>
                <a:ext cx="0" cy="587919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rot="5400000">
                <a:off x="5245902" y="1811302"/>
                <a:ext cx="0" cy="1086547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组合 139"/>
            <p:cNvGrpSpPr>
              <a:grpSpLocks/>
            </p:cNvGrpSpPr>
            <p:nvPr/>
          </p:nvGrpSpPr>
          <p:grpSpPr bwMode="auto">
            <a:xfrm flipH="1" flipV="1">
              <a:off x="9561218" y="4465315"/>
              <a:ext cx="1224470" cy="730804"/>
              <a:chOff x="4702629" y="2354575"/>
              <a:chExt cx="1086152" cy="587919"/>
            </a:xfrm>
          </p:grpSpPr>
          <p:cxnSp>
            <p:nvCxnSpPr>
              <p:cNvPr id="55" name="直接连接符 54"/>
              <p:cNvCxnSpPr/>
              <p:nvPr/>
            </p:nvCxnSpPr>
            <p:spPr>
              <a:xfrm>
                <a:off x="4702629" y="2354575"/>
                <a:ext cx="0" cy="587919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 rot="5400000">
                <a:off x="5245902" y="1811302"/>
                <a:ext cx="0" cy="1086547"/>
              </a:xfrm>
              <a:prstGeom prst="line">
                <a:avLst/>
              </a:prstGeom>
              <a:ln w="0">
                <a:solidFill>
                  <a:srgbClr val="AED5D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219360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3" name="组合 1972"/>
          <p:cNvGrpSpPr>
            <a:grpSpLocks/>
          </p:cNvGrpSpPr>
          <p:nvPr/>
        </p:nvGrpSpPr>
        <p:grpSpPr bwMode="auto">
          <a:xfrm>
            <a:off x="2922986" y="223838"/>
            <a:ext cx="3298031" cy="744639"/>
            <a:chOff x="3896989" y="298683"/>
            <a:chExt cx="4398022" cy="992975"/>
          </a:xfrm>
        </p:grpSpPr>
        <p:sp>
          <p:nvSpPr>
            <p:cNvPr id="1974" name="文本框 1973"/>
            <p:cNvSpPr txBox="1">
              <a:spLocks noChangeArrowheads="1"/>
            </p:cNvSpPr>
            <p:nvPr/>
          </p:nvSpPr>
          <p:spPr bwMode="auto">
            <a:xfrm>
              <a:off x="3896989" y="298683"/>
              <a:ext cx="4398022" cy="554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请在此处添加您的标题</a:t>
              </a:r>
            </a:p>
          </p:txBody>
        </p:sp>
        <p:sp>
          <p:nvSpPr>
            <p:cNvPr id="1975" name="文本框 1974"/>
            <p:cNvSpPr txBox="1">
              <a:spLocks noChangeArrowheads="1"/>
            </p:cNvSpPr>
            <p:nvPr/>
          </p:nvSpPr>
          <p:spPr bwMode="auto">
            <a:xfrm>
              <a:off x="3896989" y="860718"/>
              <a:ext cx="4398022" cy="430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15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Your Main Title Here</a:t>
              </a:r>
              <a:endPara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976" name="直接连接符 1975"/>
            <p:cNvCxnSpPr/>
            <p:nvPr/>
          </p:nvCxnSpPr>
          <p:spPr>
            <a:xfrm>
              <a:off x="5181465" y="871842"/>
              <a:ext cx="1829069" cy="0"/>
            </a:xfrm>
            <a:prstGeom prst="line">
              <a:avLst/>
            </a:prstGeom>
            <a:ln w="0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77" name="图片 197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29235" y="1111313"/>
            <a:ext cx="3634385" cy="3618787"/>
          </a:xfrm>
          <a:custGeom>
            <a:avLst/>
            <a:gdLst>
              <a:gd name="connsiteX0" fmla="*/ 0 w 4845847"/>
              <a:gd name="connsiteY0" fmla="*/ 0 h 4825049"/>
              <a:gd name="connsiteX1" fmla="*/ 4845847 w 4845847"/>
              <a:gd name="connsiteY1" fmla="*/ 0 h 4825049"/>
              <a:gd name="connsiteX2" fmla="*/ 2761136 w 4845847"/>
              <a:gd name="connsiteY2" fmla="*/ 4825049 h 4825049"/>
              <a:gd name="connsiteX3" fmla="*/ 0 w 4845847"/>
              <a:gd name="connsiteY3" fmla="*/ 4825049 h 4825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45847" h="4825049">
                <a:moveTo>
                  <a:pt x="0" y="0"/>
                </a:moveTo>
                <a:lnTo>
                  <a:pt x="4845847" y="0"/>
                </a:lnTo>
                <a:lnTo>
                  <a:pt x="2761136" y="4825049"/>
                </a:lnTo>
                <a:lnTo>
                  <a:pt x="0" y="4825049"/>
                </a:lnTo>
                <a:close/>
              </a:path>
            </a:pathLst>
          </a:custGeom>
        </p:spPr>
      </p:pic>
      <p:sp>
        <p:nvSpPr>
          <p:cNvPr id="1978" name="任意多边形 1977"/>
          <p:cNvSpPr/>
          <p:nvPr/>
        </p:nvSpPr>
        <p:spPr>
          <a:xfrm>
            <a:off x="2792017" y="1125141"/>
            <a:ext cx="5822156" cy="3619500"/>
          </a:xfrm>
          <a:custGeom>
            <a:avLst/>
            <a:gdLst>
              <a:gd name="connsiteX0" fmla="*/ 3040595 w 7763664"/>
              <a:gd name="connsiteY0" fmla="*/ 0 h 4825050"/>
              <a:gd name="connsiteX1" fmla="*/ 7763664 w 7763664"/>
              <a:gd name="connsiteY1" fmla="*/ 0 h 4825050"/>
              <a:gd name="connsiteX2" fmla="*/ 7763664 w 7763664"/>
              <a:gd name="connsiteY2" fmla="*/ 4825050 h 4825050"/>
              <a:gd name="connsiteX3" fmla="*/ 3040596 w 7763664"/>
              <a:gd name="connsiteY3" fmla="*/ 4825050 h 4825050"/>
              <a:gd name="connsiteX4" fmla="*/ 3040595 w 7763664"/>
              <a:gd name="connsiteY4" fmla="*/ 4825050 h 4825050"/>
              <a:gd name="connsiteX5" fmla="*/ 0 w 7763664"/>
              <a:gd name="connsiteY5" fmla="*/ 4825050 h 4825050"/>
              <a:gd name="connsiteX6" fmla="*/ 1950544 w 7763664"/>
              <a:gd name="connsiteY6" fmla="*/ 1 h 4825050"/>
              <a:gd name="connsiteX7" fmla="*/ 3002848 w 7763664"/>
              <a:gd name="connsiteY7" fmla="*/ 1 h 4825050"/>
              <a:gd name="connsiteX8" fmla="*/ 3040595 w 7763664"/>
              <a:gd name="connsiteY8" fmla="*/ 93377 h 482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63664" h="4825050">
                <a:moveTo>
                  <a:pt x="3040595" y="0"/>
                </a:moveTo>
                <a:lnTo>
                  <a:pt x="7763664" y="0"/>
                </a:lnTo>
                <a:lnTo>
                  <a:pt x="7763664" y="4825050"/>
                </a:lnTo>
                <a:lnTo>
                  <a:pt x="3040596" y="4825050"/>
                </a:lnTo>
                <a:lnTo>
                  <a:pt x="3040595" y="4825050"/>
                </a:lnTo>
                <a:lnTo>
                  <a:pt x="0" y="4825050"/>
                </a:lnTo>
                <a:lnTo>
                  <a:pt x="1950544" y="1"/>
                </a:lnTo>
                <a:lnTo>
                  <a:pt x="3002848" y="1"/>
                </a:lnTo>
                <a:lnTo>
                  <a:pt x="3040595" y="933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79" name="文本框 1978"/>
          <p:cNvSpPr txBox="1">
            <a:spLocks noChangeArrowheads="1"/>
          </p:cNvSpPr>
          <p:nvPr/>
        </p:nvSpPr>
        <p:spPr bwMode="auto">
          <a:xfrm>
            <a:off x="4011217" y="2075261"/>
            <a:ext cx="4252913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Char char="ü"/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我曾经欣赏过生命绚丽，也曾经低迷于生命价值的暗淡。在我的生命里似有似无的缺少了一种最安和的色彩，而这种色彩，非后天所能弥补，那是在初起之中而生成。矛盾在人人之中皆有，只是浅与深的缘故。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我曾经欣赏过生命绚丽，也曾经低迷于生命价值的暗淡。在我的生命里似有似无的缺少了一种最安和的色彩，而这种色彩，非后天所能弥补，那是在初起之中而生成。矛盾在人人之中皆有，只是浅与深的缘故。</a:t>
            </a:r>
            <a:endParaRPr lang="zh-CN" altLang="en-US" sz="1200" u="sng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我曾经欣赏过生命绚丽，也曾经低迷于生命价值的暗淡。在我的生命里似有似无的缺少了一种最安和的色彩，而这种色彩，非后天所能弥补，那是在初起之中而生成。矛盾在人人之中皆有，只是浅与深的缘故。</a:t>
            </a:r>
            <a:endParaRPr lang="zh-CN" altLang="en-US" sz="1200" u="sng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Wingdings" pitchFamily="2" charset="2"/>
              <a:buChar char="ü"/>
            </a:pPr>
            <a:endParaRPr lang="zh-CN" altLang="en-US" sz="1200" u="sng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80" name="文本框 1979"/>
          <p:cNvSpPr txBox="1">
            <a:spLocks noChangeArrowheads="1"/>
          </p:cNvSpPr>
          <p:nvPr/>
        </p:nvSpPr>
        <p:spPr bwMode="auto">
          <a:xfrm>
            <a:off x="3508773" y="1557338"/>
            <a:ext cx="29575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添加您的标题</a:t>
            </a:r>
          </a:p>
        </p:txBody>
      </p:sp>
      <p:cxnSp>
        <p:nvCxnSpPr>
          <p:cNvPr id="1981" name="直接连接符 1980"/>
          <p:cNvCxnSpPr/>
          <p:nvPr/>
        </p:nvCxnSpPr>
        <p:spPr>
          <a:xfrm flipH="1">
            <a:off x="4316017" y="1993106"/>
            <a:ext cx="184189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254523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9" grpId="0"/>
      <p:bldP spid="198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3" name="组合 1972"/>
          <p:cNvGrpSpPr>
            <a:grpSpLocks/>
          </p:cNvGrpSpPr>
          <p:nvPr/>
        </p:nvGrpSpPr>
        <p:grpSpPr bwMode="auto">
          <a:xfrm>
            <a:off x="2922986" y="223838"/>
            <a:ext cx="3298031" cy="744639"/>
            <a:chOff x="3896989" y="298683"/>
            <a:chExt cx="4398022" cy="992975"/>
          </a:xfrm>
        </p:grpSpPr>
        <p:sp>
          <p:nvSpPr>
            <p:cNvPr id="1974" name="文本框 1973"/>
            <p:cNvSpPr txBox="1">
              <a:spLocks noChangeArrowheads="1"/>
            </p:cNvSpPr>
            <p:nvPr/>
          </p:nvSpPr>
          <p:spPr bwMode="auto">
            <a:xfrm>
              <a:off x="3896989" y="298683"/>
              <a:ext cx="4398022" cy="554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请在此处添加您的标题</a:t>
              </a:r>
            </a:p>
          </p:txBody>
        </p:sp>
        <p:sp>
          <p:nvSpPr>
            <p:cNvPr id="1975" name="文本框 1974"/>
            <p:cNvSpPr txBox="1">
              <a:spLocks noChangeArrowheads="1"/>
            </p:cNvSpPr>
            <p:nvPr/>
          </p:nvSpPr>
          <p:spPr bwMode="auto">
            <a:xfrm>
              <a:off x="3896989" y="860718"/>
              <a:ext cx="4398022" cy="430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15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Your Main Title Here</a:t>
              </a:r>
              <a:endPara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976" name="直接连接符 1975"/>
            <p:cNvCxnSpPr/>
            <p:nvPr/>
          </p:nvCxnSpPr>
          <p:spPr>
            <a:xfrm>
              <a:off x="5181465" y="871842"/>
              <a:ext cx="1829069" cy="0"/>
            </a:xfrm>
            <a:prstGeom prst="line">
              <a:avLst/>
            </a:prstGeom>
            <a:ln w="0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77" name="文本框 1976"/>
          <p:cNvSpPr txBox="1">
            <a:spLocks noChangeArrowheads="1"/>
          </p:cNvSpPr>
          <p:nvPr/>
        </p:nvSpPr>
        <p:spPr bwMode="auto">
          <a:xfrm>
            <a:off x="1407320" y="2283620"/>
            <a:ext cx="1029891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700">
                <a:solidFill>
                  <a:schemeClr val="bg1"/>
                </a:solidFill>
                <a:latin typeface="Arial" charset="0"/>
                <a:cs typeface="Arial" charset="0"/>
              </a:rPr>
              <a:t>81%</a:t>
            </a:r>
            <a:endParaRPr lang="zh-CN" altLang="en-US" sz="270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978" name="文本框 1977"/>
          <p:cNvSpPr txBox="1">
            <a:spLocks noChangeArrowheads="1"/>
          </p:cNvSpPr>
          <p:nvPr/>
        </p:nvSpPr>
        <p:spPr bwMode="auto">
          <a:xfrm>
            <a:off x="964406" y="3143251"/>
            <a:ext cx="1915716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我曾经欣赏过生命绚丽，也曾经低迷于生命价值的暗淡。在我的生命里似有似无的缺少了一种最安和的色彩，而这种色彩，非后天所能弥补，那是在初起之中而生成。矛盾在人人之中皆有，只是浅与深的缘故。</a:t>
            </a:r>
            <a:endParaRPr lang="zh-CN" altLang="en-US" sz="1200" u="sng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979" name="组合 1978"/>
          <p:cNvGrpSpPr>
            <a:grpSpLocks/>
          </p:cNvGrpSpPr>
          <p:nvPr/>
        </p:nvGrpSpPr>
        <p:grpSpPr bwMode="auto">
          <a:xfrm>
            <a:off x="1270397" y="983458"/>
            <a:ext cx="1303734" cy="1303735"/>
            <a:chOff x="1693314" y="1310732"/>
            <a:chExt cx="1738765" cy="1738765"/>
          </a:xfrm>
        </p:grpSpPr>
        <p:sp>
          <p:nvSpPr>
            <p:cNvPr id="1980" name="椭圆 1979"/>
            <p:cNvSpPr/>
            <p:nvPr/>
          </p:nvSpPr>
          <p:spPr>
            <a:xfrm>
              <a:off x="1955319" y="1596556"/>
              <a:ext cx="1214754" cy="1213165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81" name="Freeform 135"/>
            <p:cNvSpPr>
              <a:spLocks noEditPoints="1"/>
            </p:cNvSpPr>
            <p:nvPr/>
          </p:nvSpPr>
          <p:spPr bwMode="auto">
            <a:xfrm>
              <a:off x="2401480" y="1962493"/>
              <a:ext cx="322432" cy="482179"/>
            </a:xfrm>
            <a:custGeom>
              <a:avLst/>
              <a:gdLst>
                <a:gd name="T0" fmla="*/ 2147483647 w 139"/>
                <a:gd name="T1" fmla="*/ 2147483647 h 208"/>
                <a:gd name="T2" fmla="*/ 2147483647 w 139"/>
                <a:gd name="T3" fmla="*/ 2147483647 h 208"/>
                <a:gd name="T4" fmla="*/ 2147483647 w 139"/>
                <a:gd name="T5" fmla="*/ 2147483647 h 208"/>
                <a:gd name="T6" fmla="*/ 2147483647 w 139"/>
                <a:gd name="T7" fmla="*/ 2147483647 h 208"/>
                <a:gd name="T8" fmla="*/ 2147483647 w 139"/>
                <a:gd name="T9" fmla="*/ 2147483647 h 208"/>
                <a:gd name="T10" fmla="*/ 2147483647 w 139"/>
                <a:gd name="T11" fmla="*/ 2147483647 h 208"/>
                <a:gd name="T12" fmla="*/ 2147483647 w 139"/>
                <a:gd name="T13" fmla="*/ 2147483647 h 208"/>
                <a:gd name="T14" fmla="*/ 2147483647 w 139"/>
                <a:gd name="T15" fmla="*/ 2147483647 h 208"/>
                <a:gd name="T16" fmla="*/ 2147483647 w 139"/>
                <a:gd name="T17" fmla="*/ 2147483647 h 208"/>
                <a:gd name="T18" fmla="*/ 2147483647 w 139"/>
                <a:gd name="T19" fmla="*/ 2147483647 h 208"/>
                <a:gd name="T20" fmla="*/ 2147483647 w 139"/>
                <a:gd name="T21" fmla="*/ 2147483647 h 208"/>
                <a:gd name="T22" fmla="*/ 2147483647 w 139"/>
                <a:gd name="T23" fmla="*/ 2147483647 h 208"/>
                <a:gd name="T24" fmla="*/ 2147483647 w 139"/>
                <a:gd name="T25" fmla="*/ 2147483647 h 208"/>
                <a:gd name="T26" fmla="*/ 2147483647 w 139"/>
                <a:gd name="T27" fmla="*/ 2147483647 h 208"/>
                <a:gd name="T28" fmla="*/ 2147483647 w 139"/>
                <a:gd name="T29" fmla="*/ 2147483647 h 208"/>
                <a:gd name="T30" fmla="*/ 2147483647 w 139"/>
                <a:gd name="T31" fmla="*/ 0 h 208"/>
                <a:gd name="T32" fmla="*/ 0 w 139"/>
                <a:gd name="T33" fmla="*/ 2147483647 h 208"/>
                <a:gd name="T34" fmla="*/ 0 w 139"/>
                <a:gd name="T35" fmla="*/ 2147483647 h 208"/>
                <a:gd name="T36" fmla="*/ 2147483647 w 139"/>
                <a:gd name="T37" fmla="*/ 2147483647 h 208"/>
                <a:gd name="T38" fmla="*/ 2147483647 w 139"/>
                <a:gd name="T39" fmla="*/ 2147483647 h 208"/>
                <a:gd name="T40" fmla="*/ 2147483647 w 139"/>
                <a:gd name="T41" fmla="*/ 2147483647 h 208"/>
                <a:gd name="T42" fmla="*/ 2147483647 w 139"/>
                <a:gd name="T43" fmla="*/ 2147483647 h 208"/>
                <a:gd name="T44" fmla="*/ 2147483647 w 139"/>
                <a:gd name="T45" fmla="*/ 0 h 208"/>
                <a:gd name="T46" fmla="*/ 2147483647 w 139"/>
                <a:gd name="T47" fmla="*/ 0 h 20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39" h="208">
                  <a:moveTo>
                    <a:pt x="14" y="21"/>
                  </a:moveTo>
                  <a:cubicBezTo>
                    <a:pt x="126" y="21"/>
                    <a:pt x="126" y="21"/>
                    <a:pt x="126" y="21"/>
                  </a:cubicBezTo>
                  <a:cubicBezTo>
                    <a:pt x="126" y="187"/>
                    <a:pt x="126" y="187"/>
                    <a:pt x="126" y="187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14" y="21"/>
                    <a:pt x="14" y="21"/>
                    <a:pt x="14" y="21"/>
                  </a:cubicBezTo>
                  <a:close/>
                  <a:moveTo>
                    <a:pt x="55" y="193"/>
                  </a:moveTo>
                  <a:cubicBezTo>
                    <a:pt x="83" y="193"/>
                    <a:pt x="83" y="193"/>
                    <a:pt x="83" y="193"/>
                  </a:cubicBezTo>
                  <a:cubicBezTo>
                    <a:pt x="83" y="203"/>
                    <a:pt x="83" y="203"/>
                    <a:pt x="83" y="203"/>
                  </a:cubicBezTo>
                  <a:cubicBezTo>
                    <a:pt x="55" y="203"/>
                    <a:pt x="55" y="203"/>
                    <a:pt x="55" y="203"/>
                  </a:cubicBezTo>
                  <a:cubicBezTo>
                    <a:pt x="55" y="193"/>
                    <a:pt x="55" y="193"/>
                    <a:pt x="55" y="193"/>
                  </a:cubicBezTo>
                  <a:close/>
                  <a:moveTo>
                    <a:pt x="52" y="9"/>
                  </a:moveTo>
                  <a:cubicBezTo>
                    <a:pt x="90" y="9"/>
                    <a:pt x="90" y="9"/>
                    <a:pt x="90" y="9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9"/>
                    <a:pt x="52" y="9"/>
                    <a:pt x="52" y="9"/>
                  </a:cubicBezTo>
                  <a:close/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202"/>
                    <a:pt x="6" y="208"/>
                    <a:pt x="13" y="208"/>
                  </a:cubicBezTo>
                  <a:cubicBezTo>
                    <a:pt x="127" y="208"/>
                    <a:pt x="127" y="208"/>
                    <a:pt x="127" y="208"/>
                  </a:cubicBezTo>
                  <a:cubicBezTo>
                    <a:pt x="134" y="208"/>
                    <a:pt x="139" y="202"/>
                    <a:pt x="139" y="195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39" y="6"/>
                    <a:pt x="134" y="0"/>
                    <a:pt x="127" y="0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2" name="弧形 1981"/>
            <p:cNvSpPr/>
            <p:nvPr/>
          </p:nvSpPr>
          <p:spPr>
            <a:xfrm>
              <a:off x="1693314" y="1310732"/>
              <a:ext cx="1738765" cy="1738765"/>
            </a:xfrm>
            <a:prstGeom prst="arc">
              <a:avLst>
                <a:gd name="adj1" fmla="val 16200000"/>
                <a:gd name="adj2" fmla="val 11876526"/>
              </a:avLst>
            </a:prstGeom>
            <a:ln w="19050">
              <a:solidFill>
                <a:schemeClr val="bg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983" name="组合 1982"/>
          <p:cNvGrpSpPr>
            <a:grpSpLocks/>
          </p:cNvGrpSpPr>
          <p:nvPr/>
        </p:nvGrpSpPr>
        <p:grpSpPr bwMode="auto">
          <a:xfrm>
            <a:off x="812007" y="2797961"/>
            <a:ext cx="2220516" cy="323165"/>
            <a:chOff x="1082240" y="3731158"/>
            <a:chExt cx="2960915" cy="430951"/>
          </a:xfrm>
        </p:grpSpPr>
        <p:sp>
          <p:nvSpPr>
            <p:cNvPr id="1984" name="等腰三角形 1983"/>
            <p:cNvSpPr/>
            <p:nvPr/>
          </p:nvSpPr>
          <p:spPr>
            <a:xfrm rot="16200000">
              <a:off x="1056030" y="3762131"/>
              <a:ext cx="381057" cy="328638"/>
            </a:xfrm>
            <a:prstGeom prst="triangl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85" name="等腰三角形 1984"/>
            <p:cNvSpPr/>
            <p:nvPr/>
          </p:nvSpPr>
          <p:spPr>
            <a:xfrm rot="5400000" flipH="1">
              <a:off x="3688307" y="3762131"/>
              <a:ext cx="381057" cy="328638"/>
            </a:xfrm>
            <a:prstGeom prst="triangl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86" name="文本框 2007"/>
            <p:cNvSpPr txBox="1">
              <a:spLocks noChangeArrowheads="1"/>
            </p:cNvSpPr>
            <p:nvPr/>
          </p:nvSpPr>
          <p:spPr bwMode="auto">
            <a:xfrm>
              <a:off x="1392982" y="3731158"/>
              <a:ext cx="2339427" cy="430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5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添加您的标题</a:t>
              </a:r>
            </a:p>
          </p:txBody>
        </p:sp>
      </p:grpSp>
      <p:sp>
        <p:nvSpPr>
          <p:cNvPr id="1987" name="文本框 1986"/>
          <p:cNvSpPr txBox="1">
            <a:spLocks noChangeArrowheads="1"/>
          </p:cNvSpPr>
          <p:nvPr/>
        </p:nvSpPr>
        <p:spPr bwMode="auto">
          <a:xfrm>
            <a:off x="4060031" y="2283620"/>
            <a:ext cx="1029891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700">
                <a:solidFill>
                  <a:schemeClr val="bg1"/>
                </a:solidFill>
                <a:latin typeface="Arial" charset="0"/>
                <a:cs typeface="Arial" charset="0"/>
              </a:rPr>
              <a:t>79%</a:t>
            </a:r>
            <a:endParaRPr lang="zh-CN" altLang="en-US" sz="270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grpSp>
        <p:nvGrpSpPr>
          <p:cNvPr id="1988" name="组合 1987"/>
          <p:cNvGrpSpPr>
            <a:grpSpLocks/>
          </p:cNvGrpSpPr>
          <p:nvPr/>
        </p:nvGrpSpPr>
        <p:grpSpPr bwMode="auto">
          <a:xfrm>
            <a:off x="3923110" y="983458"/>
            <a:ext cx="1303734" cy="1303735"/>
            <a:chOff x="5230864" y="1310732"/>
            <a:chExt cx="1738765" cy="1738765"/>
          </a:xfrm>
        </p:grpSpPr>
        <p:sp>
          <p:nvSpPr>
            <p:cNvPr id="1989" name="椭圆 1988"/>
            <p:cNvSpPr/>
            <p:nvPr/>
          </p:nvSpPr>
          <p:spPr>
            <a:xfrm>
              <a:off x="5492869" y="1596556"/>
              <a:ext cx="1214754" cy="1213165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90" name="Freeform 170"/>
            <p:cNvSpPr>
              <a:spLocks noEditPoints="1"/>
            </p:cNvSpPr>
            <p:nvPr/>
          </p:nvSpPr>
          <p:spPr bwMode="auto">
            <a:xfrm>
              <a:off x="5856893" y="1983156"/>
              <a:ext cx="486706" cy="461516"/>
            </a:xfrm>
            <a:custGeom>
              <a:avLst/>
              <a:gdLst>
                <a:gd name="T0" fmla="*/ 2147483647 w 229"/>
                <a:gd name="T1" fmla="*/ 0 h 217"/>
                <a:gd name="T2" fmla="*/ 2147483647 w 229"/>
                <a:gd name="T3" fmla="*/ 0 h 217"/>
                <a:gd name="T4" fmla="*/ 2147483647 w 229"/>
                <a:gd name="T5" fmla="*/ 2147483647 h 217"/>
                <a:gd name="T6" fmla="*/ 2147483647 w 229"/>
                <a:gd name="T7" fmla="*/ 2147483647 h 217"/>
                <a:gd name="T8" fmla="*/ 2147483647 w 229"/>
                <a:gd name="T9" fmla="*/ 2147483647 h 217"/>
                <a:gd name="T10" fmla="*/ 2147483647 w 229"/>
                <a:gd name="T11" fmla="*/ 2147483647 h 217"/>
                <a:gd name="T12" fmla="*/ 0 w 229"/>
                <a:gd name="T13" fmla="*/ 2147483647 h 217"/>
                <a:gd name="T14" fmla="*/ 0 w 229"/>
                <a:gd name="T15" fmla="*/ 2147483647 h 217"/>
                <a:gd name="T16" fmla="*/ 2147483647 w 229"/>
                <a:gd name="T17" fmla="*/ 0 h 217"/>
                <a:gd name="T18" fmla="*/ 2147483647 w 229"/>
                <a:gd name="T19" fmla="*/ 2147483647 h 217"/>
                <a:gd name="T20" fmla="*/ 2147483647 w 229"/>
                <a:gd name="T21" fmla="*/ 2147483647 h 217"/>
                <a:gd name="T22" fmla="*/ 2147483647 w 229"/>
                <a:gd name="T23" fmla="*/ 2147483647 h 217"/>
                <a:gd name="T24" fmla="*/ 2147483647 w 229"/>
                <a:gd name="T25" fmla="*/ 2147483647 h 217"/>
                <a:gd name="T26" fmla="*/ 2147483647 w 229"/>
                <a:gd name="T27" fmla="*/ 2147483647 h 217"/>
                <a:gd name="T28" fmla="*/ 2147483647 w 229"/>
                <a:gd name="T29" fmla="*/ 2147483647 h 217"/>
                <a:gd name="T30" fmla="*/ 2147483647 w 229"/>
                <a:gd name="T31" fmla="*/ 2147483647 h 217"/>
                <a:gd name="T32" fmla="*/ 2147483647 w 229"/>
                <a:gd name="T33" fmla="*/ 2147483647 h 217"/>
                <a:gd name="T34" fmla="*/ 2147483647 w 229"/>
                <a:gd name="T35" fmla="*/ 2147483647 h 217"/>
                <a:gd name="T36" fmla="*/ 2147483647 w 229"/>
                <a:gd name="T37" fmla="*/ 2147483647 h 217"/>
                <a:gd name="T38" fmla="*/ 2147483647 w 229"/>
                <a:gd name="T39" fmla="*/ 2147483647 h 217"/>
                <a:gd name="T40" fmla="*/ 2147483647 w 229"/>
                <a:gd name="T41" fmla="*/ 2147483647 h 217"/>
                <a:gd name="T42" fmla="*/ 2147483647 w 229"/>
                <a:gd name="T43" fmla="*/ 2147483647 h 217"/>
                <a:gd name="T44" fmla="*/ 2147483647 w 229"/>
                <a:gd name="T45" fmla="*/ 2147483647 h 217"/>
                <a:gd name="T46" fmla="*/ 2147483647 w 229"/>
                <a:gd name="T47" fmla="*/ 2147483647 h 217"/>
                <a:gd name="T48" fmla="*/ 2147483647 w 229"/>
                <a:gd name="T49" fmla="*/ 2147483647 h 217"/>
                <a:gd name="T50" fmla="*/ 2147483647 w 229"/>
                <a:gd name="T51" fmla="*/ 2147483647 h 217"/>
                <a:gd name="T52" fmla="*/ 2147483647 w 229"/>
                <a:gd name="T53" fmla="*/ 2147483647 h 217"/>
                <a:gd name="T54" fmla="*/ 2147483647 w 229"/>
                <a:gd name="T55" fmla="*/ 2147483647 h 217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29" h="217">
                  <a:moveTo>
                    <a:pt x="19" y="0"/>
                  </a:moveTo>
                  <a:cubicBezTo>
                    <a:pt x="209" y="0"/>
                    <a:pt x="209" y="0"/>
                    <a:pt x="209" y="0"/>
                  </a:cubicBezTo>
                  <a:cubicBezTo>
                    <a:pt x="220" y="0"/>
                    <a:pt x="229" y="9"/>
                    <a:pt x="229" y="20"/>
                  </a:cubicBezTo>
                  <a:cubicBezTo>
                    <a:pt x="229" y="140"/>
                    <a:pt x="229" y="140"/>
                    <a:pt x="229" y="140"/>
                  </a:cubicBezTo>
                  <a:cubicBezTo>
                    <a:pt x="229" y="151"/>
                    <a:pt x="220" y="160"/>
                    <a:pt x="209" y="160"/>
                  </a:cubicBezTo>
                  <a:cubicBezTo>
                    <a:pt x="19" y="160"/>
                    <a:pt x="19" y="160"/>
                    <a:pt x="19" y="160"/>
                  </a:cubicBezTo>
                  <a:cubicBezTo>
                    <a:pt x="8" y="160"/>
                    <a:pt x="0" y="151"/>
                    <a:pt x="0" y="14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8" y="0"/>
                    <a:pt x="19" y="0"/>
                  </a:cubicBezTo>
                  <a:close/>
                  <a:moveTo>
                    <a:pt x="56" y="203"/>
                  </a:moveTo>
                  <a:cubicBezTo>
                    <a:pt x="69" y="201"/>
                    <a:pt x="81" y="199"/>
                    <a:pt x="94" y="19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140" y="171"/>
                    <a:pt x="140" y="171"/>
                    <a:pt x="140" y="171"/>
                  </a:cubicBezTo>
                  <a:cubicBezTo>
                    <a:pt x="140" y="199"/>
                    <a:pt x="140" y="199"/>
                    <a:pt x="140" y="199"/>
                  </a:cubicBezTo>
                  <a:cubicBezTo>
                    <a:pt x="152" y="200"/>
                    <a:pt x="164" y="201"/>
                    <a:pt x="176" y="203"/>
                  </a:cubicBezTo>
                  <a:cubicBezTo>
                    <a:pt x="176" y="217"/>
                    <a:pt x="176" y="217"/>
                    <a:pt x="176" y="217"/>
                  </a:cubicBezTo>
                  <a:cubicBezTo>
                    <a:pt x="56" y="217"/>
                    <a:pt x="56" y="217"/>
                    <a:pt x="56" y="217"/>
                  </a:cubicBezTo>
                  <a:cubicBezTo>
                    <a:pt x="56" y="213"/>
                    <a:pt x="56" y="208"/>
                    <a:pt x="56" y="203"/>
                  </a:cubicBezTo>
                  <a:close/>
                  <a:moveTo>
                    <a:pt x="17" y="19"/>
                  </a:moveTo>
                  <a:cubicBezTo>
                    <a:pt x="17" y="124"/>
                    <a:pt x="17" y="124"/>
                    <a:pt x="17" y="124"/>
                  </a:cubicBezTo>
                  <a:cubicBezTo>
                    <a:pt x="210" y="124"/>
                    <a:pt x="210" y="124"/>
                    <a:pt x="210" y="124"/>
                  </a:cubicBezTo>
                  <a:cubicBezTo>
                    <a:pt x="210" y="19"/>
                    <a:pt x="210" y="19"/>
                    <a:pt x="210" y="19"/>
                  </a:cubicBezTo>
                  <a:cubicBezTo>
                    <a:pt x="17" y="19"/>
                    <a:pt x="17" y="19"/>
                    <a:pt x="17" y="19"/>
                  </a:cubicBezTo>
                  <a:close/>
                  <a:moveTo>
                    <a:pt x="191" y="134"/>
                  </a:moveTo>
                  <a:cubicBezTo>
                    <a:pt x="186" y="134"/>
                    <a:pt x="183" y="137"/>
                    <a:pt x="183" y="142"/>
                  </a:cubicBezTo>
                  <a:cubicBezTo>
                    <a:pt x="183" y="146"/>
                    <a:pt x="186" y="150"/>
                    <a:pt x="191" y="150"/>
                  </a:cubicBezTo>
                  <a:cubicBezTo>
                    <a:pt x="195" y="150"/>
                    <a:pt x="199" y="146"/>
                    <a:pt x="199" y="142"/>
                  </a:cubicBezTo>
                  <a:cubicBezTo>
                    <a:pt x="199" y="137"/>
                    <a:pt x="195" y="134"/>
                    <a:pt x="191" y="1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91" name="弧形 1990"/>
            <p:cNvSpPr/>
            <p:nvPr/>
          </p:nvSpPr>
          <p:spPr>
            <a:xfrm>
              <a:off x="5230864" y="1310732"/>
              <a:ext cx="1738765" cy="1738765"/>
            </a:xfrm>
            <a:prstGeom prst="arc">
              <a:avLst>
                <a:gd name="adj1" fmla="val 17267265"/>
                <a:gd name="adj2" fmla="val 11876526"/>
              </a:avLst>
            </a:prstGeom>
            <a:ln w="19050">
              <a:solidFill>
                <a:schemeClr val="bg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992" name="文本框 1991"/>
          <p:cNvSpPr txBox="1">
            <a:spLocks noChangeArrowheads="1"/>
          </p:cNvSpPr>
          <p:nvPr/>
        </p:nvSpPr>
        <p:spPr bwMode="auto">
          <a:xfrm>
            <a:off x="6713935" y="2283620"/>
            <a:ext cx="10287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700">
                <a:solidFill>
                  <a:schemeClr val="bg1"/>
                </a:solidFill>
                <a:latin typeface="Arial" charset="0"/>
                <a:cs typeface="Arial" charset="0"/>
              </a:rPr>
              <a:t>95%</a:t>
            </a:r>
            <a:endParaRPr lang="zh-CN" altLang="en-US" sz="270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grpSp>
        <p:nvGrpSpPr>
          <p:cNvPr id="1993" name="组合 1992"/>
          <p:cNvGrpSpPr>
            <a:grpSpLocks/>
          </p:cNvGrpSpPr>
          <p:nvPr/>
        </p:nvGrpSpPr>
        <p:grpSpPr bwMode="auto">
          <a:xfrm>
            <a:off x="6575822" y="983458"/>
            <a:ext cx="1304925" cy="1303735"/>
            <a:chOff x="8768414" y="1310732"/>
            <a:chExt cx="1738765" cy="1738765"/>
          </a:xfrm>
        </p:grpSpPr>
        <p:sp>
          <p:nvSpPr>
            <p:cNvPr id="1994" name="椭圆 1993"/>
            <p:cNvSpPr/>
            <p:nvPr/>
          </p:nvSpPr>
          <p:spPr>
            <a:xfrm>
              <a:off x="9030180" y="1596556"/>
              <a:ext cx="1215232" cy="1213165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95" name="弧形 1994"/>
            <p:cNvSpPr/>
            <p:nvPr/>
          </p:nvSpPr>
          <p:spPr>
            <a:xfrm>
              <a:off x="8768414" y="1310732"/>
              <a:ext cx="1738765" cy="1738765"/>
            </a:xfrm>
            <a:prstGeom prst="arc">
              <a:avLst>
                <a:gd name="adj1" fmla="val 16200000"/>
                <a:gd name="adj2" fmla="val 13994437"/>
              </a:avLst>
            </a:prstGeom>
            <a:ln w="19050">
              <a:solidFill>
                <a:schemeClr val="bg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96" name="Freeform 87"/>
            <p:cNvSpPr>
              <a:spLocks noEditPoints="1"/>
            </p:cNvSpPr>
            <p:nvPr/>
          </p:nvSpPr>
          <p:spPr bwMode="auto">
            <a:xfrm>
              <a:off x="9440216" y="1864281"/>
              <a:ext cx="395160" cy="580391"/>
            </a:xfrm>
            <a:custGeom>
              <a:avLst/>
              <a:gdLst>
                <a:gd name="T0" fmla="*/ 2147483647 w 81"/>
                <a:gd name="T1" fmla="*/ 2147483647 h 119"/>
                <a:gd name="T2" fmla="*/ 2147483647 w 81"/>
                <a:gd name="T3" fmla="*/ 2147483647 h 119"/>
                <a:gd name="T4" fmla="*/ 2147483647 w 81"/>
                <a:gd name="T5" fmla="*/ 2147483647 h 119"/>
                <a:gd name="T6" fmla="*/ 2147483647 w 81"/>
                <a:gd name="T7" fmla="*/ 2147483647 h 119"/>
                <a:gd name="T8" fmla="*/ 2147483647 w 81"/>
                <a:gd name="T9" fmla="*/ 2147483647 h 119"/>
                <a:gd name="T10" fmla="*/ 2147483647 w 81"/>
                <a:gd name="T11" fmla="*/ 2147483647 h 119"/>
                <a:gd name="T12" fmla="*/ 2147483647 w 81"/>
                <a:gd name="T13" fmla="*/ 2147483647 h 119"/>
                <a:gd name="T14" fmla="*/ 2147483647 w 81"/>
                <a:gd name="T15" fmla="*/ 2147483647 h 119"/>
                <a:gd name="T16" fmla="*/ 2147483647 w 81"/>
                <a:gd name="T17" fmla="*/ 2147483647 h 119"/>
                <a:gd name="T18" fmla="*/ 2147483647 w 81"/>
                <a:gd name="T19" fmla="*/ 2147483647 h 119"/>
                <a:gd name="T20" fmla="*/ 2147483647 w 81"/>
                <a:gd name="T21" fmla="*/ 2147483647 h 119"/>
                <a:gd name="T22" fmla="*/ 2147483647 w 81"/>
                <a:gd name="T23" fmla="*/ 2147483647 h 119"/>
                <a:gd name="T24" fmla="*/ 2147483647 w 81"/>
                <a:gd name="T25" fmla="*/ 2147483647 h 119"/>
                <a:gd name="T26" fmla="*/ 2147483647 w 81"/>
                <a:gd name="T27" fmla="*/ 2147483647 h 119"/>
                <a:gd name="T28" fmla="*/ 2147483647 w 81"/>
                <a:gd name="T29" fmla="*/ 2147483647 h 119"/>
                <a:gd name="T30" fmla="*/ 2147483647 w 81"/>
                <a:gd name="T31" fmla="*/ 2147483647 h 119"/>
                <a:gd name="T32" fmla="*/ 2147483647 w 81"/>
                <a:gd name="T33" fmla="*/ 2147483647 h 119"/>
                <a:gd name="T34" fmla="*/ 2147483647 w 81"/>
                <a:gd name="T35" fmla="*/ 2147483647 h 119"/>
                <a:gd name="T36" fmla="*/ 2147483647 w 81"/>
                <a:gd name="T37" fmla="*/ 2147483647 h 119"/>
                <a:gd name="T38" fmla="*/ 2147483647 w 81"/>
                <a:gd name="T39" fmla="*/ 2147483647 h 119"/>
                <a:gd name="T40" fmla="*/ 2147483647 w 81"/>
                <a:gd name="T41" fmla="*/ 2147483647 h 119"/>
                <a:gd name="T42" fmla="*/ 2147483647 w 81"/>
                <a:gd name="T43" fmla="*/ 2147483647 h 119"/>
                <a:gd name="T44" fmla="*/ 2147483647 w 81"/>
                <a:gd name="T45" fmla="*/ 2147483647 h 119"/>
                <a:gd name="T46" fmla="*/ 2147483647 w 81"/>
                <a:gd name="T47" fmla="*/ 2147483647 h 119"/>
                <a:gd name="T48" fmla="*/ 2147483647 w 81"/>
                <a:gd name="T49" fmla="*/ 2147483647 h 119"/>
                <a:gd name="T50" fmla="*/ 2147483647 w 81"/>
                <a:gd name="T51" fmla="*/ 2147483647 h 119"/>
                <a:gd name="T52" fmla="*/ 2147483647 w 81"/>
                <a:gd name="T53" fmla="*/ 2147483647 h 119"/>
                <a:gd name="T54" fmla="*/ 2147483647 w 81"/>
                <a:gd name="T55" fmla="*/ 2147483647 h 119"/>
                <a:gd name="T56" fmla="*/ 2147483647 w 81"/>
                <a:gd name="T57" fmla="*/ 2147483647 h 119"/>
                <a:gd name="T58" fmla="*/ 2147483647 w 81"/>
                <a:gd name="T59" fmla="*/ 2147483647 h 119"/>
                <a:gd name="T60" fmla="*/ 2147483647 w 81"/>
                <a:gd name="T61" fmla="*/ 2147483647 h 119"/>
                <a:gd name="T62" fmla="*/ 2147483647 w 81"/>
                <a:gd name="T63" fmla="*/ 2147483647 h 119"/>
                <a:gd name="T64" fmla="*/ 2147483647 w 81"/>
                <a:gd name="T65" fmla="*/ 2147483647 h 119"/>
                <a:gd name="T66" fmla="*/ 2147483647 w 81"/>
                <a:gd name="T67" fmla="*/ 2147483647 h 119"/>
                <a:gd name="T68" fmla="*/ 2147483647 w 81"/>
                <a:gd name="T69" fmla="*/ 2147483647 h 119"/>
                <a:gd name="T70" fmla="*/ 2147483647 w 81"/>
                <a:gd name="T71" fmla="*/ 2147483647 h 119"/>
                <a:gd name="T72" fmla="*/ 2147483647 w 81"/>
                <a:gd name="T73" fmla="*/ 2147483647 h 119"/>
                <a:gd name="T74" fmla="*/ 2147483647 w 81"/>
                <a:gd name="T75" fmla="*/ 2147483647 h 119"/>
                <a:gd name="T76" fmla="*/ 2147483647 w 81"/>
                <a:gd name="T77" fmla="*/ 2147483647 h 11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81" h="119">
                  <a:moveTo>
                    <a:pt x="76" y="25"/>
                  </a:moveTo>
                  <a:cubicBezTo>
                    <a:pt x="31" y="25"/>
                    <a:pt x="31" y="25"/>
                    <a:pt x="31" y="25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7"/>
                    <a:pt x="29" y="4"/>
                    <a:pt x="26" y="2"/>
                  </a:cubicBezTo>
                  <a:cubicBezTo>
                    <a:pt x="23" y="0"/>
                    <a:pt x="19" y="0"/>
                    <a:pt x="16" y="2"/>
                  </a:cubicBezTo>
                  <a:cubicBezTo>
                    <a:pt x="12" y="3"/>
                    <a:pt x="9" y="5"/>
                    <a:pt x="7" y="8"/>
                  </a:cubicBezTo>
                  <a:cubicBezTo>
                    <a:pt x="3" y="14"/>
                    <a:pt x="1" y="23"/>
                    <a:pt x="8" y="34"/>
                  </a:cubicBezTo>
                  <a:cubicBezTo>
                    <a:pt x="8" y="35"/>
                    <a:pt x="10" y="37"/>
                    <a:pt x="11" y="40"/>
                  </a:cubicBezTo>
                  <a:cubicBezTo>
                    <a:pt x="12" y="41"/>
                    <a:pt x="13" y="42"/>
                    <a:pt x="14" y="43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3" y="49"/>
                    <a:pt x="12" y="49"/>
                    <a:pt x="12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1" y="50"/>
                    <a:pt x="10" y="50"/>
                    <a:pt x="10" y="51"/>
                  </a:cubicBezTo>
                  <a:cubicBezTo>
                    <a:pt x="5" y="53"/>
                    <a:pt x="2" y="58"/>
                    <a:pt x="2" y="63"/>
                  </a:cubicBezTo>
                  <a:cubicBezTo>
                    <a:pt x="1" y="65"/>
                    <a:pt x="2" y="68"/>
                    <a:pt x="3" y="71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1" y="75"/>
                    <a:pt x="0" y="79"/>
                    <a:pt x="0" y="83"/>
                  </a:cubicBezTo>
                  <a:cubicBezTo>
                    <a:pt x="1" y="86"/>
                    <a:pt x="2" y="88"/>
                    <a:pt x="4" y="90"/>
                  </a:cubicBezTo>
                  <a:cubicBezTo>
                    <a:pt x="5" y="92"/>
                    <a:pt x="8" y="94"/>
                    <a:pt x="11" y="95"/>
                  </a:cubicBezTo>
                  <a:cubicBezTo>
                    <a:pt x="12" y="95"/>
                    <a:pt x="13" y="95"/>
                    <a:pt x="14" y="96"/>
                  </a:cubicBezTo>
                  <a:cubicBezTo>
                    <a:pt x="14" y="115"/>
                    <a:pt x="14" y="115"/>
                    <a:pt x="14" y="115"/>
                  </a:cubicBezTo>
                  <a:cubicBezTo>
                    <a:pt x="14" y="117"/>
                    <a:pt x="16" y="119"/>
                    <a:pt x="19" y="119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78" y="119"/>
                    <a:pt x="81" y="117"/>
                    <a:pt x="81" y="115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1" y="27"/>
                    <a:pt x="78" y="25"/>
                    <a:pt x="76" y="25"/>
                  </a:cubicBezTo>
                  <a:close/>
                  <a:moveTo>
                    <a:pt x="14" y="89"/>
                  </a:moveTo>
                  <a:cubicBezTo>
                    <a:pt x="13" y="89"/>
                    <a:pt x="13" y="89"/>
                    <a:pt x="13" y="89"/>
                  </a:cubicBezTo>
                  <a:cubicBezTo>
                    <a:pt x="11" y="88"/>
                    <a:pt x="9" y="87"/>
                    <a:pt x="8" y="86"/>
                  </a:cubicBezTo>
                  <a:cubicBezTo>
                    <a:pt x="7" y="85"/>
                    <a:pt x="7" y="83"/>
                    <a:pt x="6" y="82"/>
                  </a:cubicBezTo>
                  <a:cubicBezTo>
                    <a:pt x="6" y="80"/>
                    <a:pt x="6" y="78"/>
                    <a:pt x="7" y="76"/>
                  </a:cubicBezTo>
                  <a:cubicBezTo>
                    <a:pt x="8" y="76"/>
                    <a:pt x="8" y="77"/>
                    <a:pt x="8" y="77"/>
                  </a:cubicBezTo>
                  <a:cubicBezTo>
                    <a:pt x="10" y="78"/>
                    <a:pt x="12" y="79"/>
                    <a:pt x="14" y="79"/>
                  </a:cubicBezTo>
                  <a:lnTo>
                    <a:pt x="14" y="89"/>
                  </a:lnTo>
                  <a:close/>
                  <a:moveTo>
                    <a:pt x="14" y="73"/>
                  </a:moveTo>
                  <a:cubicBezTo>
                    <a:pt x="13" y="72"/>
                    <a:pt x="13" y="72"/>
                    <a:pt x="12" y="72"/>
                  </a:cubicBezTo>
                  <a:cubicBezTo>
                    <a:pt x="12" y="72"/>
                    <a:pt x="12" y="72"/>
                    <a:pt x="12" y="71"/>
                  </a:cubicBezTo>
                  <a:cubicBezTo>
                    <a:pt x="14" y="69"/>
                    <a:pt x="14" y="69"/>
                    <a:pt x="14" y="69"/>
                  </a:cubicBezTo>
                  <a:lnTo>
                    <a:pt x="14" y="73"/>
                  </a:lnTo>
                  <a:close/>
                  <a:moveTo>
                    <a:pt x="14" y="61"/>
                  </a:moveTo>
                  <a:cubicBezTo>
                    <a:pt x="13" y="62"/>
                    <a:pt x="10" y="64"/>
                    <a:pt x="8" y="66"/>
                  </a:cubicBezTo>
                  <a:cubicBezTo>
                    <a:pt x="8" y="65"/>
                    <a:pt x="8" y="64"/>
                    <a:pt x="8" y="63"/>
                  </a:cubicBezTo>
                  <a:cubicBezTo>
                    <a:pt x="8" y="61"/>
                    <a:pt x="10" y="58"/>
                    <a:pt x="13" y="56"/>
                  </a:cubicBezTo>
                  <a:cubicBezTo>
                    <a:pt x="13" y="56"/>
                    <a:pt x="14" y="56"/>
                    <a:pt x="14" y="56"/>
                  </a:cubicBezTo>
                  <a:lnTo>
                    <a:pt x="14" y="61"/>
                  </a:lnTo>
                  <a:close/>
                  <a:moveTo>
                    <a:pt x="23" y="25"/>
                  </a:moveTo>
                  <a:cubicBezTo>
                    <a:pt x="19" y="25"/>
                    <a:pt x="19" y="25"/>
                    <a:pt x="19" y="25"/>
                  </a:cubicBezTo>
                  <a:cubicBezTo>
                    <a:pt x="16" y="25"/>
                    <a:pt x="14" y="27"/>
                    <a:pt x="14" y="30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1"/>
                    <a:pt x="13" y="31"/>
                    <a:pt x="13" y="31"/>
                  </a:cubicBezTo>
                  <a:cubicBezTo>
                    <a:pt x="8" y="22"/>
                    <a:pt x="9" y="16"/>
                    <a:pt x="12" y="12"/>
                  </a:cubicBezTo>
                  <a:cubicBezTo>
                    <a:pt x="13" y="10"/>
                    <a:pt x="15" y="8"/>
                    <a:pt x="18" y="7"/>
                  </a:cubicBezTo>
                  <a:cubicBezTo>
                    <a:pt x="20" y="7"/>
                    <a:pt x="21" y="7"/>
                    <a:pt x="23" y="7"/>
                  </a:cubicBezTo>
                  <a:cubicBezTo>
                    <a:pt x="24" y="8"/>
                    <a:pt x="24" y="9"/>
                    <a:pt x="24" y="11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3" y="12"/>
                    <a:pt x="23" y="12"/>
                    <a:pt x="23" y="12"/>
                  </a:cubicBezTo>
                  <a:lnTo>
                    <a:pt x="23" y="25"/>
                  </a:lnTo>
                  <a:close/>
                  <a:moveTo>
                    <a:pt x="24" y="80"/>
                  </a:moveTo>
                  <a:cubicBezTo>
                    <a:pt x="27" y="80"/>
                    <a:pt x="30" y="80"/>
                    <a:pt x="34" y="79"/>
                  </a:cubicBezTo>
                  <a:cubicBezTo>
                    <a:pt x="34" y="79"/>
                    <a:pt x="35" y="79"/>
                    <a:pt x="35" y="80"/>
                  </a:cubicBezTo>
                  <a:cubicBezTo>
                    <a:pt x="33" y="81"/>
                    <a:pt x="32" y="82"/>
                    <a:pt x="32" y="85"/>
                  </a:cubicBezTo>
                  <a:cubicBezTo>
                    <a:pt x="29" y="86"/>
                    <a:pt x="26" y="88"/>
                    <a:pt x="24" y="88"/>
                  </a:cubicBezTo>
                  <a:lnTo>
                    <a:pt x="24" y="80"/>
                  </a:lnTo>
                  <a:close/>
                  <a:moveTo>
                    <a:pt x="72" y="102"/>
                  </a:moveTo>
                  <a:cubicBezTo>
                    <a:pt x="24" y="102"/>
                    <a:pt x="24" y="102"/>
                    <a:pt x="24" y="102"/>
                  </a:cubicBezTo>
                  <a:cubicBezTo>
                    <a:pt x="24" y="95"/>
                    <a:pt x="24" y="95"/>
                    <a:pt x="24" y="95"/>
                  </a:cubicBezTo>
                  <a:cubicBezTo>
                    <a:pt x="27" y="94"/>
                    <a:pt x="30" y="93"/>
                    <a:pt x="34" y="90"/>
                  </a:cubicBezTo>
                  <a:cubicBezTo>
                    <a:pt x="35" y="91"/>
                    <a:pt x="37" y="92"/>
                    <a:pt x="38" y="92"/>
                  </a:cubicBezTo>
                  <a:cubicBezTo>
                    <a:pt x="42" y="92"/>
                    <a:pt x="45" y="89"/>
                    <a:pt x="45" y="85"/>
                  </a:cubicBezTo>
                  <a:cubicBezTo>
                    <a:pt x="45" y="83"/>
                    <a:pt x="44" y="81"/>
                    <a:pt x="42" y="80"/>
                  </a:cubicBezTo>
                  <a:cubicBezTo>
                    <a:pt x="44" y="79"/>
                    <a:pt x="46" y="77"/>
                    <a:pt x="46" y="74"/>
                  </a:cubicBezTo>
                  <a:cubicBezTo>
                    <a:pt x="46" y="70"/>
                    <a:pt x="43" y="67"/>
                    <a:pt x="39" y="67"/>
                  </a:cubicBezTo>
                  <a:cubicBezTo>
                    <a:pt x="36" y="67"/>
                    <a:pt x="33" y="70"/>
                    <a:pt x="32" y="73"/>
                  </a:cubicBezTo>
                  <a:cubicBezTo>
                    <a:pt x="29" y="74"/>
                    <a:pt x="26" y="74"/>
                    <a:pt x="24" y="74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72" y="36"/>
                    <a:pt x="72" y="36"/>
                    <a:pt x="72" y="36"/>
                  </a:cubicBezTo>
                  <a:lnTo>
                    <a:pt x="72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97" name="文本框 1996"/>
          <p:cNvSpPr txBox="1">
            <a:spLocks noChangeArrowheads="1"/>
          </p:cNvSpPr>
          <p:nvPr/>
        </p:nvSpPr>
        <p:spPr bwMode="auto">
          <a:xfrm>
            <a:off x="3642124" y="3143251"/>
            <a:ext cx="1916906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我曾经欣赏过生命绚丽，也曾经低迷于生命价值的暗淡。在我的生命里似有似无的缺少了一种最安和的色彩，而这种色彩，非后天所能弥补，那是在初起之中而生成。矛盾在人人之中皆有，只是浅与深的缘故。</a:t>
            </a:r>
            <a:endParaRPr lang="zh-CN" altLang="en-US" sz="1200" u="sng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998" name="组合 1997"/>
          <p:cNvGrpSpPr>
            <a:grpSpLocks/>
          </p:cNvGrpSpPr>
          <p:nvPr/>
        </p:nvGrpSpPr>
        <p:grpSpPr bwMode="auto">
          <a:xfrm>
            <a:off x="3489722" y="2797963"/>
            <a:ext cx="2221707" cy="323165"/>
            <a:chOff x="1082239" y="3731158"/>
            <a:chExt cx="2960916" cy="430952"/>
          </a:xfrm>
        </p:grpSpPr>
        <p:sp>
          <p:nvSpPr>
            <p:cNvPr id="1999" name="等腰三角形 1998"/>
            <p:cNvSpPr/>
            <p:nvPr/>
          </p:nvSpPr>
          <p:spPr>
            <a:xfrm rot="16200000">
              <a:off x="1055941" y="3762220"/>
              <a:ext cx="381057" cy="328461"/>
            </a:xfrm>
            <a:prstGeom prst="triangl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00" name="等腰三角形 1999"/>
            <p:cNvSpPr/>
            <p:nvPr/>
          </p:nvSpPr>
          <p:spPr>
            <a:xfrm rot="5400000" flipH="1">
              <a:off x="3688395" y="3762219"/>
              <a:ext cx="381057" cy="328462"/>
            </a:xfrm>
            <a:prstGeom prst="triangl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01" name="文本框 2013"/>
            <p:cNvSpPr txBox="1">
              <a:spLocks noChangeArrowheads="1"/>
            </p:cNvSpPr>
            <p:nvPr/>
          </p:nvSpPr>
          <p:spPr bwMode="auto">
            <a:xfrm>
              <a:off x="1392983" y="3731158"/>
              <a:ext cx="2339428" cy="430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5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添加您的标题</a:t>
              </a:r>
            </a:p>
          </p:txBody>
        </p:sp>
      </p:grpSp>
      <p:sp>
        <p:nvSpPr>
          <p:cNvPr id="2002" name="文本框 2001"/>
          <p:cNvSpPr txBox="1">
            <a:spLocks noChangeArrowheads="1"/>
          </p:cNvSpPr>
          <p:nvPr/>
        </p:nvSpPr>
        <p:spPr bwMode="auto">
          <a:xfrm>
            <a:off x="6321030" y="3143251"/>
            <a:ext cx="1915715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我曾经欣赏过生命绚丽，也曾经低迷于生命价值的暗淡。在我的生命里似有似无的缺少了一种最安和的色彩，而这种色彩，非后天所能弥补，那是在初起之中而生成。矛盾在人人之中皆有，只是浅与深的缘故。</a:t>
            </a:r>
            <a:endParaRPr lang="zh-CN" altLang="en-US" sz="1200" u="sng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03" name="组合 2002"/>
          <p:cNvGrpSpPr>
            <a:grpSpLocks/>
          </p:cNvGrpSpPr>
          <p:nvPr/>
        </p:nvGrpSpPr>
        <p:grpSpPr bwMode="auto">
          <a:xfrm>
            <a:off x="6168630" y="2797963"/>
            <a:ext cx="2220515" cy="323165"/>
            <a:chOff x="1082239" y="3731158"/>
            <a:chExt cx="2960915" cy="430952"/>
          </a:xfrm>
        </p:grpSpPr>
        <p:sp>
          <p:nvSpPr>
            <p:cNvPr id="2004" name="等腰三角形 2003"/>
            <p:cNvSpPr/>
            <p:nvPr/>
          </p:nvSpPr>
          <p:spPr>
            <a:xfrm rot="16200000">
              <a:off x="1056029" y="3762132"/>
              <a:ext cx="381057" cy="328637"/>
            </a:xfrm>
            <a:prstGeom prst="triangl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05" name="等腰三角形 2004"/>
            <p:cNvSpPr/>
            <p:nvPr/>
          </p:nvSpPr>
          <p:spPr>
            <a:xfrm rot="5400000" flipH="1">
              <a:off x="3688307" y="3762132"/>
              <a:ext cx="381057" cy="328637"/>
            </a:xfrm>
            <a:prstGeom prst="triangl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06" name="文本框 2025"/>
            <p:cNvSpPr txBox="1">
              <a:spLocks noChangeArrowheads="1"/>
            </p:cNvSpPr>
            <p:nvPr/>
          </p:nvSpPr>
          <p:spPr bwMode="auto">
            <a:xfrm>
              <a:off x="1392983" y="3731158"/>
              <a:ext cx="2339428" cy="430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5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添加您的标题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2903536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7" grpId="0"/>
      <p:bldP spid="1978" grpId="0"/>
      <p:bldP spid="1987" grpId="0"/>
      <p:bldP spid="1992" grpId="0"/>
      <p:bldP spid="1997" grpId="0"/>
      <p:bldP spid="2002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3118</Words>
  <Application>Microsoft Office PowerPoint</Application>
  <PresentationFormat>全屏显示(16:9)</PresentationFormat>
  <Paragraphs>256</Paragraphs>
  <Slides>26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多边形</dc:title>
  <dc:creator>第一PPT</dc:creator>
  <cp:keywords>www.1ppt.com</cp:keywords>
  <cp:lastModifiedBy>Windows User</cp:lastModifiedBy>
  <cp:revision>7</cp:revision>
  <dcterms:created xsi:type="dcterms:W3CDTF">2016-12-18T07:24:13Z</dcterms:created>
  <dcterms:modified xsi:type="dcterms:W3CDTF">2018-11-23T13:15:29Z</dcterms:modified>
</cp:coreProperties>
</file>