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0" r:id="rId2"/>
  </p:sldMasterIdLst>
  <p:notesMasterIdLst>
    <p:notesMasterId r:id="rId26"/>
  </p:notesMasterIdLst>
  <p:handoutMasterIdLst>
    <p:handoutMasterId r:id="rId27"/>
  </p:handoutMasterIdLst>
  <p:sldIdLst>
    <p:sldId id="3191" r:id="rId3"/>
    <p:sldId id="3180" r:id="rId4"/>
    <p:sldId id="3186" r:id="rId5"/>
    <p:sldId id="3105" r:id="rId6"/>
    <p:sldId id="3112" r:id="rId7"/>
    <p:sldId id="3116" r:id="rId8"/>
    <p:sldId id="3109" r:id="rId9"/>
    <p:sldId id="3187" r:id="rId10"/>
    <p:sldId id="3103" r:id="rId11"/>
    <p:sldId id="3110" r:id="rId12"/>
    <p:sldId id="3113" r:id="rId13"/>
    <p:sldId id="3108" r:id="rId14"/>
    <p:sldId id="3188" r:id="rId15"/>
    <p:sldId id="3115" r:id="rId16"/>
    <p:sldId id="3111" r:id="rId17"/>
    <p:sldId id="3104" r:id="rId18"/>
    <p:sldId id="3114" r:id="rId19"/>
    <p:sldId id="3189" r:id="rId20"/>
    <p:sldId id="3106" r:id="rId21"/>
    <p:sldId id="3117" r:id="rId22"/>
    <p:sldId id="3107" r:id="rId23"/>
    <p:sldId id="3192" r:id="rId24"/>
    <p:sldId id="319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8A1"/>
    <a:srgbClr val="067BEC"/>
    <a:srgbClr val="F3C5BE"/>
    <a:srgbClr val="60AEA9"/>
    <a:srgbClr val="00B369"/>
    <a:srgbClr val="1A8CE1"/>
    <a:srgbClr val="FFFFFF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5" autoAdjust="0"/>
    <p:restoredTop sz="96340" autoAdjust="0"/>
  </p:normalViewPr>
  <p:slideViewPr>
    <p:cSldViewPr>
      <p:cViewPr>
        <p:scale>
          <a:sx n="66" d="100"/>
          <a:sy n="66" d="100"/>
        </p:scale>
        <p:origin x="-72" y="-119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98560"/>
        <c:axId val="50100096"/>
      </c:areaChart>
      <c:catAx>
        <c:axId val="5009856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50100096"/>
        <c:crosses val="autoZero"/>
        <c:auto val="1"/>
        <c:lblAlgn val="ctr"/>
        <c:lblOffset val="100"/>
        <c:noMultiLvlLbl val="1"/>
      </c:catAx>
      <c:valAx>
        <c:axId val="50100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00985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83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525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469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5332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913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280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282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02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404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40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4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80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997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9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2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29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2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70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91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589615" y="232018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6990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50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72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1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61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0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6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856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657831" y="1528093"/>
            <a:ext cx="7371944" cy="1015663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>
                <a:solidFill>
                  <a:schemeClr val="accent3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大</a:t>
            </a:r>
            <a:r>
              <a:rPr lang="zh-CN" altLang="en-US" sz="6600" cap="all" dirty="0" smtClean="0">
                <a:solidFill>
                  <a:schemeClr val="accent3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爱无疆 传递真情</a:t>
            </a:r>
            <a:endParaRPr lang="zh-CN" altLang="en-US" sz="4800" cap="all" dirty="0">
              <a:solidFill>
                <a:schemeClr val="accent3"/>
              </a:solidFill>
              <a:latin typeface="造字工房明黑（非商用）常规体" pitchFamily="2" charset="-122"/>
              <a:ea typeface="造字工房明黑（非商用）常规体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764398" y="2615854"/>
            <a:ext cx="7329957" cy="276999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奉献一份爱心 点燃一片希望 善行中国</a:t>
            </a:r>
            <a:endParaRPr lang="en-US" altLang="zh-CN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991041" y="3040261"/>
            <a:ext cx="6876669" cy="307777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14373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05112"/>
      </p:ext>
    </p:extLst>
  </p:cSld>
  <p:clrMapOvr>
    <a:masterClrMapping/>
  </p:clrMapOvr>
  <p:transition spd="slow" advTm="6474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6199627"/>
      </p:ext>
    </p:extLst>
  </p:cSld>
  <p:clrMapOvr>
    <a:masterClrMapping/>
  </p:clrMapOvr>
  <p:transition spd="slow" advTm="6474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accent1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109" name="椭圆 108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2144899" y="2888877"/>
            <a:ext cx="1627369" cy="1548969"/>
            <a:chOff x="1369560" y="1867224"/>
            <a:chExt cx="1157526" cy="1101761"/>
          </a:xfrm>
        </p:grpSpPr>
        <p:sp>
          <p:nvSpPr>
            <p:cNvPr id="112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16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121" name="椭圆 1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124" name="椭圆 1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127" name="弧形 126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弧形 127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弧形 128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弧形 129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132" name="椭圆 131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3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732798"/>
      </p:ext>
    </p:extLst>
  </p:cSld>
  <p:clrMapOvr>
    <a:masterClrMapping/>
  </p:clrMapOvr>
  <p:transition spd="slow" advTm="6474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4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3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6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4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 animBg="1"/>
          <p:bldP spid="117" grpId="0"/>
          <p:bldP spid="118" grpId="0"/>
          <p:bldP spid="119" grpId="0"/>
          <p:bldP spid="1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4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 animBg="1"/>
          <p:bldP spid="117" grpId="0"/>
          <p:bldP spid="118" grpId="0"/>
          <p:bldP spid="119" grpId="0"/>
          <p:bldP spid="13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743404" y="1672109"/>
            <a:ext cx="7371944" cy="738536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799" b="1" cap="all" dirty="0" smtClean="0">
                <a:solidFill>
                  <a:schemeClr val="accent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799" b="1" cap="all" dirty="0">
              <a:solidFill>
                <a:schemeClr val="accent1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764398" y="2615854"/>
            <a:ext cx="7329957" cy="276999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奉献一份爱心 点燃一片希望 善行中国</a:t>
            </a:r>
            <a:endParaRPr lang="en-US" altLang="zh-CN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991041" y="2928095"/>
            <a:ext cx="6876669" cy="307777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865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6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5304244"/>
      </p:ext>
    </p:extLst>
  </p:cSld>
  <p:clrMapOvr>
    <a:masterClrMapping/>
  </p:clrMapOvr>
  <p:transition spd="slow" advTm="6474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8239802"/>
      </p:ext>
    </p:extLst>
  </p:cSld>
  <p:clrMapOvr>
    <a:masterClrMapping/>
  </p:clrMapOvr>
  <p:transition spd="slow" advTm="6474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B3DA4AD-1F44-41C0-AD03-B24E35EB88C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933.pptx"/>
</p:tagLst>
</file>

<file path=ppt/theme/theme1.xml><?xml version="1.0" encoding="utf-8"?>
<a:theme xmlns:a="http://schemas.openxmlformats.org/drawingml/2006/main" name="第一PPT，www.1ppt.com">
  <a:themeElements>
    <a:clrScheme name="自定义 3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FBB600"/>
      </a:accent2>
      <a:accent3>
        <a:srgbClr val="FF0000"/>
      </a:accent3>
      <a:accent4>
        <a:srgbClr val="FBB600"/>
      </a:accent4>
      <a:accent5>
        <a:srgbClr val="FF0000"/>
      </a:accent5>
      <a:accent6>
        <a:srgbClr val="FBB600"/>
      </a:accent6>
      <a:hlink>
        <a:srgbClr val="FF0000"/>
      </a:hlink>
      <a:folHlink>
        <a:srgbClr val="FBB6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2984</Words>
  <Application>Microsoft Office PowerPoint</Application>
  <PresentationFormat>自定义</PresentationFormat>
  <Paragraphs>254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爱心公益</dc:title>
  <dc:creator/>
  <cp:keywords>www.1ppt.com</cp:keywords>
  <cp:lastModifiedBy/>
  <cp:revision>1</cp:revision>
  <dcterms:created xsi:type="dcterms:W3CDTF">2016-10-17T14:00:15Z</dcterms:created>
  <dcterms:modified xsi:type="dcterms:W3CDTF">2018-11-22T14:34:47Z</dcterms:modified>
</cp:coreProperties>
</file>