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8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4" r:id="rId3"/>
    <p:sldId id="289" r:id="rId4"/>
    <p:sldId id="290" r:id="rId5"/>
    <p:sldId id="263" r:id="rId6"/>
    <p:sldId id="266" r:id="rId7"/>
    <p:sldId id="269" r:id="rId8"/>
    <p:sldId id="273" r:id="rId9"/>
    <p:sldId id="291" r:id="rId10"/>
    <p:sldId id="279" r:id="rId11"/>
    <p:sldId id="283" r:id="rId12"/>
    <p:sldId id="264" r:id="rId13"/>
    <p:sldId id="270" r:id="rId14"/>
    <p:sldId id="292" r:id="rId15"/>
    <p:sldId id="271" r:id="rId16"/>
    <p:sldId id="275" r:id="rId17"/>
    <p:sldId id="287" r:id="rId18"/>
    <p:sldId id="267" r:id="rId19"/>
    <p:sldId id="268" r:id="rId20"/>
    <p:sldId id="293" r:id="rId21"/>
    <p:sldId id="274" r:id="rId22"/>
    <p:sldId id="281" r:id="rId23"/>
    <p:sldId id="278" r:id="rId24"/>
    <p:sldId id="280" r:id="rId25"/>
    <p:sldId id="295" r:id="rId26"/>
    <p:sldId id="296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EBD4"/>
    <a:srgbClr val="7FF1E3"/>
    <a:srgbClr val="00CC99"/>
    <a:srgbClr val="ACF6ED"/>
    <a:srgbClr val="95F9F7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29" autoAdjust="0"/>
    <p:restoredTop sz="94660"/>
  </p:normalViewPr>
  <p:slideViewPr>
    <p:cSldViewPr>
      <p:cViewPr varScale="1">
        <p:scale>
          <a:sx n="70" d="100"/>
          <a:sy n="70" d="100"/>
        </p:scale>
        <p:origin x="-96" y="-9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77385498833464"/>
          <c:y val="4.9867869778107615E-2"/>
          <c:w val="0.79584343059104534"/>
          <c:h val="0.7609666775302708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Communication</c:v>
                </c:pt>
              </c:strCache>
            </c:strRef>
          </c:tx>
          <c:spPr>
            <a:ln w="9525"/>
          </c:spPr>
          <c:marker>
            <c:spPr>
              <a:ln w="9525"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90</c:v>
                </c:pt>
                <c:pt idx="1">
                  <c:v>120</c:v>
                </c:pt>
                <c:pt idx="2">
                  <c:v>150</c:v>
                </c:pt>
                <c:pt idx="3">
                  <c:v>230</c:v>
                </c:pt>
                <c:pt idx="4">
                  <c:v>450</c:v>
                </c:pt>
                <c:pt idx="5">
                  <c:v>300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Pictures</c:v>
                </c:pt>
              </c:strCache>
            </c:strRef>
          </c:tx>
          <c:spPr>
            <a:ln w="9525"/>
          </c:spPr>
          <c:marker>
            <c:spPr>
              <a:ln w="9525"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600</c:v>
                </c:pt>
                <c:pt idx="1">
                  <c:v>560</c:v>
                </c:pt>
                <c:pt idx="2">
                  <c:v>400</c:v>
                </c:pt>
                <c:pt idx="3">
                  <c:v>400</c:v>
                </c:pt>
                <c:pt idx="4">
                  <c:v>200</c:v>
                </c:pt>
                <c:pt idx="5">
                  <c:v>580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Research</c:v>
                </c:pt>
              </c:strCache>
            </c:strRef>
          </c:tx>
          <c:spPr>
            <a:ln w="9525"/>
          </c:spPr>
          <c:marker>
            <c:spPr>
              <a:ln w="9525"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230</c:v>
                </c:pt>
                <c:pt idx="1">
                  <c:v>150</c:v>
                </c:pt>
                <c:pt idx="2">
                  <c:v>400</c:v>
                </c:pt>
                <c:pt idx="3">
                  <c:v>600</c:v>
                </c:pt>
                <c:pt idx="4">
                  <c:v>700</c:v>
                </c:pt>
                <c:pt idx="5">
                  <c:v>400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Quality</c:v>
                </c:pt>
              </c:strCache>
            </c:strRef>
          </c:tx>
          <c:spPr>
            <a:ln w="9525"/>
          </c:spPr>
          <c:marker>
            <c:spPr>
              <a:ln w="9525"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50</c:v>
                </c:pt>
                <c:pt idx="4">
                  <c:v>200</c:v>
                </c:pt>
                <c:pt idx="5">
                  <c:v>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4962816"/>
        <c:axId val="225105408"/>
      </c:lineChart>
      <c:catAx>
        <c:axId val="22496281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Lato Regular"/>
                <a:cs typeface="Lato Regular"/>
              </a:defRPr>
            </a:pPr>
            <a:endParaRPr lang="zh-CN"/>
          </a:p>
        </c:txPr>
        <c:crossAx val="225105408"/>
        <c:crosses val="autoZero"/>
        <c:auto val="1"/>
        <c:lblAlgn val="ctr"/>
        <c:lblOffset val="100"/>
        <c:noMultiLvlLbl val="0"/>
      </c:catAx>
      <c:valAx>
        <c:axId val="22510540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Lato Regular"/>
                <a:cs typeface="Lato Regular"/>
              </a:defRPr>
            </a:pPr>
            <a:endParaRPr lang="zh-CN"/>
          </a:p>
        </c:txPr>
        <c:crossAx val="224962816"/>
        <c:crosses val="autoZero"/>
        <c:crossBetween val="between"/>
      </c:valAx>
    </c:plotArea>
    <c:plotVisOnly val="1"/>
    <c:dispBlanksAs val="gap"/>
    <c:showDLblsOverMax val="0"/>
  </c:chart>
  <c:spPr>
    <a:ln w="9525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09158-F72F-4B5B-BFB7-8CB07ADAD262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9EE43-DC1A-4170-8A72-0F755D8E5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59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60378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990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658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883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25409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562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4430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206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577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95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6206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573171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5173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6195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6655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2749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6257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08350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539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686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802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44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08040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1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46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3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854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45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218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84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943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88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917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517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80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50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57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04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84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588224" y="422793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6078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85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87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2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58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32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574C2-0231-498C-86E3-B4ED627D160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6D03C-65F4-4C13-B424-B28BC9F7B4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59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5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59951" y="1995686"/>
            <a:ext cx="62420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艺术设</a:t>
            </a:r>
            <a:r>
              <a:rPr lang="zh-CN" altLang="en-US" sz="48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</a:t>
            </a:r>
            <a:r>
              <a:rPr lang="en-US" altLang="zh-CN" sz="48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48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  <a:endParaRPr lang="zh-CN" altLang="en-US" sz="4800" b="1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870796" y="2859080"/>
            <a:ext cx="6154962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20XX 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New Year plan summary of a business plan </a:t>
            </a: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2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7" y="-1285068"/>
            <a:ext cx="3102162" cy="64869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51" y="-22438"/>
            <a:ext cx="2232912" cy="16701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4519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669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664" y="823094"/>
            <a:ext cx="3044825" cy="435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07853" y="1579133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07155" y="129435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62441" y="1124664"/>
            <a:ext cx="2625983" cy="1231062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07329" y="1586059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6631" y="1301283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1917" y="1131590"/>
            <a:ext cx="2625983" cy="1231062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3001144"/>
            <a:ext cx="9144000" cy="151482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0" y="3001144"/>
            <a:ext cx="9144000" cy="1765244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  <p:bldP spid="6" grpId="0"/>
      <p:bldP spid="7" grpId="0" build="p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4644009" y="2648112"/>
            <a:ext cx="3304138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593144" y="956919"/>
            <a:ext cx="2347457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71600" y="2526012"/>
            <a:ext cx="2629903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05993" y="977840"/>
            <a:ext cx="2629903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064185" y="1493723"/>
            <a:ext cx="201692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3487" y="120894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pic>
        <p:nvPicPr>
          <p:cNvPr id="3074" name="Picture 2" descr="F:\Temp\400页超强PPT模板\花PNG\8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2646" y="2501835"/>
            <a:ext cx="3744416" cy="4634782"/>
          </a:xfrm>
          <a:prstGeom prst="rect">
            <a:avLst/>
          </a:prstGeom>
          <a:noFill/>
          <a:effectLst>
            <a:outerShdw blurRad="127000" dist="38100" dir="5400000" sx="105000" sy="105000" algn="t" rotWithShape="0">
              <a:prstClr val="black">
                <a:alpha val="1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4306" y="3041895"/>
            <a:ext cx="196169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75711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0689" y="3047350"/>
            <a:ext cx="216024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99991" y="276257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1098" y="1418167"/>
            <a:ext cx="1619831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0401" y="113339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786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 animBg="1"/>
      <p:bldP spid="15" grpId="0" animBg="1"/>
      <p:bldP spid="9" grpId="0"/>
      <p:bldP spid="11" grpId="0" build="p"/>
      <p:bldP spid="7" grpId="0"/>
      <p:bldP spid="8" grpId="0" build="p"/>
      <p:bldP spid="10" grpId="0"/>
      <p:bldP spid="12" grpId="0" build="p"/>
      <p:bldP spid="13" grpId="0"/>
      <p:bldP spid="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Temp\400页超强PPT模板\花PNG\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003798"/>
            <a:ext cx="3419797" cy="379723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Temp\400页超强PPT模板\花PNG\6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1836" y="1718022"/>
            <a:ext cx="3448103" cy="3053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Temp\400页超强PPT模板\花PNG\6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2870150"/>
            <a:ext cx="3448103" cy="3053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1020673"/>
            <a:ext cx="694826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451" y="588625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 smtClean="0">
                <a:solidFill>
                  <a:srgbClr val="39A097"/>
                </a:solidFill>
                <a:ea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38" dirty="0" smtClean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38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02902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30"/>
          <p:cNvGraphicFramePr/>
          <p:nvPr>
            <p:extLst>
              <p:ext uri="{D42A27DB-BD31-4B8C-83A1-F6EECF244321}">
                <p14:modId xmlns:p14="http://schemas.microsoft.com/office/powerpoint/2010/main" val="2773786573"/>
              </p:ext>
            </p:extLst>
          </p:nvPr>
        </p:nvGraphicFramePr>
        <p:xfrm>
          <a:off x="899592" y="627534"/>
          <a:ext cx="4608512" cy="3056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432210"/>
            <a:ext cx="2828926" cy="480383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76256" y="2611805"/>
            <a:ext cx="1556785" cy="264359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0120" y="3914843"/>
            <a:ext cx="4932040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120" y="3579862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5" grpId="0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39552" y="1525627"/>
            <a:ext cx="3168352" cy="1910219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 descr="F:\Temp\400页超强PPT模板\花PNG\5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1621559"/>
            <a:ext cx="4412343" cy="53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051720" y="882639"/>
            <a:ext cx="1475724" cy="3141659"/>
            <a:chOff x="2051720" y="882639"/>
            <a:chExt cx="1475724" cy="3141659"/>
          </a:xfrm>
        </p:grpSpPr>
        <p:pic>
          <p:nvPicPr>
            <p:cNvPr id="2" name="Picture 108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882639"/>
              <a:ext cx="1475724" cy="3141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2195736" y="1275606"/>
              <a:ext cx="1224136" cy="2232248"/>
            </a:xfrm>
            <a:prstGeom prst="rect">
              <a:avLst/>
            </a:prstGeom>
            <a:blipFill dpi="0" rotWithShape="1">
              <a:blip r:embed="rId5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851919" y="1906570"/>
            <a:ext cx="2340609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152562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088597"/>
            <a:ext cx="1170305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70765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build="p"/>
      <p:bldP spid="10" grpId="0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75856" y="987574"/>
            <a:ext cx="5112568" cy="2119591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4237" y="2668060"/>
            <a:ext cx="1385140" cy="2352124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1356" y="432210"/>
            <a:ext cx="2828926" cy="480383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2522390"/>
            <a:ext cx="1514380" cy="2571588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4052" y="1884278"/>
            <a:ext cx="2016224" cy="342377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078268" y="1722170"/>
            <a:ext cx="2986469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</a:p>
          <a:p>
            <a:pPr algn="r">
              <a:lnSpc>
                <a:spcPct val="150000"/>
              </a:lnSpc>
            </a:pP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out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of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update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day in and day out of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r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47815" y="1266314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4128" y="3507854"/>
            <a:ext cx="2700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accent3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 life back to the story, then through these years of ladder to update a day in and day</a:t>
            </a:r>
          </a:p>
        </p:txBody>
      </p:sp>
    </p:spTree>
    <p:extLst>
      <p:ext uri="{BB962C8B-B14F-4D97-AF65-F5344CB8AC3E}">
        <p14:creationId xmlns:p14="http://schemas.microsoft.com/office/powerpoint/2010/main" val="211516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0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921638" y="685582"/>
            <a:ext cx="3622334" cy="3622334"/>
          </a:xfrm>
          <a:prstGeom prst="ellipse">
            <a:avLst/>
          </a:prstGeom>
          <a:solidFill>
            <a:schemeClr val="bg1">
              <a:alpha val="48000"/>
            </a:schemeClr>
          </a:solidFill>
          <a:ln w="31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F:\Temp\400页超强PPT模板\花PNG\1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4544" y="1786800"/>
            <a:ext cx="4572455" cy="324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17768" y="3653611"/>
            <a:ext cx="233991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7070" y="3368835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6544" y="2389071"/>
            <a:ext cx="235979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35846" y="2104295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35846" y="1140469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35148" y="855693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51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12" grpId="0" build="p"/>
      <p:bldP spid="13" grpId="0"/>
      <p:bldP spid="14" grpId="0" build="p"/>
      <p:bldP spid="21" grpId="0"/>
      <p:bldP spid="2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 noChangeAspect="1"/>
          </p:cNvGrpSpPr>
          <p:nvPr/>
        </p:nvGrpSpPr>
        <p:grpSpPr>
          <a:xfrm>
            <a:off x="2738478" y="403807"/>
            <a:ext cx="4540811" cy="3534012"/>
            <a:chOff x="2101597" y="594889"/>
            <a:chExt cx="4994398" cy="3886016"/>
          </a:xfrm>
        </p:grpSpPr>
        <p:pic>
          <p:nvPicPr>
            <p:cNvPr id="5" name="Picture 20"/>
            <p:cNvPicPr>
              <a:picLocks noChangeAspect="1"/>
            </p:cNvPicPr>
            <p:nvPr/>
          </p:nvPicPr>
          <p:blipFill>
            <a:blip r:embed="rId3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1597" y="594889"/>
              <a:ext cx="4994398" cy="3886016"/>
            </a:xfrm>
            <a:prstGeom prst="rect">
              <a:avLst/>
            </a:prstGeom>
          </p:spPr>
        </p:pic>
        <p:sp>
          <p:nvSpPr>
            <p:cNvPr id="6" name="Rectangle 23"/>
            <p:cNvSpPr/>
            <p:nvPr/>
          </p:nvSpPr>
          <p:spPr>
            <a:xfrm>
              <a:off x="2908092" y="1313332"/>
              <a:ext cx="3310128" cy="2049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pic>
        <p:nvPicPr>
          <p:cNvPr id="1026" name="Picture 2" descr="F:\Temp\400页超强PPT模板\花PNG\7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740618"/>
            <a:ext cx="6046836" cy="453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87042" y="2128327"/>
            <a:ext cx="114472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dirty="0" smtClean="0">
                <a:latin typeface="TypeLand 康熙字典體試用版" pitchFamily="50" charset="-120"/>
                <a:ea typeface="TypeLand 康熙字典體試用版" pitchFamily="50" charset="-120"/>
              </a:rPr>
              <a:t>summer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18951" y="2425651"/>
            <a:ext cx="2269273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00" dirty="0"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</a:t>
            </a:r>
            <a:r>
              <a:rPr lang="en-US" altLang="zh-CN" sz="500" dirty="0" smtClean="0">
                <a:latin typeface="华文中宋" pitchFamily="2" charset="-122"/>
                <a:ea typeface="华文中宋" pitchFamily="2" charset="-122"/>
              </a:rPr>
              <a:t>life</a:t>
            </a:r>
            <a:endParaRPr lang="zh-CN" altLang="en-US" sz="5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2295" y="3922794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3535612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7988" y="3905686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5285" y="3518504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657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/>
      <p:bldP spid="16" grpId="0"/>
      <p:bldP spid="17" grpId="0" build="p"/>
      <p:bldP spid="18" grpId="0"/>
      <p:bldP spid="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 smtClean="0">
                <a:solidFill>
                  <a:srgbClr val="39A097"/>
                </a:solidFill>
                <a:ea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38" dirty="0" smtClean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38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36961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827749" y="1463929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7031244" y="483518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0345" y="1304609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289564" y="757171"/>
            <a:ext cx="841897" cy="486287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2560" dirty="0">
                <a:solidFill>
                  <a:srgbClr val="39A097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2" name="矩形 11"/>
          <p:cNvSpPr/>
          <p:nvPr/>
        </p:nvSpPr>
        <p:spPr>
          <a:xfrm>
            <a:off x="7191896" y="1218022"/>
            <a:ext cx="1047082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138" dirty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1138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11438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38" dirty="0">
                <a:solidFill>
                  <a:schemeClr val="bg1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2196775" y="2486205"/>
            <a:ext cx="489236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6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276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33838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38" dirty="0">
                <a:solidFill>
                  <a:schemeClr val="bg1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3619174" y="2486205"/>
            <a:ext cx="489238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6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276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63011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38" dirty="0">
                <a:solidFill>
                  <a:schemeClr val="bg1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5048348" y="2486205"/>
            <a:ext cx="489236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6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276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212505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38" dirty="0">
                <a:solidFill>
                  <a:schemeClr val="bg1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34" name="矩形 33"/>
          <p:cNvSpPr/>
          <p:nvPr/>
        </p:nvSpPr>
        <p:spPr>
          <a:xfrm>
            <a:off x="6497840" y="2486205"/>
            <a:ext cx="489238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6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276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85501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  <p:bldP spid="23" grpId="0"/>
      <p:bldP spid="24" grpId="0"/>
      <p:bldP spid="28" grpId="0"/>
      <p:bldP spid="29" grpId="0"/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576" y="303500"/>
            <a:ext cx="1869383" cy="248427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F:\Temp\400页超强PPT模板\花PNG\3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942"/>
          <a:stretch/>
        </p:blipFill>
        <p:spPr bwMode="auto">
          <a:xfrm rot="5400000">
            <a:off x="358373" y="-54874"/>
            <a:ext cx="1908212" cy="262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004048" y="771550"/>
            <a:ext cx="2160240" cy="381642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 descr="F:\Temp\400页超强PPT模板\花PNG\3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9" y="0"/>
            <a:ext cx="3059832" cy="477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48064" y="1618803"/>
            <a:ext cx="1295446" cy="17786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1237860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1244" y="888274"/>
            <a:ext cx="114472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dirty="0" smtClean="0">
                <a:latin typeface="TypeLand 康熙字典體試用版" pitchFamily="50" charset="-120"/>
                <a:ea typeface="TypeLand 康熙字典體試用版" pitchFamily="50" charset="-120"/>
              </a:rPr>
              <a:t>summer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1501" y="1879818"/>
            <a:ext cx="1192227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00" dirty="0"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</a:t>
            </a:r>
            <a:r>
              <a:rPr lang="en-US" altLang="zh-CN" sz="500" dirty="0" smtClean="0">
                <a:latin typeface="华文中宋" pitchFamily="2" charset="-122"/>
                <a:ea typeface="华文中宋" pitchFamily="2" charset="-122"/>
              </a:rPr>
              <a:t>life</a:t>
            </a:r>
            <a:endParaRPr lang="zh-CN" altLang="en-US" sz="5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59855" y="1330772"/>
            <a:ext cx="1295446" cy="17786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59855" y="94982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3744781"/>
            <a:ext cx="374441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3363838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7" grpId="0"/>
      <p:bldP spid="8" grpId="0" build="p"/>
      <p:bldP spid="9" grpId="0" build="p"/>
      <p:bldP spid="10" grpId="0"/>
      <p:bldP spid="11" grpId="0"/>
      <p:bldP spid="12" grpId="0" build="p"/>
      <p:bldP spid="13" grpId="0"/>
      <p:bldP spid="1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56fa2f86128ac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2759" y="-600023"/>
            <a:ext cx="3404014" cy="630140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827584" y="1131590"/>
            <a:ext cx="4752528" cy="1579397"/>
            <a:chOff x="13459526" y="4106840"/>
            <a:chExt cx="9165978" cy="4796835"/>
          </a:xfrm>
        </p:grpSpPr>
        <p:grpSp>
          <p:nvGrpSpPr>
            <p:cNvPr id="4" name="Group 1"/>
            <p:cNvGrpSpPr/>
            <p:nvPr/>
          </p:nvGrpSpPr>
          <p:grpSpPr>
            <a:xfrm>
              <a:off x="13459526" y="4106840"/>
              <a:ext cx="9115751" cy="804715"/>
              <a:chOff x="13459526" y="4106840"/>
              <a:chExt cx="9115751" cy="804715"/>
            </a:xfrm>
          </p:grpSpPr>
          <p:grpSp>
            <p:nvGrpSpPr>
              <p:cNvPr id="65" name="Group 8"/>
              <p:cNvGrpSpPr/>
              <p:nvPr/>
            </p:nvGrpSpPr>
            <p:grpSpPr>
              <a:xfrm>
                <a:off x="15261981" y="4403120"/>
                <a:ext cx="7313296" cy="195072"/>
                <a:chOff x="15585341" y="4081600"/>
                <a:chExt cx="7313296" cy="195072"/>
              </a:xfrm>
            </p:grpSpPr>
            <p:sp>
              <p:nvSpPr>
                <p:cNvPr id="67" name="Rectangle 456"/>
                <p:cNvSpPr/>
                <p:nvPr/>
              </p:nvSpPr>
              <p:spPr>
                <a:xfrm>
                  <a:off x="15585341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8" name="Rectangle 457"/>
                <p:cNvSpPr/>
                <p:nvPr/>
              </p:nvSpPr>
              <p:spPr>
                <a:xfrm>
                  <a:off x="16200904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9" name="Rectangle 458"/>
                <p:cNvSpPr/>
                <p:nvPr/>
              </p:nvSpPr>
              <p:spPr>
                <a:xfrm>
                  <a:off x="16835642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0" name="Rectangle 459"/>
                <p:cNvSpPr/>
                <p:nvPr/>
              </p:nvSpPr>
              <p:spPr>
                <a:xfrm>
                  <a:off x="17451335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1" name="Rectangle 460"/>
                <p:cNvSpPr/>
                <p:nvPr/>
              </p:nvSpPr>
              <p:spPr>
                <a:xfrm>
                  <a:off x="18066898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2" name="Rectangle 461"/>
                <p:cNvSpPr/>
                <p:nvPr/>
              </p:nvSpPr>
              <p:spPr>
                <a:xfrm>
                  <a:off x="18676523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3" name="Rectangle 462"/>
                <p:cNvSpPr/>
                <p:nvPr/>
              </p:nvSpPr>
              <p:spPr>
                <a:xfrm>
                  <a:off x="19292216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4" name="Rectangle 463"/>
                <p:cNvSpPr/>
                <p:nvPr/>
              </p:nvSpPr>
              <p:spPr>
                <a:xfrm>
                  <a:off x="19907778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5" name="Rectangle 464"/>
                <p:cNvSpPr/>
                <p:nvPr/>
              </p:nvSpPr>
              <p:spPr>
                <a:xfrm>
                  <a:off x="20517403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6" name="Rectangle 465"/>
                <p:cNvSpPr/>
                <p:nvPr/>
              </p:nvSpPr>
              <p:spPr>
                <a:xfrm>
                  <a:off x="21133096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7" name="Rectangle 466"/>
                <p:cNvSpPr/>
                <p:nvPr/>
              </p:nvSpPr>
              <p:spPr>
                <a:xfrm>
                  <a:off x="21748659" y="4081600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8" name="Rectangle 467"/>
                <p:cNvSpPr/>
                <p:nvPr/>
              </p:nvSpPr>
              <p:spPr>
                <a:xfrm>
                  <a:off x="22358284" y="4081600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6" name="Subtitle 2"/>
              <p:cNvSpPr txBox="1">
                <a:spLocks/>
              </p:cNvSpPr>
              <p:nvPr/>
            </p:nvSpPr>
            <p:spPr>
              <a:xfrm>
                <a:off x="13459526" y="4106840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95%</a:t>
                </a:r>
              </a:p>
            </p:txBody>
          </p:sp>
        </p:grpSp>
        <p:grpSp>
          <p:nvGrpSpPr>
            <p:cNvPr id="5" name="Group 2"/>
            <p:cNvGrpSpPr/>
            <p:nvPr/>
          </p:nvGrpSpPr>
          <p:grpSpPr>
            <a:xfrm>
              <a:off x="13509753" y="5149856"/>
              <a:ext cx="9115751" cy="804715"/>
              <a:chOff x="13509753" y="5149856"/>
              <a:chExt cx="9115751" cy="804715"/>
            </a:xfrm>
          </p:grpSpPr>
          <p:grpSp>
            <p:nvGrpSpPr>
              <p:cNvPr id="51" name="Group 7"/>
              <p:cNvGrpSpPr/>
              <p:nvPr/>
            </p:nvGrpSpPr>
            <p:grpSpPr>
              <a:xfrm>
                <a:off x="15312208" y="5467987"/>
                <a:ext cx="7313296" cy="195072"/>
                <a:chOff x="15635568" y="5146467"/>
                <a:chExt cx="7313296" cy="195072"/>
              </a:xfrm>
              <a:solidFill>
                <a:schemeClr val="accent2"/>
              </a:solidFill>
            </p:grpSpPr>
            <p:sp>
              <p:nvSpPr>
                <p:cNvPr id="53" name="Rectangle 470"/>
                <p:cNvSpPr/>
                <p:nvPr/>
              </p:nvSpPr>
              <p:spPr>
                <a:xfrm>
                  <a:off x="15635568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4" name="Rectangle 471"/>
                <p:cNvSpPr/>
                <p:nvPr/>
              </p:nvSpPr>
              <p:spPr>
                <a:xfrm>
                  <a:off x="16251131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5" name="Rectangle 472"/>
                <p:cNvSpPr/>
                <p:nvPr/>
              </p:nvSpPr>
              <p:spPr>
                <a:xfrm>
                  <a:off x="16885869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6" name="Rectangle 473"/>
                <p:cNvSpPr/>
                <p:nvPr/>
              </p:nvSpPr>
              <p:spPr>
                <a:xfrm>
                  <a:off x="17501562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7" name="Rectangle 474"/>
                <p:cNvSpPr/>
                <p:nvPr/>
              </p:nvSpPr>
              <p:spPr>
                <a:xfrm>
                  <a:off x="18117125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8" name="Rectangle 475"/>
                <p:cNvSpPr/>
                <p:nvPr/>
              </p:nvSpPr>
              <p:spPr>
                <a:xfrm>
                  <a:off x="18726750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9" name="Rectangle 476"/>
                <p:cNvSpPr/>
                <p:nvPr/>
              </p:nvSpPr>
              <p:spPr>
                <a:xfrm>
                  <a:off x="19342443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0" name="Rectangle 477"/>
                <p:cNvSpPr/>
                <p:nvPr/>
              </p:nvSpPr>
              <p:spPr>
                <a:xfrm>
                  <a:off x="19958005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1" name="Rectangle 478"/>
                <p:cNvSpPr/>
                <p:nvPr/>
              </p:nvSpPr>
              <p:spPr>
                <a:xfrm>
                  <a:off x="20567630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2" name="Rectangle 479"/>
                <p:cNvSpPr/>
                <p:nvPr/>
              </p:nvSpPr>
              <p:spPr>
                <a:xfrm>
                  <a:off x="21183323" y="5146467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3" name="Rectangle 480"/>
                <p:cNvSpPr/>
                <p:nvPr/>
              </p:nvSpPr>
              <p:spPr>
                <a:xfrm>
                  <a:off x="21798886" y="5146467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4" name="Rectangle 481"/>
                <p:cNvSpPr/>
                <p:nvPr/>
              </p:nvSpPr>
              <p:spPr>
                <a:xfrm>
                  <a:off x="22408511" y="5146467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2" name="Subtitle 2"/>
              <p:cNvSpPr txBox="1">
                <a:spLocks/>
              </p:cNvSpPr>
              <p:nvPr/>
            </p:nvSpPr>
            <p:spPr>
              <a:xfrm>
                <a:off x="13509753" y="5149856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70%</a:t>
                </a:r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3509753" y="6209792"/>
              <a:ext cx="9115751" cy="804715"/>
              <a:chOff x="13509753" y="6209792"/>
              <a:chExt cx="9115751" cy="804715"/>
            </a:xfrm>
          </p:grpSpPr>
          <p:grpSp>
            <p:nvGrpSpPr>
              <p:cNvPr id="37" name="Group 3"/>
              <p:cNvGrpSpPr/>
              <p:nvPr/>
            </p:nvGrpSpPr>
            <p:grpSpPr>
              <a:xfrm>
                <a:off x="15312208" y="6506072"/>
                <a:ext cx="7313296" cy="195072"/>
                <a:chOff x="15635568" y="6184552"/>
                <a:chExt cx="7313296" cy="195072"/>
              </a:xfrm>
              <a:solidFill>
                <a:schemeClr val="accent3"/>
              </a:solidFill>
            </p:grpSpPr>
            <p:sp>
              <p:nvSpPr>
                <p:cNvPr id="39" name="Rectangle 484"/>
                <p:cNvSpPr/>
                <p:nvPr/>
              </p:nvSpPr>
              <p:spPr>
                <a:xfrm>
                  <a:off x="15635568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0" name="Rectangle 485"/>
                <p:cNvSpPr/>
                <p:nvPr/>
              </p:nvSpPr>
              <p:spPr>
                <a:xfrm>
                  <a:off x="16251131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1" name="Rectangle 486"/>
                <p:cNvSpPr/>
                <p:nvPr/>
              </p:nvSpPr>
              <p:spPr>
                <a:xfrm>
                  <a:off x="16885869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2" name="Rectangle 487"/>
                <p:cNvSpPr/>
                <p:nvPr/>
              </p:nvSpPr>
              <p:spPr>
                <a:xfrm>
                  <a:off x="17501562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3" name="Rectangle 488"/>
                <p:cNvSpPr/>
                <p:nvPr/>
              </p:nvSpPr>
              <p:spPr>
                <a:xfrm>
                  <a:off x="18117125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4" name="Rectangle 489"/>
                <p:cNvSpPr/>
                <p:nvPr/>
              </p:nvSpPr>
              <p:spPr>
                <a:xfrm>
                  <a:off x="18726750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5" name="Rectangle 490"/>
                <p:cNvSpPr/>
                <p:nvPr/>
              </p:nvSpPr>
              <p:spPr>
                <a:xfrm>
                  <a:off x="19342443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6" name="Rectangle 491"/>
                <p:cNvSpPr/>
                <p:nvPr/>
              </p:nvSpPr>
              <p:spPr>
                <a:xfrm>
                  <a:off x="19958005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7" name="Rectangle 492"/>
                <p:cNvSpPr/>
                <p:nvPr/>
              </p:nvSpPr>
              <p:spPr>
                <a:xfrm>
                  <a:off x="20567630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8" name="Rectangle 493"/>
                <p:cNvSpPr/>
                <p:nvPr/>
              </p:nvSpPr>
              <p:spPr>
                <a:xfrm>
                  <a:off x="21183323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9" name="Rectangle 494"/>
                <p:cNvSpPr/>
                <p:nvPr/>
              </p:nvSpPr>
              <p:spPr>
                <a:xfrm>
                  <a:off x="21798886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0" name="Rectangle 495"/>
                <p:cNvSpPr/>
                <p:nvPr/>
              </p:nvSpPr>
              <p:spPr>
                <a:xfrm>
                  <a:off x="22408511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8" name="Subtitle 2"/>
              <p:cNvSpPr txBox="1">
                <a:spLocks/>
              </p:cNvSpPr>
              <p:nvPr/>
            </p:nvSpPr>
            <p:spPr>
              <a:xfrm>
                <a:off x="13509753" y="6209792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50%</a:t>
                </a:r>
              </a:p>
            </p:txBody>
          </p:sp>
        </p:grpSp>
        <p:grpSp>
          <p:nvGrpSpPr>
            <p:cNvPr id="7" name="Group 9"/>
            <p:cNvGrpSpPr/>
            <p:nvPr/>
          </p:nvGrpSpPr>
          <p:grpSpPr>
            <a:xfrm>
              <a:off x="13509753" y="7133608"/>
              <a:ext cx="9115751" cy="804715"/>
              <a:chOff x="13509753" y="7133608"/>
              <a:chExt cx="9115751" cy="804715"/>
            </a:xfrm>
          </p:grpSpPr>
          <p:grpSp>
            <p:nvGrpSpPr>
              <p:cNvPr id="23" name="Group 4"/>
              <p:cNvGrpSpPr/>
              <p:nvPr/>
            </p:nvGrpSpPr>
            <p:grpSpPr>
              <a:xfrm>
                <a:off x="15312208" y="7493603"/>
                <a:ext cx="7313296" cy="195072"/>
                <a:chOff x="15635568" y="7172083"/>
                <a:chExt cx="7313296" cy="195072"/>
              </a:xfrm>
              <a:solidFill>
                <a:schemeClr val="accent4"/>
              </a:solidFill>
            </p:grpSpPr>
            <p:sp>
              <p:nvSpPr>
                <p:cNvPr id="25" name="Rectangle 498"/>
                <p:cNvSpPr/>
                <p:nvPr/>
              </p:nvSpPr>
              <p:spPr>
                <a:xfrm>
                  <a:off x="15635568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6" name="Rectangle 499"/>
                <p:cNvSpPr/>
                <p:nvPr/>
              </p:nvSpPr>
              <p:spPr>
                <a:xfrm>
                  <a:off x="16251131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7" name="Rectangle 500"/>
                <p:cNvSpPr/>
                <p:nvPr/>
              </p:nvSpPr>
              <p:spPr>
                <a:xfrm>
                  <a:off x="16885869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8" name="Rectangle 501"/>
                <p:cNvSpPr/>
                <p:nvPr/>
              </p:nvSpPr>
              <p:spPr>
                <a:xfrm>
                  <a:off x="17501562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9" name="Rectangle 502"/>
                <p:cNvSpPr/>
                <p:nvPr/>
              </p:nvSpPr>
              <p:spPr>
                <a:xfrm>
                  <a:off x="18117125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0" name="Rectangle 503"/>
                <p:cNvSpPr/>
                <p:nvPr/>
              </p:nvSpPr>
              <p:spPr>
                <a:xfrm>
                  <a:off x="18726750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1" name="Rectangle 504"/>
                <p:cNvSpPr/>
                <p:nvPr/>
              </p:nvSpPr>
              <p:spPr>
                <a:xfrm>
                  <a:off x="19342443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2" name="Rectangle 505"/>
                <p:cNvSpPr/>
                <p:nvPr/>
              </p:nvSpPr>
              <p:spPr>
                <a:xfrm>
                  <a:off x="19958005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3" name="Rectangle 506"/>
                <p:cNvSpPr/>
                <p:nvPr/>
              </p:nvSpPr>
              <p:spPr>
                <a:xfrm>
                  <a:off x="20567630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4" name="Rectangle 507"/>
                <p:cNvSpPr/>
                <p:nvPr/>
              </p:nvSpPr>
              <p:spPr>
                <a:xfrm>
                  <a:off x="21183323" y="7172083"/>
                  <a:ext cx="540353" cy="19507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5" name="Rectangle 508"/>
                <p:cNvSpPr/>
                <p:nvPr/>
              </p:nvSpPr>
              <p:spPr>
                <a:xfrm>
                  <a:off x="21798886" y="7172083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6" name="Rectangle 509"/>
                <p:cNvSpPr/>
                <p:nvPr/>
              </p:nvSpPr>
              <p:spPr>
                <a:xfrm>
                  <a:off x="22408511" y="7172083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" name="Subtitle 2"/>
              <p:cNvSpPr txBox="1">
                <a:spLocks/>
              </p:cNvSpPr>
              <p:nvPr/>
            </p:nvSpPr>
            <p:spPr>
              <a:xfrm>
                <a:off x="13509753" y="7133608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 smtClean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80</a:t>
                </a: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%</a:t>
                </a:r>
              </a:p>
            </p:txBody>
          </p:sp>
        </p:grpSp>
        <p:grpSp>
          <p:nvGrpSpPr>
            <p:cNvPr id="8" name="Group 10"/>
            <p:cNvGrpSpPr/>
            <p:nvPr/>
          </p:nvGrpSpPr>
          <p:grpSpPr>
            <a:xfrm>
              <a:off x="13509753" y="8098960"/>
              <a:ext cx="9115751" cy="804715"/>
              <a:chOff x="13509753" y="8098960"/>
              <a:chExt cx="9115751" cy="804715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15312208" y="8458955"/>
                <a:ext cx="7313296" cy="195072"/>
                <a:chOff x="15635568" y="8137435"/>
                <a:chExt cx="7313296" cy="195072"/>
              </a:xfrm>
              <a:solidFill>
                <a:schemeClr val="accent5"/>
              </a:solidFill>
            </p:grpSpPr>
            <p:sp>
              <p:nvSpPr>
                <p:cNvPr id="11" name="Rectangle 512"/>
                <p:cNvSpPr/>
                <p:nvPr/>
              </p:nvSpPr>
              <p:spPr>
                <a:xfrm>
                  <a:off x="15635568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2" name="Rectangle 513"/>
                <p:cNvSpPr/>
                <p:nvPr/>
              </p:nvSpPr>
              <p:spPr>
                <a:xfrm>
                  <a:off x="16251131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" name="Rectangle 514"/>
                <p:cNvSpPr/>
                <p:nvPr/>
              </p:nvSpPr>
              <p:spPr>
                <a:xfrm>
                  <a:off x="16885869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4" name="Rectangle 515"/>
                <p:cNvSpPr/>
                <p:nvPr/>
              </p:nvSpPr>
              <p:spPr>
                <a:xfrm>
                  <a:off x="17501562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5" name="Rectangle 516"/>
                <p:cNvSpPr/>
                <p:nvPr/>
              </p:nvSpPr>
              <p:spPr>
                <a:xfrm>
                  <a:off x="18117125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6" name="Rectangle 517"/>
                <p:cNvSpPr/>
                <p:nvPr/>
              </p:nvSpPr>
              <p:spPr>
                <a:xfrm>
                  <a:off x="18726750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7" name="Rectangle 518"/>
                <p:cNvSpPr/>
                <p:nvPr/>
              </p:nvSpPr>
              <p:spPr>
                <a:xfrm>
                  <a:off x="19342443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8" name="Rectangle 519"/>
                <p:cNvSpPr/>
                <p:nvPr/>
              </p:nvSpPr>
              <p:spPr>
                <a:xfrm>
                  <a:off x="19958005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9" name="Rectangle 520"/>
                <p:cNvSpPr/>
                <p:nvPr/>
              </p:nvSpPr>
              <p:spPr>
                <a:xfrm>
                  <a:off x="20567630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0" name="Rectangle 521"/>
                <p:cNvSpPr/>
                <p:nvPr/>
              </p:nvSpPr>
              <p:spPr>
                <a:xfrm>
                  <a:off x="21183323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1" name="Rectangle 522"/>
                <p:cNvSpPr/>
                <p:nvPr/>
              </p:nvSpPr>
              <p:spPr>
                <a:xfrm>
                  <a:off x="21798886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2" name="Rectangle 523"/>
                <p:cNvSpPr/>
                <p:nvPr/>
              </p:nvSpPr>
              <p:spPr>
                <a:xfrm>
                  <a:off x="22408511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" name="Subtitle 2"/>
              <p:cNvSpPr txBox="1">
                <a:spLocks/>
              </p:cNvSpPr>
              <p:nvPr/>
            </p:nvSpPr>
            <p:spPr>
              <a:xfrm>
                <a:off x="13509753" y="8098960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70%</a:t>
                </a:r>
              </a:p>
            </p:txBody>
          </p:sp>
        </p:grpSp>
      </p:grpSp>
      <p:sp>
        <p:nvSpPr>
          <p:cNvPr id="79" name="椭圆 78"/>
          <p:cNvSpPr/>
          <p:nvPr/>
        </p:nvSpPr>
        <p:spPr>
          <a:xfrm>
            <a:off x="6084168" y="-1462772"/>
            <a:ext cx="6768752" cy="6696744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-399683" y="3795886"/>
            <a:ext cx="4504027" cy="4456112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1105455" y="771550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779912" y="3556144"/>
            <a:ext cx="2593927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beganSum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81551" y="314781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pic>
        <p:nvPicPr>
          <p:cNvPr id="4099" name="Picture 3" descr="F:\Temp\400页超强PPT模板\初夏\花PNG\78963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409" y="2550680"/>
            <a:ext cx="3346450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25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build="p"/>
      <p:bldP spid="82" grpId="0"/>
      <p:bldP spid="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Temp\400页超强PPT模板\花PNG\8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724" y="117849"/>
            <a:ext cx="3960440" cy="4902173"/>
          </a:xfrm>
          <a:prstGeom prst="rect">
            <a:avLst/>
          </a:prstGeom>
          <a:noFill/>
          <a:effectLst>
            <a:outerShdw blurRad="127000" dist="38100" dir="5400000" sx="105000" sy="105000" algn="t" rotWithShape="0">
              <a:prstClr val="black">
                <a:alpha val="1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Temp\400页超强PPT模板\花PNG\8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21984" y="1512309"/>
            <a:ext cx="2808312" cy="3476087"/>
          </a:xfrm>
          <a:prstGeom prst="rect">
            <a:avLst/>
          </a:prstGeom>
          <a:noFill/>
          <a:effectLst>
            <a:outerShdw blurRad="127000" dist="38100" dir="5400000" sx="105000" sy="105000" algn="t" rotWithShape="0">
              <a:prstClr val="black">
                <a:alpha val="1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4142164" y="1010070"/>
            <a:ext cx="1944216" cy="1224136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86380" y="1010070"/>
            <a:ext cx="1944216" cy="1224136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150276" y="2978094"/>
            <a:ext cx="2986469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</a:p>
          <a:p>
            <a:pPr algn="r">
              <a:lnSpc>
                <a:spcPct val="150000"/>
              </a:lnSpc>
            </a:pP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out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of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update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day in and day out of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r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9823" y="2522238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/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987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11769">
            <a:off x="-101680" y="962967"/>
            <a:ext cx="2386013" cy="445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istrator\Desktop\512356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06890">
            <a:off x="6818778" y="1043338"/>
            <a:ext cx="2727325" cy="396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istrator\Desktop\75123.png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672" y="1923678"/>
            <a:ext cx="2630487" cy="440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899592" y="624193"/>
            <a:ext cx="2160240" cy="381642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91880" y="627534"/>
            <a:ext cx="2160240" cy="381642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81373" y="623105"/>
            <a:ext cx="2160240" cy="381642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50989" y="2715765"/>
            <a:ext cx="1015663" cy="15121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</a:t>
            </a:r>
            <a:r>
              <a:rPr lang="en-US" altLang="zh-CN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of</a:t>
            </a:r>
            <a:endParaRPr lang="zh-CN" altLang="en-US" sz="6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6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9" y="787747"/>
            <a:ext cx="1170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输入文字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86848" y="843558"/>
            <a:ext cx="1170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输入文字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2358" y="859802"/>
            <a:ext cx="461665" cy="1296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输入文字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2067694"/>
            <a:ext cx="877163" cy="21602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</a:t>
            </a:r>
            <a:r>
              <a:rPr lang="en-US" altLang="zh-CN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of</a:t>
            </a:r>
            <a:endParaRPr lang="zh-CN" altLang="en-US" sz="6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6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1203598"/>
            <a:ext cx="1840791" cy="4914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endParaRPr lang="zh-CN" altLang="en-US" sz="6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 build="p"/>
      <p:bldP spid="10" grpId="0" build="p"/>
      <p:bldP spid="11" grpId="0" build="p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331640" y="1635646"/>
            <a:ext cx="6048672" cy="2160240"/>
          </a:xfrm>
          <a:prstGeom prst="roundRect">
            <a:avLst/>
          </a:prstGeom>
          <a:noFill/>
          <a:ln w="76200">
            <a:solidFill>
              <a:srgbClr val="5F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243081">
            <a:off x="5078838" y="1614844"/>
            <a:ext cx="3657001" cy="220184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808097" flipV="1">
            <a:off x="-77057" y="1706960"/>
            <a:ext cx="3657001" cy="2149822"/>
          </a:xfrm>
          <a:prstGeom prst="rect">
            <a:avLst/>
          </a:prstGeom>
        </p:spPr>
      </p:pic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203332" y="1969461"/>
            <a:ext cx="624205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谢谢收看</a:t>
            </a:r>
            <a:endParaRPr lang="zh-CN" altLang="en-US" sz="4400" b="1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302255" y="2715064"/>
            <a:ext cx="6154962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20XX 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New Year plan summary of a business plan </a:t>
            </a: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2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2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761179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8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20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 smtClean="0">
                <a:solidFill>
                  <a:srgbClr val="39A097"/>
                </a:solidFill>
                <a:ea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38" dirty="0" smtClean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38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007003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dministrator\Desktop\6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312" y="634975"/>
            <a:ext cx="6096000" cy="3736975"/>
          </a:xfrm>
          <a:prstGeom prst="rect">
            <a:avLst/>
          </a:prstGeom>
          <a:noFill/>
          <a:effectLst>
            <a:outerShdw blurRad="355600" dist="38100" dir="5400000" algn="t" rotWithShape="0">
              <a:prstClr val="black">
                <a:alpha val="22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52664" y="2139592"/>
            <a:ext cx="2448272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of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6311" y="1787103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pic>
        <p:nvPicPr>
          <p:cNvPr id="2053" name="Picture 5" descr="F:\Temp\400页超强PPT模板\花PNG\白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007" y="735390"/>
            <a:ext cx="1703512" cy="155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01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4175956" y="232491"/>
            <a:ext cx="4449853" cy="4449853"/>
          </a:xfrm>
          <a:prstGeom prst="ellipse">
            <a:avLst/>
          </a:prstGeom>
          <a:solidFill>
            <a:schemeClr val="bg1">
              <a:alpha val="48000"/>
            </a:schemeClr>
          </a:solidFill>
          <a:ln w="31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331640" y="964296"/>
            <a:ext cx="3057659" cy="3057659"/>
          </a:xfrm>
          <a:prstGeom prst="ellipse">
            <a:avLst/>
          </a:prstGeom>
          <a:solidFill>
            <a:schemeClr val="bg1">
              <a:alpha val="48000"/>
            </a:schemeClr>
          </a:solidFill>
          <a:ln w="3175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F:\Temp\400页超强PPT模板\花PNG\2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771550"/>
            <a:ext cx="6120680" cy="537813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36045" y="1942057"/>
            <a:ext cx="233991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347" y="1657281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8802" y="1349505"/>
            <a:ext cx="235979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8104" y="106472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8682" y="2470125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27984" y="218534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722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 animBg="1"/>
      <p:bldP spid="11" grpId="0"/>
      <p:bldP spid="12" grpId="0" build="p"/>
      <p:bldP spid="13" grpId="0"/>
      <p:bldP spid="14" grpId="0" build="p"/>
      <p:bldP spid="21" grpId="0"/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>
            <a:off x="5220072" y="771550"/>
            <a:ext cx="3096344" cy="2952328"/>
          </a:xfrm>
          <a:prstGeom prst="triangle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C:\Users\Administrator\Desktop\9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-259016"/>
            <a:ext cx="3033887" cy="447494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istrator\Desktop\9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874603" y="3302007"/>
            <a:ext cx="3033887" cy="271040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等腰三角形 1"/>
          <p:cNvSpPr/>
          <p:nvPr/>
        </p:nvSpPr>
        <p:spPr>
          <a:xfrm>
            <a:off x="1441878" y="1419622"/>
            <a:ext cx="3096344" cy="2952328"/>
          </a:xfrm>
          <a:prstGeom prst="triangle">
            <a:avLst/>
          </a:prstGeom>
          <a:blipFill dpi="0"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3131840" y="987573"/>
            <a:ext cx="3096344" cy="2952328"/>
          </a:xfrm>
          <a:prstGeom prst="triangle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195736" y="3140263"/>
            <a:ext cx="151216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5592" y="2617043"/>
            <a:ext cx="117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</a:t>
            </a:r>
            <a:endParaRPr lang="en-US" altLang="zh-CN" sz="1400" dirty="0" smtClean="0">
              <a:latin typeface="TypeLand 康熙字典體試用版" pitchFamily="50" charset="-120"/>
              <a:ea typeface="TypeLand 康熙字典體試用版" pitchFamily="50" charset="-120"/>
            </a:endParaRPr>
          </a:p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1501873"/>
            <a:ext cx="151216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6577" y="1194096"/>
            <a:ext cx="1703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2358418"/>
            <a:ext cx="151216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4024" y="1835198"/>
            <a:ext cx="117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</a:t>
            </a:r>
            <a:endParaRPr lang="en-US" altLang="zh-CN" sz="1400" dirty="0" smtClean="0">
              <a:latin typeface="TypeLand 康熙字典體試用版" pitchFamily="50" charset="-120"/>
              <a:ea typeface="TypeLand 康熙字典體試用版" pitchFamily="50" charset="-120"/>
            </a:endParaRPr>
          </a:p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5" grpId="0" animBg="1"/>
      <p:bldP spid="7" grpId="0"/>
      <p:bldP spid="8" grpId="0" build="p"/>
      <p:bldP spid="9" grpId="0"/>
      <p:bldP spid="10" grpId="0" build="p"/>
      <p:bldP spid="11" grpId="0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Temp\400页超强PPT模板\花PNG\2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3923928" cy="370141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Temp\400页超强PPT模板\花PNG\2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7826" y="1267192"/>
            <a:ext cx="2836173" cy="47609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 1"/>
          <p:cNvSpPr/>
          <p:nvPr/>
        </p:nvSpPr>
        <p:spPr>
          <a:xfrm>
            <a:off x="5759623" y="1320816"/>
            <a:ext cx="6768752" cy="6696744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-1900336" y="-732234"/>
            <a:ext cx="6768752" cy="6696744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72298" y="3144558"/>
            <a:ext cx="3023638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2859782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746" y="939108"/>
            <a:ext cx="3023638" cy="6245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654332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  <p:bldP spid="8" grpId="0" build="p"/>
      <p:bldP spid="9" grpId="0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 smtClean="0">
                <a:solidFill>
                  <a:srgbClr val="39A097"/>
                </a:solidFill>
                <a:ea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38" dirty="0" smtClean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38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breathed life back to the story, then through these years of ladder to update a day in and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6189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Temp\400页超强PPT模板\初夏\花PNG\10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708" y="1488604"/>
            <a:ext cx="4176464" cy="48541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2483491"/>
            <a:ext cx="4077351" cy="6245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</a:t>
            </a:r>
            <a:r>
              <a:rPr lang="en-US" altLang="zh-CN" sz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began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 a lot of things began to </a:t>
            </a:r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itchFamily="2" charset="-122"/>
                <a:ea typeface="华文中宋" pitchFamily="2" charset="-122"/>
              </a:rPr>
              <a:t>tri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110" y="206769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692118" y="98757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4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8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2071</Words>
  <Application>Microsoft Office PowerPoint</Application>
  <PresentationFormat>全屏显示(16:9)</PresentationFormat>
  <Paragraphs>157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粉色花鸟</dc:title>
  <dc:creator>第一PPT</dc:creator>
  <cp:keywords>www.1ppt.com</cp:keywords>
  <cp:lastModifiedBy>Windows User</cp:lastModifiedBy>
  <cp:revision>62</cp:revision>
  <dcterms:created xsi:type="dcterms:W3CDTF">2016-06-02T02:06:43Z</dcterms:created>
  <dcterms:modified xsi:type="dcterms:W3CDTF">2018-11-22T14:06:48Z</dcterms:modified>
</cp:coreProperties>
</file>