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tags/tag3.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2"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5442C5-5C14-48C4-9EF5-2A3207E5165C}" type="datetimeFigureOut">
              <a:rPr lang="zh-CN" altLang="en-US" smtClean="0"/>
              <a:t>2018/11/22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893A19-00D9-4506-9890-5B5978601EBE}" type="slidenum">
              <a:rPr lang="zh-CN" altLang="en-US" smtClean="0"/>
              <a:t>‹#›</a:t>
            </a:fld>
            <a:endParaRPr lang="zh-CN" altLang="en-US"/>
          </a:p>
        </p:txBody>
      </p:sp>
    </p:spTree>
    <p:extLst>
      <p:ext uri="{BB962C8B-B14F-4D97-AF65-F5344CB8AC3E}">
        <p14:creationId xmlns:p14="http://schemas.microsoft.com/office/powerpoint/2010/main" val="820498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4</a:t>
            </a:fld>
            <a:endParaRPr lang="zh-CN" altLang="en-US"/>
          </a:p>
        </p:txBody>
      </p:sp>
    </p:spTree>
    <p:extLst>
      <p:ext uri="{BB962C8B-B14F-4D97-AF65-F5344CB8AC3E}">
        <p14:creationId xmlns:p14="http://schemas.microsoft.com/office/powerpoint/2010/main" val="16198025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14</a:t>
            </a:fld>
            <a:endParaRPr lang="en-US"/>
          </a:p>
        </p:txBody>
      </p:sp>
    </p:spTree>
    <p:extLst>
      <p:ext uri="{BB962C8B-B14F-4D97-AF65-F5344CB8AC3E}">
        <p14:creationId xmlns:p14="http://schemas.microsoft.com/office/powerpoint/2010/main" val="25018991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16</a:t>
            </a:fld>
            <a:endParaRPr lang="en-US"/>
          </a:p>
        </p:txBody>
      </p:sp>
    </p:spTree>
    <p:extLst>
      <p:ext uri="{BB962C8B-B14F-4D97-AF65-F5344CB8AC3E}">
        <p14:creationId xmlns:p14="http://schemas.microsoft.com/office/powerpoint/2010/main" val="22946544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17</a:t>
            </a:fld>
            <a:endParaRPr lang="zh-CN" altLang="en-US"/>
          </a:p>
        </p:txBody>
      </p:sp>
    </p:spTree>
    <p:extLst>
      <p:ext uri="{BB962C8B-B14F-4D97-AF65-F5344CB8AC3E}">
        <p14:creationId xmlns:p14="http://schemas.microsoft.com/office/powerpoint/2010/main" val="36249681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18</a:t>
            </a:fld>
            <a:endParaRPr lang="zh-CN" altLang="en-US"/>
          </a:p>
        </p:txBody>
      </p:sp>
    </p:spTree>
    <p:extLst>
      <p:ext uri="{BB962C8B-B14F-4D97-AF65-F5344CB8AC3E}">
        <p14:creationId xmlns:p14="http://schemas.microsoft.com/office/powerpoint/2010/main" val="5745744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19</a:t>
            </a:fld>
            <a:endParaRPr lang="zh-CN" altLang="en-US"/>
          </a:p>
        </p:txBody>
      </p:sp>
    </p:spTree>
    <p:extLst>
      <p:ext uri="{BB962C8B-B14F-4D97-AF65-F5344CB8AC3E}">
        <p14:creationId xmlns:p14="http://schemas.microsoft.com/office/powerpoint/2010/main" val="39687604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20</a:t>
            </a:fld>
            <a:endParaRPr lang="zh-CN" altLang="en-US"/>
          </a:p>
        </p:txBody>
      </p:sp>
    </p:spTree>
    <p:extLst>
      <p:ext uri="{BB962C8B-B14F-4D97-AF65-F5344CB8AC3E}">
        <p14:creationId xmlns:p14="http://schemas.microsoft.com/office/powerpoint/2010/main" val="15461715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22</a:t>
            </a:fld>
            <a:endParaRPr lang="zh-CN" altLang="en-US"/>
          </a:p>
        </p:txBody>
      </p:sp>
    </p:spTree>
    <p:extLst>
      <p:ext uri="{BB962C8B-B14F-4D97-AF65-F5344CB8AC3E}">
        <p14:creationId xmlns:p14="http://schemas.microsoft.com/office/powerpoint/2010/main" val="20295981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23</a:t>
            </a:fld>
            <a:endParaRPr lang="zh-CN" altLang="en-US"/>
          </a:p>
        </p:txBody>
      </p:sp>
    </p:spTree>
    <p:extLst>
      <p:ext uri="{BB962C8B-B14F-4D97-AF65-F5344CB8AC3E}">
        <p14:creationId xmlns:p14="http://schemas.microsoft.com/office/powerpoint/2010/main" val="33917051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24</a:t>
            </a:fld>
            <a:endParaRPr lang="zh-CN" altLang="en-US"/>
          </a:p>
        </p:txBody>
      </p:sp>
    </p:spTree>
    <p:extLst>
      <p:ext uri="{BB962C8B-B14F-4D97-AF65-F5344CB8AC3E}">
        <p14:creationId xmlns:p14="http://schemas.microsoft.com/office/powerpoint/2010/main" val="14703296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25</a:t>
            </a:fld>
            <a:endParaRPr lang="zh-CN" altLang="en-US"/>
          </a:p>
        </p:txBody>
      </p:sp>
    </p:spTree>
    <p:extLst>
      <p:ext uri="{BB962C8B-B14F-4D97-AF65-F5344CB8AC3E}">
        <p14:creationId xmlns:p14="http://schemas.microsoft.com/office/powerpoint/2010/main" val="2507476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5</a:t>
            </a:fld>
            <a:endParaRPr lang="zh-CN" altLang="en-US"/>
          </a:p>
        </p:txBody>
      </p:sp>
    </p:spTree>
    <p:extLst>
      <p:ext uri="{BB962C8B-B14F-4D97-AF65-F5344CB8AC3E}">
        <p14:creationId xmlns:p14="http://schemas.microsoft.com/office/powerpoint/2010/main" val="27491603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26</a:t>
            </a:fld>
            <a:endParaRPr lang="zh-CN" altLang="en-US"/>
          </a:p>
        </p:txBody>
      </p:sp>
    </p:spTree>
    <p:extLst>
      <p:ext uri="{BB962C8B-B14F-4D97-AF65-F5344CB8AC3E}">
        <p14:creationId xmlns:p14="http://schemas.microsoft.com/office/powerpoint/2010/main" val="3590342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6</a:t>
            </a:fld>
            <a:endParaRPr lang="zh-CN" altLang="en-US"/>
          </a:p>
        </p:txBody>
      </p:sp>
    </p:spTree>
    <p:extLst>
      <p:ext uri="{BB962C8B-B14F-4D97-AF65-F5344CB8AC3E}">
        <p14:creationId xmlns:p14="http://schemas.microsoft.com/office/powerpoint/2010/main" val="3908723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7</a:t>
            </a:fld>
            <a:endParaRPr lang="zh-CN" altLang="en-US"/>
          </a:p>
        </p:txBody>
      </p:sp>
    </p:spTree>
    <p:extLst>
      <p:ext uri="{BB962C8B-B14F-4D97-AF65-F5344CB8AC3E}">
        <p14:creationId xmlns:p14="http://schemas.microsoft.com/office/powerpoint/2010/main" val="1063008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8</a:t>
            </a:fld>
            <a:endParaRPr lang="zh-CN" altLang="en-US"/>
          </a:p>
        </p:txBody>
      </p:sp>
    </p:spTree>
    <p:extLst>
      <p:ext uri="{BB962C8B-B14F-4D97-AF65-F5344CB8AC3E}">
        <p14:creationId xmlns:p14="http://schemas.microsoft.com/office/powerpoint/2010/main" val="443062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10</a:t>
            </a:fld>
            <a:endParaRPr lang="en-US"/>
          </a:p>
        </p:txBody>
      </p:sp>
    </p:spTree>
    <p:extLst>
      <p:ext uri="{BB962C8B-B14F-4D97-AF65-F5344CB8AC3E}">
        <p14:creationId xmlns:p14="http://schemas.microsoft.com/office/powerpoint/2010/main" val="29816261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11</a:t>
            </a:fld>
            <a:endParaRPr lang="zh-CN" altLang="en-US"/>
          </a:p>
        </p:txBody>
      </p:sp>
    </p:spTree>
    <p:extLst>
      <p:ext uri="{BB962C8B-B14F-4D97-AF65-F5344CB8AC3E}">
        <p14:creationId xmlns:p14="http://schemas.microsoft.com/office/powerpoint/2010/main" val="41938735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12</a:t>
            </a:fld>
            <a:endParaRPr lang="zh-CN" altLang="en-US"/>
          </a:p>
        </p:txBody>
      </p:sp>
    </p:spTree>
    <p:extLst>
      <p:ext uri="{BB962C8B-B14F-4D97-AF65-F5344CB8AC3E}">
        <p14:creationId xmlns:p14="http://schemas.microsoft.com/office/powerpoint/2010/main" val="3695563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13</a:t>
            </a:fld>
            <a:endParaRPr lang="zh-CN" altLang="en-US"/>
          </a:p>
        </p:txBody>
      </p:sp>
    </p:spTree>
    <p:extLst>
      <p:ext uri="{BB962C8B-B14F-4D97-AF65-F5344CB8AC3E}">
        <p14:creationId xmlns:p14="http://schemas.microsoft.com/office/powerpoint/2010/main" val="3546325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3432584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3953875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28557275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696278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27898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264439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988940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252588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224298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986169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195328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2299266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860783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653034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5454581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702289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60631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6466882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08768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612561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963404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172469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169228703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238801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279400" y="635000"/>
            <a:ext cx="85979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5614868" y="1733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863753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52550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89030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573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73426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1403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359072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55815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4020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412388940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8480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623430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5190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BFAD5A2-A9B7-4689-8044-8AF5D52A28E6}" type="slidenum">
              <a:rPr lang="zh-CN" altLang="en-US" smtClean="0"/>
              <a:t>‹#›</a:t>
            </a:fld>
            <a:endParaRPr lang="zh-CN" altLang="en-US"/>
          </a:p>
        </p:txBody>
      </p:sp>
      <p:sp>
        <p:nvSpPr>
          <p:cNvPr id="11" name="矩形 10"/>
          <p:cNvSpPr/>
          <p:nvPr userDrawn="1"/>
        </p:nvSpPr>
        <p:spPr>
          <a:xfrm>
            <a:off x="6595282" y="42594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4120896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638205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1155811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3053594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3340772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2.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3AD04EB-DCD9-496B-8DA3-AD49651FC2D3}" type="datetimeFigureOut">
              <a:rPr lang="zh-CN" altLang="en-US" smtClean="0"/>
              <a:t>2018/11/22</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29028438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2018/11/22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959581744"/>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7.xml"/><Relationship Id="rId1" Type="http://schemas.openxmlformats.org/officeDocument/2006/relationships/tags" Target="../tags/tag1.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1.xml"/><Relationship Id="rId1" Type="http://schemas.openxmlformats.org/officeDocument/2006/relationships/tags" Target="../tags/tag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2.xml"/><Relationship Id="rId1" Type="http://schemas.openxmlformats.org/officeDocument/2006/relationships/tags" Target="../tags/tag3.xml"/><Relationship Id="rId6" Type="http://schemas.openxmlformats.org/officeDocument/2006/relationships/image" Target="../media/image13.png"/><Relationship Id="rId5" Type="http://schemas.openxmlformats.org/officeDocument/2006/relationships/image" Target="../media/image12.emf"/><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3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microsoft.com/office/2007/relationships/hdphoto" Target="../media/hdphoto2.wdp"/><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9.png"/><Relationship Id="rId5" Type="http://schemas.microsoft.com/office/2007/relationships/hdphoto" Target="../media/hdphoto1.wdp"/><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b="12000"/>
          <a:stretch/>
        </p:blipFill>
        <p:spPr>
          <a:xfrm>
            <a:off x="2904214" y="329329"/>
            <a:ext cx="3541447" cy="3112371"/>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4674937" y="454947"/>
            <a:ext cx="3141409" cy="3285526"/>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33528" y="507311"/>
            <a:ext cx="3141409" cy="3285526"/>
          </a:xfrm>
          <a:prstGeom prst="rect">
            <a:avLst/>
          </a:prstGeom>
        </p:spPr>
      </p:pic>
      <p:sp>
        <p:nvSpPr>
          <p:cNvPr id="7" name="圆角矩形 6"/>
          <p:cNvSpPr/>
          <p:nvPr/>
        </p:nvSpPr>
        <p:spPr>
          <a:xfrm flipH="1">
            <a:off x="1296737" y="3013628"/>
            <a:ext cx="6756400" cy="1334282"/>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533528" y="3239376"/>
            <a:ext cx="6301725" cy="830997"/>
          </a:xfrm>
          <a:prstGeom prst="rect">
            <a:avLst/>
          </a:prstGeom>
          <a:noFill/>
        </p:spPr>
        <p:txBody>
          <a:bodyPr wrap="none" rtlCol="0">
            <a:spAutoFit/>
          </a:bodyPr>
          <a:lstStyle/>
          <a:p>
            <a:r>
              <a:rPr lang="zh-CN" altLang="en-US" sz="4800" b="1" dirty="0" smtClean="0">
                <a:solidFill>
                  <a:schemeClr val="bg1"/>
                </a:solidFill>
                <a:latin typeface="微软雅黑" panose="020B0503020204020204" pitchFamily="34" charset="-122"/>
                <a:ea typeface="微软雅黑" panose="020B0503020204020204" pitchFamily="34" charset="-122"/>
              </a:rPr>
              <a:t>爱心公益活动</a:t>
            </a:r>
            <a:r>
              <a:rPr lang="en-US" altLang="zh-CN" sz="4800" b="1" dirty="0" smtClean="0">
                <a:solidFill>
                  <a:schemeClr val="bg1"/>
                </a:solidFill>
                <a:latin typeface="微软雅黑" panose="020B0503020204020204" pitchFamily="34" charset="-122"/>
                <a:ea typeface="微软雅黑" panose="020B0503020204020204" pitchFamily="34" charset="-122"/>
              </a:rPr>
              <a:t>PPT</a:t>
            </a:r>
            <a:r>
              <a:rPr lang="zh-CN" altLang="en-US" sz="4800" b="1" dirty="0">
                <a:solidFill>
                  <a:schemeClr val="bg1"/>
                </a:solidFill>
                <a:latin typeface="微软雅黑" panose="020B0503020204020204" pitchFamily="34" charset="-122"/>
                <a:ea typeface="微软雅黑" panose="020B0503020204020204" pitchFamily="34" charset="-122"/>
              </a:rPr>
              <a:t>模板</a:t>
            </a:r>
          </a:p>
        </p:txBody>
      </p:sp>
    </p:spTree>
    <p:extLst>
      <p:ext uri="{BB962C8B-B14F-4D97-AF65-F5344CB8AC3E}">
        <p14:creationId xmlns:p14="http://schemas.microsoft.com/office/powerpoint/2010/main" val="34268190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5"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0.70"/>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1000"/>
                                        <p:tgtEl>
                                          <p:spTgt spid="7"/>
                                        </p:tgtEl>
                                      </p:cBhvr>
                                    </p:animEffect>
                                  </p:childTnLst>
                                </p:cTn>
                              </p:par>
                            </p:childTnLst>
                          </p:cTn>
                        </p:par>
                        <p:par>
                          <p:cTn id="25" fill="hold">
                            <p:stCondLst>
                              <p:cond delay="3000"/>
                            </p:stCondLst>
                            <p:childTnLst>
                              <p:par>
                                <p:cTn id="26" presetID="2" presetClass="entr" presetSubtype="4"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1000" fill="hold"/>
                                        <p:tgtEl>
                                          <p:spTgt spid="8"/>
                                        </p:tgtEl>
                                        <p:attrNameLst>
                                          <p:attrName>ppt_x</p:attrName>
                                        </p:attrNameLst>
                                      </p:cBhvr>
                                      <p:tavLst>
                                        <p:tav tm="0">
                                          <p:val>
                                            <p:strVal val="#ppt_x"/>
                                          </p:val>
                                        </p:tav>
                                        <p:tav tm="100000">
                                          <p:val>
                                            <p:strVal val="#ppt_x"/>
                                          </p:val>
                                        </p:tav>
                                      </p:tavLst>
                                    </p:anim>
                                    <p:anim calcmode="lin" valueType="num">
                                      <p:cBhvr additive="base">
                                        <p:cTn id="29"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Line 6"/>
          <p:cNvSpPr>
            <a:spLocks noChangeShapeType="1"/>
          </p:cNvSpPr>
          <p:nvPr/>
        </p:nvSpPr>
        <p:spPr bwMode="auto">
          <a:xfrm flipV="1">
            <a:off x="762100" y="971607"/>
            <a:ext cx="0" cy="1410494"/>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Line 7"/>
          <p:cNvSpPr>
            <a:spLocks noChangeShapeType="1"/>
          </p:cNvSpPr>
          <p:nvPr/>
        </p:nvSpPr>
        <p:spPr bwMode="auto">
          <a:xfrm flipV="1">
            <a:off x="4303068" y="971607"/>
            <a:ext cx="0" cy="1410494"/>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3" name="Line 8"/>
          <p:cNvSpPr>
            <a:spLocks noChangeShapeType="1"/>
          </p:cNvSpPr>
          <p:nvPr/>
        </p:nvSpPr>
        <p:spPr bwMode="auto">
          <a:xfrm flipV="1">
            <a:off x="3283050" y="3318725"/>
            <a:ext cx="0" cy="1366837"/>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Line 9"/>
          <p:cNvSpPr>
            <a:spLocks noChangeShapeType="1"/>
          </p:cNvSpPr>
          <p:nvPr/>
        </p:nvSpPr>
        <p:spPr bwMode="auto">
          <a:xfrm flipV="1">
            <a:off x="5515075" y="3318725"/>
            <a:ext cx="0" cy="1366837"/>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5" name="组合 34"/>
          <p:cNvGrpSpPr/>
          <p:nvPr/>
        </p:nvGrpSpPr>
        <p:grpSpPr>
          <a:xfrm>
            <a:off x="762100" y="902499"/>
            <a:ext cx="3240088" cy="1439863"/>
            <a:chOff x="755650" y="1803400"/>
            <a:chExt cx="3240088" cy="1439863"/>
          </a:xfrm>
        </p:grpSpPr>
        <p:sp>
          <p:nvSpPr>
            <p:cNvPr id="36" name="Rectangle 5"/>
            <p:cNvSpPr>
              <a:spLocks noChangeArrowheads="1"/>
            </p:cNvSpPr>
            <p:nvPr/>
          </p:nvSpPr>
          <p:spPr bwMode="auto">
            <a:xfrm>
              <a:off x="755650" y="21209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Rectangle 10"/>
            <p:cNvSpPr>
              <a:spLocks noChangeArrowheads="1"/>
            </p:cNvSpPr>
            <p:nvPr/>
          </p:nvSpPr>
          <p:spPr bwMode="auto">
            <a:xfrm>
              <a:off x="755650" y="18034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p:txBody>
        </p:sp>
      </p:grpSp>
      <p:grpSp>
        <p:nvGrpSpPr>
          <p:cNvPr id="38" name="组合 37"/>
          <p:cNvGrpSpPr/>
          <p:nvPr/>
        </p:nvGrpSpPr>
        <p:grpSpPr>
          <a:xfrm>
            <a:off x="473175" y="3265432"/>
            <a:ext cx="2809875" cy="1439862"/>
            <a:chOff x="466725" y="4706938"/>
            <a:chExt cx="2809875" cy="1439862"/>
          </a:xfrm>
        </p:grpSpPr>
        <p:sp>
          <p:nvSpPr>
            <p:cNvPr id="39" name="Rectangle 4"/>
            <p:cNvSpPr>
              <a:spLocks noChangeArrowheads="1"/>
            </p:cNvSpPr>
            <p:nvPr/>
          </p:nvSpPr>
          <p:spPr bwMode="auto">
            <a:xfrm rot="10800000">
              <a:off x="466725" y="5043488"/>
              <a:ext cx="2809875"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Rectangle 12"/>
            <p:cNvSpPr>
              <a:spLocks noChangeArrowheads="1"/>
            </p:cNvSpPr>
            <p:nvPr/>
          </p:nvSpPr>
          <p:spPr bwMode="auto">
            <a:xfrm>
              <a:off x="1042988" y="4706938"/>
              <a:ext cx="2233612"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p:txBody>
        </p:sp>
      </p:grpSp>
      <p:grpSp>
        <p:nvGrpSpPr>
          <p:cNvPr id="41" name="组合 40"/>
          <p:cNvGrpSpPr/>
          <p:nvPr/>
        </p:nvGrpSpPr>
        <p:grpSpPr>
          <a:xfrm>
            <a:off x="5494438" y="3265432"/>
            <a:ext cx="3097212" cy="1439862"/>
            <a:chOff x="5487988" y="4706938"/>
            <a:chExt cx="3097212" cy="1439862"/>
          </a:xfrm>
        </p:grpSpPr>
        <p:sp>
          <p:nvSpPr>
            <p:cNvPr id="42" name="Rectangle 3"/>
            <p:cNvSpPr>
              <a:spLocks noChangeArrowheads="1"/>
            </p:cNvSpPr>
            <p:nvPr/>
          </p:nvSpPr>
          <p:spPr bwMode="auto">
            <a:xfrm>
              <a:off x="5487988" y="5043488"/>
              <a:ext cx="3097212"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3" name="Rectangle 13"/>
            <p:cNvSpPr>
              <a:spLocks noChangeArrowheads="1"/>
            </p:cNvSpPr>
            <p:nvPr/>
          </p:nvSpPr>
          <p:spPr bwMode="auto">
            <a:xfrm>
              <a:off x="5508625" y="4706938"/>
              <a:ext cx="2233613"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p:txBody>
        </p:sp>
      </p:grpSp>
      <p:grpSp>
        <p:nvGrpSpPr>
          <p:cNvPr id="44" name="Group 14"/>
          <p:cNvGrpSpPr>
            <a:grpSpLocks/>
          </p:cNvGrpSpPr>
          <p:nvPr/>
        </p:nvGrpSpPr>
        <p:grpSpPr bwMode="auto">
          <a:xfrm>
            <a:off x="492225" y="2350351"/>
            <a:ext cx="8083550" cy="923925"/>
            <a:chOff x="0" y="0"/>
            <a:chExt cx="4502" cy="749"/>
          </a:xfrm>
        </p:grpSpPr>
        <p:sp>
          <p:nvSpPr>
            <p:cNvPr id="45" name="AutoShape 15"/>
            <p:cNvSpPr>
              <a:spLocks noChangeArrowheads="1"/>
            </p:cNvSpPr>
            <p:nvPr/>
          </p:nvSpPr>
          <p:spPr bwMode="auto">
            <a:xfrm>
              <a:off x="0" y="0"/>
              <a:ext cx="1009" cy="749"/>
            </a:xfrm>
            <a:prstGeom prst="homePlate">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6" name="AutoShape 16"/>
            <p:cNvSpPr>
              <a:spLocks noChangeArrowheads="1"/>
            </p:cNvSpPr>
            <p:nvPr/>
          </p:nvSpPr>
          <p:spPr bwMode="auto">
            <a:xfrm>
              <a:off x="897" y="0"/>
              <a:ext cx="1009" cy="749"/>
            </a:xfrm>
            <a:prstGeom prst="chevron">
              <a:avLst>
                <a:gd name="adj" fmla="val 33678"/>
              </a:avLst>
            </a:prstGeom>
            <a:gradFill rotWithShape="1">
              <a:gsLst>
                <a:gs pos="0">
                  <a:srgbClr val="DDDDDD"/>
                </a:gs>
                <a:gs pos="100000">
                  <a:srgbClr val="B2B2B2"/>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7" name="AutoShape 17"/>
            <p:cNvSpPr>
              <a:spLocks noChangeArrowheads="1"/>
            </p:cNvSpPr>
            <p:nvPr/>
          </p:nvSpPr>
          <p:spPr bwMode="auto">
            <a:xfrm>
              <a:off x="1770" y="0"/>
              <a:ext cx="1009" cy="749"/>
            </a:xfrm>
            <a:prstGeom prst="chevron">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8" name="AutoShape 18"/>
            <p:cNvSpPr>
              <a:spLocks noChangeArrowheads="1"/>
            </p:cNvSpPr>
            <p:nvPr/>
          </p:nvSpPr>
          <p:spPr bwMode="auto">
            <a:xfrm>
              <a:off x="2631" y="0"/>
              <a:ext cx="1009" cy="749"/>
            </a:xfrm>
            <a:prstGeom prst="chevron">
              <a:avLst>
                <a:gd name="adj" fmla="val 33678"/>
              </a:avLst>
            </a:prstGeom>
            <a:gradFill rotWithShape="1">
              <a:gsLst>
                <a:gs pos="0">
                  <a:srgbClr val="DDDDDD"/>
                </a:gs>
                <a:gs pos="100000">
                  <a:srgbClr val="B2B2B2"/>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AutoShape 19"/>
            <p:cNvSpPr>
              <a:spLocks noChangeArrowheads="1"/>
            </p:cNvSpPr>
            <p:nvPr/>
          </p:nvSpPr>
          <p:spPr bwMode="auto">
            <a:xfrm>
              <a:off x="3493" y="0"/>
              <a:ext cx="1009" cy="749"/>
            </a:xfrm>
            <a:prstGeom prst="chevron">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50" name="WordArt 20"/>
          <p:cNvSpPr>
            <a:spLocks noChangeArrowheads="1" noChangeShapeType="1"/>
          </p:cNvSpPr>
          <p:nvPr/>
        </p:nvSpPr>
        <p:spPr bwMode="auto">
          <a:xfrm>
            <a:off x="897038" y="2621813"/>
            <a:ext cx="733425" cy="4127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rPr>
              <a:t>双击添加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rPr>
              <a:t>标题文字</a:t>
            </a:r>
          </a:p>
        </p:txBody>
      </p:sp>
      <p:sp>
        <p:nvSpPr>
          <p:cNvPr id="51" name="WordArt 21"/>
          <p:cNvSpPr>
            <a:spLocks noChangeArrowheads="1" noChangeShapeType="1"/>
          </p:cNvSpPr>
          <p:nvPr/>
        </p:nvSpPr>
        <p:spPr bwMode="auto">
          <a:xfrm>
            <a:off x="2754413" y="2621813"/>
            <a:ext cx="733425" cy="4127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2400">
                <a:latin typeface="黑体"/>
                <a:ea typeface="黑体"/>
              </a:rPr>
              <a:t>双击添加</a:t>
            </a:r>
          </a:p>
          <a:p>
            <a:pPr algn="ctr"/>
            <a:r>
              <a:rPr lang="zh-CN" altLang="en-US" sz="2400">
                <a:latin typeface="黑体"/>
                <a:ea typeface="黑体"/>
              </a:rPr>
              <a:t>标题文字</a:t>
            </a:r>
          </a:p>
        </p:txBody>
      </p:sp>
      <p:sp>
        <p:nvSpPr>
          <p:cNvPr id="52" name="WordArt 22"/>
          <p:cNvSpPr>
            <a:spLocks noChangeArrowheads="1" noChangeShapeType="1"/>
          </p:cNvSpPr>
          <p:nvPr/>
        </p:nvSpPr>
        <p:spPr bwMode="auto">
          <a:xfrm>
            <a:off x="4337150" y="2621813"/>
            <a:ext cx="733425" cy="4127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rPr>
              <a:t>双击添加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rPr>
              <a:t>标题文字</a:t>
            </a:r>
          </a:p>
        </p:txBody>
      </p:sp>
      <p:sp>
        <p:nvSpPr>
          <p:cNvPr id="53" name="WordArt 23"/>
          <p:cNvSpPr>
            <a:spLocks noChangeArrowheads="1" noChangeShapeType="1"/>
          </p:cNvSpPr>
          <p:nvPr/>
        </p:nvSpPr>
        <p:spPr bwMode="auto">
          <a:xfrm>
            <a:off x="5861150" y="2621813"/>
            <a:ext cx="733425" cy="4127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2400">
                <a:latin typeface="黑体"/>
                <a:ea typeface="黑体"/>
              </a:rPr>
              <a:t>双击添加</a:t>
            </a:r>
          </a:p>
          <a:p>
            <a:pPr algn="ctr"/>
            <a:r>
              <a:rPr lang="zh-CN" altLang="en-US" sz="2400">
                <a:latin typeface="黑体"/>
                <a:ea typeface="黑体"/>
              </a:rPr>
              <a:t>标题文字</a:t>
            </a:r>
          </a:p>
        </p:txBody>
      </p:sp>
      <p:grpSp>
        <p:nvGrpSpPr>
          <p:cNvPr id="54" name="组合 53"/>
          <p:cNvGrpSpPr/>
          <p:nvPr/>
        </p:nvGrpSpPr>
        <p:grpSpPr>
          <a:xfrm>
            <a:off x="7286725" y="1802663"/>
            <a:ext cx="1157288" cy="1235075"/>
            <a:chOff x="7280275" y="2952750"/>
            <a:chExt cx="1157288" cy="1235075"/>
          </a:xfrm>
        </p:grpSpPr>
        <p:pic>
          <p:nvPicPr>
            <p:cNvPr id="55" name="Picture 24" descr="flag_source_128"/>
            <p:cNvPicPr>
              <a:picLocks noChangeAspect="1" noChangeArrowheads="1"/>
            </p:cNvPicPr>
            <p:nvPr/>
          </p:nvPicPr>
          <p:blipFill>
            <a:blip r:embed="rId4">
              <a:lum bright="100000"/>
              <a:extLst>
                <a:ext uri="{28A0092B-C50C-407E-A947-70E740481C1C}">
                  <a14:useLocalDpi xmlns:a14="http://schemas.microsoft.com/office/drawing/2010/main"/>
                </a:ext>
              </a:extLst>
            </a:blip>
            <a:srcRect/>
            <a:stretch>
              <a:fillRect/>
            </a:stretch>
          </p:blipFill>
          <p:spPr bwMode="auto">
            <a:xfrm rot="20019827">
              <a:off x="7280275" y="3040063"/>
              <a:ext cx="1147763" cy="114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25" descr="flag_source_12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20019827">
              <a:off x="7289800" y="295275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7" name="组合 56"/>
          <p:cNvGrpSpPr/>
          <p:nvPr/>
        </p:nvGrpSpPr>
        <p:grpSpPr>
          <a:xfrm>
            <a:off x="4290418" y="903293"/>
            <a:ext cx="3240088" cy="1439863"/>
            <a:chOff x="908050" y="1955800"/>
            <a:chExt cx="3240088" cy="1439863"/>
          </a:xfrm>
        </p:grpSpPr>
        <p:sp>
          <p:nvSpPr>
            <p:cNvPr id="58" name="Rectangle 5"/>
            <p:cNvSpPr>
              <a:spLocks noChangeArrowheads="1"/>
            </p:cNvSpPr>
            <p:nvPr/>
          </p:nvSpPr>
          <p:spPr bwMode="auto">
            <a:xfrm>
              <a:off x="908050" y="22733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Rectangle 10"/>
            <p:cNvSpPr>
              <a:spLocks noChangeArrowheads="1"/>
            </p:cNvSpPr>
            <p:nvPr/>
          </p:nvSpPr>
          <p:spPr bwMode="auto">
            <a:xfrm>
              <a:off x="908050" y="19558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p:txBody>
        </p:sp>
      </p:grpSp>
    </p:spTree>
    <p:custDataLst>
      <p:tags r:id="rId1"/>
    </p:custDataLst>
    <p:extLst>
      <p:ext uri="{BB962C8B-B14F-4D97-AF65-F5344CB8AC3E}">
        <p14:creationId xmlns:p14="http://schemas.microsoft.com/office/powerpoint/2010/main" val="25142600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par>
                                <p:cTn id="8" presetID="10" presetClass="entr" presetSubtype="0" fill="hold" nodeType="withEffect">
                                  <p:stCondLst>
                                    <p:cond delay="70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500"/>
                                        <p:tgtEl>
                                          <p:spTgt spid="54"/>
                                        </p:tgtEl>
                                      </p:cBhvr>
                                    </p:animEffect>
                                  </p:childTnLst>
                                </p:cTn>
                              </p:par>
                              <p:par>
                                <p:cTn id="11" presetID="10" presetClass="entr" presetSubtype="0" fill="hold" grpId="0" nodeType="withEffect">
                                  <p:stCondLst>
                                    <p:cond delay="30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childTnLst>
                                </p:cTn>
                              </p:par>
                              <p:par>
                                <p:cTn id="14" presetID="10" presetClass="entr" presetSubtype="0" fill="hold" grpId="0" nodeType="withEffect">
                                  <p:stCondLst>
                                    <p:cond delay="40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500"/>
                                        <p:tgtEl>
                                          <p:spTgt spid="51"/>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par>
                                <p:cTn id="20" presetID="10" presetClass="entr" presetSubtype="0" fill="hold" grpId="0" nodeType="withEffect">
                                  <p:stCondLst>
                                    <p:cond delay="60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500"/>
                                        <p:tgtEl>
                                          <p:spTgt spid="53"/>
                                        </p:tgtEl>
                                      </p:cBhvr>
                                    </p:animEffect>
                                  </p:childTnLst>
                                </p:cTn>
                              </p:par>
                              <p:par>
                                <p:cTn id="23" presetID="22" presetClass="entr" presetSubtype="4" fill="hold" grpId="0" nodeType="withEffect">
                                  <p:stCondLst>
                                    <p:cond delay="70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500"/>
                                        <p:tgtEl>
                                          <p:spTgt spid="31"/>
                                        </p:tgtEl>
                                      </p:cBhvr>
                                    </p:animEffect>
                                  </p:childTnLst>
                                </p:cTn>
                              </p:par>
                              <p:par>
                                <p:cTn id="26" presetID="22" presetClass="entr" presetSubtype="4" fill="hold" grpId="0" nodeType="withEffect">
                                  <p:stCondLst>
                                    <p:cond delay="90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42" presetClass="entr" presetSubtype="0" fill="hold" nodeType="withEffect">
                                  <p:stCondLst>
                                    <p:cond delay="100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1000"/>
                                        <p:tgtEl>
                                          <p:spTgt spid="35"/>
                                        </p:tgtEl>
                                      </p:cBhvr>
                                    </p:animEffect>
                                    <p:anim calcmode="lin" valueType="num">
                                      <p:cBhvr>
                                        <p:cTn id="32" dur="1000" fill="hold"/>
                                        <p:tgtEl>
                                          <p:spTgt spid="35"/>
                                        </p:tgtEl>
                                        <p:attrNameLst>
                                          <p:attrName>ppt_x</p:attrName>
                                        </p:attrNameLst>
                                      </p:cBhvr>
                                      <p:tavLst>
                                        <p:tav tm="0">
                                          <p:val>
                                            <p:strVal val="#ppt_x"/>
                                          </p:val>
                                        </p:tav>
                                        <p:tav tm="100000">
                                          <p:val>
                                            <p:strVal val="#ppt_x"/>
                                          </p:val>
                                        </p:tav>
                                      </p:tavLst>
                                    </p:anim>
                                    <p:anim calcmode="lin" valueType="num">
                                      <p:cBhvr>
                                        <p:cTn id="33" dur="1000" fill="hold"/>
                                        <p:tgtEl>
                                          <p:spTgt spid="3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110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1000"/>
                                        <p:tgtEl>
                                          <p:spTgt spid="57"/>
                                        </p:tgtEl>
                                      </p:cBhvr>
                                    </p:animEffect>
                                    <p:anim calcmode="lin" valueType="num">
                                      <p:cBhvr>
                                        <p:cTn id="37" dur="1000" fill="hold"/>
                                        <p:tgtEl>
                                          <p:spTgt spid="57"/>
                                        </p:tgtEl>
                                        <p:attrNameLst>
                                          <p:attrName>ppt_x</p:attrName>
                                        </p:attrNameLst>
                                      </p:cBhvr>
                                      <p:tavLst>
                                        <p:tav tm="0">
                                          <p:val>
                                            <p:strVal val="#ppt_x"/>
                                          </p:val>
                                        </p:tav>
                                        <p:tav tm="100000">
                                          <p:val>
                                            <p:strVal val="#ppt_x"/>
                                          </p:val>
                                        </p:tav>
                                      </p:tavLst>
                                    </p:anim>
                                    <p:anim calcmode="lin" valueType="num">
                                      <p:cBhvr>
                                        <p:cTn id="38" dur="1000" fill="hold"/>
                                        <p:tgtEl>
                                          <p:spTgt spid="57"/>
                                        </p:tgtEl>
                                        <p:attrNameLst>
                                          <p:attrName>ppt_y</p:attrName>
                                        </p:attrNameLst>
                                      </p:cBhvr>
                                      <p:tavLst>
                                        <p:tav tm="0">
                                          <p:val>
                                            <p:strVal val="#ppt_y+.1"/>
                                          </p:val>
                                        </p:tav>
                                        <p:tav tm="100000">
                                          <p:val>
                                            <p:strVal val="#ppt_y"/>
                                          </p:val>
                                        </p:tav>
                                      </p:tavLst>
                                    </p:anim>
                                  </p:childTnLst>
                                </p:cTn>
                              </p:par>
                              <p:par>
                                <p:cTn id="39" presetID="22" presetClass="entr" presetSubtype="1" fill="hold" grpId="0" nodeType="withEffect">
                                  <p:stCondLst>
                                    <p:cond delay="1100"/>
                                  </p:stCondLst>
                                  <p:childTnLst>
                                    <p:set>
                                      <p:cBhvr>
                                        <p:cTn id="40" dur="1" fill="hold">
                                          <p:stCondLst>
                                            <p:cond delay="0"/>
                                          </p:stCondLst>
                                        </p:cTn>
                                        <p:tgtEl>
                                          <p:spTgt spid="34"/>
                                        </p:tgtEl>
                                        <p:attrNameLst>
                                          <p:attrName>style.visibility</p:attrName>
                                        </p:attrNameLst>
                                      </p:cBhvr>
                                      <p:to>
                                        <p:strVal val="visible"/>
                                      </p:to>
                                    </p:set>
                                    <p:animEffect transition="in" filter="wipe(up)">
                                      <p:cBhvr>
                                        <p:cTn id="41" dur="500"/>
                                        <p:tgtEl>
                                          <p:spTgt spid="34"/>
                                        </p:tgtEl>
                                      </p:cBhvr>
                                    </p:animEffect>
                                  </p:childTnLst>
                                </p:cTn>
                              </p:par>
                              <p:par>
                                <p:cTn id="42" presetID="22" presetClass="entr" presetSubtype="1" fill="hold" grpId="0" nodeType="withEffect">
                                  <p:stCondLst>
                                    <p:cond delay="1200"/>
                                  </p:stCondLst>
                                  <p:childTnLst>
                                    <p:set>
                                      <p:cBhvr>
                                        <p:cTn id="43" dur="1" fill="hold">
                                          <p:stCondLst>
                                            <p:cond delay="0"/>
                                          </p:stCondLst>
                                        </p:cTn>
                                        <p:tgtEl>
                                          <p:spTgt spid="33"/>
                                        </p:tgtEl>
                                        <p:attrNameLst>
                                          <p:attrName>style.visibility</p:attrName>
                                        </p:attrNameLst>
                                      </p:cBhvr>
                                      <p:to>
                                        <p:strVal val="visible"/>
                                      </p:to>
                                    </p:set>
                                    <p:animEffect transition="in" filter="wipe(up)">
                                      <p:cBhvr>
                                        <p:cTn id="44" dur="500"/>
                                        <p:tgtEl>
                                          <p:spTgt spid="33"/>
                                        </p:tgtEl>
                                      </p:cBhvr>
                                    </p:animEffect>
                                  </p:childTnLst>
                                </p:cTn>
                              </p:par>
                              <p:par>
                                <p:cTn id="45" presetID="47" presetClass="entr" presetSubtype="0" fill="hold" nodeType="withEffect">
                                  <p:stCondLst>
                                    <p:cond delay="130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1000"/>
                                        <p:tgtEl>
                                          <p:spTgt spid="38"/>
                                        </p:tgtEl>
                                      </p:cBhvr>
                                    </p:animEffect>
                                    <p:anim calcmode="lin" valueType="num">
                                      <p:cBhvr>
                                        <p:cTn id="48" dur="1000" fill="hold"/>
                                        <p:tgtEl>
                                          <p:spTgt spid="38"/>
                                        </p:tgtEl>
                                        <p:attrNameLst>
                                          <p:attrName>ppt_x</p:attrName>
                                        </p:attrNameLst>
                                      </p:cBhvr>
                                      <p:tavLst>
                                        <p:tav tm="0">
                                          <p:val>
                                            <p:strVal val="#ppt_x"/>
                                          </p:val>
                                        </p:tav>
                                        <p:tav tm="100000">
                                          <p:val>
                                            <p:strVal val="#ppt_x"/>
                                          </p:val>
                                        </p:tav>
                                      </p:tavLst>
                                    </p:anim>
                                    <p:anim calcmode="lin" valueType="num">
                                      <p:cBhvr>
                                        <p:cTn id="49" dur="1000" fill="hold"/>
                                        <p:tgtEl>
                                          <p:spTgt spid="38"/>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14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50" grpId="0"/>
      <p:bldP spid="51" grpId="0"/>
      <p:bldP spid="52" grpId="0"/>
      <p:bldP spid="5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517741" y="1958455"/>
            <a:ext cx="4690584" cy="1402355"/>
            <a:chOff x="5783691" y="5148349"/>
            <a:chExt cx="13913910" cy="4074398"/>
          </a:xfrm>
        </p:grpSpPr>
        <p:cxnSp>
          <p:nvCxnSpPr>
            <p:cNvPr id="4" name="直接连接符 3"/>
            <p:cNvCxnSpPr/>
            <p:nvPr/>
          </p:nvCxnSpPr>
          <p:spPr>
            <a:xfrm flipV="1">
              <a:off x="5783691" y="5364373"/>
              <a:ext cx="2761290" cy="3024336"/>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H="1" flipV="1">
              <a:off x="8544981" y="5364373"/>
              <a:ext cx="3717540" cy="3456384"/>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V="1">
              <a:off x="12262521" y="5148349"/>
              <a:ext cx="3717538" cy="3672408"/>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H="1" flipV="1">
              <a:off x="15980059" y="5148349"/>
              <a:ext cx="3717542" cy="4074398"/>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1685600" y="2845476"/>
            <a:ext cx="1019548" cy="1334906"/>
            <a:chOff x="4223288" y="7568611"/>
            <a:chExt cx="2768765" cy="3550683"/>
          </a:xfrm>
        </p:grpSpPr>
        <p:sp>
          <p:nvSpPr>
            <p:cNvPr id="2" name="椭圆 1"/>
            <p:cNvSpPr/>
            <p:nvPr/>
          </p:nvSpPr>
          <p:spPr>
            <a:xfrm>
              <a:off x="4223288" y="7568611"/>
              <a:ext cx="2768765" cy="2768765"/>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43" name="TextBox 142"/>
            <p:cNvSpPr txBox="1"/>
            <p:nvPr/>
          </p:nvSpPr>
          <p:spPr>
            <a:xfrm>
              <a:off x="4899324" y="8322933"/>
              <a:ext cx="1470896" cy="2796361"/>
            </a:xfrm>
            <a:prstGeom prst="rect">
              <a:avLst/>
            </a:prstGeom>
            <a:noFill/>
          </p:spPr>
          <p:txBody>
            <a:bodyPr wrap="square" rtlCol="0">
              <a:spAutoFit/>
            </a:bodyPr>
            <a:lstStyle/>
            <a:p>
              <a:pPr lvl="0"/>
              <a:r>
                <a:rPr lang="zh-CN" altLang="en-US" sz="1558" dirty="0">
                  <a:solidFill>
                    <a:prstClr val="white"/>
                  </a:solidFill>
                  <a:latin typeface="思源黑体 CN Medium" pitchFamily="34" charset="-122"/>
                  <a:ea typeface="思源黑体 CN Medium" pitchFamily="34" charset="-122"/>
                </a:rPr>
                <a:t>绿色</a:t>
              </a:r>
              <a:endParaRPr lang="en-US" altLang="zh-CN" sz="1558" dirty="0">
                <a:solidFill>
                  <a:prstClr val="white"/>
                </a:solidFill>
                <a:latin typeface="思源黑体 CN Medium" pitchFamily="34" charset="-122"/>
                <a:ea typeface="思源黑体 CN Medium" pitchFamily="34" charset="-122"/>
              </a:endParaRPr>
            </a:p>
            <a:p>
              <a:pPr lvl="0"/>
              <a:r>
                <a:rPr lang="zh-CN" altLang="en-US" sz="1558" dirty="0">
                  <a:solidFill>
                    <a:prstClr val="white"/>
                  </a:solidFill>
                  <a:latin typeface="思源黑体 CN Medium" pitchFamily="34" charset="-122"/>
                  <a:ea typeface="思源黑体 CN Medium" pitchFamily="34" charset="-122"/>
                </a:rPr>
                <a:t>安全</a:t>
              </a:r>
            </a:p>
          </p:txBody>
        </p:sp>
      </p:grpSp>
      <p:grpSp>
        <p:nvGrpSpPr>
          <p:cNvPr id="6" name="组合 5"/>
          <p:cNvGrpSpPr/>
          <p:nvPr/>
        </p:nvGrpSpPr>
        <p:grpSpPr>
          <a:xfrm>
            <a:off x="2938837" y="1512338"/>
            <a:ext cx="1019548" cy="1322840"/>
            <a:chOff x="7626677" y="4022631"/>
            <a:chExt cx="2768765" cy="3518589"/>
          </a:xfrm>
        </p:grpSpPr>
        <p:sp>
          <p:nvSpPr>
            <p:cNvPr id="72" name="椭圆 71"/>
            <p:cNvSpPr/>
            <p:nvPr/>
          </p:nvSpPr>
          <p:spPr>
            <a:xfrm>
              <a:off x="7626677" y="4022631"/>
              <a:ext cx="2768765" cy="276876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44" name="TextBox 143"/>
            <p:cNvSpPr txBox="1"/>
            <p:nvPr/>
          </p:nvSpPr>
          <p:spPr>
            <a:xfrm>
              <a:off x="8338397" y="4744859"/>
              <a:ext cx="1470896" cy="2796361"/>
            </a:xfrm>
            <a:prstGeom prst="rect">
              <a:avLst/>
            </a:prstGeom>
            <a:noFill/>
          </p:spPr>
          <p:txBody>
            <a:bodyPr wrap="square" rtlCol="0">
              <a:spAutoFit/>
            </a:bodyPr>
            <a:lstStyle/>
            <a:p>
              <a:pPr lvl="0"/>
              <a:r>
                <a:rPr lang="zh-CN" altLang="en-US" sz="1558" dirty="0">
                  <a:solidFill>
                    <a:prstClr val="white"/>
                  </a:solidFill>
                  <a:latin typeface="思源黑体 CN Medium" pitchFamily="34" charset="-122"/>
                  <a:ea typeface="思源黑体 CN Medium" pitchFamily="34" charset="-122"/>
                </a:rPr>
                <a:t>功能强大</a:t>
              </a:r>
            </a:p>
          </p:txBody>
        </p:sp>
      </p:grpSp>
      <p:grpSp>
        <p:nvGrpSpPr>
          <p:cNvPr id="7" name="组合 6"/>
          <p:cNvGrpSpPr/>
          <p:nvPr/>
        </p:nvGrpSpPr>
        <p:grpSpPr>
          <a:xfrm>
            <a:off x="4192074" y="2845476"/>
            <a:ext cx="1019548" cy="1289972"/>
            <a:chOff x="11030067" y="7568611"/>
            <a:chExt cx="2768765" cy="3431164"/>
          </a:xfrm>
        </p:grpSpPr>
        <p:sp>
          <p:nvSpPr>
            <p:cNvPr id="70" name="椭圆 69"/>
            <p:cNvSpPr/>
            <p:nvPr/>
          </p:nvSpPr>
          <p:spPr>
            <a:xfrm>
              <a:off x="11030067" y="7568611"/>
              <a:ext cx="2768765" cy="2768765"/>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45" name="TextBox 144"/>
            <p:cNvSpPr txBox="1"/>
            <p:nvPr/>
          </p:nvSpPr>
          <p:spPr>
            <a:xfrm>
              <a:off x="11679000" y="8203414"/>
              <a:ext cx="1470896" cy="2796361"/>
            </a:xfrm>
            <a:prstGeom prst="rect">
              <a:avLst/>
            </a:prstGeom>
            <a:noFill/>
          </p:spPr>
          <p:txBody>
            <a:bodyPr wrap="square" rtlCol="0">
              <a:spAutoFit/>
            </a:bodyPr>
            <a:lstStyle/>
            <a:p>
              <a:pPr lvl="0"/>
              <a:r>
                <a:rPr lang="zh-CN" altLang="en-US" sz="1558" dirty="0">
                  <a:solidFill>
                    <a:prstClr val="white"/>
                  </a:solidFill>
                  <a:latin typeface="思源黑体 CN Medium" pitchFamily="34" charset="-122"/>
                  <a:ea typeface="思源黑体 CN Medium" pitchFamily="34" charset="-122"/>
                </a:rPr>
                <a:t>运行可靠</a:t>
              </a:r>
            </a:p>
          </p:txBody>
        </p:sp>
      </p:grpSp>
      <p:grpSp>
        <p:nvGrpSpPr>
          <p:cNvPr id="9" name="组合 8"/>
          <p:cNvGrpSpPr/>
          <p:nvPr/>
        </p:nvGrpSpPr>
        <p:grpSpPr>
          <a:xfrm>
            <a:off x="5445311" y="1512338"/>
            <a:ext cx="1019548" cy="1322840"/>
            <a:chOff x="14433456" y="4022631"/>
            <a:chExt cx="2768765" cy="3518589"/>
          </a:xfrm>
        </p:grpSpPr>
        <p:sp>
          <p:nvSpPr>
            <p:cNvPr id="73" name="椭圆 72"/>
            <p:cNvSpPr/>
            <p:nvPr/>
          </p:nvSpPr>
          <p:spPr>
            <a:xfrm>
              <a:off x="14433456" y="4022631"/>
              <a:ext cx="2768765" cy="276876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46" name="TextBox 145"/>
            <p:cNvSpPr txBox="1"/>
            <p:nvPr/>
          </p:nvSpPr>
          <p:spPr>
            <a:xfrm>
              <a:off x="15149075" y="4744859"/>
              <a:ext cx="1470896" cy="2796361"/>
            </a:xfrm>
            <a:prstGeom prst="rect">
              <a:avLst/>
            </a:prstGeom>
            <a:noFill/>
          </p:spPr>
          <p:txBody>
            <a:bodyPr wrap="square" rtlCol="0">
              <a:spAutoFit/>
            </a:bodyPr>
            <a:lstStyle/>
            <a:p>
              <a:pPr lvl="0"/>
              <a:r>
                <a:rPr lang="zh-CN" altLang="en-US" sz="1558" dirty="0">
                  <a:solidFill>
                    <a:prstClr val="white"/>
                  </a:solidFill>
                  <a:latin typeface="思源黑体 CN Medium" pitchFamily="34" charset="-122"/>
                  <a:ea typeface="思源黑体 CN Medium" pitchFamily="34" charset="-122"/>
                </a:rPr>
                <a:t>方便查询</a:t>
              </a:r>
            </a:p>
          </p:txBody>
        </p:sp>
      </p:grpSp>
      <p:grpSp>
        <p:nvGrpSpPr>
          <p:cNvPr id="8" name="组合 7"/>
          <p:cNvGrpSpPr/>
          <p:nvPr/>
        </p:nvGrpSpPr>
        <p:grpSpPr>
          <a:xfrm>
            <a:off x="6698550" y="2845476"/>
            <a:ext cx="1019548" cy="1345297"/>
            <a:chOff x="17836848" y="7568611"/>
            <a:chExt cx="2768765" cy="3578322"/>
          </a:xfrm>
        </p:grpSpPr>
        <p:sp>
          <p:nvSpPr>
            <p:cNvPr id="71" name="椭圆 70"/>
            <p:cNvSpPr/>
            <p:nvPr/>
          </p:nvSpPr>
          <p:spPr>
            <a:xfrm>
              <a:off x="17836848" y="7568611"/>
              <a:ext cx="2768765" cy="2768765"/>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48" name="TextBox 147"/>
            <p:cNvSpPr txBox="1"/>
            <p:nvPr/>
          </p:nvSpPr>
          <p:spPr>
            <a:xfrm>
              <a:off x="18485781" y="8350572"/>
              <a:ext cx="1470896" cy="2796361"/>
            </a:xfrm>
            <a:prstGeom prst="rect">
              <a:avLst/>
            </a:prstGeom>
            <a:noFill/>
          </p:spPr>
          <p:txBody>
            <a:bodyPr wrap="square" rtlCol="0">
              <a:spAutoFit/>
            </a:bodyPr>
            <a:lstStyle/>
            <a:p>
              <a:pPr lvl="0"/>
              <a:r>
                <a:rPr lang="zh-CN" altLang="en-US" sz="1558" dirty="0">
                  <a:solidFill>
                    <a:prstClr val="white"/>
                  </a:solidFill>
                  <a:latin typeface="思源黑体 CN Medium" pitchFamily="34" charset="-122"/>
                  <a:ea typeface="思源黑体 CN Medium" pitchFamily="34" charset="-122"/>
                </a:rPr>
                <a:t>牢固可靠</a:t>
              </a:r>
            </a:p>
          </p:txBody>
        </p:sp>
      </p:grpSp>
      <p:grpSp>
        <p:nvGrpSpPr>
          <p:cNvPr id="10" name="组合 9"/>
          <p:cNvGrpSpPr/>
          <p:nvPr/>
        </p:nvGrpSpPr>
        <p:grpSpPr>
          <a:xfrm>
            <a:off x="1296522" y="1702452"/>
            <a:ext cx="6798774" cy="2828756"/>
            <a:chOff x="3166677" y="4528310"/>
            <a:chExt cx="18463285" cy="7524142"/>
          </a:xfrm>
        </p:grpSpPr>
        <p:sp>
          <p:nvSpPr>
            <p:cNvPr id="149" name="TextBox 148"/>
            <p:cNvSpPr txBox="1"/>
            <p:nvPr/>
          </p:nvSpPr>
          <p:spPr>
            <a:xfrm>
              <a:off x="3738216" y="10545303"/>
              <a:ext cx="3793113" cy="1507147"/>
            </a:xfrm>
            <a:prstGeom prst="rect">
              <a:avLst/>
            </a:prstGeom>
            <a:noFill/>
          </p:spPr>
          <p:txBody>
            <a:bodyPr wrap="square" lIns="59366" tIns="29683" rIns="59366" bIns="29683" rtlCol="0">
              <a:spAutoFit/>
            </a:bodyPr>
            <a:lstStyle/>
            <a:p>
              <a:pP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sp>
          <p:nvSpPr>
            <p:cNvPr id="150" name="TextBox 149"/>
            <p:cNvSpPr txBox="1"/>
            <p:nvPr/>
          </p:nvSpPr>
          <p:spPr>
            <a:xfrm>
              <a:off x="3166677" y="4707301"/>
              <a:ext cx="3793113" cy="1507147"/>
            </a:xfrm>
            <a:prstGeom prst="rect">
              <a:avLst/>
            </a:prstGeom>
            <a:noFill/>
          </p:spPr>
          <p:txBody>
            <a:bodyPr wrap="square" lIns="59366" tIns="29683" rIns="59366" bIns="29683" rtlCol="0">
              <a:spAutoFit/>
            </a:bodyPr>
            <a:lstStyle/>
            <a:p>
              <a:pPr algn="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sp>
          <p:nvSpPr>
            <p:cNvPr id="151" name="TextBox 150"/>
            <p:cNvSpPr txBox="1"/>
            <p:nvPr/>
          </p:nvSpPr>
          <p:spPr>
            <a:xfrm>
              <a:off x="10661390" y="10545305"/>
              <a:ext cx="3793113" cy="1507147"/>
            </a:xfrm>
            <a:prstGeom prst="rect">
              <a:avLst/>
            </a:prstGeom>
            <a:noFill/>
          </p:spPr>
          <p:txBody>
            <a:bodyPr wrap="square" lIns="59366" tIns="29683" rIns="59366" bIns="29683" rtlCol="0">
              <a:spAutoFit/>
            </a:bodyPr>
            <a:lstStyle/>
            <a:p>
              <a:pP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sp>
          <p:nvSpPr>
            <p:cNvPr id="152" name="TextBox 151"/>
            <p:cNvSpPr txBox="1"/>
            <p:nvPr/>
          </p:nvSpPr>
          <p:spPr>
            <a:xfrm>
              <a:off x="17836849" y="4528310"/>
              <a:ext cx="3793113" cy="1507147"/>
            </a:xfrm>
            <a:prstGeom prst="rect">
              <a:avLst/>
            </a:prstGeom>
            <a:noFill/>
          </p:spPr>
          <p:txBody>
            <a:bodyPr wrap="square" lIns="59366" tIns="29683" rIns="59366" bIns="29683" rtlCol="0">
              <a:spAutoFit/>
            </a:bodyPr>
            <a:lstStyle/>
            <a:p>
              <a:pP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sp>
          <p:nvSpPr>
            <p:cNvPr id="153" name="TextBox 152"/>
            <p:cNvSpPr txBox="1"/>
            <p:nvPr/>
          </p:nvSpPr>
          <p:spPr>
            <a:xfrm>
              <a:off x="17836849" y="10545305"/>
              <a:ext cx="3793113" cy="1507147"/>
            </a:xfrm>
            <a:prstGeom prst="rect">
              <a:avLst/>
            </a:prstGeom>
            <a:noFill/>
          </p:spPr>
          <p:txBody>
            <a:bodyPr wrap="square" lIns="59366" tIns="29683" rIns="59366" bIns="29683" rtlCol="0">
              <a:spAutoFit/>
            </a:bodyPr>
            <a:lstStyle/>
            <a:p>
              <a:pP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grpSp>
    </p:spTree>
    <p:extLst>
      <p:ext uri="{BB962C8B-B14F-4D97-AF65-F5344CB8AC3E}">
        <p14:creationId xmlns:p14="http://schemas.microsoft.com/office/powerpoint/2010/main" val="19431826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2000"/>
                                        <p:tgtEl>
                                          <p:spTgt spid="12"/>
                                        </p:tgtEl>
                                      </p:cBhvr>
                                    </p:animEffect>
                                  </p:childTnLst>
                                </p:cTn>
                              </p:par>
                              <p:par>
                                <p:cTn id="14" presetID="53" presetClass="entr" presetSubtype="16"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53" presetClass="entr" presetSubtype="16" fill="hold" nodeType="withEffect">
                                  <p:stCondLst>
                                    <p:cond delay="50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nodeType="withEffect">
                                  <p:stCondLst>
                                    <p:cond delay="100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par>
                                <p:cTn id="29" presetID="53" presetClass="entr" presetSubtype="16"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2500"/>
                            </p:stCondLst>
                            <p:childTnLst>
                              <p:par>
                                <p:cTn id="35" presetID="14" presetClass="entr" presetSubtype="10"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1071934" y="2591374"/>
            <a:ext cx="854822" cy="940699"/>
            <a:chOff x="2556769" y="6892731"/>
            <a:chExt cx="2321423" cy="2502143"/>
          </a:xfrm>
        </p:grpSpPr>
        <p:sp>
          <p:nvSpPr>
            <p:cNvPr id="18" name="TextBox 17"/>
            <p:cNvSpPr txBox="1"/>
            <p:nvPr/>
          </p:nvSpPr>
          <p:spPr>
            <a:xfrm>
              <a:off x="2556769" y="6892731"/>
              <a:ext cx="2321423" cy="1414554"/>
            </a:xfrm>
            <a:prstGeom prst="rect">
              <a:avLst/>
            </a:prstGeom>
            <a:noFill/>
          </p:spPr>
          <p:txBody>
            <a:bodyPr wrap="square" rtlCol="0">
              <a:spAutoFit/>
            </a:bodyPr>
            <a:lstStyle/>
            <a:p>
              <a:pPr lvl="0"/>
              <a:r>
                <a:rPr lang="zh-CN" altLang="en-US" sz="1428" dirty="0">
                  <a:solidFill>
                    <a:srgbClr val="C00000"/>
                  </a:solidFill>
                  <a:latin typeface="思源黑体 CN Medium" pitchFamily="34" charset="-122"/>
                  <a:ea typeface="思源黑体 CN Medium" pitchFamily="34" charset="-122"/>
                </a:rPr>
                <a:t>前期资金</a:t>
              </a:r>
            </a:p>
          </p:txBody>
        </p:sp>
        <p:cxnSp>
          <p:nvCxnSpPr>
            <p:cNvPr id="24" name="Straight Connector 96"/>
            <p:cNvCxnSpPr/>
            <p:nvPr/>
          </p:nvCxnSpPr>
          <p:spPr>
            <a:xfrm flipH="1" flipV="1">
              <a:off x="3525437" y="7842363"/>
              <a:ext cx="1" cy="1552511"/>
            </a:xfrm>
            <a:prstGeom prst="straightConnector1">
              <a:avLst/>
            </a:prstGeom>
            <a:ln w="38100">
              <a:solidFill>
                <a:srgbClr val="CB0B0B"/>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2408437" y="2246888"/>
            <a:ext cx="864298" cy="842364"/>
            <a:chOff x="6186278" y="5976441"/>
            <a:chExt cx="2347155" cy="2240584"/>
          </a:xfrm>
        </p:grpSpPr>
        <p:sp>
          <p:nvSpPr>
            <p:cNvPr id="26" name="TextBox 25"/>
            <p:cNvSpPr txBox="1"/>
            <p:nvPr/>
          </p:nvSpPr>
          <p:spPr>
            <a:xfrm>
              <a:off x="6186278" y="5976441"/>
              <a:ext cx="2347155" cy="1414554"/>
            </a:xfrm>
            <a:prstGeom prst="rect">
              <a:avLst/>
            </a:prstGeom>
            <a:noFill/>
          </p:spPr>
          <p:txBody>
            <a:bodyPr wrap="square" rtlCol="0">
              <a:spAutoFit/>
            </a:bodyPr>
            <a:lstStyle/>
            <a:p>
              <a:pPr lvl="0"/>
              <a:r>
                <a:rPr lang="zh-CN" altLang="en-US" sz="1428" dirty="0">
                  <a:solidFill>
                    <a:srgbClr val="C00000"/>
                  </a:solidFill>
                  <a:latin typeface="思源黑体 CN Medium" pitchFamily="34" charset="-122"/>
                  <a:ea typeface="思源黑体 CN Medium" pitchFamily="34" charset="-122"/>
                </a:rPr>
                <a:t>中期资金</a:t>
              </a:r>
            </a:p>
          </p:txBody>
        </p:sp>
        <p:cxnSp>
          <p:nvCxnSpPr>
            <p:cNvPr id="27" name="Straight Connector 96"/>
            <p:cNvCxnSpPr/>
            <p:nvPr/>
          </p:nvCxnSpPr>
          <p:spPr>
            <a:xfrm flipH="1" flipV="1">
              <a:off x="7198883" y="6892731"/>
              <a:ext cx="1" cy="1324294"/>
            </a:xfrm>
            <a:prstGeom prst="straightConnector1">
              <a:avLst/>
            </a:prstGeom>
            <a:ln w="38100">
              <a:solidFill>
                <a:srgbClr val="CB0B0B"/>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3972860" y="1759593"/>
            <a:ext cx="864298" cy="1016701"/>
            <a:chOff x="10434750" y="4680297"/>
            <a:chExt cx="2347155" cy="2704297"/>
          </a:xfrm>
        </p:grpSpPr>
        <p:sp>
          <p:nvSpPr>
            <p:cNvPr id="29" name="TextBox 28"/>
            <p:cNvSpPr txBox="1"/>
            <p:nvPr/>
          </p:nvSpPr>
          <p:spPr>
            <a:xfrm>
              <a:off x="10434750" y="4680297"/>
              <a:ext cx="2347155" cy="1414553"/>
            </a:xfrm>
            <a:prstGeom prst="rect">
              <a:avLst/>
            </a:prstGeom>
            <a:noFill/>
          </p:spPr>
          <p:txBody>
            <a:bodyPr wrap="square" rtlCol="0">
              <a:spAutoFit/>
            </a:bodyPr>
            <a:lstStyle/>
            <a:p>
              <a:pPr lvl="0"/>
              <a:r>
                <a:rPr lang="zh-CN" altLang="en-US" sz="1428" dirty="0">
                  <a:solidFill>
                    <a:srgbClr val="C00000"/>
                  </a:solidFill>
                  <a:latin typeface="思源黑体 CN Medium" pitchFamily="34" charset="-122"/>
                  <a:ea typeface="思源黑体 CN Medium" pitchFamily="34" charset="-122"/>
                </a:rPr>
                <a:t>后续资金</a:t>
              </a:r>
            </a:p>
          </p:txBody>
        </p:sp>
        <p:cxnSp>
          <p:nvCxnSpPr>
            <p:cNvPr id="30" name="Straight Connector 96"/>
            <p:cNvCxnSpPr/>
            <p:nvPr/>
          </p:nvCxnSpPr>
          <p:spPr>
            <a:xfrm flipH="1" flipV="1">
              <a:off x="11557767" y="5388183"/>
              <a:ext cx="2" cy="1996411"/>
            </a:xfrm>
            <a:prstGeom prst="straightConnector1">
              <a:avLst/>
            </a:prstGeom>
            <a:ln w="38100">
              <a:solidFill>
                <a:srgbClr val="CB0B0B"/>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939356" y="3414730"/>
            <a:ext cx="976202" cy="996681"/>
            <a:chOff x="2196729" y="9082758"/>
            <a:chExt cx="2651050" cy="2651050"/>
          </a:xfrm>
        </p:grpSpPr>
        <p:sp>
          <p:nvSpPr>
            <p:cNvPr id="31" name="泪滴形 30"/>
            <p:cNvSpPr/>
            <p:nvPr/>
          </p:nvSpPr>
          <p:spPr>
            <a:xfrm>
              <a:off x="2196729" y="9082758"/>
              <a:ext cx="2651050" cy="2651050"/>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2" name="TextBox 11"/>
            <p:cNvSpPr txBox="1"/>
            <p:nvPr/>
          </p:nvSpPr>
          <p:spPr>
            <a:xfrm>
              <a:off x="2746917" y="10010542"/>
              <a:ext cx="1974127" cy="604606"/>
            </a:xfrm>
            <a:prstGeom prst="rect">
              <a:avLst/>
            </a:prstGeom>
            <a:noFill/>
          </p:spPr>
          <p:txBody>
            <a:bodyPr wrap="square" rtlCol="0">
              <a:spAutoFit/>
            </a:bodyPr>
            <a:lstStyle/>
            <a:p>
              <a:pPr lvl="0"/>
              <a:r>
                <a:rPr lang="en-US" altLang="zh-CN" sz="877" dirty="0">
                  <a:solidFill>
                    <a:schemeClr val="bg1"/>
                  </a:solidFill>
                  <a:latin typeface="思源黑体 CN Medium" pitchFamily="34" charset="-122"/>
                  <a:ea typeface="思源黑体 CN Medium" pitchFamily="34" charset="-122"/>
                </a:rPr>
                <a:t>200</a:t>
              </a:r>
              <a:r>
                <a:rPr lang="zh-CN" altLang="en-US" sz="877" dirty="0">
                  <a:solidFill>
                    <a:schemeClr val="bg1"/>
                  </a:solidFill>
                  <a:latin typeface="思源黑体 CN Medium" pitchFamily="34" charset="-122"/>
                  <a:ea typeface="思源黑体 CN Medium" pitchFamily="34" charset="-122"/>
                </a:rPr>
                <a:t>万</a:t>
              </a:r>
            </a:p>
          </p:txBody>
        </p:sp>
      </p:grpSp>
      <p:grpSp>
        <p:nvGrpSpPr>
          <p:cNvPr id="49" name="组合 48"/>
          <p:cNvGrpSpPr/>
          <p:nvPr/>
        </p:nvGrpSpPr>
        <p:grpSpPr>
          <a:xfrm>
            <a:off x="2158979" y="3137340"/>
            <a:ext cx="1208665" cy="1234023"/>
            <a:chOff x="5508833" y="8344935"/>
            <a:chExt cx="3282347" cy="3282347"/>
          </a:xfrm>
        </p:grpSpPr>
        <p:sp>
          <p:nvSpPr>
            <p:cNvPr id="32" name="泪滴形 31"/>
            <p:cNvSpPr/>
            <p:nvPr/>
          </p:nvSpPr>
          <p:spPr>
            <a:xfrm>
              <a:off x="5508833" y="8344935"/>
              <a:ext cx="3282347" cy="3282347"/>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3" name="TextBox 12"/>
            <p:cNvSpPr txBox="1"/>
            <p:nvPr/>
          </p:nvSpPr>
          <p:spPr>
            <a:xfrm>
              <a:off x="6190979" y="9413590"/>
              <a:ext cx="2342453" cy="1016317"/>
            </a:xfrm>
            <a:prstGeom prst="rect">
              <a:avLst/>
            </a:prstGeom>
            <a:noFill/>
          </p:spPr>
          <p:txBody>
            <a:bodyPr wrap="square" rtlCol="0">
              <a:spAutoFit/>
            </a:bodyPr>
            <a:lstStyle/>
            <a:p>
              <a:pPr lvl="0"/>
              <a:r>
                <a:rPr lang="en-US" altLang="zh-CN" sz="1883" dirty="0">
                  <a:solidFill>
                    <a:schemeClr val="bg1"/>
                  </a:solidFill>
                  <a:latin typeface="思源黑体 CN Medium" pitchFamily="34" charset="-122"/>
                  <a:ea typeface="思源黑体 CN Medium" pitchFamily="34" charset="-122"/>
                </a:rPr>
                <a:t>300</a:t>
              </a:r>
              <a:r>
                <a:rPr lang="zh-CN" altLang="en-US" sz="1883" dirty="0">
                  <a:solidFill>
                    <a:schemeClr val="bg1"/>
                  </a:solidFill>
                  <a:latin typeface="思源黑体 CN Medium" pitchFamily="34" charset="-122"/>
                  <a:ea typeface="思源黑体 CN Medium" pitchFamily="34" charset="-122"/>
                </a:rPr>
                <a:t>万</a:t>
              </a:r>
            </a:p>
          </p:txBody>
        </p:sp>
      </p:grpSp>
      <p:grpSp>
        <p:nvGrpSpPr>
          <p:cNvPr id="50" name="组合 49"/>
          <p:cNvGrpSpPr/>
          <p:nvPr/>
        </p:nvGrpSpPr>
        <p:grpSpPr>
          <a:xfrm>
            <a:off x="3605529" y="2789031"/>
            <a:ext cx="1549816" cy="1582330"/>
            <a:chOff x="9437199" y="7418480"/>
            <a:chExt cx="4208802" cy="4208801"/>
          </a:xfrm>
        </p:grpSpPr>
        <p:sp>
          <p:nvSpPr>
            <p:cNvPr id="33" name="泪滴形 32"/>
            <p:cNvSpPr/>
            <p:nvPr/>
          </p:nvSpPr>
          <p:spPr>
            <a:xfrm>
              <a:off x="9437199" y="7418480"/>
              <a:ext cx="4208802" cy="4208801"/>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4" name="TextBox 13"/>
            <p:cNvSpPr txBox="1"/>
            <p:nvPr/>
          </p:nvSpPr>
          <p:spPr>
            <a:xfrm>
              <a:off x="10261625" y="8724870"/>
              <a:ext cx="2856837" cy="1202219"/>
            </a:xfrm>
            <a:prstGeom prst="rect">
              <a:avLst/>
            </a:prstGeom>
            <a:noFill/>
          </p:spPr>
          <p:txBody>
            <a:bodyPr wrap="square" rtlCol="0">
              <a:spAutoFit/>
            </a:bodyPr>
            <a:lstStyle/>
            <a:p>
              <a:pPr lvl="0"/>
              <a:r>
                <a:rPr lang="en-US" altLang="zh-CN" sz="2337" dirty="0">
                  <a:solidFill>
                    <a:prstClr val="white"/>
                  </a:solidFill>
                  <a:latin typeface="思源黑体 CN Medium" pitchFamily="34" charset="-122"/>
                  <a:ea typeface="思源黑体 CN Medium" pitchFamily="34" charset="-122"/>
                </a:rPr>
                <a:t>500</a:t>
              </a:r>
              <a:r>
                <a:rPr lang="zh-CN" altLang="en-US" sz="2337" dirty="0">
                  <a:solidFill>
                    <a:prstClr val="white"/>
                  </a:solidFill>
                  <a:latin typeface="思源黑体 CN Medium" pitchFamily="34" charset="-122"/>
                  <a:ea typeface="思源黑体 CN Medium" pitchFamily="34" charset="-122"/>
                </a:rPr>
                <a:t>万</a:t>
              </a:r>
            </a:p>
          </p:txBody>
        </p:sp>
      </p:grpSp>
      <p:sp>
        <p:nvSpPr>
          <p:cNvPr id="39" name="TextBox 38"/>
          <p:cNvSpPr txBox="1"/>
          <p:nvPr/>
        </p:nvSpPr>
        <p:spPr>
          <a:xfrm>
            <a:off x="5914995" y="2051485"/>
            <a:ext cx="1785855" cy="1981153"/>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844"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在此框中选择粘贴，并选择只保留文字。您的内容打在这里，或者通过复制您的文本后，在此框中选择粘贴，在此框中选择粘贴，并选择只保留文字</a:t>
            </a:r>
            <a:endParaRPr lang="en-US" altLang="zh-CN" sz="844"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a:t>
            </a:r>
            <a:endParaRPr lang="en-US" altLang="zh-CN" sz="844" dirty="0">
              <a:solidFill>
                <a:schemeClr val="tx1">
                  <a:lumMod val="65000"/>
                  <a:lumOff val="35000"/>
                </a:schemeClr>
              </a:solidFill>
              <a:latin typeface="微软雅黑" pitchFamily="34" charset="-122"/>
              <a:ea typeface="微软雅黑" pitchFamily="34" charset="-122"/>
            </a:endParaRPr>
          </a:p>
        </p:txBody>
      </p:sp>
      <p:sp>
        <p:nvSpPr>
          <p:cNvPr id="46" name="圆角矩形 45"/>
          <p:cNvSpPr/>
          <p:nvPr/>
        </p:nvSpPr>
        <p:spPr>
          <a:xfrm>
            <a:off x="5764013" y="1817011"/>
            <a:ext cx="1989868" cy="2490618"/>
          </a:xfrm>
          <a:prstGeom prst="roundRect">
            <a:avLst/>
          </a:prstGeom>
          <a:noFill/>
          <a:ln>
            <a:solidFill>
              <a:srgbClr val="CB0B0B"/>
            </a:solid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grpSp>
        <p:nvGrpSpPr>
          <p:cNvPr id="55" name="组合 54"/>
          <p:cNvGrpSpPr/>
          <p:nvPr/>
        </p:nvGrpSpPr>
        <p:grpSpPr>
          <a:xfrm>
            <a:off x="6149345" y="1645812"/>
            <a:ext cx="1153769" cy="306033"/>
            <a:chOff x="15530566" y="3613782"/>
            <a:chExt cx="2230265" cy="579414"/>
          </a:xfrm>
        </p:grpSpPr>
        <p:sp>
          <p:nvSpPr>
            <p:cNvPr id="36" name="Rounded Rectangle 43"/>
            <p:cNvSpPr/>
            <p:nvPr/>
          </p:nvSpPr>
          <p:spPr>
            <a:xfrm>
              <a:off x="15530566" y="3613782"/>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37" name="TextBox 36"/>
            <p:cNvSpPr txBox="1"/>
            <p:nvPr/>
          </p:nvSpPr>
          <p:spPr>
            <a:xfrm>
              <a:off x="15796075" y="3639860"/>
              <a:ext cx="1640644" cy="553336"/>
            </a:xfrm>
            <a:prstGeom prst="rect">
              <a:avLst/>
            </a:prstGeom>
            <a:noFill/>
          </p:spPr>
          <p:txBody>
            <a:bodyPr wrap="square" rtlCol="0">
              <a:spAutoFit/>
            </a:bodyPr>
            <a:lstStyle/>
            <a:p>
              <a:r>
                <a:rPr lang="zh-CN" altLang="en-US" sz="1299" dirty="0">
                  <a:solidFill>
                    <a:schemeClr val="bg1"/>
                  </a:solidFill>
                  <a:latin typeface="思源黑体 CN Medium" pitchFamily="34" charset="-122"/>
                  <a:ea typeface="思源黑体 CN Medium" pitchFamily="34" charset="-122"/>
                </a:rPr>
                <a:t>分析概况</a:t>
              </a:r>
              <a:endParaRPr lang="id-ID" sz="1299" dirty="0">
                <a:solidFill>
                  <a:schemeClr val="bg1"/>
                </a:solidFill>
                <a:latin typeface="思源黑体 CN Medium" pitchFamily="34" charset="-122"/>
                <a:ea typeface="思源黑体 CN Medium" pitchFamily="34" charset="-122"/>
              </a:endParaRPr>
            </a:p>
          </p:txBody>
        </p:sp>
      </p:grpSp>
    </p:spTree>
    <p:extLst>
      <p:ext uri="{BB962C8B-B14F-4D97-AF65-F5344CB8AC3E}">
        <p14:creationId xmlns:p14="http://schemas.microsoft.com/office/powerpoint/2010/main" val="404239869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anim calcmode="lin" valueType="num">
                                      <p:cBhvr>
                                        <p:cTn id="8" dur="500" fill="hold"/>
                                        <p:tgtEl>
                                          <p:spTgt spid="52"/>
                                        </p:tgtEl>
                                        <p:attrNameLst>
                                          <p:attrName>ppt_x</p:attrName>
                                        </p:attrNameLst>
                                      </p:cBhvr>
                                      <p:tavLst>
                                        <p:tav tm="0">
                                          <p:val>
                                            <p:strVal val="#ppt_x"/>
                                          </p:val>
                                        </p:tav>
                                        <p:tav tm="100000">
                                          <p:val>
                                            <p:strVal val="#ppt_x"/>
                                          </p:val>
                                        </p:tav>
                                      </p:tavLst>
                                    </p:anim>
                                    <p:anim calcmode="lin" valueType="num">
                                      <p:cBhvr>
                                        <p:cTn id="9" dur="500" fill="hold"/>
                                        <p:tgtEl>
                                          <p:spTgt spid="5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anim calcmode="lin" valueType="num">
                                      <p:cBhvr>
                                        <p:cTn id="20" dur="500" fill="hold"/>
                                        <p:tgtEl>
                                          <p:spTgt spid="51"/>
                                        </p:tgtEl>
                                        <p:attrNameLst>
                                          <p:attrName>ppt_x</p:attrName>
                                        </p:attrNameLst>
                                      </p:cBhvr>
                                      <p:tavLst>
                                        <p:tav tm="0">
                                          <p:val>
                                            <p:strVal val="#ppt_x"/>
                                          </p:val>
                                        </p:tav>
                                        <p:tav tm="100000">
                                          <p:val>
                                            <p:strVal val="#ppt_x"/>
                                          </p:val>
                                        </p:tav>
                                      </p:tavLst>
                                    </p:anim>
                                    <p:anim calcmode="lin" valueType="num">
                                      <p:cBhvr>
                                        <p:cTn id="21" dur="500" fill="hold"/>
                                        <p:tgtEl>
                                          <p:spTgt spid="51"/>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p:cTn id="25" dur="500" fill="hold"/>
                                        <p:tgtEl>
                                          <p:spTgt spid="49"/>
                                        </p:tgtEl>
                                        <p:attrNameLst>
                                          <p:attrName>ppt_w</p:attrName>
                                        </p:attrNameLst>
                                      </p:cBhvr>
                                      <p:tavLst>
                                        <p:tav tm="0">
                                          <p:val>
                                            <p:fltVal val="0"/>
                                          </p:val>
                                        </p:tav>
                                        <p:tav tm="100000">
                                          <p:val>
                                            <p:strVal val="#ppt_w"/>
                                          </p:val>
                                        </p:tav>
                                      </p:tavLst>
                                    </p:anim>
                                    <p:anim calcmode="lin" valueType="num">
                                      <p:cBhvr>
                                        <p:cTn id="26" dur="500" fill="hold"/>
                                        <p:tgtEl>
                                          <p:spTgt spid="49"/>
                                        </p:tgtEl>
                                        <p:attrNameLst>
                                          <p:attrName>ppt_h</p:attrName>
                                        </p:attrNameLst>
                                      </p:cBhvr>
                                      <p:tavLst>
                                        <p:tav tm="0">
                                          <p:val>
                                            <p:fltVal val="0"/>
                                          </p:val>
                                        </p:tav>
                                        <p:tav tm="100000">
                                          <p:val>
                                            <p:strVal val="#ppt_h"/>
                                          </p:val>
                                        </p:tav>
                                      </p:tavLst>
                                    </p:anim>
                                    <p:animEffect transition="in" filter="fade">
                                      <p:cBhvr>
                                        <p:cTn id="27" dur="500"/>
                                        <p:tgtEl>
                                          <p:spTgt spid="49"/>
                                        </p:tgtEl>
                                      </p:cBhvr>
                                    </p:animEffect>
                                  </p:childTnLst>
                                </p:cTn>
                              </p:par>
                            </p:childTnLst>
                          </p:cTn>
                        </p:par>
                        <p:par>
                          <p:cTn id="28" fill="hold">
                            <p:stCondLst>
                              <p:cond delay="2000"/>
                            </p:stCondLst>
                            <p:childTnLst>
                              <p:par>
                                <p:cTn id="29" presetID="47" presetClass="entr" presetSubtype="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fade">
                                      <p:cBhvr>
                                        <p:cTn id="31" dur="500"/>
                                        <p:tgtEl>
                                          <p:spTgt spid="53"/>
                                        </p:tgtEl>
                                      </p:cBhvr>
                                    </p:animEffect>
                                    <p:anim calcmode="lin" valueType="num">
                                      <p:cBhvr>
                                        <p:cTn id="32" dur="500" fill="hold"/>
                                        <p:tgtEl>
                                          <p:spTgt spid="53"/>
                                        </p:tgtEl>
                                        <p:attrNameLst>
                                          <p:attrName>ppt_x</p:attrName>
                                        </p:attrNameLst>
                                      </p:cBhvr>
                                      <p:tavLst>
                                        <p:tav tm="0">
                                          <p:val>
                                            <p:strVal val="#ppt_x"/>
                                          </p:val>
                                        </p:tav>
                                        <p:tav tm="100000">
                                          <p:val>
                                            <p:strVal val="#ppt_x"/>
                                          </p:val>
                                        </p:tav>
                                      </p:tavLst>
                                    </p:anim>
                                    <p:anim calcmode="lin" valueType="num">
                                      <p:cBhvr>
                                        <p:cTn id="33" dur="500" fill="hold"/>
                                        <p:tgtEl>
                                          <p:spTgt spid="53"/>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p:cTn id="37" dur="500" fill="hold"/>
                                        <p:tgtEl>
                                          <p:spTgt spid="50"/>
                                        </p:tgtEl>
                                        <p:attrNameLst>
                                          <p:attrName>ppt_w</p:attrName>
                                        </p:attrNameLst>
                                      </p:cBhvr>
                                      <p:tavLst>
                                        <p:tav tm="0">
                                          <p:val>
                                            <p:fltVal val="0"/>
                                          </p:val>
                                        </p:tav>
                                        <p:tav tm="100000">
                                          <p:val>
                                            <p:strVal val="#ppt_w"/>
                                          </p:val>
                                        </p:tav>
                                      </p:tavLst>
                                    </p:anim>
                                    <p:anim calcmode="lin" valueType="num">
                                      <p:cBhvr>
                                        <p:cTn id="38" dur="500" fill="hold"/>
                                        <p:tgtEl>
                                          <p:spTgt spid="50"/>
                                        </p:tgtEl>
                                        <p:attrNameLst>
                                          <p:attrName>ppt_h</p:attrName>
                                        </p:attrNameLst>
                                      </p:cBhvr>
                                      <p:tavLst>
                                        <p:tav tm="0">
                                          <p:val>
                                            <p:fltVal val="0"/>
                                          </p:val>
                                        </p:tav>
                                        <p:tav tm="100000">
                                          <p:val>
                                            <p:strVal val="#ppt_h"/>
                                          </p:val>
                                        </p:tav>
                                      </p:tavLst>
                                    </p:anim>
                                    <p:animEffect transition="in" filter="fade">
                                      <p:cBhvr>
                                        <p:cTn id="39" dur="500"/>
                                        <p:tgtEl>
                                          <p:spTgt spid="50"/>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p:cTn id="43" dur="500" fill="hold"/>
                                        <p:tgtEl>
                                          <p:spTgt spid="55"/>
                                        </p:tgtEl>
                                        <p:attrNameLst>
                                          <p:attrName>ppt_w</p:attrName>
                                        </p:attrNameLst>
                                      </p:cBhvr>
                                      <p:tavLst>
                                        <p:tav tm="0">
                                          <p:val>
                                            <p:fltVal val="0"/>
                                          </p:val>
                                        </p:tav>
                                        <p:tav tm="100000">
                                          <p:val>
                                            <p:strVal val="#ppt_w"/>
                                          </p:val>
                                        </p:tav>
                                      </p:tavLst>
                                    </p:anim>
                                    <p:anim calcmode="lin" valueType="num">
                                      <p:cBhvr>
                                        <p:cTn id="44" dur="500" fill="hold"/>
                                        <p:tgtEl>
                                          <p:spTgt spid="55"/>
                                        </p:tgtEl>
                                        <p:attrNameLst>
                                          <p:attrName>ppt_h</p:attrName>
                                        </p:attrNameLst>
                                      </p:cBhvr>
                                      <p:tavLst>
                                        <p:tav tm="0">
                                          <p:val>
                                            <p:fltVal val="0"/>
                                          </p:val>
                                        </p:tav>
                                        <p:tav tm="100000">
                                          <p:val>
                                            <p:strVal val="#ppt_h"/>
                                          </p:val>
                                        </p:tav>
                                      </p:tavLst>
                                    </p:anim>
                                    <p:animEffect transition="in" filter="fade">
                                      <p:cBhvr>
                                        <p:cTn id="45" dur="500"/>
                                        <p:tgtEl>
                                          <p:spTgt spid="55"/>
                                        </p:tgtEl>
                                      </p:cBhvr>
                                    </p:animEffect>
                                  </p:childTnLst>
                                </p:cTn>
                              </p:par>
                            </p:childTnLst>
                          </p:cTn>
                        </p:par>
                        <p:par>
                          <p:cTn id="46" fill="hold">
                            <p:stCondLst>
                              <p:cond delay="3500"/>
                            </p:stCondLst>
                            <p:childTnLst>
                              <p:par>
                                <p:cTn id="47" presetID="22" presetClass="entr" presetSubtype="4"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wipe(down)">
                                      <p:cBhvr>
                                        <p:cTn id="49" dur="500"/>
                                        <p:tgtEl>
                                          <p:spTgt spid="46"/>
                                        </p:tgtEl>
                                      </p:cBhvr>
                                    </p:animEffect>
                                  </p:childTnLst>
                                </p:cTn>
                              </p:par>
                            </p:childTnLst>
                          </p:cTn>
                        </p:par>
                        <p:par>
                          <p:cTn id="50" fill="hold">
                            <p:stCondLst>
                              <p:cond delay="4000"/>
                            </p:stCondLst>
                            <p:childTnLst>
                              <p:par>
                                <p:cTn id="51" presetID="14" presetClass="entr" presetSubtype="10"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randombar(horizontal)">
                                      <p:cBhvr>
                                        <p:cTn id="5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p:cNvSpPr txBox="1"/>
          <p:nvPr/>
        </p:nvSpPr>
        <p:spPr>
          <a:xfrm>
            <a:off x="5472995" y="2713877"/>
            <a:ext cx="342403" cy="202461"/>
          </a:xfrm>
          <a:prstGeom prst="rect">
            <a:avLst/>
          </a:prstGeom>
          <a:noFill/>
        </p:spPr>
        <p:txBody>
          <a:bodyPr wrap="none" lIns="32227" tIns="16114" rIns="32227" bIns="16114" rtlCol="0">
            <a:spAutoFit/>
          </a:bodyPr>
          <a:lstStyle/>
          <a:p>
            <a:r>
              <a:rPr lang="id-ID" sz="1104" dirty="0">
                <a:latin typeface="方正兰亭纤黑_GBK" panose="02000000000000000000" pitchFamily="2" charset="-122"/>
                <a:ea typeface="方正兰亭纤黑_GBK" panose="02000000000000000000" pitchFamily="2" charset="-122"/>
              </a:rPr>
              <a:t>45%</a:t>
            </a:r>
          </a:p>
        </p:txBody>
      </p:sp>
      <p:sp>
        <p:nvSpPr>
          <p:cNvPr id="71" name="Rectangle 1"/>
          <p:cNvSpPr/>
          <p:nvPr/>
        </p:nvSpPr>
        <p:spPr>
          <a:xfrm>
            <a:off x="5441638" y="2933727"/>
            <a:ext cx="420958" cy="995177"/>
          </a:xfrm>
          <a:prstGeom prst="rect">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id-ID" sz="584">
              <a:solidFill>
                <a:schemeClr val="accent2"/>
              </a:solidFill>
            </a:endParaRPr>
          </a:p>
        </p:txBody>
      </p:sp>
      <p:grpSp>
        <p:nvGrpSpPr>
          <p:cNvPr id="11" name="组合 10"/>
          <p:cNvGrpSpPr/>
          <p:nvPr/>
        </p:nvGrpSpPr>
        <p:grpSpPr>
          <a:xfrm>
            <a:off x="5320561" y="3714012"/>
            <a:ext cx="620684" cy="720080"/>
            <a:chOff x="14094663" y="9878803"/>
            <a:chExt cx="1685578" cy="1915321"/>
          </a:xfrm>
        </p:grpSpPr>
        <p:sp>
          <p:nvSpPr>
            <p:cNvPr id="72" name="TextBox 71"/>
            <p:cNvSpPr txBox="1"/>
            <p:nvPr/>
          </p:nvSpPr>
          <p:spPr>
            <a:xfrm>
              <a:off x="14094663" y="11202994"/>
              <a:ext cx="1685578" cy="591130"/>
            </a:xfrm>
            <a:prstGeom prst="rect">
              <a:avLst/>
            </a:prstGeom>
            <a:noFill/>
          </p:spPr>
          <p:txBody>
            <a:bodyPr wrap="none" rtlCol="0">
              <a:spAutoFit/>
            </a:bodyPr>
            <a:lstStyle/>
            <a:p>
              <a:pPr algn="ctr"/>
              <a:r>
                <a:rPr lang="zh-CN" altLang="en-US" sz="844" dirty="0">
                  <a:solidFill>
                    <a:schemeClr val="accent2"/>
                  </a:solidFill>
                  <a:latin typeface="方正兰亭纤黑_GBK" panose="02000000000000000000" pitchFamily="2" charset="-122"/>
                  <a:ea typeface="方正兰亭纤黑_GBK" panose="02000000000000000000" pitchFamily="2" charset="-122"/>
                </a:rPr>
                <a:t>添加标题</a:t>
              </a:r>
              <a:endParaRPr lang="id-ID" sz="844" dirty="0">
                <a:solidFill>
                  <a:schemeClr val="accent2"/>
                </a:solidFill>
                <a:latin typeface="方正兰亭纤黑_GBK" panose="02000000000000000000" pitchFamily="2" charset="-122"/>
                <a:ea typeface="方正兰亭纤黑_GBK" panose="02000000000000000000" pitchFamily="2" charset="-122"/>
              </a:endParaRPr>
            </a:p>
          </p:txBody>
        </p:sp>
        <p:grpSp>
          <p:nvGrpSpPr>
            <p:cNvPr id="7" name="组合 6"/>
            <p:cNvGrpSpPr/>
            <p:nvPr/>
          </p:nvGrpSpPr>
          <p:grpSpPr>
            <a:xfrm>
              <a:off x="14421547" y="9878803"/>
              <a:ext cx="1143186" cy="1170146"/>
              <a:chOff x="14421547" y="9878803"/>
              <a:chExt cx="1143186" cy="1170146"/>
            </a:xfrm>
          </p:grpSpPr>
          <p:sp>
            <p:nvSpPr>
              <p:cNvPr id="73" name="Oval 2"/>
              <p:cNvSpPr/>
              <p:nvPr/>
            </p:nvSpPr>
            <p:spPr>
              <a:xfrm>
                <a:off x="14421547"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84">
                  <a:solidFill>
                    <a:schemeClr val="accent2"/>
                  </a:solidFill>
                </a:endParaRPr>
              </a:p>
            </p:txBody>
          </p:sp>
          <p:sp>
            <p:nvSpPr>
              <p:cNvPr id="70" name="TextBox 69"/>
              <p:cNvSpPr txBox="1"/>
              <p:nvPr/>
            </p:nvSpPr>
            <p:spPr>
              <a:xfrm>
                <a:off x="14656491" y="10165660"/>
                <a:ext cx="875871" cy="883289"/>
              </a:xfrm>
              <a:prstGeom prst="rect">
                <a:avLst/>
              </a:prstGeom>
              <a:noFill/>
            </p:spPr>
            <p:txBody>
              <a:bodyPr wrap="none" rtlCol="0">
                <a:spAutoFit/>
              </a:bodyPr>
              <a:lstStyle/>
              <a:p>
                <a:r>
                  <a:rPr lang="en-US" sz="1558" b="1" dirty="0">
                    <a:solidFill>
                      <a:schemeClr val="bg1"/>
                    </a:solidFill>
                    <a:latin typeface="思源黑体 CN Medium" pitchFamily="34" charset="-122"/>
                    <a:ea typeface="思源黑体 CN Medium" pitchFamily="34" charset="-122"/>
                  </a:rPr>
                  <a:t>A</a:t>
                </a:r>
                <a:endParaRPr lang="id-ID" sz="1558" b="1" dirty="0">
                  <a:solidFill>
                    <a:schemeClr val="bg1"/>
                  </a:solidFill>
                  <a:latin typeface="思源黑体 CN Medium" pitchFamily="34" charset="-122"/>
                  <a:ea typeface="思源黑体 CN Medium" pitchFamily="34" charset="-122"/>
                </a:endParaRPr>
              </a:p>
            </p:txBody>
          </p:sp>
        </p:grpSp>
      </p:grpSp>
      <p:grpSp>
        <p:nvGrpSpPr>
          <p:cNvPr id="6" name="组合 5"/>
          <p:cNvGrpSpPr/>
          <p:nvPr/>
        </p:nvGrpSpPr>
        <p:grpSpPr>
          <a:xfrm>
            <a:off x="1393963" y="3026017"/>
            <a:ext cx="3260655" cy="1398851"/>
            <a:chOff x="3431297" y="8048830"/>
            <a:chExt cx="8854891" cy="3720769"/>
          </a:xfrm>
        </p:grpSpPr>
        <p:sp>
          <p:nvSpPr>
            <p:cNvPr id="27" name="TextBox 26"/>
            <p:cNvSpPr txBox="1"/>
            <p:nvPr/>
          </p:nvSpPr>
          <p:spPr>
            <a:xfrm>
              <a:off x="3431297" y="10890989"/>
              <a:ext cx="1685576" cy="591131"/>
            </a:xfrm>
            <a:prstGeom prst="rect">
              <a:avLst/>
            </a:prstGeom>
            <a:noFill/>
          </p:spPr>
          <p:txBody>
            <a:bodyPr wrap="none" rtlCol="0">
              <a:spAutoFit/>
            </a:bodyPr>
            <a:lstStyle/>
            <a:p>
              <a:r>
                <a:rPr lang="zh-CN" altLang="en-US" sz="844" dirty="0">
                  <a:solidFill>
                    <a:schemeClr val="tx1">
                      <a:lumMod val="50000"/>
                      <a:lumOff val="50000"/>
                    </a:schemeClr>
                  </a:solidFill>
                  <a:latin typeface="思源黑体 CN Medium" pitchFamily="34" charset="-122"/>
                  <a:ea typeface="思源黑体 CN Medium" pitchFamily="34" charset="-122"/>
                </a:rPr>
                <a:t>添加标题</a:t>
              </a:r>
              <a:endParaRPr lang="id-ID" altLang="zh-CN" sz="844" dirty="0">
                <a:solidFill>
                  <a:schemeClr val="tx1">
                    <a:lumMod val="50000"/>
                    <a:lumOff val="50000"/>
                  </a:schemeClr>
                </a:solidFill>
                <a:latin typeface="思源黑体 CN Medium" pitchFamily="34" charset="-122"/>
                <a:ea typeface="思源黑体 CN Medium" pitchFamily="34" charset="-122"/>
              </a:endParaRPr>
            </a:p>
          </p:txBody>
        </p:sp>
        <p:grpSp>
          <p:nvGrpSpPr>
            <p:cNvPr id="148" name="组合 147"/>
            <p:cNvGrpSpPr/>
            <p:nvPr/>
          </p:nvGrpSpPr>
          <p:grpSpPr>
            <a:xfrm>
              <a:off x="5238872" y="8262350"/>
              <a:ext cx="5824782" cy="2884595"/>
              <a:chOff x="5084915" y="8029674"/>
              <a:chExt cx="4462044" cy="2884595"/>
            </a:xfrm>
          </p:grpSpPr>
          <p:cxnSp>
            <p:nvCxnSpPr>
              <p:cNvPr id="53" name="Straight Connector 54"/>
              <p:cNvCxnSpPr/>
              <p:nvPr/>
            </p:nvCxnSpPr>
            <p:spPr>
              <a:xfrm>
                <a:off x="5084917" y="10910699"/>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2" name="Straight Connector 20"/>
              <p:cNvCxnSpPr/>
              <p:nvPr/>
            </p:nvCxnSpPr>
            <p:spPr>
              <a:xfrm>
                <a:off x="5084915" y="10910699"/>
                <a:ext cx="258491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93" name="Straight Connector 54"/>
              <p:cNvCxnSpPr/>
              <p:nvPr/>
            </p:nvCxnSpPr>
            <p:spPr>
              <a:xfrm>
                <a:off x="5084917" y="9973890"/>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4" name="Straight Connector 20"/>
              <p:cNvCxnSpPr/>
              <p:nvPr/>
            </p:nvCxnSpPr>
            <p:spPr>
              <a:xfrm>
                <a:off x="5084915" y="9973890"/>
                <a:ext cx="381446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100" name="Straight Connector 54"/>
              <p:cNvCxnSpPr/>
              <p:nvPr/>
            </p:nvCxnSpPr>
            <p:spPr>
              <a:xfrm>
                <a:off x="5084917" y="9109794"/>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1" name="Straight Connector 20"/>
              <p:cNvCxnSpPr/>
              <p:nvPr/>
            </p:nvCxnSpPr>
            <p:spPr>
              <a:xfrm>
                <a:off x="5084915" y="9109794"/>
                <a:ext cx="258491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107" name="Straight Connector 54"/>
              <p:cNvCxnSpPr/>
              <p:nvPr/>
            </p:nvCxnSpPr>
            <p:spPr>
              <a:xfrm>
                <a:off x="5084917" y="8029674"/>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8" name="Straight Connector 20"/>
              <p:cNvCxnSpPr/>
              <p:nvPr/>
            </p:nvCxnSpPr>
            <p:spPr>
              <a:xfrm>
                <a:off x="5084915" y="8029674"/>
                <a:ext cx="381446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grpSp>
        <p:grpSp>
          <p:nvGrpSpPr>
            <p:cNvPr id="117" name="组合 116"/>
            <p:cNvGrpSpPr/>
            <p:nvPr/>
          </p:nvGrpSpPr>
          <p:grpSpPr>
            <a:xfrm>
              <a:off x="11320490" y="8072071"/>
              <a:ext cx="965698" cy="830246"/>
              <a:chOff x="10521786" y="8009529"/>
              <a:chExt cx="965698" cy="830246"/>
            </a:xfrm>
          </p:grpSpPr>
          <p:sp>
            <p:nvSpPr>
              <p:cNvPr id="110"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12"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13"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algn="ctr"/>
                <a:r>
                  <a:rPr lang="id-ID" sz="714" dirty="0">
                    <a:solidFill>
                      <a:schemeClr val="bg1"/>
                    </a:solidFill>
                    <a:latin typeface="+mj-lt"/>
                    <a:ea typeface="Roboto Lt" pitchFamily="2" charset="0"/>
                  </a:rPr>
                  <a:t>95%</a:t>
                </a:r>
              </a:p>
            </p:txBody>
          </p:sp>
        </p:grpSp>
        <p:grpSp>
          <p:nvGrpSpPr>
            <p:cNvPr id="118" name="组合 117"/>
            <p:cNvGrpSpPr/>
            <p:nvPr/>
          </p:nvGrpSpPr>
          <p:grpSpPr>
            <a:xfrm>
              <a:off x="11320490" y="9138448"/>
              <a:ext cx="965698" cy="830246"/>
              <a:chOff x="10521786" y="8009529"/>
              <a:chExt cx="965698" cy="830246"/>
            </a:xfrm>
          </p:grpSpPr>
          <p:sp>
            <p:nvSpPr>
              <p:cNvPr id="119"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0"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1"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algn="ctr"/>
                <a:r>
                  <a:rPr lang="id-ID" sz="714" dirty="0">
                    <a:solidFill>
                      <a:schemeClr val="bg1"/>
                    </a:solidFill>
                    <a:latin typeface="+mj-lt"/>
                    <a:ea typeface="Roboto Lt" pitchFamily="2" charset="0"/>
                  </a:rPr>
                  <a:t>95%</a:t>
                </a:r>
              </a:p>
            </p:txBody>
          </p:sp>
        </p:grpSp>
        <p:grpSp>
          <p:nvGrpSpPr>
            <p:cNvPr id="122" name="组合 121"/>
            <p:cNvGrpSpPr/>
            <p:nvPr/>
          </p:nvGrpSpPr>
          <p:grpSpPr>
            <a:xfrm>
              <a:off x="11320490" y="9998974"/>
              <a:ext cx="965698" cy="830246"/>
              <a:chOff x="10521786" y="8009529"/>
              <a:chExt cx="965698" cy="830246"/>
            </a:xfrm>
          </p:grpSpPr>
          <p:sp>
            <p:nvSpPr>
              <p:cNvPr id="123"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4"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5"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algn="ctr"/>
                <a:r>
                  <a:rPr lang="id-ID" sz="714" dirty="0">
                    <a:solidFill>
                      <a:schemeClr val="bg1"/>
                    </a:solidFill>
                    <a:latin typeface="+mj-lt"/>
                    <a:ea typeface="Roboto Lt" pitchFamily="2" charset="0"/>
                  </a:rPr>
                  <a:t>95%</a:t>
                </a:r>
              </a:p>
            </p:txBody>
          </p:sp>
        </p:grpSp>
        <p:grpSp>
          <p:nvGrpSpPr>
            <p:cNvPr id="126" name="组合 125"/>
            <p:cNvGrpSpPr/>
            <p:nvPr/>
          </p:nvGrpSpPr>
          <p:grpSpPr>
            <a:xfrm>
              <a:off x="11320490" y="10939353"/>
              <a:ext cx="965698" cy="830246"/>
              <a:chOff x="10521786" y="8009529"/>
              <a:chExt cx="965698" cy="830246"/>
            </a:xfrm>
          </p:grpSpPr>
          <p:sp>
            <p:nvSpPr>
              <p:cNvPr id="127"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8"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9"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algn="ctr"/>
                <a:r>
                  <a:rPr lang="id-ID" sz="714" dirty="0">
                    <a:solidFill>
                      <a:schemeClr val="bg1"/>
                    </a:solidFill>
                    <a:latin typeface="+mj-lt"/>
                    <a:ea typeface="Roboto Lt" pitchFamily="2" charset="0"/>
                  </a:rPr>
                  <a:t>95%</a:t>
                </a:r>
              </a:p>
            </p:txBody>
          </p:sp>
        </p:grpSp>
        <p:sp>
          <p:nvSpPr>
            <p:cNvPr id="130" name="TextBox 129"/>
            <p:cNvSpPr txBox="1"/>
            <p:nvPr/>
          </p:nvSpPr>
          <p:spPr>
            <a:xfrm>
              <a:off x="3431297" y="9994401"/>
              <a:ext cx="1685576" cy="591131"/>
            </a:xfrm>
            <a:prstGeom prst="rect">
              <a:avLst/>
            </a:prstGeom>
            <a:noFill/>
          </p:spPr>
          <p:txBody>
            <a:bodyPr wrap="none" rtlCol="0">
              <a:spAutoFit/>
            </a:bodyPr>
            <a:lstStyle/>
            <a:p>
              <a:r>
                <a:rPr lang="zh-CN" altLang="en-US" sz="844" dirty="0">
                  <a:solidFill>
                    <a:schemeClr val="tx1">
                      <a:lumMod val="50000"/>
                      <a:lumOff val="50000"/>
                    </a:schemeClr>
                  </a:solidFill>
                  <a:latin typeface="思源黑体 CN Medium" pitchFamily="34" charset="-122"/>
                  <a:ea typeface="思源黑体 CN Medium" pitchFamily="34" charset="-122"/>
                </a:rPr>
                <a:t>添加标题</a:t>
              </a:r>
              <a:endParaRPr lang="id-ID" altLang="zh-CN" sz="844" dirty="0">
                <a:solidFill>
                  <a:schemeClr val="tx1">
                    <a:lumMod val="50000"/>
                    <a:lumOff val="50000"/>
                  </a:schemeClr>
                </a:solidFill>
                <a:latin typeface="思源黑体 CN Medium" pitchFamily="34" charset="-122"/>
                <a:ea typeface="思源黑体 CN Medium" pitchFamily="34" charset="-122"/>
              </a:endParaRPr>
            </a:p>
          </p:txBody>
        </p:sp>
        <p:sp>
          <p:nvSpPr>
            <p:cNvPr id="131" name="TextBox 130"/>
            <p:cNvSpPr txBox="1"/>
            <p:nvPr/>
          </p:nvSpPr>
          <p:spPr>
            <a:xfrm>
              <a:off x="3431297" y="9158594"/>
              <a:ext cx="1685576" cy="591131"/>
            </a:xfrm>
            <a:prstGeom prst="rect">
              <a:avLst/>
            </a:prstGeom>
            <a:noFill/>
          </p:spPr>
          <p:txBody>
            <a:bodyPr wrap="none" rtlCol="0">
              <a:spAutoFit/>
            </a:bodyPr>
            <a:lstStyle/>
            <a:p>
              <a:r>
                <a:rPr lang="zh-CN" altLang="en-US" sz="844" dirty="0">
                  <a:solidFill>
                    <a:schemeClr val="tx1">
                      <a:lumMod val="50000"/>
                      <a:lumOff val="50000"/>
                    </a:schemeClr>
                  </a:solidFill>
                  <a:latin typeface="思源黑体 CN Medium" pitchFamily="34" charset="-122"/>
                  <a:ea typeface="思源黑体 CN Medium" pitchFamily="34" charset="-122"/>
                </a:rPr>
                <a:t>添加标题</a:t>
              </a:r>
              <a:endParaRPr lang="id-ID" altLang="zh-CN" sz="844" dirty="0">
                <a:solidFill>
                  <a:schemeClr val="tx1">
                    <a:lumMod val="50000"/>
                    <a:lumOff val="50000"/>
                  </a:schemeClr>
                </a:solidFill>
                <a:latin typeface="思源黑体 CN Medium" pitchFamily="34" charset="-122"/>
                <a:ea typeface="思源黑体 CN Medium" pitchFamily="34" charset="-122"/>
              </a:endParaRPr>
            </a:p>
          </p:txBody>
        </p:sp>
        <p:sp>
          <p:nvSpPr>
            <p:cNvPr id="132" name="TextBox 131"/>
            <p:cNvSpPr txBox="1"/>
            <p:nvPr/>
          </p:nvSpPr>
          <p:spPr>
            <a:xfrm>
              <a:off x="3431297" y="8048830"/>
              <a:ext cx="1685576" cy="591131"/>
            </a:xfrm>
            <a:prstGeom prst="rect">
              <a:avLst/>
            </a:prstGeom>
            <a:noFill/>
          </p:spPr>
          <p:txBody>
            <a:bodyPr wrap="none" rtlCol="0">
              <a:spAutoFit/>
            </a:bodyPr>
            <a:lstStyle/>
            <a:p>
              <a:r>
                <a:rPr lang="zh-CN" altLang="en-US" sz="844" dirty="0">
                  <a:solidFill>
                    <a:schemeClr val="tx1">
                      <a:lumMod val="50000"/>
                      <a:lumOff val="50000"/>
                    </a:schemeClr>
                  </a:solidFill>
                  <a:latin typeface="思源黑体 CN Medium" pitchFamily="34" charset="-122"/>
                  <a:ea typeface="思源黑体 CN Medium" pitchFamily="34" charset="-122"/>
                </a:rPr>
                <a:t>添加标题</a:t>
              </a:r>
              <a:endParaRPr lang="id-ID" altLang="zh-CN" sz="844" dirty="0">
                <a:solidFill>
                  <a:schemeClr val="tx1">
                    <a:lumMod val="50000"/>
                    <a:lumOff val="50000"/>
                  </a:schemeClr>
                </a:solidFill>
                <a:latin typeface="思源黑体 CN Medium" pitchFamily="34" charset="-122"/>
                <a:ea typeface="思源黑体 CN Medium" pitchFamily="34" charset="-122"/>
              </a:endParaRPr>
            </a:p>
          </p:txBody>
        </p:sp>
      </p:grpSp>
      <p:sp>
        <p:nvSpPr>
          <p:cNvPr id="133" name="TextBox 132"/>
          <p:cNvSpPr txBox="1"/>
          <p:nvPr/>
        </p:nvSpPr>
        <p:spPr>
          <a:xfrm>
            <a:off x="6119250" y="1975166"/>
            <a:ext cx="342403" cy="202461"/>
          </a:xfrm>
          <a:prstGeom prst="rect">
            <a:avLst/>
          </a:prstGeom>
          <a:noFill/>
        </p:spPr>
        <p:txBody>
          <a:bodyPr wrap="none" lIns="32227" tIns="16114" rIns="32227" bIns="16114" rtlCol="0">
            <a:spAutoFit/>
          </a:bodyPr>
          <a:lstStyle/>
          <a:p>
            <a:r>
              <a:rPr lang="en-US" sz="1104" dirty="0">
                <a:latin typeface="方正兰亭纤黑_GBK" panose="02000000000000000000" pitchFamily="2" charset="-122"/>
                <a:ea typeface="方正兰亭纤黑_GBK" panose="02000000000000000000" pitchFamily="2" charset="-122"/>
              </a:rPr>
              <a:t>8</a:t>
            </a:r>
            <a:r>
              <a:rPr lang="id-ID" sz="1104" dirty="0">
                <a:latin typeface="方正兰亭纤黑_GBK" panose="02000000000000000000" pitchFamily="2" charset="-122"/>
                <a:ea typeface="方正兰亭纤黑_GBK" panose="02000000000000000000" pitchFamily="2" charset="-122"/>
              </a:rPr>
              <a:t>5%</a:t>
            </a:r>
          </a:p>
        </p:txBody>
      </p:sp>
      <p:sp>
        <p:nvSpPr>
          <p:cNvPr id="134" name="Rectangle 1"/>
          <p:cNvSpPr/>
          <p:nvPr/>
        </p:nvSpPr>
        <p:spPr>
          <a:xfrm>
            <a:off x="6087892" y="2285021"/>
            <a:ext cx="420958" cy="1643883"/>
          </a:xfrm>
          <a:prstGeom prst="rect">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id-ID" sz="584">
              <a:solidFill>
                <a:schemeClr val="accent2"/>
              </a:solidFill>
            </a:endParaRPr>
          </a:p>
        </p:txBody>
      </p:sp>
      <p:grpSp>
        <p:nvGrpSpPr>
          <p:cNvPr id="12" name="组合 11"/>
          <p:cNvGrpSpPr/>
          <p:nvPr/>
        </p:nvGrpSpPr>
        <p:grpSpPr>
          <a:xfrm>
            <a:off x="5966815" y="3714012"/>
            <a:ext cx="620684" cy="720080"/>
            <a:chOff x="15849682" y="9878803"/>
            <a:chExt cx="1685578" cy="1915321"/>
          </a:xfrm>
        </p:grpSpPr>
        <p:sp>
          <p:nvSpPr>
            <p:cNvPr id="135" name="TextBox 134"/>
            <p:cNvSpPr txBox="1"/>
            <p:nvPr/>
          </p:nvSpPr>
          <p:spPr>
            <a:xfrm>
              <a:off x="15849682" y="11202994"/>
              <a:ext cx="1685578" cy="591130"/>
            </a:xfrm>
            <a:prstGeom prst="rect">
              <a:avLst/>
            </a:prstGeom>
            <a:noFill/>
          </p:spPr>
          <p:txBody>
            <a:bodyPr wrap="none" rtlCol="0">
              <a:spAutoFit/>
            </a:bodyPr>
            <a:lstStyle/>
            <a:p>
              <a:pPr algn="ctr"/>
              <a:r>
                <a:rPr lang="zh-CN" altLang="en-US" sz="844" dirty="0">
                  <a:solidFill>
                    <a:schemeClr val="accent2"/>
                  </a:solidFill>
                  <a:latin typeface="方正兰亭纤黑_GBK" panose="02000000000000000000" pitchFamily="2" charset="-122"/>
                  <a:ea typeface="方正兰亭纤黑_GBK" panose="02000000000000000000" pitchFamily="2" charset="-122"/>
                </a:rPr>
                <a:t>添加标题</a:t>
              </a:r>
              <a:endParaRPr lang="id-ID" sz="844" dirty="0">
                <a:solidFill>
                  <a:schemeClr val="accent2"/>
                </a:solidFill>
                <a:latin typeface="方正兰亭纤黑_GBK" panose="02000000000000000000" pitchFamily="2" charset="-122"/>
                <a:ea typeface="方正兰亭纤黑_GBK" panose="02000000000000000000" pitchFamily="2" charset="-122"/>
              </a:endParaRPr>
            </a:p>
          </p:txBody>
        </p:sp>
        <p:grpSp>
          <p:nvGrpSpPr>
            <p:cNvPr id="8" name="组合 7"/>
            <p:cNvGrpSpPr/>
            <p:nvPr/>
          </p:nvGrpSpPr>
          <p:grpSpPr>
            <a:xfrm>
              <a:off x="16176566" y="9878803"/>
              <a:ext cx="1143186" cy="1170146"/>
              <a:chOff x="16176566" y="9878803"/>
              <a:chExt cx="1143186" cy="1170146"/>
            </a:xfrm>
          </p:grpSpPr>
          <p:sp>
            <p:nvSpPr>
              <p:cNvPr id="136" name="Oval 2"/>
              <p:cNvSpPr/>
              <p:nvPr/>
            </p:nvSpPr>
            <p:spPr>
              <a:xfrm>
                <a:off x="161765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84">
                  <a:solidFill>
                    <a:schemeClr val="accent2"/>
                  </a:solidFill>
                </a:endParaRPr>
              </a:p>
            </p:txBody>
          </p:sp>
          <p:sp>
            <p:nvSpPr>
              <p:cNvPr id="137" name="TextBox 136"/>
              <p:cNvSpPr txBox="1"/>
              <p:nvPr/>
            </p:nvSpPr>
            <p:spPr>
              <a:xfrm>
                <a:off x="16411510" y="10165660"/>
                <a:ext cx="841045" cy="883289"/>
              </a:xfrm>
              <a:prstGeom prst="rect">
                <a:avLst/>
              </a:prstGeom>
              <a:noFill/>
            </p:spPr>
            <p:txBody>
              <a:bodyPr wrap="none" rtlCol="0">
                <a:spAutoFit/>
              </a:bodyPr>
              <a:lstStyle/>
              <a:p>
                <a:r>
                  <a:rPr lang="en-US" sz="1558" b="1" dirty="0">
                    <a:solidFill>
                      <a:schemeClr val="bg1"/>
                    </a:solidFill>
                    <a:latin typeface="思源黑体 CN Medium" pitchFamily="34" charset="-122"/>
                    <a:ea typeface="思源黑体 CN Medium" pitchFamily="34" charset="-122"/>
                  </a:rPr>
                  <a:t>B</a:t>
                </a:r>
                <a:endParaRPr lang="id-ID" sz="1558" b="1" dirty="0">
                  <a:solidFill>
                    <a:schemeClr val="bg1"/>
                  </a:solidFill>
                  <a:latin typeface="思源黑体 CN Medium" pitchFamily="34" charset="-122"/>
                  <a:ea typeface="思源黑体 CN Medium" pitchFamily="34" charset="-122"/>
                </a:endParaRPr>
              </a:p>
            </p:txBody>
          </p:sp>
        </p:grpSp>
      </p:grpSp>
      <p:sp>
        <p:nvSpPr>
          <p:cNvPr id="138" name="TextBox 137"/>
          <p:cNvSpPr txBox="1"/>
          <p:nvPr/>
        </p:nvSpPr>
        <p:spPr>
          <a:xfrm>
            <a:off x="6782141" y="2272956"/>
            <a:ext cx="342403" cy="202461"/>
          </a:xfrm>
          <a:prstGeom prst="rect">
            <a:avLst/>
          </a:prstGeom>
          <a:noFill/>
        </p:spPr>
        <p:txBody>
          <a:bodyPr wrap="none" lIns="32227" tIns="16114" rIns="32227" bIns="16114" rtlCol="0">
            <a:spAutoFit/>
          </a:bodyPr>
          <a:lstStyle/>
          <a:p>
            <a:r>
              <a:rPr lang="en-US" sz="1104" dirty="0">
                <a:latin typeface="方正兰亭纤黑_GBK" panose="02000000000000000000" pitchFamily="2" charset="-122"/>
                <a:ea typeface="方正兰亭纤黑_GBK" panose="02000000000000000000" pitchFamily="2" charset="-122"/>
              </a:rPr>
              <a:t>6</a:t>
            </a:r>
            <a:r>
              <a:rPr lang="id-ID" sz="1104" dirty="0">
                <a:latin typeface="方正兰亭纤黑_GBK" panose="02000000000000000000" pitchFamily="2" charset="-122"/>
                <a:ea typeface="方正兰亭纤黑_GBK" panose="02000000000000000000" pitchFamily="2" charset="-122"/>
              </a:rPr>
              <a:t>5%</a:t>
            </a:r>
          </a:p>
        </p:txBody>
      </p:sp>
      <p:sp>
        <p:nvSpPr>
          <p:cNvPr id="139" name="Rectangle 1"/>
          <p:cNvSpPr/>
          <p:nvPr/>
        </p:nvSpPr>
        <p:spPr>
          <a:xfrm>
            <a:off x="6750783" y="2546951"/>
            <a:ext cx="420958" cy="1381953"/>
          </a:xfrm>
          <a:prstGeom prst="rect">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id-ID" sz="584">
              <a:solidFill>
                <a:schemeClr val="accent2"/>
              </a:solidFill>
            </a:endParaRPr>
          </a:p>
        </p:txBody>
      </p:sp>
      <p:grpSp>
        <p:nvGrpSpPr>
          <p:cNvPr id="13" name="组合 12"/>
          <p:cNvGrpSpPr/>
          <p:nvPr/>
        </p:nvGrpSpPr>
        <p:grpSpPr>
          <a:xfrm>
            <a:off x="6629707" y="3714012"/>
            <a:ext cx="620684" cy="720080"/>
            <a:chOff x="17649882" y="9878803"/>
            <a:chExt cx="1685578" cy="1915321"/>
          </a:xfrm>
        </p:grpSpPr>
        <p:sp>
          <p:nvSpPr>
            <p:cNvPr id="140" name="TextBox 139"/>
            <p:cNvSpPr txBox="1"/>
            <p:nvPr/>
          </p:nvSpPr>
          <p:spPr>
            <a:xfrm>
              <a:off x="17649882" y="11202994"/>
              <a:ext cx="1685578" cy="591130"/>
            </a:xfrm>
            <a:prstGeom prst="rect">
              <a:avLst/>
            </a:prstGeom>
            <a:noFill/>
          </p:spPr>
          <p:txBody>
            <a:bodyPr wrap="none" rtlCol="0">
              <a:spAutoFit/>
            </a:bodyPr>
            <a:lstStyle/>
            <a:p>
              <a:pPr algn="ctr"/>
              <a:r>
                <a:rPr lang="zh-CN" altLang="en-US" sz="844" dirty="0">
                  <a:solidFill>
                    <a:schemeClr val="accent2"/>
                  </a:solidFill>
                  <a:latin typeface="方正兰亭纤黑_GBK" panose="02000000000000000000" pitchFamily="2" charset="-122"/>
                  <a:ea typeface="方正兰亭纤黑_GBK" panose="02000000000000000000" pitchFamily="2" charset="-122"/>
                </a:rPr>
                <a:t>添加标题</a:t>
              </a:r>
              <a:endParaRPr lang="id-ID" sz="844" dirty="0">
                <a:solidFill>
                  <a:schemeClr val="accent2"/>
                </a:solidFill>
                <a:latin typeface="方正兰亭纤黑_GBK" panose="02000000000000000000" pitchFamily="2" charset="-122"/>
                <a:ea typeface="方正兰亭纤黑_GBK" panose="02000000000000000000" pitchFamily="2" charset="-122"/>
              </a:endParaRPr>
            </a:p>
          </p:txBody>
        </p:sp>
        <p:grpSp>
          <p:nvGrpSpPr>
            <p:cNvPr id="9" name="组合 8"/>
            <p:cNvGrpSpPr/>
            <p:nvPr/>
          </p:nvGrpSpPr>
          <p:grpSpPr>
            <a:xfrm>
              <a:off x="17976766" y="9878803"/>
              <a:ext cx="1143186" cy="1170146"/>
              <a:chOff x="17976766" y="9878803"/>
              <a:chExt cx="1143186" cy="1170146"/>
            </a:xfrm>
          </p:grpSpPr>
          <p:sp>
            <p:nvSpPr>
              <p:cNvPr id="141" name="Oval 2"/>
              <p:cNvSpPr/>
              <p:nvPr/>
            </p:nvSpPr>
            <p:spPr>
              <a:xfrm>
                <a:off x="179767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84">
                  <a:solidFill>
                    <a:schemeClr val="accent2"/>
                  </a:solidFill>
                </a:endParaRPr>
              </a:p>
            </p:txBody>
          </p:sp>
          <p:sp>
            <p:nvSpPr>
              <p:cNvPr id="142" name="TextBox 141"/>
              <p:cNvSpPr txBox="1"/>
              <p:nvPr/>
            </p:nvSpPr>
            <p:spPr>
              <a:xfrm>
                <a:off x="18211710" y="10165660"/>
                <a:ext cx="845401" cy="883289"/>
              </a:xfrm>
              <a:prstGeom prst="rect">
                <a:avLst/>
              </a:prstGeom>
              <a:noFill/>
            </p:spPr>
            <p:txBody>
              <a:bodyPr wrap="none" rtlCol="0">
                <a:spAutoFit/>
              </a:bodyPr>
              <a:lstStyle/>
              <a:p>
                <a:r>
                  <a:rPr lang="en-US" sz="1558" b="1" dirty="0">
                    <a:solidFill>
                      <a:schemeClr val="bg1"/>
                    </a:solidFill>
                    <a:latin typeface="思源黑体 CN Medium" pitchFamily="34" charset="-122"/>
                    <a:ea typeface="思源黑体 CN Medium" pitchFamily="34" charset="-122"/>
                  </a:rPr>
                  <a:t>C</a:t>
                </a:r>
                <a:endParaRPr lang="id-ID" sz="1558" b="1" dirty="0">
                  <a:solidFill>
                    <a:schemeClr val="bg1"/>
                  </a:solidFill>
                  <a:latin typeface="思源黑体 CN Medium" pitchFamily="34" charset="-122"/>
                  <a:ea typeface="思源黑体 CN Medium" pitchFamily="34" charset="-122"/>
                </a:endParaRPr>
              </a:p>
            </p:txBody>
          </p:sp>
        </p:grpSp>
      </p:grpSp>
      <p:sp>
        <p:nvSpPr>
          <p:cNvPr id="143" name="TextBox 142"/>
          <p:cNvSpPr txBox="1"/>
          <p:nvPr/>
        </p:nvSpPr>
        <p:spPr>
          <a:xfrm>
            <a:off x="7456568" y="1839805"/>
            <a:ext cx="342403" cy="202461"/>
          </a:xfrm>
          <a:prstGeom prst="rect">
            <a:avLst/>
          </a:prstGeom>
          <a:noFill/>
        </p:spPr>
        <p:txBody>
          <a:bodyPr wrap="none" lIns="32227" tIns="16114" rIns="32227" bIns="16114" rtlCol="0">
            <a:spAutoFit/>
          </a:bodyPr>
          <a:lstStyle/>
          <a:p>
            <a:r>
              <a:rPr lang="en-US" sz="1104" dirty="0">
                <a:latin typeface="方正兰亭纤黑_GBK" panose="02000000000000000000" pitchFamily="2" charset="-122"/>
                <a:ea typeface="方正兰亭纤黑_GBK" panose="02000000000000000000" pitchFamily="2" charset="-122"/>
              </a:rPr>
              <a:t>9</a:t>
            </a:r>
            <a:r>
              <a:rPr lang="id-ID" sz="1104" dirty="0">
                <a:latin typeface="方正兰亭纤黑_GBK" panose="02000000000000000000" pitchFamily="2" charset="-122"/>
                <a:ea typeface="方正兰亭纤黑_GBK" panose="02000000000000000000" pitchFamily="2" charset="-122"/>
              </a:rPr>
              <a:t>5%</a:t>
            </a:r>
          </a:p>
        </p:txBody>
      </p:sp>
      <p:sp>
        <p:nvSpPr>
          <p:cNvPr id="144" name="Rectangle 1"/>
          <p:cNvSpPr/>
          <p:nvPr/>
        </p:nvSpPr>
        <p:spPr>
          <a:xfrm>
            <a:off x="7413675" y="2042774"/>
            <a:ext cx="420958" cy="1886129"/>
          </a:xfrm>
          <a:prstGeom prst="rect">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id-ID" sz="584">
              <a:solidFill>
                <a:schemeClr val="accent2"/>
              </a:solidFill>
            </a:endParaRPr>
          </a:p>
        </p:txBody>
      </p:sp>
      <p:grpSp>
        <p:nvGrpSpPr>
          <p:cNvPr id="14" name="组合 13"/>
          <p:cNvGrpSpPr/>
          <p:nvPr/>
        </p:nvGrpSpPr>
        <p:grpSpPr>
          <a:xfrm>
            <a:off x="7292599" y="3714012"/>
            <a:ext cx="620684" cy="720080"/>
            <a:chOff x="19450082" y="9878803"/>
            <a:chExt cx="1685578" cy="1915321"/>
          </a:xfrm>
        </p:grpSpPr>
        <p:sp>
          <p:nvSpPr>
            <p:cNvPr id="145" name="TextBox 144"/>
            <p:cNvSpPr txBox="1"/>
            <p:nvPr/>
          </p:nvSpPr>
          <p:spPr>
            <a:xfrm>
              <a:off x="19450082" y="11202994"/>
              <a:ext cx="1685578" cy="591130"/>
            </a:xfrm>
            <a:prstGeom prst="rect">
              <a:avLst/>
            </a:prstGeom>
            <a:noFill/>
          </p:spPr>
          <p:txBody>
            <a:bodyPr wrap="none" rtlCol="0">
              <a:spAutoFit/>
            </a:bodyPr>
            <a:lstStyle/>
            <a:p>
              <a:pPr algn="ctr"/>
              <a:r>
                <a:rPr lang="zh-CN" altLang="en-US" sz="844" dirty="0">
                  <a:solidFill>
                    <a:schemeClr val="accent2"/>
                  </a:solidFill>
                  <a:latin typeface="方正兰亭纤黑_GBK" panose="02000000000000000000" pitchFamily="2" charset="-122"/>
                  <a:ea typeface="方正兰亭纤黑_GBK" panose="02000000000000000000" pitchFamily="2" charset="-122"/>
                </a:rPr>
                <a:t>添加标题</a:t>
              </a:r>
              <a:endParaRPr lang="id-ID" sz="844" dirty="0">
                <a:solidFill>
                  <a:schemeClr val="accent2"/>
                </a:solidFill>
                <a:latin typeface="方正兰亭纤黑_GBK" panose="02000000000000000000" pitchFamily="2" charset="-122"/>
                <a:ea typeface="方正兰亭纤黑_GBK" panose="02000000000000000000" pitchFamily="2" charset="-122"/>
              </a:endParaRPr>
            </a:p>
          </p:txBody>
        </p:sp>
        <p:grpSp>
          <p:nvGrpSpPr>
            <p:cNvPr id="10" name="组合 9"/>
            <p:cNvGrpSpPr/>
            <p:nvPr/>
          </p:nvGrpSpPr>
          <p:grpSpPr>
            <a:xfrm>
              <a:off x="19776966" y="9878803"/>
              <a:ext cx="1143186" cy="1170146"/>
              <a:chOff x="19776966" y="9878803"/>
              <a:chExt cx="1143186" cy="1170146"/>
            </a:xfrm>
          </p:grpSpPr>
          <p:sp>
            <p:nvSpPr>
              <p:cNvPr id="146" name="Oval 2"/>
              <p:cNvSpPr/>
              <p:nvPr/>
            </p:nvSpPr>
            <p:spPr>
              <a:xfrm>
                <a:off x="197769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84">
                  <a:solidFill>
                    <a:schemeClr val="accent2"/>
                  </a:solidFill>
                </a:endParaRPr>
              </a:p>
            </p:txBody>
          </p:sp>
          <p:sp>
            <p:nvSpPr>
              <p:cNvPr id="147" name="TextBox 146"/>
              <p:cNvSpPr txBox="1"/>
              <p:nvPr/>
            </p:nvSpPr>
            <p:spPr>
              <a:xfrm>
                <a:off x="20011910" y="10165660"/>
                <a:ext cx="901990" cy="883289"/>
              </a:xfrm>
              <a:prstGeom prst="rect">
                <a:avLst/>
              </a:prstGeom>
              <a:noFill/>
            </p:spPr>
            <p:txBody>
              <a:bodyPr wrap="none" rtlCol="0">
                <a:spAutoFit/>
              </a:bodyPr>
              <a:lstStyle/>
              <a:p>
                <a:r>
                  <a:rPr lang="en-US" sz="1558" b="1" dirty="0">
                    <a:solidFill>
                      <a:schemeClr val="bg1"/>
                    </a:solidFill>
                    <a:latin typeface="思源黑体 CN Medium" pitchFamily="34" charset="-122"/>
                    <a:ea typeface="思源黑体 CN Medium" pitchFamily="34" charset="-122"/>
                  </a:rPr>
                  <a:t>D</a:t>
                </a:r>
                <a:endParaRPr lang="id-ID" sz="1558" b="1" dirty="0">
                  <a:solidFill>
                    <a:schemeClr val="bg1"/>
                  </a:solidFill>
                  <a:latin typeface="思源黑体 CN Medium" pitchFamily="34" charset="-122"/>
                  <a:ea typeface="思源黑体 CN Medium" pitchFamily="34" charset="-122"/>
                </a:endParaRPr>
              </a:p>
            </p:txBody>
          </p:sp>
        </p:grpSp>
      </p:grpSp>
      <p:grpSp>
        <p:nvGrpSpPr>
          <p:cNvPr id="5" name="组合 4"/>
          <p:cNvGrpSpPr/>
          <p:nvPr/>
        </p:nvGrpSpPr>
        <p:grpSpPr>
          <a:xfrm>
            <a:off x="1355447" y="1750962"/>
            <a:ext cx="3322617" cy="959858"/>
            <a:chOff x="3326696" y="4657342"/>
            <a:chExt cx="9023161" cy="2553102"/>
          </a:xfrm>
        </p:grpSpPr>
        <p:grpSp>
          <p:nvGrpSpPr>
            <p:cNvPr id="4" name="组合 3"/>
            <p:cNvGrpSpPr/>
            <p:nvPr/>
          </p:nvGrpSpPr>
          <p:grpSpPr>
            <a:xfrm>
              <a:off x="3342296" y="4657342"/>
              <a:ext cx="2230265" cy="644344"/>
              <a:chOff x="3342296" y="4657342"/>
              <a:chExt cx="2230265" cy="644344"/>
            </a:xfrm>
          </p:grpSpPr>
          <p:sp>
            <p:nvSpPr>
              <p:cNvPr id="153" name="Rounded Rectangle 43"/>
              <p:cNvSpPr/>
              <p:nvPr/>
            </p:nvSpPr>
            <p:spPr>
              <a:xfrm>
                <a:off x="3342296" y="4658384"/>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154" name="TextBox 153"/>
              <p:cNvSpPr txBox="1"/>
              <p:nvPr/>
            </p:nvSpPr>
            <p:spPr>
              <a:xfrm>
                <a:off x="3567127" y="4657342"/>
                <a:ext cx="2005434" cy="644344"/>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对手列表</a:t>
                </a:r>
                <a:endParaRPr lang="id-ID" sz="974" dirty="0">
                  <a:solidFill>
                    <a:schemeClr val="bg1"/>
                  </a:solidFill>
                  <a:latin typeface="思源黑体 CN Medium" pitchFamily="34" charset="-122"/>
                  <a:ea typeface="思源黑体 CN Medium" pitchFamily="34" charset="-122"/>
                </a:endParaRPr>
              </a:p>
            </p:txBody>
          </p:sp>
        </p:grpSp>
        <p:sp>
          <p:nvSpPr>
            <p:cNvPr id="155" name="TextBox 154"/>
            <p:cNvSpPr txBox="1"/>
            <p:nvPr/>
          </p:nvSpPr>
          <p:spPr>
            <a:xfrm>
              <a:off x="3326696" y="5327452"/>
              <a:ext cx="2811556" cy="697555"/>
            </a:xfrm>
            <a:prstGeom prst="rect">
              <a:avLst/>
            </a:prstGeom>
            <a:noFill/>
          </p:spPr>
          <p:txBody>
            <a:bodyPr wrap="square" rtlCol="0">
              <a:spAutoFit/>
            </a:bodyPr>
            <a:lstStyle/>
            <a:p>
              <a:r>
                <a:rPr lang="en-US" altLang="zh-CN" sz="1104"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104"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sp>
          <p:nvSpPr>
            <p:cNvPr id="156" name="TextBox 155"/>
            <p:cNvSpPr txBox="1"/>
            <p:nvPr/>
          </p:nvSpPr>
          <p:spPr>
            <a:xfrm>
              <a:off x="3359113" y="5928238"/>
              <a:ext cx="8990744" cy="1282206"/>
            </a:xfrm>
            <a:prstGeom prst="rect">
              <a:avLst/>
            </a:prstGeom>
            <a:noFill/>
          </p:spPr>
          <p:txBody>
            <a:bodyPr wrap="square"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a:t>
              </a:r>
              <a:endParaRPr lang="en-US" altLang="zh-CN" sz="844" dirty="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8741779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71"/>
                                        </p:tgtEl>
                                        <p:attrNameLst>
                                          <p:attrName>style.visibility</p:attrName>
                                        </p:attrNameLst>
                                      </p:cBhvr>
                                      <p:to>
                                        <p:strVal val="visible"/>
                                      </p:to>
                                    </p:set>
                                    <p:anim calcmode="lin" valueType="num">
                                      <p:cBhvr additive="base">
                                        <p:cTn id="21" dur="300"/>
                                        <p:tgtEl>
                                          <p:spTgt spid="71"/>
                                        </p:tgtEl>
                                        <p:attrNameLst>
                                          <p:attrName>ppt_y</p:attrName>
                                        </p:attrNameLst>
                                      </p:cBhvr>
                                      <p:tavLst>
                                        <p:tav tm="0">
                                          <p:val>
                                            <p:strVal val="#ppt_y+#ppt_h*1.125000"/>
                                          </p:val>
                                        </p:tav>
                                        <p:tav tm="100000">
                                          <p:val>
                                            <p:strVal val="#ppt_y"/>
                                          </p:val>
                                        </p:tav>
                                      </p:tavLst>
                                    </p:anim>
                                    <p:animEffect transition="in" filter="wipe(up)">
                                      <p:cBhvr>
                                        <p:cTn id="22" dur="300"/>
                                        <p:tgtEl>
                                          <p:spTgt spid="71"/>
                                        </p:tgtEl>
                                      </p:cBhvr>
                                    </p:animEffect>
                                  </p:childTnLst>
                                </p:cTn>
                              </p:par>
                            </p:childTnLst>
                          </p:cTn>
                        </p:par>
                        <p:par>
                          <p:cTn id="23" fill="hold">
                            <p:stCondLst>
                              <p:cond delay="1800"/>
                            </p:stCondLst>
                            <p:childTnLst>
                              <p:par>
                                <p:cTn id="24" presetID="10" presetClass="entr" presetSubtype="0" fill="hold" grpId="0" nodeType="after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fade">
                                      <p:cBhvr>
                                        <p:cTn id="26" dur="500"/>
                                        <p:tgtEl>
                                          <p:spTgt spid="64"/>
                                        </p:tgtEl>
                                      </p:cBhvr>
                                    </p:animEffect>
                                  </p:childTnLst>
                                </p:cTn>
                              </p:par>
                            </p:childTnLst>
                          </p:cTn>
                        </p:par>
                        <p:par>
                          <p:cTn id="27" fill="hold">
                            <p:stCondLst>
                              <p:cond delay="2300"/>
                            </p:stCondLst>
                            <p:childTnLst>
                              <p:par>
                                <p:cTn id="28" presetID="10" presetClass="entr" presetSubtype="0"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par>
                          <p:cTn id="31" fill="hold">
                            <p:stCondLst>
                              <p:cond delay="2800"/>
                            </p:stCondLst>
                            <p:childTnLst>
                              <p:par>
                                <p:cTn id="32" presetID="12" presetClass="entr" presetSubtype="4" fill="hold" grpId="0" nodeType="afterEffect">
                                  <p:stCondLst>
                                    <p:cond delay="0"/>
                                  </p:stCondLst>
                                  <p:childTnLst>
                                    <p:set>
                                      <p:cBhvr>
                                        <p:cTn id="33" dur="1" fill="hold">
                                          <p:stCondLst>
                                            <p:cond delay="0"/>
                                          </p:stCondLst>
                                        </p:cTn>
                                        <p:tgtEl>
                                          <p:spTgt spid="134"/>
                                        </p:tgtEl>
                                        <p:attrNameLst>
                                          <p:attrName>style.visibility</p:attrName>
                                        </p:attrNameLst>
                                      </p:cBhvr>
                                      <p:to>
                                        <p:strVal val="visible"/>
                                      </p:to>
                                    </p:set>
                                    <p:anim calcmode="lin" valueType="num">
                                      <p:cBhvr additive="base">
                                        <p:cTn id="34" dur="300"/>
                                        <p:tgtEl>
                                          <p:spTgt spid="134"/>
                                        </p:tgtEl>
                                        <p:attrNameLst>
                                          <p:attrName>ppt_y</p:attrName>
                                        </p:attrNameLst>
                                      </p:cBhvr>
                                      <p:tavLst>
                                        <p:tav tm="0">
                                          <p:val>
                                            <p:strVal val="#ppt_y+#ppt_h*1.125000"/>
                                          </p:val>
                                        </p:tav>
                                        <p:tav tm="100000">
                                          <p:val>
                                            <p:strVal val="#ppt_y"/>
                                          </p:val>
                                        </p:tav>
                                      </p:tavLst>
                                    </p:anim>
                                    <p:animEffect transition="in" filter="wipe(up)">
                                      <p:cBhvr>
                                        <p:cTn id="35" dur="300"/>
                                        <p:tgtEl>
                                          <p:spTgt spid="134"/>
                                        </p:tgtEl>
                                      </p:cBhvr>
                                    </p:animEffect>
                                  </p:childTnLst>
                                </p:cTn>
                              </p:par>
                            </p:childTnLst>
                          </p:cTn>
                        </p:par>
                        <p:par>
                          <p:cTn id="36" fill="hold">
                            <p:stCondLst>
                              <p:cond delay="3100"/>
                            </p:stCondLst>
                            <p:childTnLst>
                              <p:par>
                                <p:cTn id="37" presetID="10" presetClass="entr" presetSubtype="0" fill="hold" grpId="0" nodeType="afterEffect">
                                  <p:stCondLst>
                                    <p:cond delay="0"/>
                                  </p:stCondLst>
                                  <p:childTnLst>
                                    <p:set>
                                      <p:cBhvr>
                                        <p:cTn id="38" dur="1" fill="hold">
                                          <p:stCondLst>
                                            <p:cond delay="0"/>
                                          </p:stCondLst>
                                        </p:cTn>
                                        <p:tgtEl>
                                          <p:spTgt spid="133"/>
                                        </p:tgtEl>
                                        <p:attrNameLst>
                                          <p:attrName>style.visibility</p:attrName>
                                        </p:attrNameLst>
                                      </p:cBhvr>
                                      <p:to>
                                        <p:strVal val="visible"/>
                                      </p:to>
                                    </p:set>
                                    <p:animEffect transition="in" filter="fade">
                                      <p:cBhvr>
                                        <p:cTn id="39" dur="500"/>
                                        <p:tgtEl>
                                          <p:spTgt spid="133"/>
                                        </p:tgtEl>
                                      </p:cBhvr>
                                    </p:animEffect>
                                  </p:childTnLst>
                                </p:cTn>
                              </p:par>
                            </p:childTnLst>
                          </p:cTn>
                        </p:par>
                        <p:par>
                          <p:cTn id="40" fill="hold">
                            <p:stCondLst>
                              <p:cond delay="3600"/>
                            </p:stCondLst>
                            <p:childTnLst>
                              <p:par>
                                <p:cTn id="41" presetID="10" presetClass="entr" presetSubtype="0"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par>
                          <p:cTn id="44" fill="hold">
                            <p:stCondLst>
                              <p:cond delay="4100"/>
                            </p:stCondLst>
                            <p:childTnLst>
                              <p:par>
                                <p:cTn id="45" presetID="12" presetClass="entr" presetSubtype="4" fill="hold" grpId="0" nodeType="afterEffect">
                                  <p:stCondLst>
                                    <p:cond delay="0"/>
                                  </p:stCondLst>
                                  <p:childTnLst>
                                    <p:set>
                                      <p:cBhvr>
                                        <p:cTn id="46" dur="1" fill="hold">
                                          <p:stCondLst>
                                            <p:cond delay="0"/>
                                          </p:stCondLst>
                                        </p:cTn>
                                        <p:tgtEl>
                                          <p:spTgt spid="139"/>
                                        </p:tgtEl>
                                        <p:attrNameLst>
                                          <p:attrName>style.visibility</p:attrName>
                                        </p:attrNameLst>
                                      </p:cBhvr>
                                      <p:to>
                                        <p:strVal val="visible"/>
                                      </p:to>
                                    </p:set>
                                    <p:anim calcmode="lin" valueType="num">
                                      <p:cBhvr additive="base">
                                        <p:cTn id="47" dur="300"/>
                                        <p:tgtEl>
                                          <p:spTgt spid="139"/>
                                        </p:tgtEl>
                                        <p:attrNameLst>
                                          <p:attrName>ppt_y</p:attrName>
                                        </p:attrNameLst>
                                      </p:cBhvr>
                                      <p:tavLst>
                                        <p:tav tm="0">
                                          <p:val>
                                            <p:strVal val="#ppt_y+#ppt_h*1.125000"/>
                                          </p:val>
                                        </p:tav>
                                        <p:tav tm="100000">
                                          <p:val>
                                            <p:strVal val="#ppt_y"/>
                                          </p:val>
                                        </p:tav>
                                      </p:tavLst>
                                    </p:anim>
                                    <p:animEffect transition="in" filter="wipe(up)">
                                      <p:cBhvr>
                                        <p:cTn id="48" dur="300"/>
                                        <p:tgtEl>
                                          <p:spTgt spid="139"/>
                                        </p:tgtEl>
                                      </p:cBhvr>
                                    </p:animEffect>
                                  </p:childTnLst>
                                </p:cTn>
                              </p:par>
                            </p:childTnLst>
                          </p:cTn>
                        </p:par>
                        <p:par>
                          <p:cTn id="49" fill="hold">
                            <p:stCondLst>
                              <p:cond delay="4400"/>
                            </p:stCondLst>
                            <p:childTnLst>
                              <p:par>
                                <p:cTn id="50" presetID="10" presetClass="entr" presetSubtype="0" fill="hold" grpId="0" nodeType="afterEffect">
                                  <p:stCondLst>
                                    <p:cond delay="0"/>
                                  </p:stCondLst>
                                  <p:childTnLst>
                                    <p:set>
                                      <p:cBhvr>
                                        <p:cTn id="51" dur="1" fill="hold">
                                          <p:stCondLst>
                                            <p:cond delay="0"/>
                                          </p:stCondLst>
                                        </p:cTn>
                                        <p:tgtEl>
                                          <p:spTgt spid="138"/>
                                        </p:tgtEl>
                                        <p:attrNameLst>
                                          <p:attrName>style.visibility</p:attrName>
                                        </p:attrNameLst>
                                      </p:cBhvr>
                                      <p:to>
                                        <p:strVal val="visible"/>
                                      </p:to>
                                    </p:set>
                                    <p:animEffect transition="in" filter="fade">
                                      <p:cBhvr>
                                        <p:cTn id="52" dur="500"/>
                                        <p:tgtEl>
                                          <p:spTgt spid="138"/>
                                        </p:tgtEl>
                                      </p:cBhvr>
                                    </p:animEffect>
                                  </p:childTnLst>
                                </p:cTn>
                              </p:par>
                            </p:childTnLst>
                          </p:cTn>
                        </p:par>
                        <p:par>
                          <p:cTn id="53" fill="hold">
                            <p:stCondLst>
                              <p:cond delay="4900"/>
                            </p:stCondLst>
                            <p:childTnLst>
                              <p:par>
                                <p:cTn id="54" presetID="10" presetClass="entr" presetSubtype="0"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childTnLst>
                          </p:cTn>
                        </p:par>
                        <p:par>
                          <p:cTn id="57" fill="hold">
                            <p:stCondLst>
                              <p:cond delay="5400"/>
                            </p:stCondLst>
                            <p:childTnLst>
                              <p:par>
                                <p:cTn id="58" presetID="12" presetClass="entr" presetSubtype="4" fill="hold" grpId="0" nodeType="afterEffect">
                                  <p:stCondLst>
                                    <p:cond delay="0"/>
                                  </p:stCondLst>
                                  <p:childTnLst>
                                    <p:set>
                                      <p:cBhvr>
                                        <p:cTn id="59" dur="1" fill="hold">
                                          <p:stCondLst>
                                            <p:cond delay="0"/>
                                          </p:stCondLst>
                                        </p:cTn>
                                        <p:tgtEl>
                                          <p:spTgt spid="144"/>
                                        </p:tgtEl>
                                        <p:attrNameLst>
                                          <p:attrName>style.visibility</p:attrName>
                                        </p:attrNameLst>
                                      </p:cBhvr>
                                      <p:to>
                                        <p:strVal val="visible"/>
                                      </p:to>
                                    </p:set>
                                    <p:anim calcmode="lin" valueType="num">
                                      <p:cBhvr additive="base">
                                        <p:cTn id="60" dur="300"/>
                                        <p:tgtEl>
                                          <p:spTgt spid="144"/>
                                        </p:tgtEl>
                                        <p:attrNameLst>
                                          <p:attrName>ppt_y</p:attrName>
                                        </p:attrNameLst>
                                      </p:cBhvr>
                                      <p:tavLst>
                                        <p:tav tm="0">
                                          <p:val>
                                            <p:strVal val="#ppt_y+#ppt_h*1.125000"/>
                                          </p:val>
                                        </p:tav>
                                        <p:tav tm="100000">
                                          <p:val>
                                            <p:strVal val="#ppt_y"/>
                                          </p:val>
                                        </p:tav>
                                      </p:tavLst>
                                    </p:anim>
                                    <p:animEffect transition="in" filter="wipe(up)">
                                      <p:cBhvr>
                                        <p:cTn id="61" dur="300"/>
                                        <p:tgtEl>
                                          <p:spTgt spid="144"/>
                                        </p:tgtEl>
                                      </p:cBhvr>
                                    </p:animEffect>
                                  </p:childTnLst>
                                </p:cTn>
                              </p:par>
                            </p:childTnLst>
                          </p:cTn>
                        </p:par>
                        <p:par>
                          <p:cTn id="62" fill="hold">
                            <p:stCondLst>
                              <p:cond delay="5700"/>
                            </p:stCondLst>
                            <p:childTnLst>
                              <p:par>
                                <p:cTn id="63" presetID="10" presetClass="entr" presetSubtype="0" fill="hold" grpId="0" nodeType="afterEffect">
                                  <p:stCondLst>
                                    <p:cond delay="0"/>
                                  </p:stCondLst>
                                  <p:childTnLst>
                                    <p:set>
                                      <p:cBhvr>
                                        <p:cTn id="64" dur="1" fill="hold">
                                          <p:stCondLst>
                                            <p:cond delay="0"/>
                                          </p:stCondLst>
                                        </p:cTn>
                                        <p:tgtEl>
                                          <p:spTgt spid="143"/>
                                        </p:tgtEl>
                                        <p:attrNameLst>
                                          <p:attrName>style.visibility</p:attrName>
                                        </p:attrNameLst>
                                      </p:cBhvr>
                                      <p:to>
                                        <p:strVal val="visible"/>
                                      </p:to>
                                    </p:set>
                                    <p:animEffect transition="in" filter="fade">
                                      <p:cBhvr>
                                        <p:cTn id="65"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71" grpId="0" animBg="1"/>
      <p:bldP spid="133" grpId="0"/>
      <p:bldP spid="134" grpId="0" animBg="1"/>
      <p:bldP spid="138" grpId="0"/>
      <p:bldP spid="139" grpId="0" animBg="1"/>
      <p:bldP spid="143" grpId="0"/>
      <p:bldP spid="14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22"/>
          <p:cNvSpPr>
            <a:spLocks noChangeArrowheads="1"/>
          </p:cNvSpPr>
          <p:nvPr/>
        </p:nvSpPr>
        <p:spPr bwMode="auto">
          <a:xfrm>
            <a:off x="3483733" y="994499"/>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单击此处添加文字</a:t>
            </a:r>
          </a:p>
        </p:txBody>
      </p:sp>
      <p:sp>
        <p:nvSpPr>
          <p:cNvPr id="56" name="Line 23"/>
          <p:cNvSpPr>
            <a:spLocks noChangeShapeType="1"/>
          </p:cNvSpPr>
          <p:nvPr/>
        </p:nvSpPr>
        <p:spPr bwMode="auto">
          <a:xfrm flipV="1">
            <a:off x="3472437" y="1097969"/>
            <a:ext cx="0" cy="1161341"/>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7" name="Rectangle 24"/>
          <p:cNvSpPr>
            <a:spLocks noChangeArrowheads="1"/>
          </p:cNvSpPr>
          <p:nvPr/>
        </p:nvSpPr>
        <p:spPr bwMode="auto">
          <a:xfrm>
            <a:off x="5801296" y="994499"/>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单击此处添加文字</a:t>
            </a:r>
          </a:p>
        </p:txBody>
      </p:sp>
      <p:sp>
        <p:nvSpPr>
          <p:cNvPr id="58" name="Line 25"/>
          <p:cNvSpPr>
            <a:spLocks noChangeShapeType="1"/>
          </p:cNvSpPr>
          <p:nvPr/>
        </p:nvSpPr>
        <p:spPr bwMode="auto">
          <a:xfrm flipV="1">
            <a:off x="5801296" y="1096425"/>
            <a:ext cx="0" cy="1161341"/>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9" name="Rectangle 26"/>
          <p:cNvSpPr>
            <a:spLocks noChangeArrowheads="1"/>
          </p:cNvSpPr>
          <p:nvPr/>
        </p:nvSpPr>
        <p:spPr bwMode="auto">
          <a:xfrm>
            <a:off x="2229247" y="3897851"/>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单击此处添加文字</a:t>
            </a:r>
          </a:p>
        </p:txBody>
      </p:sp>
      <p:sp>
        <p:nvSpPr>
          <p:cNvPr id="60" name="Line 27"/>
          <p:cNvSpPr>
            <a:spLocks noChangeShapeType="1"/>
          </p:cNvSpPr>
          <p:nvPr/>
        </p:nvSpPr>
        <p:spPr bwMode="auto">
          <a:xfrm>
            <a:off x="2249323" y="3406752"/>
            <a:ext cx="0" cy="1204582"/>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1" name="Rectangle 28"/>
          <p:cNvSpPr>
            <a:spLocks noChangeArrowheads="1"/>
          </p:cNvSpPr>
          <p:nvPr/>
        </p:nvSpPr>
        <p:spPr bwMode="auto">
          <a:xfrm>
            <a:off x="4610614" y="3905572"/>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单击此处添加文字</a:t>
            </a:r>
          </a:p>
        </p:txBody>
      </p:sp>
      <p:sp>
        <p:nvSpPr>
          <p:cNvPr id="62" name="Line 29"/>
          <p:cNvSpPr>
            <a:spLocks noChangeShapeType="1"/>
          </p:cNvSpPr>
          <p:nvPr/>
        </p:nvSpPr>
        <p:spPr bwMode="auto">
          <a:xfrm>
            <a:off x="4619880" y="3338801"/>
            <a:ext cx="0" cy="1301875"/>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3" name="Rectangle 30"/>
          <p:cNvSpPr>
            <a:spLocks noChangeArrowheads="1"/>
          </p:cNvSpPr>
          <p:nvPr/>
        </p:nvSpPr>
        <p:spPr bwMode="auto">
          <a:xfrm>
            <a:off x="7101627" y="3905572"/>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单击此处添加文字</a:t>
            </a:r>
          </a:p>
        </p:txBody>
      </p:sp>
      <p:sp>
        <p:nvSpPr>
          <p:cNvPr id="64" name="Line 31"/>
          <p:cNvSpPr>
            <a:spLocks noChangeShapeType="1"/>
          </p:cNvSpPr>
          <p:nvPr/>
        </p:nvSpPr>
        <p:spPr bwMode="auto">
          <a:xfrm>
            <a:off x="7110893" y="3446905"/>
            <a:ext cx="0" cy="1193771"/>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65" name="组合 64"/>
          <p:cNvGrpSpPr/>
          <p:nvPr/>
        </p:nvGrpSpPr>
        <p:grpSpPr>
          <a:xfrm>
            <a:off x="2025395" y="2242323"/>
            <a:ext cx="1257089" cy="1170606"/>
            <a:chOff x="2141923" y="2876624"/>
            <a:chExt cx="1257089" cy="1170606"/>
          </a:xfrm>
        </p:grpSpPr>
        <p:sp>
          <p:nvSpPr>
            <p:cNvPr id="66" name="Freeform 10"/>
            <p:cNvSpPr>
              <a:spLocks/>
            </p:cNvSpPr>
            <p:nvPr/>
          </p:nvSpPr>
          <p:spPr bwMode="auto">
            <a:xfrm>
              <a:off x="2345775" y="2890522"/>
              <a:ext cx="1053237" cy="1156708"/>
            </a:xfrm>
            <a:custGeom>
              <a:avLst/>
              <a:gdLst>
                <a:gd name="T0" fmla="*/ 0 w 973"/>
                <a:gd name="T1" fmla="*/ 0 h 1069"/>
                <a:gd name="T2" fmla="*/ 0 w 973"/>
                <a:gd name="T3" fmla="*/ 1322555066 h 1069"/>
                <a:gd name="T4" fmla="*/ 1204712390 w 973"/>
                <a:gd name="T5" fmla="*/ 1300285908 h 1069"/>
                <a:gd name="T6" fmla="*/ 1204712390 w 973"/>
                <a:gd name="T7" fmla="*/ 44538316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endParaRPr>
            </a:p>
          </p:txBody>
        </p:sp>
        <p:sp>
          <p:nvSpPr>
            <p:cNvPr id="67" name="Freeform 11"/>
            <p:cNvSpPr>
              <a:spLocks/>
            </p:cNvSpPr>
            <p:nvPr/>
          </p:nvSpPr>
          <p:spPr bwMode="auto">
            <a:xfrm>
              <a:off x="2141923" y="2876624"/>
              <a:ext cx="213118" cy="1156707"/>
            </a:xfrm>
            <a:custGeom>
              <a:avLst/>
              <a:gdLst>
                <a:gd name="T0" fmla="*/ 0 w 197"/>
                <a:gd name="T1" fmla="*/ 152174490 h 1069"/>
                <a:gd name="T2" fmla="*/ 0 w 197"/>
                <a:gd name="T3" fmla="*/ 1171616329 h 1069"/>
                <a:gd name="T4" fmla="*/ 243623633 w 197"/>
                <a:gd name="T5" fmla="*/ 1322552841 h 1069"/>
                <a:gd name="T6" fmla="*/ 243623633 w 197"/>
                <a:gd name="T7" fmla="*/ 0 h 1069"/>
                <a:gd name="T8" fmla="*/ 0 w 197"/>
                <a:gd name="T9" fmla="*/ 152174490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endParaRPr>
            </a:p>
          </p:txBody>
        </p:sp>
        <p:sp>
          <p:nvSpPr>
            <p:cNvPr id="68" name="WordArt 34"/>
            <p:cNvSpPr>
              <a:spLocks noChangeArrowheads="1" noChangeShapeType="1" noTextEdit="1"/>
            </p:cNvSpPr>
            <p:nvPr/>
          </p:nvSpPr>
          <p:spPr bwMode="auto">
            <a:xfrm>
              <a:off x="2435347" y="3667324"/>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2</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grpSp>
        <p:nvGrpSpPr>
          <p:cNvPr id="69" name="组合 68"/>
          <p:cNvGrpSpPr/>
          <p:nvPr/>
        </p:nvGrpSpPr>
        <p:grpSpPr>
          <a:xfrm>
            <a:off x="3415297" y="2294830"/>
            <a:ext cx="1062503" cy="1051693"/>
            <a:chOff x="3531825" y="2929131"/>
            <a:chExt cx="1062503" cy="1051693"/>
          </a:xfrm>
        </p:grpSpPr>
        <p:sp>
          <p:nvSpPr>
            <p:cNvPr id="70" name="Freeform 12"/>
            <p:cNvSpPr>
              <a:spLocks/>
            </p:cNvSpPr>
            <p:nvPr/>
          </p:nvSpPr>
          <p:spPr bwMode="auto">
            <a:xfrm>
              <a:off x="3605953" y="2929131"/>
              <a:ext cx="988375" cy="1051693"/>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endParaRPr>
            </a:p>
          </p:txBody>
        </p:sp>
        <p:sp>
          <p:nvSpPr>
            <p:cNvPr id="71" name="Freeform 13"/>
            <p:cNvSpPr>
              <a:spLocks/>
            </p:cNvSpPr>
            <p:nvPr/>
          </p:nvSpPr>
          <p:spPr bwMode="auto">
            <a:xfrm>
              <a:off x="3531825" y="2929131"/>
              <a:ext cx="74128" cy="1051693"/>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endParaRPr>
            </a:p>
          </p:txBody>
        </p:sp>
        <p:sp>
          <p:nvSpPr>
            <p:cNvPr id="72" name="WordArt 35"/>
            <p:cNvSpPr>
              <a:spLocks noChangeArrowheads="1" noChangeShapeType="1" noTextEdit="1"/>
            </p:cNvSpPr>
            <p:nvPr/>
          </p:nvSpPr>
          <p:spPr bwMode="auto">
            <a:xfrm>
              <a:off x="3687803" y="3661147"/>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3</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grpSp>
        <p:nvGrpSpPr>
          <p:cNvPr id="73" name="组合 72"/>
          <p:cNvGrpSpPr/>
          <p:nvPr/>
        </p:nvGrpSpPr>
        <p:grpSpPr>
          <a:xfrm>
            <a:off x="4599803" y="2294830"/>
            <a:ext cx="1062503" cy="1051693"/>
            <a:chOff x="4716331" y="2929131"/>
            <a:chExt cx="1062503" cy="1051693"/>
          </a:xfrm>
        </p:grpSpPr>
        <p:sp>
          <p:nvSpPr>
            <p:cNvPr id="74" name="Freeform 18"/>
            <p:cNvSpPr>
              <a:spLocks/>
            </p:cNvSpPr>
            <p:nvPr/>
          </p:nvSpPr>
          <p:spPr bwMode="auto">
            <a:xfrm flipH="1">
              <a:off x="4716331" y="2929131"/>
              <a:ext cx="988375" cy="1051693"/>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endParaRPr>
            </a:p>
          </p:txBody>
        </p:sp>
        <p:sp>
          <p:nvSpPr>
            <p:cNvPr id="75" name="Freeform 19"/>
            <p:cNvSpPr>
              <a:spLocks/>
            </p:cNvSpPr>
            <p:nvPr/>
          </p:nvSpPr>
          <p:spPr bwMode="auto">
            <a:xfrm flipH="1">
              <a:off x="5704706" y="2929131"/>
              <a:ext cx="74128" cy="1051693"/>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endParaRPr>
            </a:p>
          </p:txBody>
        </p:sp>
        <p:sp>
          <p:nvSpPr>
            <p:cNvPr id="76" name="WordArt 36"/>
            <p:cNvSpPr>
              <a:spLocks noChangeArrowheads="1" noChangeShapeType="1" noTextEdit="1"/>
            </p:cNvSpPr>
            <p:nvPr/>
          </p:nvSpPr>
          <p:spPr bwMode="auto">
            <a:xfrm>
              <a:off x="4793547" y="3661147"/>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smtClean="0">
                  <a:ln>
                    <a:noFill/>
                  </a:ln>
                  <a:solidFill>
                    <a:srgbClr val="C00000"/>
                  </a:solidFill>
                  <a:effectLst/>
                  <a:uLnTx/>
                  <a:uFillTx/>
                  <a:latin typeface="微软雅黑" pitchFamily="34" charset="-122"/>
                  <a:ea typeface="微软雅黑" pitchFamily="34" charset="-122"/>
                  <a:cs typeface="Arial"/>
                </a:rPr>
                <a:t>4</a:t>
              </a:r>
              <a:endParaRPr kumimoji="0" lang="zh-CN" altLang="en-US" sz="3600" b="0" i="0" u="none" strike="noStrike" kern="10" cap="none" spc="0" normalizeH="0" baseline="0" noProof="0" smtClean="0">
                <a:ln>
                  <a:noFill/>
                </a:ln>
                <a:solidFill>
                  <a:srgbClr val="C00000"/>
                </a:solidFill>
                <a:effectLst/>
                <a:uLnTx/>
                <a:uFillTx/>
                <a:latin typeface="微软雅黑" pitchFamily="34" charset="-122"/>
                <a:ea typeface="微软雅黑" pitchFamily="34" charset="-122"/>
                <a:cs typeface="Arial"/>
              </a:endParaRPr>
            </a:p>
          </p:txBody>
        </p:sp>
      </p:grpSp>
      <p:grpSp>
        <p:nvGrpSpPr>
          <p:cNvPr id="77" name="组合 76"/>
          <p:cNvGrpSpPr/>
          <p:nvPr/>
        </p:nvGrpSpPr>
        <p:grpSpPr>
          <a:xfrm>
            <a:off x="5785853" y="2242323"/>
            <a:ext cx="1266355" cy="1156707"/>
            <a:chOff x="5902381" y="2876624"/>
            <a:chExt cx="1266355" cy="1156707"/>
          </a:xfrm>
        </p:grpSpPr>
        <p:sp>
          <p:nvSpPr>
            <p:cNvPr id="78" name="Freeform 16"/>
            <p:cNvSpPr>
              <a:spLocks/>
            </p:cNvSpPr>
            <p:nvPr/>
          </p:nvSpPr>
          <p:spPr bwMode="auto">
            <a:xfrm flipH="1">
              <a:off x="5902381" y="2876624"/>
              <a:ext cx="1053237" cy="1156707"/>
            </a:xfrm>
            <a:custGeom>
              <a:avLst/>
              <a:gdLst>
                <a:gd name="T0" fmla="*/ 0 w 973"/>
                <a:gd name="T1" fmla="*/ 0 h 1069"/>
                <a:gd name="T2" fmla="*/ 0 w 973"/>
                <a:gd name="T3" fmla="*/ 1322552841 h 1069"/>
                <a:gd name="T4" fmla="*/ 1204712390 w 973"/>
                <a:gd name="T5" fmla="*/ 1300283702 h 1069"/>
                <a:gd name="T6" fmla="*/ 1204712390 w 973"/>
                <a:gd name="T7" fmla="*/ 44538278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endParaRPr>
            </a:p>
          </p:txBody>
        </p:sp>
        <p:sp>
          <p:nvSpPr>
            <p:cNvPr id="79" name="Freeform 17"/>
            <p:cNvSpPr>
              <a:spLocks/>
            </p:cNvSpPr>
            <p:nvPr/>
          </p:nvSpPr>
          <p:spPr bwMode="auto">
            <a:xfrm flipH="1">
              <a:off x="6955618" y="2876624"/>
              <a:ext cx="213118" cy="1156707"/>
            </a:xfrm>
            <a:custGeom>
              <a:avLst/>
              <a:gdLst>
                <a:gd name="T0" fmla="*/ 0 w 197"/>
                <a:gd name="T1" fmla="*/ 152174490 h 1069"/>
                <a:gd name="T2" fmla="*/ 0 w 197"/>
                <a:gd name="T3" fmla="*/ 1171616329 h 1069"/>
                <a:gd name="T4" fmla="*/ 243623633 w 197"/>
                <a:gd name="T5" fmla="*/ 1322552841 h 1069"/>
                <a:gd name="T6" fmla="*/ 243623633 w 197"/>
                <a:gd name="T7" fmla="*/ 0 h 1069"/>
                <a:gd name="T8" fmla="*/ 0 w 197"/>
                <a:gd name="T9" fmla="*/ 152174490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endParaRPr>
            </a:p>
          </p:txBody>
        </p:sp>
        <p:sp>
          <p:nvSpPr>
            <p:cNvPr id="80" name="WordArt 37"/>
            <p:cNvSpPr>
              <a:spLocks noChangeArrowheads="1" noChangeShapeType="1" noTextEdit="1"/>
            </p:cNvSpPr>
            <p:nvPr/>
          </p:nvSpPr>
          <p:spPr bwMode="auto">
            <a:xfrm>
              <a:off x="5988864" y="3667324"/>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5</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grpSp>
        <p:nvGrpSpPr>
          <p:cNvPr id="81" name="组合 80"/>
          <p:cNvGrpSpPr/>
          <p:nvPr/>
        </p:nvGrpSpPr>
        <p:grpSpPr>
          <a:xfrm>
            <a:off x="7110893" y="2162017"/>
            <a:ext cx="1456310" cy="1354382"/>
            <a:chOff x="7227421" y="2796318"/>
            <a:chExt cx="1456310" cy="1354382"/>
          </a:xfrm>
        </p:grpSpPr>
        <p:sp>
          <p:nvSpPr>
            <p:cNvPr id="82" name="Freeform 14"/>
            <p:cNvSpPr>
              <a:spLocks/>
            </p:cNvSpPr>
            <p:nvPr/>
          </p:nvSpPr>
          <p:spPr bwMode="auto">
            <a:xfrm flipH="1">
              <a:off x="7227421" y="2796318"/>
              <a:ext cx="1088758" cy="1354382"/>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endParaRPr>
            </a:p>
          </p:txBody>
        </p:sp>
        <p:sp>
          <p:nvSpPr>
            <p:cNvPr id="83" name="Freeform 15"/>
            <p:cNvSpPr>
              <a:spLocks/>
            </p:cNvSpPr>
            <p:nvPr/>
          </p:nvSpPr>
          <p:spPr bwMode="auto">
            <a:xfrm flipH="1">
              <a:off x="8316179" y="2796318"/>
              <a:ext cx="367552" cy="1354382"/>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endParaRPr>
            </a:p>
          </p:txBody>
        </p:sp>
        <p:sp>
          <p:nvSpPr>
            <p:cNvPr id="84" name="WordArt 38"/>
            <p:cNvSpPr>
              <a:spLocks noChangeArrowheads="1" noChangeShapeType="1" noTextEdit="1"/>
            </p:cNvSpPr>
            <p:nvPr/>
          </p:nvSpPr>
          <p:spPr bwMode="auto">
            <a:xfrm>
              <a:off x="7320082" y="3730641"/>
              <a:ext cx="177599" cy="27334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6</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sp>
        <p:nvSpPr>
          <p:cNvPr id="85" name="Freeform 32"/>
          <p:cNvSpPr>
            <a:spLocks/>
          </p:cNvSpPr>
          <p:nvPr/>
        </p:nvSpPr>
        <p:spPr bwMode="auto">
          <a:xfrm>
            <a:off x="2159751" y="3459260"/>
            <a:ext cx="23166" cy="154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endParaRPr>
          </a:p>
        </p:txBody>
      </p:sp>
      <p:sp>
        <p:nvSpPr>
          <p:cNvPr id="86" name="Freeform 39"/>
          <p:cNvSpPr>
            <a:spLocks/>
          </p:cNvSpPr>
          <p:nvPr/>
        </p:nvSpPr>
        <p:spPr bwMode="auto">
          <a:xfrm>
            <a:off x="1826175" y="3934915"/>
            <a:ext cx="23166" cy="154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endParaRPr>
          </a:p>
        </p:txBody>
      </p:sp>
      <p:sp>
        <p:nvSpPr>
          <p:cNvPr id="87" name="Rectangle 20"/>
          <p:cNvSpPr>
            <a:spLocks noChangeArrowheads="1"/>
          </p:cNvSpPr>
          <p:nvPr/>
        </p:nvSpPr>
        <p:spPr bwMode="auto">
          <a:xfrm>
            <a:off x="504242" y="1059139"/>
            <a:ext cx="1817931"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单击此处添加文字</a:t>
            </a:r>
          </a:p>
        </p:txBody>
      </p:sp>
      <p:sp>
        <p:nvSpPr>
          <p:cNvPr id="88" name="Line 21"/>
          <p:cNvSpPr>
            <a:spLocks noChangeShapeType="1"/>
          </p:cNvSpPr>
          <p:nvPr/>
        </p:nvSpPr>
        <p:spPr bwMode="auto">
          <a:xfrm flipV="1">
            <a:off x="495713" y="1150036"/>
            <a:ext cx="0" cy="1139237"/>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89" name="组合 88"/>
          <p:cNvGrpSpPr/>
          <p:nvPr/>
        </p:nvGrpSpPr>
        <p:grpSpPr>
          <a:xfrm>
            <a:off x="472989" y="2204436"/>
            <a:ext cx="1428591" cy="1328604"/>
            <a:chOff x="589517" y="2838737"/>
            <a:chExt cx="1428591" cy="1328604"/>
          </a:xfrm>
        </p:grpSpPr>
        <p:sp>
          <p:nvSpPr>
            <p:cNvPr id="90" name="Freeform 8"/>
            <p:cNvSpPr>
              <a:spLocks/>
            </p:cNvSpPr>
            <p:nvPr/>
          </p:nvSpPr>
          <p:spPr bwMode="auto">
            <a:xfrm>
              <a:off x="950073" y="2838737"/>
              <a:ext cx="1068035" cy="1328604"/>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33000">
                  <a:srgbClr val="C00000">
                    <a:lumMod val="60000"/>
                    <a:lumOff val="40000"/>
                  </a:srgbClr>
                </a:gs>
                <a:gs pos="100000">
                  <a:srgbClr val="C00000"/>
                </a:gs>
              </a:gsLst>
              <a:lin ang="5400000" scaled="0"/>
            </a:gradFill>
            <a:ln w="3175" cap="flat" cmpd="sng" algn="ctr">
              <a:noFill/>
              <a:prstDash val="solid"/>
            </a:ln>
            <a:effectLst/>
            <a:ex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91" name="Freeform 9"/>
            <p:cNvSpPr>
              <a:spLocks/>
            </p:cNvSpPr>
            <p:nvPr/>
          </p:nvSpPr>
          <p:spPr bwMode="auto">
            <a:xfrm>
              <a:off x="589517" y="2838737"/>
              <a:ext cx="360556" cy="1328604"/>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33000">
                  <a:srgbClr val="C00000"/>
                </a:gs>
                <a:gs pos="100000">
                  <a:srgbClr val="C00000">
                    <a:lumMod val="75000"/>
                  </a:srgbClr>
                </a:gs>
              </a:gsLst>
              <a:lin ang="5400000" scaled="0"/>
            </a:gradFill>
            <a:ln w="3175" cap="flat" cmpd="sng" algn="ctr">
              <a:noFill/>
              <a:prstDash val="solid"/>
            </a:ln>
            <a:effectLst/>
            <a:ex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92" name="WordArt 33"/>
            <p:cNvSpPr>
              <a:spLocks noChangeArrowheads="1" noChangeShapeType="1" noTextEdit="1"/>
            </p:cNvSpPr>
            <p:nvPr/>
          </p:nvSpPr>
          <p:spPr bwMode="auto">
            <a:xfrm>
              <a:off x="1077328" y="3771942"/>
              <a:ext cx="131801" cy="268144"/>
            </a:xfrm>
            <a:prstGeom prst="rect">
              <a:avLst/>
            </a:prstGeom>
            <a:noFill/>
            <a:ln w="9525" cap="rnd">
              <a:noFill/>
              <a:prstDash val="solid"/>
              <a:round/>
              <a:headEnd/>
              <a:tailEnd/>
            </a:ln>
            <a:ex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1</a:t>
              </a:r>
              <a:endParaRPr kumimoji="0" lang="zh-CN" altLang="en-US" sz="3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93" name="Freeform 39"/>
          <p:cNvSpPr>
            <a:spLocks/>
          </p:cNvSpPr>
          <p:nvPr/>
        </p:nvSpPr>
        <p:spPr bwMode="auto">
          <a:xfrm>
            <a:off x="1763720" y="3943591"/>
            <a:ext cx="22725" cy="151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14133046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par>
                                <p:cTn id="8" presetID="10" presetClass="entr" presetSubtype="0" fill="hold" nodeType="withEffect">
                                  <p:stCondLst>
                                    <p:cond delay="20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500"/>
                                        <p:tgtEl>
                                          <p:spTgt spid="73"/>
                                        </p:tgtEl>
                                      </p:cBhvr>
                                    </p:animEffect>
                                  </p:childTnLst>
                                </p:cTn>
                              </p:par>
                              <p:par>
                                <p:cTn id="11" presetID="10" presetClass="entr" presetSubtype="0" fill="hold" nodeType="withEffect">
                                  <p:stCondLst>
                                    <p:cond delay="500"/>
                                  </p:stCondLst>
                                  <p:childTnLst>
                                    <p:set>
                                      <p:cBhvr>
                                        <p:cTn id="12" dur="1" fill="hold">
                                          <p:stCondLst>
                                            <p:cond delay="0"/>
                                          </p:stCondLst>
                                        </p:cTn>
                                        <p:tgtEl>
                                          <p:spTgt spid="65"/>
                                        </p:tgtEl>
                                        <p:attrNameLst>
                                          <p:attrName>style.visibility</p:attrName>
                                        </p:attrNameLst>
                                      </p:cBhvr>
                                      <p:to>
                                        <p:strVal val="visible"/>
                                      </p:to>
                                    </p:set>
                                    <p:animEffect transition="in" filter="fade">
                                      <p:cBhvr>
                                        <p:cTn id="13" dur="500"/>
                                        <p:tgtEl>
                                          <p:spTgt spid="65"/>
                                        </p:tgtEl>
                                      </p:cBhvr>
                                    </p:animEffect>
                                  </p:childTnLst>
                                </p:cTn>
                              </p:par>
                              <p:par>
                                <p:cTn id="14" presetID="10" presetClass="entr" presetSubtype="0" fill="hold" nodeType="withEffect">
                                  <p:stCondLst>
                                    <p:cond delay="500"/>
                                  </p:stCondLst>
                                  <p:childTnLst>
                                    <p:set>
                                      <p:cBhvr>
                                        <p:cTn id="15" dur="1" fill="hold">
                                          <p:stCondLst>
                                            <p:cond delay="0"/>
                                          </p:stCondLst>
                                        </p:cTn>
                                        <p:tgtEl>
                                          <p:spTgt spid="77"/>
                                        </p:tgtEl>
                                        <p:attrNameLst>
                                          <p:attrName>style.visibility</p:attrName>
                                        </p:attrNameLst>
                                      </p:cBhvr>
                                      <p:to>
                                        <p:strVal val="visible"/>
                                      </p:to>
                                    </p:set>
                                    <p:animEffect transition="in" filter="fade">
                                      <p:cBhvr>
                                        <p:cTn id="16" dur="500"/>
                                        <p:tgtEl>
                                          <p:spTgt spid="77"/>
                                        </p:tgtEl>
                                      </p:cBhvr>
                                    </p:animEffect>
                                  </p:childTnLst>
                                </p:cTn>
                              </p:par>
                              <p:par>
                                <p:cTn id="17" presetID="10" presetClass="entr" presetSubtype="0" fill="hold" nodeType="withEffect">
                                  <p:stCondLst>
                                    <p:cond delay="80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500"/>
                                        <p:tgtEl>
                                          <p:spTgt spid="89"/>
                                        </p:tgtEl>
                                      </p:cBhvr>
                                    </p:animEffect>
                                  </p:childTnLst>
                                </p:cTn>
                              </p:par>
                              <p:par>
                                <p:cTn id="20" presetID="10" presetClass="entr" presetSubtype="0" fill="hold" nodeType="withEffect">
                                  <p:stCondLst>
                                    <p:cond delay="800"/>
                                  </p:stCondLst>
                                  <p:childTnLst>
                                    <p:set>
                                      <p:cBhvr>
                                        <p:cTn id="21" dur="1" fill="hold">
                                          <p:stCondLst>
                                            <p:cond delay="0"/>
                                          </p:stCondLst>
                                        </p:cTn>
                                        <p:tgtEl>
                                          <p:spTgt spid="81"/>
                                        </p:tgtEl>
                                        <p:attrNameLst>
                                          <p:attrName>style.visibility</p:attrName>
                                        </p:attrNameLst>
                                      </p:cBhvr>
                                      <p:to>
                                        <p:strVal val="visible"/>
                                      </p:to>
                                    </p:set>
                                    <p:animEffect transition="in" filter="fade">
                                      <p:cBhvr>
                                        <p:cTn id="22" dur="500"/>
                                        <p:tgtEl>
                                          <p:spTgt spid="81"/>
                                        </p:tgtEl>
                                      </p:cBhvr>
                                    </p:animEffect>
                                  </p:childTnLst>
                                </p:cTn>
                              </p:par>
                              <p:par>
                                <p:cTn id="23" presetID="22" presetClass="entr" presetSubtype="4" fill="hold" grpId="0" nodeType="withEffect">
                                  <p:stCondLst>
                                    <p:cond delay="1000"/>
                                  </p:stCondLst>
                                  <p:childTnLst>
                                    <p:set>
                                      <p:cBhvr>
                                        <p:cTn id="24" dur="1" fill="hold">
                                          <p:stCondLst>
                                            <p:cond delay="0"/>
                                          </p:stCondLst>
                                        </p:cTn>
                                        <p:tgtEl>
                                          <p:spTgt spid="88"/>
                                        </p:tgtEl>
                                        <p:attrNameLst>
                                          <p:attrName>style.visibility</p:attrName>
                                        </p:attrNameLst>
                                      </p:cBhvr>
                                      <p:to>
                                        <p:strVal val="visible"/>
                                      </p:to>
                                    </p:set>
                                    <p:animEffect transition="in" filter="wipe(down)">
                                      <p:cBhvr>
                                        <p:cTn id="25" dur="500"/>
                                        <p:tgtEl>
                                          <p:spTgt spid="88"/>
                                        </p:tgtEl>
                                      </p:cBhvr>
                                    </p:animEffect>
                                  </p:childTnLst>
                                </p:cTn>
                              </p:par>
                              <p:par>
                                <p:cTn id="26" presetID="22" presetClass="entr" presetSubtype="4" fill="hold" grpId="0" nodeType="withEffect">
                                  <p:stCondLst>
                                    <p:cond delay="1000"/>
                                  </p:stCondLst>
                                  <p:childTnLst>
                                    <p:set>
                                      <p:cBhvr>
                                        <p:cTn id="27" dur="1" fill="hold">
                                          <p:stCondLst>
                                            <p:cond delay="0"/>
                                          </p:stCondLst>
                                        </p:cTn>
                                        <p:tgtEl>
                                          <p:spTgt spid="56"/>
                                        </p:tgtEl>
                                        <p:attrNameLst>
                                          <p:attrName>style.visibility</p:attrName>
                                        </p:attrNameLst>
                                      </p:cBhvr>
                                      <p:to>
                                        <p:strVal val="visible"/>
                                      </p:to>
                                    </p:set>
                                    <p:animEffect transition="in" filter="wipe(down)">
                                      <p:cBhvr>
                                        <p:cTn id="28" dur="500"/>
                                        <p:tgtEl>
                                          <p:spTgt spid="56"/>
                                        </p:tgtEl>
                                      </p:cBhvr>
                                    </p:animEffect>
                                  </p:childTnLst>
                                </p:cTn>
                              </p:par>
                              <p:par>
                                <p:cTn id="29" presetID="22" presetClass="entr" presetSubtype="4" fill="hold" grpId="0" nodeType="withEffect">
                                  <p:stCondLst>
                                    <p:cond delay="1000"/>
                                  </p:stCondLst>
                                  <p:childTnLst>
                                    <p:set>
                                      <p:cBhvr>
                                        <p:cTn id="30" dur="1" fill="hold">
                                          <p:stCondLst>
                                            <p:cond delay="0"/>
                                          </p:stCondLst>
                                        </p:cTn>
                                        <p:tgtEl>
                                          <p:spTgt spid="58"/>
                                        </p:tgtEl>
                                        <p:attrNameLst>
                                          <p:attrName>style.visibility</p:attrName>
                                        </p:attrNameLst>
                                      </p:cBhvr>
                                      <p:to>
                                        <p:strVal val="visible"/>
                                      </p:to>
                                    </p:set>
                                    <p:animEffect transition="in" filter="wipe(down)">
                                      <p:cBhvr>
                                        <p:cTn id="31" dur="500"/>
                                        <p:tgtEl>
                                          <p:spTgt spid="58"/>
                                        </p:tgtEl>
                                      </p:cBhvr>
                                    </p:animEffect>
                                  </p:childTnLst>
                                </p:cTn>
                              </p:par>
                              <p:par>
                                <p:cTn id="32" presetID="12" presetClass="entr" presetSubtype="4" fill="hold" grpId="0" nodeType="withEffect">
                                  <p:stCondLst>
                                    <p:cond delay="1300"/>
                                  </p:stCondLst>
                                  <p:childTnLst>
                                    <p:set>
                                      <p:cBhvr>
                                        <p:cTn id="33" dur="1" fill="hold">
                                          <p:stCondLst>
                                            <p:cond delay="0"/>
                                          </p:stCondLst>
                                        </p:cTn>
                                        <p:tgtEl>
                                          <p:spTgt spid="87"/>
                                        </p:tgtEl>
                                        <p:attrNameLst>
                                          <p:attrName>style.visibility</p:attrName>
                                        </p:attrNameLst>
                                      </p:cBhvr>
                                      <p:to>
                                        <p:strVal val="visible"/>
                                      </p:to>
                                    </p:set>
                                    <p:anim calcmode="lin" valueType="num">
                                      <p:cBhvr additive="base">
                                        <p:cTn id="34" dur="500"/>
                                        <p:tgtEl>
                                          <p:spTgt spid="87"/>
                                        </p:tgtEl>
                                        <p:attrNameLst>
                                          <p:attrName>ppt_y</p:attrName>
                                        </p:attrNameLst>
                                      </p:cBhvr>
                                      <p:tavLst>
                                        <p:tav tm="0">
                                          <p:val>
                                            <p:strVal val="#ppt_y+#ppt_h*1.125000"/>
                                          </p:val>
                                        </p:tav>
                                        <p:tav tm="100000">
                                          <p:val>
                                            <p:strVal val="#ppt_y"/>
                                          </p:val>
                                        </p:tav>
                                      </p:tavLst>
                                    </p:anim>
                                    <p:animEffect transition="in" filter="wipe(up)">
                                      <p:cBhvr>
                                        <p:cTn id="35" dur="500"/>
                                        <p:tgtEl>
                                          <p:spTgt spid="87"/>
                                        </p:tgtEl>
                                      </p:cBhvr>
                                    </p:animEffect>
                                  </p:childTnLst>
                                </p:cTn>
                              </p:par>
                              <p:par>
                                <p:cTn id="36" presetID="12" presetClass="entr" presetSubtype="1" fill="hold" grpId="0" nodeType="withEffect">
                                  <p:stCondLst>
                                    <p:cond delay="130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500"/>
                                        <p:tgtEl>
                                          <p:spTgt spid="55"/>
                                        </p:tgtEl>
                                        <p:attrNameLst>
                                          <p:attrName>ppt_y</p:attrName>
                                        </p:attrNameLst>
                                      </p:cBhvr>
                                      <p:tavLst>
                                        <p:tav tm="0">
                                          <p:val>
                                            <p:strVal val="#ppt_y-#ppt_h*1.125000"/>
                                          </p:val>
                                        </p:tav>
                                        <p:tav tm="100000">
                                          <p:val>
                                            <p:strVal val="#ppt_y"/>
                                          </p:val>
                                        </p:tav>
                                      </p:tavLst>
                                    </p:anim>
                                    <p:animEffect transition="in" filter="wipe(down)">
                                      <p:cBhvr>
                                        <p:cTn id="39" dur="500"/>
                                        <p:tgtEl>
                                          <p:spTgt spid="55"/>
                                        </p:tgtEl>
                                      </p:cBhvr>
                                    </p:animEffect>
                                  </p:childTnLst>
                                </p:cTn>
                              </p:par>
                              <p:par>
                                <p:cTn id="40" presetID="12" presetClass="entr" presetSubtype="4" fill="hold" grpId="0" nodeType="withEffect">
                                  <p:stCondLst>
                                    <p:cond delay="1300"/>
                                  </p:stCondLst>
                                  <p:childTnLst>
                                    <p:set>
                                      <p:cBhvr>
                                        <p:cTn id="41" dur="1" fill="hold">
                                          <p:stCondLst>
                                            <p:cond delay="0"/>
                                          </p:stCondLst>
                                        </p:cTn>
                                        <p:tgtEl>
                                          <p:spTgt spid="57"/>
                                        </p:tgtEl>
                                        <p:attrNameLst>
                                          <p:attrName>style.visibility</p:attrName>
                                        </p:attrNameLst>
                                      </p:cBhvr>
                                      <p:to>
                                        <p:strVal val="visible"/>
                                      </p:to>
                                    </p:set>
                                    <p:anim calcmode="lin" valueType="num">
                                      <p:cBhvr additive="base">
                                        <p:cTn id="42" dur="500"/>
                                        <p:tgtEl>
                                          <p:spTgt spid="57"/>
                                        </p:tgtEl>
                                        <p:attrNameLst>
                                          <p:attrName>ppt_y</p:attrName>
                                        </p:attrNameLst>
                                      </p:cBhvr>
                                      <p:tavLst>
                                        <p:tav tm="0">
                                          <p:val>
                                            <p:strVal val="#ppt_y+#ppt_h*1.125000"/>
                                          </p:val>
                                        </p:tav>
                                        <p:tav tm="100000">
                                          <p:val>
                                            <p:strVal val="#ppt_y"/>
                                          </p:val>
                                        </p:tav>
                                      </p:tavLst>
                                    </p:anim>
                                    <p:animEffect transition="in" filter="wipe(up)">
                                      <p:cBhvr>
                                        <p:cTn id="43" dur="500"/>
                                        <p:tgtEl>
                                          <p:spTgt spid="57"/>
                                        </p:tgtEl>
                                      </p:cBhvr>
                                    </p:animEffect>
                                  </p:childTnLst>
                                </p:cTn>
                              </p:par>
                              <p:par>
                                <p:cTn id="44" presetID="22" presetClass="entr" presetSubtype="1" fill="hold" grpId="0" nodeType="withEffect">
                                  <p:stCondLst>
                                    <p:cond delay="1400"/>
                                  </p:stCondLst>
                                  <p:childTnLst>
                                    <p:set>
                                      <p:cBhvr>
                                        <p:cTn id="45" dur="1" fill="hold">
                                          <p:stCondLst>
                                            <p:cond delay="0"/>
                                          </p:stCondLst>
                                        </p:cTn>
                                        <p:tgtEl>
                                          <p:spTgt spid="60"/>
                                        </p:tgtEl>
                                        <p:attrNameLst>
                                          <p:attrName>style.visibility</p:attrName>
                                        </p:attrNameLst>
                                      </p:cBhvr>
                                      <p:to>
                                        <p:strVal val="visible"/>
                                      </p:to>
                                    </p:set>
                                    <p:animEffect transition="in" filter="wipe(up)">
                                      <p:cBhvr>
                                        <p:cTn id="46" dur="500"/>
                                        <p:tgtEl>
                                          <p:spTgt spid="60"/>
                                        </p:tgtEl>
                                      </p:cBhvr>
                                    </p:animEffect>
                                  </p:childTnLst>
                                </p:cTn>
                              </p:par>
                              <p:par>
                                <p:cTn id="47" presetID="22" presetClass="entr" presetSubtype="1" fill="hold" grpId="0" nodeType="withEffect">
                                  <p:stCondLst>
                                    <p:cond delay="1400"/>
                                  </p:stCondLst>
                                  <p:childTnLst>
                                    <p:set>
                                      <p:cBhvr>
                                        <p:cTn id="48" dur="1" fill="hold">
                                          <p:stCondLst>
                                            <p:cond delay="0"/>
                                          </p:stCondLst>
                                        </p:cTn>
                                        <p:tgtEl>
                                          <p:spTgt spid="62"/>
                                        </p:tgtEl>
                                        <p:attrNameLst>
                                          <p:attrName>style.visibility</p:attrName>
                                        </p:attrNameLst>
                                      </p:cBhvr>
                                      <p:to>
                                        <p:strVal val="visible"/>
                                      </p:to>
                                    </p:set>
                                    <p:animEffect transition="in" filter="wipe(up)">
                                      <p:cBhvr>
                                        <p:cTn id="49" dur="500"/>
                                        <p:tgtEl>
                                          <p:spTgt spid="62"/>
                                        </p:tgtEl>
                                      </p:cBhvr>
                                    </p:animEffect>
                                  </p:childTnLst>
                                </p:cTn>
                              </p:par>
                              <p:par>
                                <p:cTn id="50" presetID="22" presetClass="entr" presetSubtype="1" fill="hold" grpId="0" nodeType="withEffect">
                                  <p:stCondLst>
                                    <p:cond delay="1400"/>
                                  </p:stCondLst>
                                  <p:childTnLst>
                                    <p:set>
                                      <p:cBhvr>
                                        <p:cTn id="51" dur="1" fill="hold">
                                          <p:stCondLst>
                                            <p:cond delay="0"/>
                                          </p:stCondLst>
                                        </p:cTn>
                                        <p:tgtEl>
                                          <p:spTgt spid="64"/>
                                        </p:tgtEl>
                                        <p:attrNameLst>
                                          <p:attrName>style.visibility</p:attrName>
                                        </p:attrNameLst>
                                      </p:cBhvr>
                                      <p:to>
                                        <p:strVal val="visible"/>
                                      </p:to>
                                    </p:set>
                                    <p:animEffect transition="in" filter="wipe(up)">
                                      <p:cBhvr>
                                        <p:cTn id="52" dur="500"/>
                                        <p:tgtEl>
                                          <p:spTgt spid="64"/>
                                        </p:tgtEl>
                                      </p:cBhvr>
                                    </p:animEffect>
                                  </p:childTnLst>
                                </p:cTn>
                              </p:par>
                              <p:par>
                                <p:cTn id="53" presetID="53" presetClass="entr" presetSubtype="16" fill="hold" grpId="0" nodeType="withEffect">
                                  <p:stCondLst>
                                    <p:cond delay="1600"/>
                                  </p:stCondLst>
                                  <p:childTnLst>
                                    <p:set>
                                      <p:cBhvr>
                                        <p:cTn id="54" dur="1" fill="hold">
                                          <p:stCondLst>
                                            <p:cond delay="0"/>
                                          </p:stCondLst>
                                        </p:cTn>
                                        <p:tgtEl>
                                          <p:spTgt spid="59"/>
                                        </p:tgtEl>
                                        <p:attrNameLst>
                                          <p:attrName>style.visibility</p:attrName>
                                        </p:attrNameLst>
                                      </p:cBhvr>
                                      <p:to>
                                        <p:strVal val="visible"/>
                                      </p:to>
                                    </p:set>
                                    <p:anim calcmode="lin" valueType="num">
                                      <p:cBhvr>
                                        <p:cTn id="55" dur="500" fill="hold"/>
                                        <p:tgtEl>
                                          <p:spTgt spid="59"/>
                                        </p:tgtEl>
                                        <p:attrNameLst>
                                          <p:attrName>ppt_w</p:attrName>
                                        </p:attrNameLst>
                                      </p:cBhvr>
                                      <p:tavLst>
                                        <p:tav tm="0">
                                          <p:val>
                                            <p:fltVal val="0"/>
                                          </p:val>
                                        </p:tav>
                                        <p:tav tm="100000">
                                          <p:val>
                                            <p:strVal val="#ppt_w"/>
                                          </p:val>
                                        </p:tav>
                                      </p:tavLst>
                                    </p:anim>
                                    <p:anim calcmode="lin" valueType="num">
                                      <p:cBhvr>
                                        <p:cTn id="56" dur="500" fill="hold"/>
                                        <p:tgtEl>
                                          <p:spTgt spid="59"/>
                                        </p:tgtEl>
                                        <p:attrNameLst>
                                          <p:attrName>ppt_h</p:attrName>
                                        </p:attrNameLst>
                                      </p:cBhvr>
                                      <p:tavLst>
                                        <p:tav tm="0">
                                          <p:val>
                                            <p:fltVal val="0"/>
                                          </p:val>
                                        </p:tav>
                                        <p:tav tm="100000">
                                          <p:val>
                                            <p:strVal val="#ppt_h"/>
                                          </p:val>
                                        </p:tav>
                                      </p:tavLst>
                                    </p:anim>
                                    <p:animEffect transition="in" filter="fade">
                                      <p:cBhvr>
                                        <p:cTn id="57" dur="500"/>
                                        <p:tgtEl>
                                          <p:spTgt spid="59"/>
                                        </p:tgtEl>
                                      </p:cBhvr>
                                    </p:animEffect>
                                  </p:childTnLst>
                                </p:cTn>
                              </p:par>
                              <p:par>
                                <p:cTn id="58" presetID="53" presetClass="entr" presetSubtype="16" fill="hold" grpId="0" nodeType="withEffect">
                                  <p:stCondLst>
                                    <p:cond delay="1800"/>
                                  </p:stCondLst>
                                  <p:childTnLst>
                                    <p:set>
                                      <p:cBhvr>
                                        <p:cTn id="59" dur="1" fill="hold">
                                          <p:stCondLst>
                                            <p:cond delay="0"/>
                                          </p:stCondLst>
                                        </p:cTn>
                                        <p:tgtEl>
                                          <p:spTgt spid="61"/>
                                        </p:tgtEl>
                                        <p:attrNameLst>
                                          <p:attrName>style.visibility</p:attrName>
                                        </p:attrNameLst>
                                      </p:cBhvr>
                                      <p:to>
                                        <p:strVal val="visible"/>
                                      </p:to>
                                    </p:set>
                                    <p:anim calcmode="lin" valueType="num">
                                      <p:cBhvr>
                                        <p:cTn id="60" dur="500" fill="hold"/>
                                        <p:tgtEl>
                                          <p:spTgt spid="61"/>
                                        </p:tgtEl>
                                        <p:attrNameLst>
                                          <p:attrName>ppt_w</p:attrName>
                                        </p:attrNameLst>
                                      </p:cBhvr>
                                      <p:tavLst>
                                        <p:tav tm="0">
                                          <p:val>
                                            <p:fltVal val="0"/>
                                          </p:val>
                                        </p:tav>
                                        <p:tav tm="100000">
                                          <p:val>
                                            <p:strVal val="#ppt_w"/>
                                          </p:val>
                                        </p:tav>
                                      </p:tavLst>
                                    </p:anim>
                                    <p:anim calcmode="lin" valueType="num">
                                      <p:cBhvr>
                                        <p:cTn id="61" dur="500" fill="hold"/>
                                        <p:tgtEl>
                                          <p:spTgt spid="61"/>
                                        </p:tgtEl>
                                        <p:attrNameLst>
                                          <p:attrName>ppt_h</p:attrName>
                                        </p:attrNameLst>
                                      </p:cBhvr>
                                      <p:tavLst>
                                        <p:tav tm="0">
                                          <p:val>
                                            <p:fltVal val="0"/>
                                          </p:val>
                                        </p:tav>
                                        <p:tav tm="100000">
                                          <p:val>
                                            <p:strVal val="#ppt_h"/>
                                          </p:val>
                                        </p:tav>
                                      </p:tavLst>
                                    </p:anim>
                                    <p:animEffect transition="in" filter="fade">
                                      <p:cBhvr>
                                        <p:cTn id="62" dur="500"/>
                                        <p:tgtEl>
                                          <p:spTgt spid="61"/>
                                        </p:tgtEl>
                                      </p:cBhvr>
                                    </p:animEffect>
                                  </p:childTnLst>
                                </p:cTn>
                              </p:par>
                              <p:par>
                                <p:cTn id="63" presetID="53" presetClass="entr" presetSubtype="16" fill="hold" grpId="0" nodeType="withEffect">
                                  <p:stCondLst>
                                    <p:cond delay="2000"/>
                                  </p:stCondLst>
                                  <p:childTnLst>
                                    <p:set>
                                      <p:cBhvr>
                                        <p:cTn id="64" dur="1" fill="hold">
                                          <p:stCondLst>
                                            <p:cond delay="0"/>
                                          </p:stCondLst>
                                        </p:cTn>
                                        <p:tgtEl>
                                          <p:spTgt spid="63"/>
                                        </p:tgtEl>
                                        <p:attrNameLst>
                                          <p:attrName>style.visibility</p:attrName>
                                        </p:attrNameLst>
                                      </p:cBhvr>
                                      <p:to>
                                        <p:strVal val="visible"/>
                                      </p:to>
                                    </p:set>
                                    <p:anim calcmode="lin" valueType="num">
                                      <p:cBhvr>
                                        <p:cTn id="65" dur="500" fill="hold"/>
                                        <p:tgtEl>
                                          <p:spTgt spid="63"/>
                                        </p:tgtEl>
                                        <p:attrNameLst>
                                          <p:attrName>ppt_w</p:attrName>
                                        </p:attrNameLst>
                                      </p:cBhvr>
                                      <p:tavLst>
                                        <p:tav tm="0">
                                          <p:val>
                                            <p:fltVal val="0"/>
                                          </p:val>
                                        </p:tav>
                                        <p:tav tm="100000">
                                          <p:val>
                                            <p:strVal val="#ppt_w"/>
                                          </p:val>
                                        </p:tav>
                                      </p:tavLst>
                                    </p:anim>
                                    <p:anim calcmode="lin" valueType="num">
                                      <p:cBhvr>
                                        <p:cTn id="66" dur="500" fill="hold"/>
                                        <p:tgtEl>
                                          <p:spTgt spid="63"/>
                                        </p:tgtEl>
                                        <p:attrNameLst>
                                          <p:attrName>ppt_h</p:attrName>
                                        </p:attrNameLst>
                                      </p:cBhvr>
                                      <p:tavLst>
                                        <p:tav tm="0">
                                          <p:val>
                                            <p:fltVal val="0"/>
                                          </p:val>
                                        </p:tav>
                                        <p:tav tm="100000">
                                          <p:val>
                                            <p:strVal val="#ppt_h"/>
                                          </p:val>
                                        </p:tav>
                                      </p:tavLst>
                                    </p:anim>
                                    <p:animEffect transition="in" filter="fade">
                                      <p:cBhvr>
                                        <p:cTn id="6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animBg="1"/>
      <p:bldP spid="57" grpId="0"/>
      <p:bldP spid="58" grpId="0" animBg="1"/>
      <p:bldP spid="59" grpId="0"/>
      <p:bldP spid="60" grpId="0" animBg="1"/>
      <p:bldP spid="61" grpId="0"/>
      <p:bldP spid="62" grpId="0" animBg="1"/>
      <p:bldP spid="63" grpId="0"/>
      <p:bldP spid="64" grpId="0" animBg="1"/>
      <p:bldP spid="87" grpId="0"/>
      <p:bldP spid="8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6" name="心形 5"/>
          <p:cNvSpPr/>
          <p:nvPr/>
        </p:nvSpPr>
        <p:spPr>
          <a:xfrm>
            <a:off x="3594100" y="1219199"/>
            <a:ext cx="1333500" cy="1224197"/>
          </a:xfrm>
          <a:prstGeom prst="hear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t>03</a:t>
            </a:r>
            <a:endParaRPr lang="zh-CN" altLang="en-US" sz="4400" b="1" dirty="0"/>
          </a:p>
        </p:txBody>
      </p:sp>
      <p:grpSp>
        <p:nvGrpSpPr>
          <p:cNvPr id="22" name="组合 21"/>
          <p:cNvGrpSpPr/>
          <p:nvPr/>
        </p:nvGrpSpPr>
        <p:grpSpPr>
          <a:xfrm>
            <a:off x="2063750" y="2571234"/>
            <a:ext cx="4801314" cy="984885"/>
            <a:chOff x="2598618" y="640834"/>
            <a:chExt cx="4801314" cy="984885"/>
          </a:xfrm>
        </p:grpSpPr>
        <p:sp>
          <p:nvSpPr>
            <p:cNvPr id="11" name="文本框 10"/>
            <p:cNvSpPr txBox="1"/>
            <p:nvPr/>
          </p:nvSpPr>
          <p:spPr>
            <a:xfrm>
              <a:off x="2598618" y="640834"/>
              <a:ext cx="4801314" cy="646331"/>
            </a:xfrm>
            <a:prstGeom prst="rect">
              <a:avLst/>
            </a:prstGeom>
            <a:noFill/>
          </p:spPr>
          <p:txBody>
            <a:bodyPr wrap="none" rtlCol="0">
              <a:spAutoFit/>
            </a:bodyPr>
            <a:lstStyle/>
            <a:p>
              <a:r>
                <a:rPr lang="zh-CN" altLang="en-US" sz="3600" b="1" dirty="0" smtClean="0">
                  <a:latin typeface="微软雅黑" panose="020B0503020204020204" pitchFamily="34" charset="-122"/>
                  <a:ea typeface="微软雅黑" panose="020B0503020204020204" pitchFamily="34" charset="-122"/>
                </a:rPr>
                <a:t>单击此处添加文字标题</a:t>
              </a:r>
              <a:endParaRPr lang="zh-CN" altLang="en-US" sz="3600" b="1"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3746579" y="1287165"/>
              <a:ext cx="2236510" cy="338554"/>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单击此处添加文字标题</a:t>
              </a:r>
              <a:endParaRPr lang="zh-CN" altLang="en-US" sz="16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91020092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750" fill="hold"/>
                                        <p:tgtEl>
                                          <p:spTgt spid="22"/>
                                        </p:tgtEl>
                                        <p:attrNameLst>
                                          <p:attrName>ppt_x</p:attrName>
                                        </p:attrNameLst>
                                      </p:cBhvr>
                                      <p:tavLst>
                                        <p:tav tm="0">
                                          <p:val>
                                            <p:strVal val="#ppt_x"/>
                                          </p:val>
                                        </p:tav>
                                        <p:tav tm="100000">
                                          <p:val>
                                            <p:strVal val="#ppt_x"/>
                                          </p:val>
                                        </p:tav>
                                      </p:tavLst>
                                    </p:anim>
                                    <p:anim calcmode="lin" valueType="num">
                                      <p:cBhvr additive="base">
                                        <p:cTn id="14" dur="7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3941194" y="2925679"/>
            <a:ext cx="1198562" cy="534987"/>
            <a:chOff x="3928494" y="3570263"/>
            <a:chExt cx="1198562" cy="534987"/>
          </a:xfrm>
        </p:grpSpPr>
        <p:sp>
          <p:nvSpPr>
            <p:cNvPr id="61" name="Rectangle 11"/>
            <p:cNvSpPr>
              <a:spLocks noChangeArrowheads="1"/>
            </p:cNvSpPr>
            <p:nvPr/>
          </p:nvSpPr>
          <p:spPr bwMode="auto">
            <a:xfrm>
              <a:off x="3933256" y="3570263"/>
              <a:ext cx="1185863" cy="495300"/>
            </a:xfrm>
            <a:prstGeom prst="rect">
              <a:avLst/>
            </a:prstGeom>
            <a:gradFill rotWithShape="1">
              <a:gsLst>
                <a:gs pos="0">
                  <a:srgbClr val="B2B2B2"/>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2" name="Rectangle 49"/>
            <p:cNvSpPr>
              <a:spLocks noChangeArrowheads="1"/>
            </p:cNvSpPr>
            <p:nvPr/>
          </p:nvSpPr>
          <p:spPr bwMode="auto">
            <a:xfrm>
              <a:off x="3928494" y="3595663"/>
              <a:ext cx="1198562" cy="50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rPr>
                <a:t>单击此处添加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rPr>
                <a:t>段落文字内容</a:t>
              </a:r>
            </a:p>
          </p:txBody>
        </p:sp>
      </p:grpSp>
      <p:grpSp>
        <p:nvGrpSpPr>
          <p:cNvPr id="63" name="组合 62"/>
          <p:cNvGrpSpPr/>
          <p:nvPr/>
        </p:nvGrpSpPr>
        <p:grpSpPr>
          <a:xfrm>
            <a:off x="5131819" y="2412494"/>
            <a:ext cx="1219200" cy="515938"/>
            <a:chOff x="5119119" y="2955900"/>
            <a:chExt cx="1219200" cy="515938"/>
          </a:xfrm>
        </p:grpSpPr>
        <p:sp>
          <p:nvSpPr>
            <p:cNvPr id="64" name="Rectangle 10"/>
            <p:cNvSpPr>
              <a:spLocks noChangeArrowheads="1"/>
            </p:cNvSpPr>
            <p:nvPr/>
          </p:nvSpPr>
          <p:spPr bwMode="auto">
            <a:xfrm>
              <a:off x="5119119" y="2955900"/>
              <a:ext cx="1219200" cy="495300"/>
            </a:xfrm>
            <a:prstGeom prst="rect">
              <a:avLst/>
            </a:prstGeom>
            <a:gradFill rotWithShape="1">
              <a:gsLst>
                <a:gs pos="0">
                  <a:srgbClr val="B2B2B2"/>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5" name="Rectangle 50"/>
            <p:cNvSpPr>
              <a:spLocks noChangeArrowheads="1"/>
            </p:cNvSpPr>
            <p:nvPr/>
          </p:nvSpPr>
          <p:spPr bwMode="auto">
            <a:xfrm>
              <a:off x="5125469" y="2962250"/>
              <a:ext cx="1198562" cy="509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rPr>
                <a:t>单击此处添加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rPr>
                <a:t>段落文字内容</a:t>
              </a:r>
            </a:p>
          </p:txBody>
        </p:sp>
      </p:grpSp>
      <p:grpSp>
        <p:nvGrpSpPr>
          <p:cNvPr id="66" name="组合 65"/>
          <p:cNvGrpSpPr/>
          <p:nvPr/>
        </p:nvGrpSpPr>
        <p:grpSpPr>
          <a:xfrm>
            <a:off x="6343081" y="1662029"/>
            <a:ext cx="1219200" cy="509587"/>
            <a:chOff x="6330381" y="2306613"/>
            <a:chExt cx="1219200" cy="509587"/>
          </a:xfrm>
        </p:grpSpPr>
        <p:sp>
          <p:nvSpPr>
            <p:cNvPr id="67" name="Rectangle 9"/>
            <p:cNvSpPr>
              <a:spLocks noChangeArrowheads="1"/>
            </p:cNvSpPr>
            <p:nvPr/>
          </p:nvSpPr>
          <p:spPr bwMode="auto">
            <a:xfrm>
              <a:off x="6330381" y="2308200"/>
              <a:ext cx="1219200" cy="495300"/>
            </a:xfrm>
            <a:prstGeom prst="rect">
              <a:avLst/>
            </a:prstGeom>
            <a:gradFill rotWithShape="1">
              <a:gsLst>
                <a:gs pos="0">
                  <a:srgbClr val="B2B2B2"/>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8" name="Rectangle 51"/>
            <p:cNvSpPr>
              <a:spLocks noChangeArrowheads="1"/>
            </p:cNvSpPr>
            <p:nvPr/>
          </p:nvSpPr>
          <p:spPr bwMode="auto">
            <a:xfrm>
              <a:off x="6338319" y="2306613"/>
              <a:ext cx="1198562" cy="50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rPr>
                <a:t>单击此处添加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rPr>
                <a:t>段落文字内容</a:t>
              </a:r>
            </a:p>
          </p:txBody>
        </p:sp>
      </p:grpSp>
      <p:grpSp>
        <p:nvGrpSpPr>
          <p:cNvPr id="69" name="组合 68"/>
          <p:cNvGrpSpPr/>
          <p:nvPr/>
        </p:nvGrpSpPr>
        <p:grpSpPr>
          <a:xfrm>
            <a:off x="2479106" y="3682916"/>
            <a:ext cx="1466850" cy="509588"/>
            <a:chOff x="2466406" y="4327500"/>
            <a:chExt cx="1466850" cy="509588"/>
          </a:xfrm>
        </p:grpSpPr>
        <p:sp>
          <p:nvSpPr>
            <p:cNvPr id="70" name="Rectangle 12"/>
            <p:cNvSpPr>
              <a:spLocks noChangeArrowheads="1"/>
            </p:cNvSpPr>
            <p:nvPr/>
          </p:nvSpPr>
          <p:spPr bwMode="auto">
            <a:xfrm>
              <a:off x="2466406" y="4337025"/>
              <a:ext cx="1466850" cy="495300"/>
            </a:xfrm>
            <a:prstGeom prst="rect">
              <a:avLst/>
            </a:prstGeom>
            <a:gradFill rotWithShape="1">
              <a:gsLst>
                <a:gs pos="0">
                  <a:srgbClr val="B2B2B2"/>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1" name="Rectangle 48"/>
            <p:cNvSpPr>
              <a:spLocks noChangeArrowheads="1"/>
            </p:cNvSpPr>
            <p:nvPr/>
          </p:nvSpPr>
          <p:spPr bwMode="auto">
            <a:xfrm>
              <a:off x="2472756" y="4327500"/>
              <a:ext cx="1449388" cy="509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rPr>
                <a:t>单击此处添加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rPr>
                <a:t>段落文字内容</a:t>
              </a:r>
            </a:p>
          </p:txBody>
        </p:sp>
      </p:grpSp>
      <p:sp>
        <p:nvSpPr>
          <p:cNvPr id="72" name="AutoShape 7"/>
          <p:cNvSpPr>
            <a:spLocks noChangeArrowheads="1"/>
          </p:cNvSpPr>
          <p:nvPr/>
        </p:nvSpPr>
        <p:spPr bwMode="auto">
          <a:xfrm rot="10800000">
            <a:off x="12700" y="4062354"/>
            <a:ext cx="9131300" cy="719137"/>
          </a:xfrm>
          <a:custGeom>
            <a:avLst/>
            <a:gdLst>
              <a:gd name="G0" fmla="+- 3458 0 0"/>
              <a:gd name="G1" fmla="+- 21600 0 3458"/>
              <a:gd name="G2" fmla="*/ 3458 1 2"/>
              <a:gd name="G3" fmla="+- 21600 0 G2"/>
              <a:gd name="G4" fmla="+/ 3458 21600 2"/>
              <a:gd name="G5" fmla="+/ G1 0 2"/>
              <a:gd name="G6" fmla="*/ 21600 21600 3458"/>
              <a:gd name="G7" fmla="*/ G6 1 2"/>
              <a:gd name="G8" fmla="+- 21600 0 G7"/>
              <a:gd name="G9" fmla="*/ 21600 1 2"/>
              <a:gd name="G10" fmla="+- 3458 0 G9"/>
              <a:gd name="G11" fmla="?: G10 G8 0"/>
              <a:gd name="G12" fmla="?: G10 G7 21600"/>
              <a:gd name="T0" fmla="*/ 19871 w 21600"/>
              <a:gd name="T1" fmla="*/ 10800 h 21600"/>
              <a:gd name="T2" fmla="*/ 10800 w 21600"/>
              <a:gd name="T3" fmla="*/ 21600 h 21600"/>
              <a:gd name="T4" fmla="*/ 1729 w 21600"/>
              <a:gd name="T5" fmla="*/ 10800 h 21600"/>
              <a:gd name="T6" fmla="*/ 10800 w 21600"/>
              <a:gd name="T7" fmla="*/ 0 h 21600"/>
              <a:gd name="T8" fmla="*/ 3529 w 21600"/>
              <a:gd name="T9" fmla="*/ 3529 h 21600"/>
              <a:gd name="T10" fmla="*/ 18071 w 21600"/>
              <a:gd name="T11" fmla="*/ 18071 h 21600"/>
            </a:gdLst>
            <a:ahLst/>
            <a:cxnLst>
              <a:cxn ang="0">
                <a:pos x="T0" y="T1"/>
              </a:cxn>
              <a:cxn ang="0">
                <a:pos x="T2" y="T3"/>
              </a:cxn>
              <a:cxn ang="0">
                <a:pos x="T4" y="T5"/>
              </a:cxn>
              <a:cxn ang="0">
                <a:pos x="T6" y="T7"/>
              </a:cxn>
            </a:cxnLst>
            <a:rect l="T8" t="T9" r="T10" b="T11"/>
            <a:pathLst>
              <a:path w="21600" h="21600">
                <a:moveTo>
                  <a:pt x="0" y="0"/>
                </a:moveTo>
                <a:lnTo>
                  <a:pt x="3458" y="21600"/>
                </a:lnTo>
                <a:lnTo>
                  <a:pt x="18142" y="21600"/>
                </a:lnTo>
                <a:lnTo>
                  <a:pt x="21600" y="0"/>
                </a:lnTo>
                <a:close/>
              </a:path>
            </a:pathLst>
          </a:custGeom>
          <a:gradFill rotWithShape="1">
            <a:gsLst>
              <a:gs pos="0">
                <a:srgbClr val="B2B2B2"/>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73" name="组合 72"/>
          <p:cNvGrpSpPr/>
          <p:nvPr/>
        </p:nvGrpSpPr>
        <p:grpSpPr>
          <a:xfrm>
            <a:off x="1541463" y="903229"/>
            <a:ext cx="6110287" cy="3309937"/>
            <a:chOff x="1528763" y="1547813"/>
            <a:chExt cx="6110287" cy="3309937"/>
          </a:xfrm>
        </p:grpSpPr>
        <p:sp>
          <p:nvSpPr>
            <p:cNvPr id="74" name="Line 3"/>
            <p:cNvSpPr>
              <a:spLocks noChangeShapeType="1"/>
            </p:cNvSpPr>
            <p:nvPr/>
          </p:nvSpPr>
          <p:spPr bwMode="auto">
            <a:xfrm rot="10800000">
              <a:off x="1543050" y="4346575"/>
              <a:ext cx="2381250"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5" name="Line 4"/>
            <p:cNvSpPr>
              <a:spLocks noChangeShapeType="1"/>
            </p:cNvSpPr>
            <p:nvPr/>
          </p:nvSpPr>
          <p:spPr bwMode="auto">
            <a:xfrm rot="10800000">
              <a:off x="1547813" y="3578225"/>
              <a:ext cx="355758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6" name="Line 5"/>
            <p:cNvSpPr>
              <a:spLocks noChangeShapeType="1"/>
            </p:cNvSpPr>
            <p:nvPr/>
          </p:nvSpPr>
          <p:spPr bwMode="auto">
            <a:xfrm rot="10800000">
              <a:off x="1528763" y="2968625"/>
              <a:ext cx="4805362"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7" name="Line 6"/>
            <p:cNvSpPr>
              <a:spLocks noChangeShapeType="1"/>
            </p:cNvSpPr>
            <p:nvPr/>
          </p:nvSpPr>
          <p:spPr bwMode="auto">
            <a:xfrm rot="10800000">
              <a:off x="1539875" y="2311400"/>
              <a:ext cx="5994400"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8" name="Line 13"/>
            <p:cNvSpPr>
              <a:spLocks noChangeShapeType="1"/>
            </p:cNvSpPr>
            <p:nvPr/>
          </p:nvSpPr>
          <p:spPr bwMode="auto">
            <a:xfrm>
              <a:off x="1535113" y="4854575"/>
              <a:ext cx="6103937" cy="0"/>
            </a:xfrm>
            <a:prstGeom prst="line">
              <a:avLst/>
            </a:prstGeom>
            <a:noFill/>
            <a:ln w="9525" cmpd="sng">
              <a:solidFill>
                <a:srgbClr val="BC000D"/>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9" name="Line 14"/>
            <p:cNvSpPr>
              <a:spLocks noChangeShapeType="1"/>
            </p:cNvSpPr>
            <p:nvPr/>
          </p:nvSpPr>
          <p:spPr bwMode="auto">
            <a:xfrm rot="16200000">
              <a:off x="-119062" y="3201988"/>
              <a:ext cx="3308350" cy="0"/>
            </a:xfrm>
            <a:prstGeom prst="line">
              <a:avLst/>
            </a:prstGeom>
            <a:noFill/>
            <a:ln w="9525" cmpd="sng">
              <a:solidFill>
                <a:srgbClr val="BC000D"/>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0" name="Line 16"/>
            <p:cNvSpPr>
              <a:spLocks noChangeShapeType="1"/>
            </p:cNvSpPr>
            <p:nvPr/>
          </p:nvSpPr>
          <p:spPr bwMode="auto">
            <a:xfrm rot="16200000">
              <a:off x="826294" y="3202782"/>
              <a:ext cx="330993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1" name="Line 17"/>
            <p:cNvSpPr>
              <a:spLocks noChangeShapeType="1"/>
            </p:cNvSpPr>
            <p:nvPr/>
          </p:nvSpPr>
          <p:spPr bwMode="auto">
            <a:xfrm rot="16200000">
              <a:off x="2286794" y="3202782"/>
              <a:ext cx="330993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2" name="Line 18"/>
            <p:cNvSpPr>
              <a:spLocks noChangeShapeType="1"/>
            </p:cNvSpPr>
            <p:nvPr/>
          </p:nvSpPr>
          <p:spPr bwMode="auto">
            <a:xfrm rot="16200000">
              <a:off x="3474244" y="3202782"/>
              <a:ext cx="330993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3" name="Line 19"/>
            <p:cNvSpPr>
              <a:spLocks noChangeShapeType="1"/>
            </p:cNvSpPr>
            <p:nvPr/>
          </p:nvSpPr>
          <p:spPr bwMode="auto">
            <a:xfrm rot="16200000">
              <a:off x="4693444" y="3202782"/>
              <a:ext cx="330993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85" name="Line 15"/>
          <p:cNvSpPr>
            <a:spLocks noChangeShapeType="1"/>
          </p:cNvSpPr>
          <p:nvPr/>
        </p:nvSpPr>
        <p:spPr bwMode="auto">
          <a:xfrm flipV="1">
            <a:off x="1540894" y="947654"/>
            <a:ext cx="6103937" cy="3248025"/>
          </a:xfrm>
          <a:prstGeom prst="line">
            <a:avLst/>
          </a:prstGeom>
          <a:noFill/>
          <a:ln w="38100" cmpd="sng">
            <a:solidFill>
              <a:srgbClr val="BC000D"/>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86" name="组合 85"/>
          <p:cNvGrpSpPr/>
          <p:nvPr/>
        </p:nvGrpSpPr>
        <p:grpSpPr>
          <a:xfrm>
            <a:off x="3698306" y="2643104"/>
            <a:ext cx="479425" cy="466725"/>
            <a:chOff x="3685606" y="3287688"/>
            <a:chExt cx="479425" cy="466725"/>
          </a:xfrm>
        </p:grpSpPr>
        <p:grpSp>
          <p:nvGrpSpPr>
            <p:cNvPr id="87" name="Group 28"/>
            <p:cNvGrpSpPr>
              <a:grpSpLocks/>
            </p:cNvGrpSpPr>
            <p:nvPr/>
          </p:nvGrpSpPr>
          <p:grpSpPr bwMode="auto">
            <a:xfrm>
              <a:off x="3685606" y="3287688"/>
              <a:ext cx="479425" cy="466725"/>
              <a:chOff x="0" y="0"/>
              <a:chExt cx="1042" cy="1020"/>
            </a:xfrm>
          </p:grpSpPr>
          <p:grpSp>
            <p:nvGrpSpPr>
              <p:cNvPr id="89" name="Group 29"/>
              <p:cNvGrpSpPr>
                <a:grpSpLocks/>
              </p:cNvGrpSpPr>
              <p:nvPr/>
            </p:nvGrpSpPr>
            <p:grpSpPr bwMode="auto">
              <a:xfrm>
                <a:off x="0" y="0"/>
                <a:ext cx="1042" cy="1020"/>
                <a:chOff x="0" y="0"/>
                <a:chExt cx="1042" cy="1020"/>
              </a:xfrm>
            </p:grpSpPr>
            <p:pic>
              <p:nvPicPr>
                <p:cNvPr id="91" name="Picture 30"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 name="Oval 31"/>
                <p:cNvSpPr>
                  <a:spLocks noChangeArrowheads="1"/>
                </p:cNvSpPr>
                <p:nvPr/>
              </p:nvSpPr>
              <p:spPr bwMode="auto">
                <a:xfrm>
                  <a:off x="0" y="0"/>
                  <a:ext cx="1035" cy="1020"/>
                </a:xfrm>
                <a:prstGeom prst="ellipse">
                  <a:avLst/>
                </a:prstGeom>
                <a:gradFill rotWithShape="1">
                  <a:gsLst>
                    <a:gs pos="0">
                      <a:srgbClr val="FF0517"/>
                    </a:gs>
                    <a:gs pos="100000">
                      <a:srgbClr val="BC000D"/>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pic>
            <p:nvPicPr>
              <p:cNvPr id="90" name="Picture 32"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8" name="WordArt 33"/>
            <p:cNvSpPr>
              <a:spLocks noChangeArrowheads="1" noChangeShapeType="1"/>
            </p:cNvSpPr>
            <p:nvPr/>
          </p:nvSpPr>
          <p:spPr bwMode="auto">
            <a:xfrm>
              <a:off x="3861819" y="3425801"/>
              <a:ext cx="123825" cy="18256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rPr>
                <a:t>2</a:t>
              </a:r>
              <a:endPar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endParaRPr>
            </a:p>
          </p:txBody>
        </p:sp>
      </p:grpSp>
      <p:grpSp>
        <p:nvGrpSpPr>
          <p:cNvPr id="93" name="组合 92"/>
          <p:cNvGrpSpPr/>
          <p:nvPr/>
        </p:nvGrpSpPr>
        <p:grpSpPr>
          <a:xfrm>
            <a:off x="4828606" y="2000166"/>
            <a:ext cx="609600" cy="593725"/>
            <a:chOff x="4815906" y="2644750"/>
            <a:chExt cx="609600" cy="593725"/>
          </a:xfrm>
        </p:grpSpPr>
        <p:grpSp>
          <p:nvGrpSpPr>
            <p:cNvPr id="94" name="Group 35"/>
            <p:cNvGrpSpPr>
              <a:grpSpLocks/>
            </p:cNvGrpSpPr>
            <p:nvPr/>
          </p:nvGrpSpPr>
          <p:grpSpPr bwMode="auto">
            <a:xfrm>
              <a:off x="4815906" y="2644750"/>
              <a:ext cx="609600" cy="593725"/>
              <a:chOff x="0" y="0"/>
              <a:chExt cx="1042" cy="1019"/>
            </a:xfrm>
          </p:grpSpPr>
          <p:grpSp>
            <p:nvGrpSpPr>
              <p:cNvPr id="96" name="Group 36"/>
              <p:cNvGrpSpPr>
                <a:grpSpLocks/>
              </p:cNvGrpSpPr>
              <p:nvPr/>
            </p:nvGrpSpPr>
            <p:grpSpPr bwMode="auto">
              <a:xfrm>
                <a:off x="0" y="0"/>
                <a:ext cx="1042" cy="1019"/>
                <a:chOff x="0" y="0"/>
                <a:chExt cx="1042" cy="1019"/>
              </a:xfrm>
            </p:grpSpPr>
            <p:pic>
              <p:nvPicPr>
                <p:cNvPr id="98" name="Picture 37"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 name="Oval 38"/>
                <p:cNvSpPr>
                  <a:spLocks noChangeArrowheads="1"/>
                </p:cNvSpPr>
                <p:nvPr/>
              </p:nvSpPr>
              <p:spPr bwMode="auto">
                <a:xfrm>
                  <a:off x="0" y="0"/>
                  <a:ext cx="1035" cy="1019"/>
                </a:xfrm>
                <a:prstGeom prst="ellipse">
                  <a:avLst/>
                </a:prstGeom>
                <a:gradFill rotWithShape="1">
                  <a:gsLst>
                    <a:gs pos="0">
                      <a:srgbClr val="FF0517"/>
                    </a:gs>
                    <a:gs pos="100000">
                      <a:srgbClr val="BC000D"/>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pic>
            <p:nvPicPr>
              <p:cNvPr id="97" name="Picture 39"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5" name="WordArt 40"/>
            <p:cNvSpPr>
              <a:spLocks noChangeArrowheads="1" noChangeShapeType="1"/>
            </p:cNvSpPr>
            <p:nvPr/>
          </p:nvSpPr>
          <p:spPr bwMode="auto">
            <a:xfrm>
              <a:off x="5039964" y="2820444"/>
              <a:ext cx="157446" cy="23223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rPr>
                <a:t>3</a:t>
              </a:r>
              <a:endPar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endParaRPr>
            </a:p>
          </p:txBody>
        </p:sp>
      </p:grpSp>
      <p:grpSp>
        <p:nvGrpSpPr>
          <p:cNvPr id="100" name="组合 99"/>
          <p:cNvGrpSpPr/>
          <p:nvPr/>
        </p:nvGrpSpPr>
        <p:grpSpPr>
          <a:xfrm>
            <a:off x="6120831" y="1408029"/>
            <a:ext cx="479425" cy="466725"/>
            <a:chOff x="6108131" y="2052613"/>
            <a:chExt cx="479425" cy="466725"/>
          </a:xfrm>
        </p:grpSpPr>
        <p:grpSp>
          <p:nvGrpSpPr>
            <p:cNvPr id="101" name="Group 42"/>
            <p:cNvGrpSpPr>
              <a:grpSpLocks/>
            </p:cNvGrpSpPr>
            <p:nvPr/>
          </p:nvGrpSpPr>
          <p:grpSpPr bwMode="auto">
            <a:xfrm>
              <a:off x="6108131" y="2052613"/>
              <a:ext cx="479425" cy="466725"/>
              <a:chOff x="0" y="0"/>
              <a:chExt cx="1042" cy="1019"/>
            </a:xfrm>
          </p:grpSpPr>
          <p:grpSp>
            <p:nvGrpSpPr>
              <p:cNvPr id="103" name="Group 43"/>
              <p:cNvGrpSpPr>
                <a:grpSpLocks/>
              </p:cNvGrpSpPr>
              <p:nvPr/>
            </p:nvGrpSpPr>
            <p:grpSpPr bwMode="auto">
              <a:xfrm>
                <a:off x="0" y="0"/>
                <a:ext cx="1042" cy="1019"/>
                <a:chOff x="0" y="0"/>
                <a:chExt cx="1042" cy="1019"/>
              </a:xfrm>
            </p:grpSpPr>
            <p:pic>
              <p:nvPicPr>
                <p:cNvPr id="105" name="Picture 44"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 name="Oval 45"/>
                <p:cNvSpPr>
                  <a:spLocks noChangeArrowheads="1"/>
                </p:cNvSpPr>
                <p:nvPr/>
              </p:nvSpPr>
              <p:spPr bwMode="auto">
                <a:xfrm>
                  <a:off x="0" y="0"/>
                  <a:ext cx="1035" cy="1019"/>
                </a:xfrm>
                <a:prstGeom prst="ellipse">
                  <a:avLst/>
                </a:prstGeom>
                <a:gradFill rotWithShape="1">
                  <a:gsLst>
                    <a:gs pos="0">
                      <a:srgbClr val="FF0517"/>
                    </a:gs>
                    <a:gs pos="100000">
                      <a:srgbClr val="BC000D"/>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pic>
            <p:nvPicPr>
              <p:cNvPr id="104" name="Picture 46"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 name="WordArt 47"/>
            <p:cNvSpPr>
              <a:spLocks noChangeArrowheads="1" noChangeShapeType="1"/>
            </p:cNvSpPr>
            <p:nvPr/>
          </p:nvSpPr>
          <p:spPr bwMode="auto">
            <a:xfrm>
              <a:off x="6284344" y="2190726"/>
              <a:ext cx="123825" cy="18256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rPr>
                <a:t>4</a:t>
              </a:r>
              <a:endPar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endParaRPr>
            </a:p>
          </p:txBody>
        </p:sp>
      </p:grpSp>
      <p:grpSp>
        <p:nvGrpSpPr>
          <p:cNvPr id="107" name="Group 20"/>
          <p:cNvGrpSpPr>
            <a:grpSpLocks/>
          </p:cNvGrpSpPr>
          <p:nvPr/>
        </p:nvGrpSpPr>
        <p:grpSpPr bwMode="auto">
          <a:xfrm>
            <a:off x="2248919" y="3484479"/>
            <a:ext cx="479425" cy="466725"/>
            <a:chOff x="0" y="0"/>
            <a:chExt cx="784" cy="765"/>
          </a:xfrm>
        </p:grpSpPr>
        <p:grpSp>
          <p:nvGrpSpPr>
            <p:cNvPr id="108" name="Group 21"/>
            <p:cNvGrpSpPr>
              <a:grpSpLocks/>
            </p:cNvGrpSpPr>
            <p:nvPr/>
          </p:nvGrpSpPr>
          <p:grpSpPr bwMode="auto">
            <a:xfrm>
              <a:off x="0" y="0"/>
              <a:ext cx="784" cy="765"/>
              <a:chOff x="0" y="0"/>
              <a:chExt cx="1042" cy="1019"/>
            </a:xfrm>
          </p:grpSpPr>
          <p:grpSp>
            <p:nvGrpSpPr>
              <p:cNvPr id="110" name="Group 22"/>
              <p:cNvGrpSpPr>
                <a:grpSpLocks/>
              </p:cNvGrpSpPr>
              <p:nvPr/>
            </p:nvGrpSpPr>
            <p:grpSpPr bwMode="auto">
              <a:xfrm>
                <a:off x="0" y="0"/>
                <a:ext cx="1042" cy="1019"/>
                <a:chOff x="0" y="0"/>
                <a:chExt cx="1042" cy="1019"/>
              </a:xfrm>
            </p:grpSpPr>
            <p:pic>
              <p:nvPicPr>
                <p:cNvPr id="112" name="Picture 23"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 name="Oval 24"/>
                <p:cNvSpPr>
                  <a:spLocks noChangeArrowheads="1"/>
                </p:cNvSpPr>
                <p:nvPr/>
              </p:nvSpPr>
              <p:spPr bwMode="auto">
                <a:xfrm>
                  <a:off x="0" y="0"/>
                  <a:ext cx="1035" cy="1019"/>
                </a:xfrm>
                <a:prstGeom prst="ellipse">
                  <a:avLst/>
                </a:prstGeom>
                <a:gradFill rotWithShape="1">
                  <a:gsLst>
                    <a:gs pos="0">
                      <a:srgbClr val="FF0517"/>
                    </a:gs>
                    <a:gs pos="100000">
                      <a:srgbClr val="BC000D"/>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pic>
            <p:nvPicPr>
              <p:cNvPr id="111" name="Picture 25"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9" name="WordArt 26"/>
            <p:cNvSpPr>
              <a:spLocks noChangeArrowheads="1" noChangeShapeType="1"/>
            </p:cNvSpPr>
            <p:nvPr/>
          </p:nvSpPr>
          <p:spPr bwMode="auto">
            <a:xfrm>
              <a:off x="288" y="227"/>
              <a:ext cx="157" cy="29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rPr>
                <a:t>1</a:t>
              </a:r>
              <a:endPar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endParaRPr>
            </a:p>
          </p:txBody>
        </p:sp>
      </p:grpSp>
      <p:sp>
        <p:nvSpPr>
          <p:cNvPr id="114" name="Text Box 53"/>
          <p:cNvSpPr txBox="1">
            <a:spLocks noChangeArrowheads="1"/>
          </p:cNvSpPr>
          <p:nvPr/>
        </p:nvSpPr>
        <p:spPr bwMode="auto">
          <a:xfrm>
            <a:off x="2107631" y="4361920"/>
            <a:ext cx="7493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rPr>
              <a:t>2007</a:t>
            </a:r>
          </a:p>
        </p:txBody>
      </p:sp>
      <p:sp>
        <p:nvSpPr>
          <p:cNvPr id="115" name="Text Box 54"/>
          <p:cNvSpPr txBox="1">
            <a:spLocks noChangeArrowheads="1"/>
          </p:cNvSpPr>
          <p:nvPr/>
        </p:nvSpPr>
        <p:spPr bwMode="auto">
          <a:xfrm>
            <a:off x="3564956" y="4361920"/>
            <a:ext cx="7493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a:ln>
                  <a:noFill/>
                </a:ln>
                <a:solidFill>
                  <a:sysClr val="windowText" lastClr="000000"/>
                </a:solidFill>
                <a:effectLst/>
                <a:uLnTx/>
                <a:uFillTx/>
              </a:rPr>
              <a:t>2008</a:t>
            </a:r>
          </a:p>
        </p:txBody>
      </p:sp>
      <p:sp>
        <p:nvSpPr>
          <p:cNvPr id="116" name="Text Box 55"/>
          <p:cNvSpPr txBox="1">
            <a:spLocks noChangeArrowheads="1"/>
          </p:cNvSpPr>
          <p:nvPr/>
        </p:nvSpPr>
        <p:spPr bwMode="auto">
          <a:xfrm>
            <a:off x="4755581" y="4361920"/>
            <a:ext cx="7493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a:ln>
                  <a:noFill/>
                </a:ln>
                <a:solidFill>
                  <a:sysClr val="windowText" lastClr="000000"/>
                </a:solidFill>
                <a:effectLst/>
                <a:uLnTx/>
                <a:uFillTx/>
              </a:rPr>
              <a:t>2009</a:t>
            </a:r>
          </a:p>
        </p:txBody>
      </p:sp>
      <p:sp>
        <p:nvSpPr>
          <p:cNvPr id="117" name="Text Box 56"/>
          <p:cNvSpPr txBox="1">
            <a:spLocks noChangeArrowheads="1"/>
          </p:cNvSpPr>
          <p:nvPr/>
        </p:nvSpPr>
        <p:spPr bwMode="auto">
          <a:xfrm>
            <a:off x="5970019" y="4361920"/>
            <a:ext cx="7493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a:ln>
                  <a:noFill/>
                </a:ln>
                <a:solidFill>
                  <a:sysClr val="windowText" lastClr="000000"/>
                </a:solidFill>
                <a:effectLst/>
                <a:uLnTx/>
                <a:uFillTx/>
              </a:rPr>
              <a:t>2010</a:t>
            </a:r>
          </a:p>
        </p:txBody>
      </p:sp>
    </p:spTree>
    <p:custDataLst>
      <p:tags r:id="rId1"/>
    </p:custDataLst>
    <p:extLst>
      <p:ext uri="{BB962C8B-B14F-4D97-AF65-F5344CB8AC3E}">
        <p14:creationId xmlns:p14="http://schemas.microsoft.com/office/powerpoint/2010/main" val="16261202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200"/>
                                  </p:stCondLst>
                                  <p:childTnLst>
                                    <p:set>
                                      <p:cBhvr>
                                        <p:cTn id="6" dur="1" fill="hold">
                                          <p:stCondLst>
                                            <p:cond delay="0"/>
                                          </p:stCondLst>
                                        </p:cTn>
                                        <p:tgtEl>
                                          <p:spTgt spid="72"/>
                                        </p:tgtEl>
                                        <p:attrNameLst>
                                          <p:attrName>style.visibility</p:attrName>
                                        </p:attrNameLst>
                                      </p:cBhvr>
                                      <p:to>
                                        <p:strVal val="visible"/>
                                      </p:to>
                                    </p:set>
                                    <p:animEffect transition="in" filter="wipe(up)">
                                      <p:cBhvr>
                                        <p:cTn id="7" dur="500"/>
                                        <p:tgtEl>
                                          <p:spTgt spid="72"/>
                                        </p:tgtEl>
                                      </p:cBhvr>
                                    </p:animEffect>
                                  </p:childTnLst>
                                </p:cTn>
                              </p:par>
                              <p:par>
                                <p:cTn id="8" presetID="42" presetClass="entr" presetSubtype="0" fill="hold" nodeType="withEffect">
                                  <p:stCondLst>
                                    <p:cond delay="70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500"/>
                                        <p:tgtEl>
                                          <p:spTgt spid="73"/>
                                        </p:tgtEl>
                                      </p:cBhvr>
                                    </p:animEffect>
                                    <p:anim calcmode="lin" valueType="num">
                                      <p:cBhvr>
                                        <p:cTn id="11" dur="500" fill="hold"/>
                                        <p:tgtEl>
                                          <p:spTgt spid="73"/>
                                        </p:tgtEl>
                                        <p:attrNameLst>
                                          <p:attrName>ppt_x</p:attrName>
                                        </p:attrNameLst>
                                      </p:cBhvr>
                                      <p:tavLst>
                                        <p:tav tm="0">
                                          <p:val>
                                            <p:strVal val="#ppt_x"/>
                                          </p:val>
                                        </p:tav>
                                        <p:tav tm="100000">
                                          <p:val>
                                            <p:strVal val="#ppt_x"/>
                                          </p:val>
                                        </p:tav>
                                      </p:tavLst>
                                    </p:anim>
                                    <p:anim calcmode="lin" valueType="num">
                                      <p:cBhvr>
                                        <p:cTn id="12" dur="500" fill="hold"/>
                                        <p:tgtEl>
                                          <p:spTgt spid="73"/>
                                        </p:tgtEl>
                                        <p:attrNameLst>
                                          <p:attrName>ppt_y</p:attrName>
                                        </p:attrNameLst>
                                      </p:cBhvr>
                                      <p:tavLst>
                                        <p:tav tm="0">
                                          <p:val>
                                            <p:strVal val="#ppt_y+.1"/>
                                          </p:val>
                                        </p:tav>
                                        <p:tav tm="100000">
                                          <p:val>
                                            <p:strVal val="#ppt_y"/>
                                          </p:val>
                                        </p:tav>
                                      </p:tavLst>
                                    </p:anim>
                                  </p:childTnLst>
                                </p:cTn>
                              </p:par>
                              <p:par>
                                <p:cTn id="13" presetID="22" presetClass="entr" presetSubtype="4" fill="hold" grpId="0" nodeType="withEffect">
                                  <p:stCondLst>
                                    <p:cond delay="1500"/>
                                  </p:stCondLst>
                                  <p:childTnLst>
                                    <p:set>
                                      <p:cBhvr>
                                        <p:cTn id="14" dur="1" fill="hold">
                                          <p:stCondLst>
                                            <p:cond delay="0"/>
                                          </p:stCondLst>
                                        </p:cTn>
                                        <p:tgtEl>
                                          <p:spTgt spid="85"/>
                                        </p:tgtEl>
                                        <p:attrNameLst>
                                          <p:attrName>style.visibility</p:attrName>
                                        </p:attrNameLst>
                                      </p:cBhvr>
                                      <p:to>
                                        <p:strVal val="visible"/>
                                      </p:to>
                                    </p:set>
                                    <p:animEffect transition="in" filter="wipe(down)">
                                      <p:cBhvr>
                                        <p:cTn id="15" dur="1000"/>
                                        <p:tgtEl>
                                          <p:spTgt spid="85"/>
                                        </p:tgtEl>
                                      </p:cBhvr>
                                    </p:animEffect>
                                  </p:childTnLst>
                                </p:cTn>
                              </p:par>
                              <p:par>
                                <p:cTn id="16" presetID="53" presetClass="entr" presetSubtype="16" fill="hold" nodeType="withEffect">
                                  <p:stCondLst>
                                    <p:cond delay="1700"/>
                                  </p:stCondLst>
                                  <p:childTnLst>
                                    <p:set>
                                      <p:cBhvr>
                                        <p:cTn id="17" dur="1" fill="hold">
                                          <p:stCondLst>
                                            <p:cond delay="0"/>
                                          </p:stCondLst>
                                        </p:cTn>
                                        <p:tgtEl>
                                          <p:spTgt spid="107"/>
                                        </p:tgtEl>
                                        <p:attrNameLst>
                                          <p:attrName>style.visibility</p:attrName>
                                        </p:attrNameLst>
                                      </p:cBhvr>
                                      <p:to>
                                        <p:strVal val="visible"/>
                                      </p:to>
                                    </p:set>
                                    <p:anim calcmode="lin" valueType="num">
                                      <p:cBhvr>
                                        <p:cTn id="18" dur="250" fill="hold"/>
                                        <p:tgtEl>
                                          <p:spTgt spid="107"/>
                                        </p:tgtEl>
                                        <p:attrNameLst>
                                          <p:attrName>ppt_w</p:attrName>
                                        </p:attrNameLst>
                                      </p:cBhvr>
                                      <p:tavLst>
                                        <p:tav tm="0">
                                          <p:val>
                                            <p:fltVal val="0"/>
                                          </p:val>
                                        </p:tav>
                                        <p:tav tm="100000">
                                          <p:val>
                                            <p:strVal val="#ppt_w"/>
                                          </p:val>
                                        </p:tav>
                                      </p:tavLst>
                                    </p:anim>
                                    <p:anim calcmode="lin" valueType="num">
                                      <p:cBhvr>
                                        <p:cTn id="19" dur="250" fill="hold"/>
                                        <p:tgtEl>
                                          <p:spTgt spid="107"/>
                                        </p:tgtEl>
                                        <p:attrNameLst>
                                          <p:attrName>ppt_h</p:attrName>
                                        </p:attrNameLst>
                                      </p:cBhvr>
                                      <p:tavLst>
                                        <p:tav tm="0">
                                          <p:val>
                                            <p:fltVal val="0"/>
                                          </p:val>
                                        </p:tav>
                                        <p:tav tm="100000">
                                          <p:val>
                                            <p:strVal val="#ppt_h"/>
                                          </p:val>
                                        </p:tav>
                                      </p:tavLst>
                                    </p:anim>
                                    <p:animEffect transition="in" filter="fade">
                                      <p:cBhvr>
                                        <p:cTn id="20" dur="250"/>
                                        <p:tgtEl>
                                          <p:spTgt spid="107"/>
                                        </p:tgtEl>
                                      </p:cBhvr>
                                    </p:animEffect>
                                  </p:childTnLst>
                                </p:cTn>
                              </p:par>
                              <p:par>
                                <p:cTn id="21" presetID="53" presetClass="entr" presetSubtype="16" fill="hold" nodeType="withEffect">
                                  <p:stCondLst>
                                    <p:cond delay="1900"/>
                                  </p:stCondLst>
                                  <p:childTnLst>
                                    <p:set>
                                      <p:cBhvr>
                                        <p:cTn id="22" dur="1" fill="hold">
                                          <p:stCondLst>
                                            <p:cond delay="0"/>
                                          </p:stCondLst>
                                        </p:cTn>
                                        <p:tgtEl>
                                          <p:spTgt spid="86"/>
                                        </p:tgtEl>
                                        <p:attrNameLst>
                                          <p:attrName>style.visibility</p:attrName>
                                        </p:attrNameLst>
                                      </p:cBhvr>
                                      <p:to>
                                        <p:strVal val="visible"/>
                                      </p:to>
                                    </p:set>
                                    <p:anim calcmode="lin" valueType="num">
                                      <p:cBhvr>
                                        <p:cTn id="23" dur="250" fill="hold"/>
                                        <p:tgtEl>
                                          <p:spTgt spid="86"/>
                                        </p:tgtEl>
                                        <p:attrNameLst>
                                          <p:attrName>ppt_w</p:attrName>
                                        </p:attrNameLst>
                                      </p:cBhvr>
                                      <p:tavLst>
                                        <p:tav tm="0">
                                          <p:val>
                                            <p:fltVal val="0"/>
                                          </p:val>
                                        </p:tav>
                                        <p:tav tm="100000">
                                          <p:val>
                                            <p:strVal val="#ppt_w"/>
                                          </p:val>
                                        </p:tav>
                                      </p:tavLst>
                                    </p:anim>
                                    <p:anim calcmode="lin" valueType="num">
                                      <p:cBhvr>
                                        <p:cTn id="24" dur="250" fill="hold"/>
                                        <p:tgtEl>
                                          <p:spTgt spid="86"/>
                                        </p:tgtEl>
                                        <p:attrNameLst>
                                          <p:attrName>ppt_h</p:attrName>
                                        </p:attrNameLst>
                                      </p:cBhvr>
                                      <p:tavLst>
                                        <p:tav tm="0">
                                          <p:val>
                                            <p:fltVal val="0"/>
                                          </p:val>
                                        </p:tav>
                                        <p:tav tm="100000">
                                          <p:val>
                                            <p:strVal val="#ppt_h"/>
                                          </p:val>
                                        </p:tav>
                                      </p:tavLst>
                                    </p:anim>
                                    <p:animEffect transition="in" filter="fade">
                                      <p:cBhvr>
                                        <p:cTn id="25" dur="250"/>
                                        <p:tgtEl>
                                          <p:spTgt spid="86"/>
                                        </p:tgtEl>
                                      </p:cBhvr>
                                    </p:animEffect>
                                  </p:childTnLst>
                                </p:cTn>
                              </p:par>
                              <p:par>
                                <p:cTn id="26" presetID="53" presetClass="entr" presetSubtype="16" fill="hold" nodeType="withEffect">
                                  <p:stCondLst>
                                    <p:cond delay="2100"/>
                                  </p:stCondLst>
                                  <p:childTnLst>
                                    <p:set>
                                      <p:cBhvr>
                                        <p:cTn id="27" dur="1" fill="hold">
                                          <p:stCondLst>
                                            <p:cond delay="0"/>
                                          </p:stCondLst>
                                        </p:cTn>
                                        <p:tgtEl>
                                          <p:spTgt spid="93"/>
                                        </p:tgtEl>
                                        <p:attrNameLst>
                                          <p:attrName>style.visibility</p:attrName>
                                        </p:attrNameLst>
                                      </p:cBhvr>
                                      <p:to>
                                        <p:strVal val="visible"/>
                                      </p:to>
                                    </p:set>
                                    <p:anim calcmode="lin" valueType="num">
                                      <p:cBhvr>
                                        <p:cTn id="28" dur="250" fill="hold"/>
                                        <p:tgtEl>
                                          <p:spTgt spid="93"/>
                                        </p:tgtEl>
                                        <p:attrNameLst>
                                          <p:attrName>ppt_w</p:attrName>
                                        </p:attrNameLst>
                                      </p:cBhvr>
                                      <p:tavLst>
                                        <p:tav tm="0">
                                          <p:val>
                                            <p:fltVal val="0"/>
                                          </p:val>
                                        </p:tav>
                                        <p:tav tm="100000">
                                          <p:val>
                                            <p:strVal val="#ppt_w"/>
                                          </p:val>
                                        </p:tav>
                                      </p:tavLst>
                                    </p:anim>
                                    <p:anim calcmode="lin" valueType="num">
                                      <p:cBhvr>
                                        <p:cTn id="29" dur="250" fill="hold"/>
                                        <p:tgtEl>
                                          <p:spTgt spid="93"/>
                                        </p:tgtEl>
                                        <p:attrNameLst>
                                          <p:attrName>ppt_h</p:attrName>
                                        </p:attrNameLst>
                                      </p:cBhvr>
                                      <p:tavLst>
                                        <p:tav tm="0">
                                          <p:val>
                                            <p:fltVal val="0"/>
                                          </p:val>
                                        </p:tav>
                                        <p:tav tm="100000">
                                          <p:val>
                                            <p:strVal val="#ppt_h"/>
                                          </p:val>
                                        </p:tav>
                                      </p:tavLst>
                                    </p:anim>
                                    <p:animEffect transition="in" filter="fade">
                                      <p:cBhvr>
                                        <p:cTn id="30" dur="250"/>
                                        <p:tgtEl>
                                          <p:spTgt spid="93"/>
                                        </p:tgtEl>
                                      </p:cBhvr>
                                    </p:animEffect>
                                  </p:childTnLst>
                                </p:cTn>
                              </p:par>
                              <p:par>
                                <p:cTn id="31" presetID="53" presetClass="entr" presetSubtype="16" fill="hold" nodeType="withEffect">
                                  <p:stCondLst>
                                    <p:cond delay="2300"/>
                                  </p:stCondLst>
                                  <p:childTnLst>
                                    <p:set>
                                      <p:cBhvr>
                                        <p:cTn id="32" dur="1" fill="hold">
                                          <p:stCondLst>
                                            <p:cond delay="0"/>
                                          </p:stCondLst>
                                        </p:cTn>
                                        <p:tgtEl>
                                          <p:spTgt spid="100"/>
                                        </p:tgtEl>
                                        <p:attrNameLst>
                                          <p:attrName>style.visibility</p:attrName>
                                        </p:attrNameLst>
                                      </p:cBhvr>
                                      <p:to>
                                        <p:strVal val="visible"/>
                                      </p:to>
                                    </p:set>
                                    <p:anim calcmode="lin" valueType="num">
                                      <p:cBhvr>
                                        <p:cTn id="33" dur="250" fill="hold"/>
                                        <p:tgtEl>
                                          <p:spTgt spid="100"/>
                                        </p:tgtEl>
                                        <p:attrNameLst>
                                          <p:attrName>ppt_w</p:attrName>
                                        </p:attrNameLst>
                                      </p:cBhvr>
                                      <p:tavLst>
                                        <p:tav tm="0">
                                          <p:val>
                                            <p:fltVal val="0"/>
                                          </p:val>
                                        </p:tav>
                                        <p:tav tm="100000">
                                          <p:val>
                                            <p:strVal val="#ppt_w"/>
                                          </p:val>
                                        </p:tav>
                                      </p:tavLst>
                                    </p:anim>
                                    <p:anim calcmode="lin" valueType="num">
                                      <p:cBhvr>
                                        <p:cTn id="34" dur="250" fill="hold"/>
                                        <p:tgtEl>
                                          <p:spTgt spid="100"/>
                                        </p:tgtEl>
                                        <p:attrNameLst>
                                          <p:attrName>ppt_h</p:attrName>
                                        </p:attrNameLst>
                                      </p:cBhvr>
                                      <p:tavLst>
                                        <p:tav tm="0">
                                          <p:val>
                                            <p:fltVal val="0"/>
                                          </p:val>
                                        </p:tav>
                                        <p:tav tm="100000">
                                          <p:val>
                                            <p:strVal val="#ppt_h"/>
                                          </p:val>
                                        </p:tav>
                                      </p:tavLst>
                                    </p:anim>
                                    <p:animEffect transition="in" filter="fade">
                                      <p:cBhvr>
                                        <p:cTn id="35" dur="250"/>
                                        <p:tgtEl>
                                          <p:spTgt spid="100"/>
                                        </p:tgtEl>
                                      </p:cBhvr>
                                    </p:animEffect>
                                  </p:childTnLst>
                                </p:cTn>
                              </p:par>
                              <p:par>
                                <p:cTn id="36" presetID="42" presetClass="entr" presetSubtype="0" fill="hold" nodeType="withEffect">
                                  <p:stCondLst>
                                    <p:cond delay="2500"/>
                                  </p:stCondLst>
                                  <p:childTnLst>
                                    <p:set>
                                      <p:cBhvr>
                                        <p:cTn id="37" dur="1" fill="hold">
                                          <p:stCondLst>
                                            <p:cond delay="0"/>
                                          </p:stCondLst>
                                        </p:cTn>
                                        <p:tgtEl>
                                          <p:spTgt spid="69"/>
                                        </p:tgtEl>
                                        <p:attrNameLst>
                                          <p:attrName>style.visibility</p:attrName>
                                        </p:attrNameLst>
                                      </p:cBhvr>
                                      <p:to>
                                        <p:strVal val="visible"/>
                                      </p:to>
                                    </p:set>
                                    <p:animEffect transition="in" filter="fade">
                                      <p:cBhvr>
                                        <p:cTn id="38" dur="750"/>
                                        <p:tgtEl>
                                          <p:spTgt spid="69"/>
                                        </p:tgtEl>
                                      </p:cBhvr>
                                    </p:animEffect>
                                    <p:anim calcmode="lin" valueType="num">
                                      <p:cBhvr>
                                        <p:cTn id="39" dur="750" fill="hold"/>
                                        <p:tgtEl>
                                          <p:spTgt spid="69"/>
                                        </p:tgtEl>
                                        <p:attrNameLst>
                                          <p:attrName>ppt_x</p:attrName>
                                        </p:attrNameLst>
                                      </p:cBhvr>
                                      <p:tavLst>
                                        <p:tav tm="0">
                                          <p:val>
                                            <p:strVal val="#ppt_x"/>
                                          </p:val>
                                        </p:tav>
                                        <p:tav tm="100000">
                                          <p:val>
                                            <p:strVal val="#ppt_x"/>
                                          </p:val>
                                        </p:tav>
                                      </p:tavLst>
                                    </p:anim>
                                    <p:anim calcmode="lin" valueType="num">
                                      <p:cBhvr>
                                        <p:cTn id="40" dur="750" fill="hold"/>
                                        <p:tgtEl>
                                          <p:spTgt spid="69"/>
                                        </p:tgtEl>
                                        <p:attrNameLst>
                                          <p:attrName>ppt_y</p:attrName>
                                        </p:attrNameLst>
                                      </p:cBhvr>
                                      <p:tavLst>
                                        <p:tav tm="0">
                                          <p:val>
                                            <p:strVal val="#ppt_y+.1"/>
                                          </p:val>
                                        </p:tav>
                                        <p:tav tm="100000">
                                          <p:val>
                                            <p:strVal val="#ppt_y"/>
                                          </p:val>
                                        </p:tav>
                                      </p:tavLst>
                                    </p:anim>
                                  </p:childTnLst>
                                </p:cTn>
                              </p:par>
                              <p:par>
                                <p:cTn id="41" presetID="12" presetClass="entr" presetSubtype="1" fill="hold" grpId="0" nodeType="withEffect">
                                  <p:stCondLst>
                                    <p:cond delay="2500"/>
                                  </p:stCondLst>
                                  <p:childTnLst>
                                    <p:set>
                                      <p:cBhvr>
                                        <p:cTn id="42" dur="1" fill="hold">
                                          <p:stCondLst>
                                            <p:cond delay="0"/>
                                          </p:stCondLst>
                                        </p:cTn>
                                        <p:tgtEl>
                                          <p:spTgt spid="114"/>
                                        </p:tgtEl>
                                        <p:attrNameLst>
                                          <p:attrName>style.visibility</p:attrName>
                                        </p:attrNameLst>
                                      </p:cBhvr>
                                      <p:to>
                                        <p:strVal val="visible"/>
                                      </p:to>
                                    </p:set>
                                    <p:anim calcmode="lin" valueType="num">
                                      <p:cBhvr additive="base">
                                        <p:cTn id="43" dur="500"/>
                                        <p:tgtEl>
                                          <p:spTgt spid="114"/>
                                        </p:tgtEl>
                                        <p:attrNameLst>
                                          <p:attrName>ppt_y</p:attrName>
                                        </p:attrNameLst>
                                      </p:cBhvr>
                                      <p:tavLst>
                                        <p:tav tm="0">
                                          <p:val>
                                            <p:strVal val="#ppt_y-#ppt_h*1.125000"/>
                                          </p:val>
                                        </p:tav>
                                        <p:tav tm="100000">
                                          <p:val>
                                            <p:strVal val="#ppt_y"/>
                                          </p:val>
                                        </p:tav>
                                      </p:tavLst>
                                    </p:anim>
                                    <p:animEffect transition="in" filter="wipe(down)">
                                      <p:cBhvr>
                                        <p:cTn id="44" dur="500"/>
                                        <p:tgtEl>
                                          <p:spTgt spid="114"/>
                                        </p:tgtEl>
                                      </p:cBhvr>
                                    </p:animEffect>
                                  </p:childTnLst>
                                </p:cTn>
                              </p:par>
                              <p:par>
                                <p:cTn id="45" presetID="42" presetClass="entr" presetSubtype="0" fill="hold" nodeType="withEffect">
                                  <p:stCondLst>
                                    <p:cond delay="2700"/>
                                  </p:stCondLst>
                                  <p:childTnLst>
                                    <p:set>
                                      <p:cBhvr>
                                        <p:cTn id="46" dur="1" fill="hold">
                                          <p:stCondLst>
                                            <p:cond delay="0"/>
                                          </p:stCondLst>
                                        </p:cTn>
                                        <p:tgtEl>
                                          <p:spTgt spid="60"/>
                                        </p:tgtEl>
                                        <p:attrNameLst>
                                          <p:attrName>style.visibility</p:attrName>
                                        </p:attrNameLst>
                                      </p:cBhvr>
                                      <p:to>
                                        <p:strVal val="visible"/>
                                      </p:to>
                                    </p:set>
                                    <p:animEffect transition="in" filter="fade">
                                      <p:cBhvr>
                                        <p:cTn id="47" dur="750"/>
                                        <p:tgtEl>
                                          <p:spTgt spid="60"/>
                                        </p:tgtEl>
                                      </p:cBhvr>
                                    </p:animEffect>
                                    <p:anim calcmode="lin" valueType="num">
                                      <p:cBhvr>
                                        <p:cTn id="48" dur="750" fill="hold"/>
                                        <p:tgtEl>
                                          <p:spTgt spid="60"/>
                                        </p:tgtEl>
                                        <p:attrNameLst>
                                          <p:attrName>ppt_x</p:attrName>
                                        </p:attrNameLst>
                                      </p:cBhvr>
                                      <p:tavLst>
                                        <p:tav tm="0">
                                          <p:val>
                                            <p:strVal val="#ppt_x"/>
                                          </p:val>
                                        </p:tav>
                                        <p:tav tm="100000">
                                          <p:val>
                                            <p:strVal val="#ppt_x"/>
                                          </p:val>
                                        </p:tav>
                                      </p:tavLst>
                                    </p:anim>
                                    <p:anim calcmode="lin" valueType="num">
                                      <p:cBhvr>
                                        <p:cTn id="49" dur="750" fill="hold"/>
                                        <p:tgtEl>
                                          <p:spTgt spid="60"/>
                                        </p:tgtEl>
                                        <p:attrNameLst>
                                          <p:attrName>ppt_y</p:attrName>
                                        </p:attrNameLst>
                                      </p:cBhvr>
                                      <p:tavLst>
                                        <p:tav tm="0">
                                          <p:val>
                                            <p:strVal val="#ppt_y+.1"/>
                                          </p:val>
                                        </p:tav>
                                        <p:tav tm="100000">
                                          <p:val>
                                            <p:strVal val="#ppt_y"/>
                                          </p:val>
                                        </p:tav>
                                      </p:tavLst>
                                    </p:anim>
                                  </p:childTnLst>
                                </p:cTn>
                              </p:par>
                              <p:par>
                                <p:cTn id="50" presetID="12" presetClass="entr" presetSubtype="1" fill="hold" grpId="0" nodeType="withEffect">
                                  <p:stCondLst>
                                    <p:cond delay="2700"/>
                                  </p:stCondLst>
                                  <p:childTnLst>
                                    <p:set>
                                      <p:cBhvr>
                                        <p:cTn id="51" dur="1" fill="hold">
                                          <p:stCondLst>
                                            <p:cond delay="0"/>
                                          </p:stCondLst>
                                        </p:cTn>
                                        <p:tgtEl>
                                          <p:spTgt spid="115"/>
                                        </p:tgtEl>
                                        <p:attrNameLst>
                                          <p:attrName>style.visibility</p:attrName>
                                        </p:attrNameLst>
                                      </p:cBhvr>
                                      <p:to>
                                        <p:strVal val="visible"/>
                                      </p:to>
                                    </p:set>
                                    <p:anim calcmode="lin" valueType="num">
                                      <p:cBhvr additive="base">
                                        <p:cTn id="52" dur="500"/>
                                        <p:tgtEl>
                                          <p:spTgt spid="115"/>
                                        </p:tgtEl>
                                        <p:attrNameLst>
                                          <p:attrName>ppt_y</p:attrName>
                                        </p:attrNameLst>
                                      </p:cBhvr>
                                      <p:tavLst>
                                        <p:tav tm="0">
                                          <p:val>
                                            <p:strVal val="#ppt_y-#ppt_h*1.125000"/>
                                          </p:val>
                                        </p:tav>
                                        <p:tav tm="100000">
                                          <p:val>
                                            <p:strVal val="#ppt_y"/>
                                          </p:val>
                                        </p:tav>
                                      </p:tavLst>
                                    </p:anim>
                                    <p:animEffect transition="in" filter="wipe(down)">
                                      <p:cBhvr>
                                        <p:cTn id="53" dur="500"/>
                                        <p:tgtEl>
                                          <p:spTgt spid="115"/>
                                        </p:tgtEl>
                                      </p:cBhvr>
                                    </p:animEffect>
                                  </p:childTnLst>
                                </p:cTn>
                              </p:par>
                              <p:par>
                                <p:cTn id="54" presetID="42" presetClass="entr" presetSubtype="0" fill="hold" nodeType="withEffect">
                                  <p:stCondLst>
                                    <p:cond delay="2900"/>
                                  </p:stCondLst>
                                  <p:childTnLst>
                                    <p:set>
                                      <p:cBhvr>
                                        <p:cTn id="55" dur="1" fill="hold">
                                          <p:stCondLst>
                                            <p:cond delay="0"/>
                                          </p:stCondLst>
                                        </p:cTn>
                                        <p:tgtEl>
                                          <p:spTgt spid="63"/>
                                        </p:tgtEl>
                                        <p:attrNameLst>
                                          <p:attrName>style.visibility</p:attrName>
                                        </p:attrNameLst>
                                      </p:cBhvr>
                                      <p:to>
                                        <p:strVal val="visible"/>
                                      </p:to>
                                    </p:set>
                                    <p:animEffect transition="in" filter="fade">
                                      <p:cBhvr>
                                        <p:cTn id="56" dur="750"/>
                                        <p:tgtEl>
                                          <p:spTgt spid="63"/>
                                        </p:tgtEl>
                                      </p:cBhvr>
                                    </p:animEffect>
                                    <p:anim calcmode="lin" valueType="num">
                                      <p:cBhvr>
                                        <p:cTn id="57" dur="750" fill="hold"/>
                                        <p:tgtEl>
                                          <p:spTgt spid="63"/>
                                        </p:tgtEl>
                                        <p:attrNameLst>
                                          <p:attrName>ppt_x</p:attrName>
                                        </p:attrNameLst>
                                      </p:cBhvr>
                                      <p:tavLst>
                                        <p:tav tm="0">
                                          <p:val>
                                            <p:strVal val="#ppt_x"/>
                                          </p:val>
                                        </p:tav>
                                        <p:tav tm="100000">
                                          <p:val>
                                            <p:strVal val="#ppt_x"/>
                                          </p:val>
                                        </p:tav>
                                      </p:tavLst>
                                    </p:anim>
                                    <p:anim calcmode="lin" valueType="num">
                                      <p:cBhvr>
                                        <p:cTn id="58" dur="750" fill="hold"/>
                                        <p:tgtEl>
                                          <p:spTgt spid="63"/>
                                        </p:tgtEl>
                                        <p:attrNameLst>
                                          <p:attrName>ppt_y</p:attrName>
                                        </p:attrNameLst>
                                      </p:cBhvr>
                                      <p:tavLst>
                                        <p:tav tm="0">
                                          <p:val>
                                            <p:strVal val="#ppt_y+.1"/>
                                          </p:val>
                                        </p:tav>
                                        <p:tav tm="100000">
                                          <p:val>
                                            <p:strVal val="#ppt_y"/>
                                          </p:val>
                                        </p:tav>
                                      </p:tavLst>
                                    </p:anim>
                                  </p:childTnLst>
                                </p:cTn>
                              </p:par>
                              <p:par>
                                <p:cTn id="59" presetID="12" presetClass="entr" presetSubtype="1" fill="hold" grpId="0" nodeType="withEffect">
                                  <p:stCondLst>
                                    <p:cond delay="2900"/>
                                  </p:stCondLst>
                                  <p:childTnLst>
                                    <p:set>
                                      <p:cBhvr>
                                        <p:cTn id="60" dur="1" fill="hold">
                                          <p:stCondLst>
                                            <p:cond delay="0"/>
                                          </p:stCondLst>
                                        </p:cTn>
                                        <p:tgtEl>
                                          <p:spTgt spid="116"/>
                                        </p:tgtEl>
                                        <p:attrNameLst>
                                          <p:attrName>style.visibility</p:attrName>
                                        </p:attrNameLst>
                                      </p:cBhvr>
                                      <p:to>
                                        <p:strVal val="visible"/>
                                      </p:to>
                                    </p:set>
                                    <p:anim calcmode="lin" valueType="num">
                                      <p:cBhvr additive="base">
                                        <p:cTn id="61" dur="500"/>
                                        <p:tgtEl>
                                          <p:spTgt spid="116"/>
                                        </p:tgtEl>
                                        <p:attrNameLst>
                                          <p:attrName>ppt_y</p:attrName>
                                        </p:attrNameLst>
                                      </p:cBhvr>
                                      <p:tavLst>
                                        <p:tav tm="0">
                                          <p:val>
                                            <p:strVal val="#ppt_y-#ppt_h*1.125000"/>
                                          </p:val>
                                        </p:tav>
                                        <p:tav tm="100000">
                                          <p:val>
                                            <p:strVal val="#ppt_y"/>
                                          </p:val>
                                        </p:tav>
                                      </p:tavLst>
                                    </p:anim>
                                    <p:animEffect transition="in" filter="wipe(down)">
                                      <p:cBhvr>
                                        <p:cTn id="62" dur="500"/>
                                        <p:tgtEl>
                                          <p:spTgt spid="116"/>
                                        </p:tgtEl>
                                      </p:cBhvr>
                                    </p:animEffect>
                                  </p:childTnLst>
                                </p:cTn>
                              </p:par>
                              <p:par>
                                <p:cTn id="63" presetID="42" presetClass="entr" presetSubtype="0" fill="hold" nodeType="withEffect">
                                  <p:stCondLst>
                                    <p:cond delay="310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750"/>
                                        <p:tgtEl>
                                          <p:spTgt spid="66"/>
                                        </p:tgtEl>
                                      </p:cBhvr>
                                    </p:animEffect>
                                    <p:anim calcmode="lin" valueType="num">
                                      <p:cBhvr>
                                        <p:cTn id="66" dur="750" fill="hold"/>
                                        <p:tgtEl>
                                          <p:spTgt spid="66"/>
                                        </p:tgtEl>
                                        <p:attrNameLst>
                                          <p:attrName>ppt_x</p:attrName>
                                        </p:attrNameLst>
                                      </p:cBhvr>
                                      <p:tavLst>
                                        <p:tav tm="0">
                                          <p:val>
                                            <p:strVal val="#ppt_x"/>
                                          </p:val>
                                        </p:tav>
                                        <p:tav tm="100000">
                                          <p:val>
                                            <p:strVal val="#ppt_x"/>
                                          </p:val>
                                        </p:tav>
                                      </p:tavLst>
                                    </p:anim>
                                    <p:anim calcmode="lin" valueType="num">
                                      <p:cBhvr>
                                        <p:cTn id="67" dur="750" fill="hold"/>
                                        <p:tgtEl>
                                          <p:spTgt spid="66"/>
                                        </p:tgtEl>
                                        <p:attrNameLst>
                                          <p:attrName>ppt_y</p:attrName>
                                        </p:attrNameLst>
                                      </p:cBhvr>
                                      <p:tavLst>
                                        <p:tav tm="0">
                                          <p:val>
                                            <p:strVal val="#ppt_y+.1"/>
                                          </p:val>
                                        </p:tav>
                                        <p:tav tm="100000">
                                          <p:val>
                                            <p:strVal val="#ppt_y"/>
                                          </p:val>
                                        </p:tav>
                                      </p:tavLst>
                                    </p:anim>
                                  </p:childTnLst>
                                </p:cTn>
                              </p:par>
                              <p:par>
                                <p:cTn id="68" presetID="12" presetClass="entr" presetSubtype="1" fill="hold" grpId="0" nodeType="withEffect">
                                  <p:stCondLst>
                                    <p:cond delay="310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500"/>
                                        <p:tgtEl>
                                          <p:spTgt spid="117"/>
                                        </p:tgtEl>
                                        <p:attrNameLst>
                                          <p:attrName>ppt_y</p:attrName>
                                        </p:attrNameLst>
                                      </p:cBhvr>
                                      <p:tavLst>
                                        <p:tav tm="0">
                                          <p:val>
                                            <p:strVal val="#ppt_y-#ppt_h*1.125000"/>
                                          </p:val>
                                        </p:tav>
                                        <p:tav tm="100000">
                                          <p:val>
                                            <p:strVal val="#ppt_y"/>
                                          </p:val>
                                        </p:tav>
                                      </p:tavLst>
                                    </p:anim>
                                    <p:animEffect transition="in" filter="wipe(down)">
                                      <p:cBhvr>
                                        <p:cTn id="71"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85" grpId="0" animBg="1"/>
      <p:bldP spid="114" grpId="0"/>
      <p:bldP spid="115" grpId="0"/>
      <p:bldP spid="116" grpId="0"/>
      <p:bldP spid="1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hape 514"/>
          <p:cNvSpPr/>
          <p:nvPr/>
        </p:nvSpPr>
        <p:spPr>
          <a:xfrm>
            <a:off x="6988849" y="1704528"/>
            <a:ext cx="1268368" cy="2086824"/>
          </a:xfrm>
          <a:custGeom>
            <a:avLst/>
            <a:gdLst/>
            <a:ahLst/>
            <a:cxnLst>
              <a:cxn ang="0">
                <a:pos x="wd2" y="hd2"/>
              </a:cxn>
              <a:cxn ang="5400000">
                <a:pos x="wd2" y="hd2"/>
              </a:cxn>
              <a:cxn ang="10800000">
                <a:pos x="wd2" y="hd2"/>
              </a:cxn>
              <a:cxn ang="16200000">
                <a:pos x="wd2" y="hd2"/>
              </a:cxn>
            </a:cxnLst>
            <a:rect l="0" t="0" r="r" b="b"/>
            <a:pathLst>
              <a:path w="21599" h="21600" extrusionOk="0">
                <a:moveTo>
                  <a:pt x="0" y="0"/>
                </a:moveTo>
                <a:lnTo>
                  <a:pt x="0" y="1790"/>
                </a:lnTo>
                <a:lnTo>
                  <a:pt x="3643" y="1790"/>
                </a:lnTo>
                <a:cubicBezTo>
                  <a:pt x="7802" y="1790"/>
                  <a:pt x="11571" y="2809"/>
                  <a:pt x="14305" y="4448"/>
                </a:cubicBezTo>
                <a:cubicBezTo>
                  <a:pt x="17038" y="6089"/>
                  <a:pt x="18717" y="8332"/>
                  <a:pt x="18717" y="10800"/>
                </a:cubicBezTo>
                <a:cubicBezTo>
                  <a:pt x="18717" y="13268"/>
                  <a:pt x="17038" y="15511"/>
                  <a:pt x="14305" y="17152"/>
                </a:cubicBezTo>
                <a:cubicBezTo>
                  <a:pt x="11571" y="18791"/>
                  <a:pt x="7802" y="19812"/>
                  <a:pt x="3643" y="19812"/>
                </a:cubicBezTo>
                <a:lnTo>
                  <a:pt x="0" y="19812"/>
                </a:lnTo>
                <a:lnTo>
                  <a:pt x="0" y="21600"/>
                </a:lnTo>
                <a:lnTo>
                  <a:pt x="3643" y="21600"/>
                </a:lnTo>
                <a:cubicBezTo>
                  <a:pt x="8569" y="21600"/>
                  <a:pt x="13055" y="20390"/>
                  <a:pt x="16308" y="18439"/>
                </a:cubicBezTo>
                <a:cubicBezTo>
                  <a:pt x="19563" y="16489"/>
                  <a:pt x="21600" y="13780"/>
                  <a:pt x="21599" y="10800"/>
                </a:cubicBezTo>
                <a:cubicBezTo>
                  <a:pt x="21600" y="7820"/>
                  <a:pt x="19563" y="5111"/>
                  <a:pt x="16308" y="3161"/>
                </a:cubicBezTo>
                <a:cubicBezTo>
                  <a:pt x="13055" y="1210"/>
                  <a:pt x="8569" y="0"/>
                  <a:pt x="3643" y="0"/>
                </a:cubicBezTo>
                <a:lnTo>
                  <a:pt x="0" y="0"/>
                </a:lnTo>
                <a:close/>
              </a:path>
            </a:pathLst>
          </a:cu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21" name="Shape 515"/>
          <p:cNvSpPr/>
          <p:nvPr/>
        </p:nvSpPr>
        <p:spPr>
          <a:xfrm>
            <a:off x="3812618" y="3618419"/>
            <a:ext cx="1210476" cy="172933"/>
          </a:xfrm>
          <a:prstGeom prst="rect">
            <a:avLst/>
          </a:pr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22" name="Shape 516"/>
          <p:cNvSpPr/>
          <p:nvPr/>
        </p:nvSpPr>
        <p:spPr>
          <a:xfrm>
            <a:off x="5023094" y="3618419"/>
            <a:ext cx="1970434" cy="172933"/>
          </a:xfrm>
          <a:prstGeom prst="rect">
            <a:avLst/>
          </a:pr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23" name="Shape 517"/>
          <p:cNvSpPr/>
          <p:nvPr/>
        </p:nvSpPr>
        <p:spPr>
          <a:xfrm>
            <a:off x="1781367" y="1704528"/>
            <a:ext cx="1563429" cy="1043412"/>
          </a:xfrm>
          <a:custGeom>
            <a:avLst/>
            <a:gdLst/>
            <a:ahLst/>
            <a:cxnLst>
              <a:cxn ang="0">
                <a:pos x="wd2" y="hd2"/>
              </a:cxn>
              <a:cxn ang="5400000">
                <a:pos x="wd2" y="hd2"/>
              </a:cxn>
              <a:cxn ang="10800000">
                <a:pos x="wd2" y="hd2"/>
              </a:cxn>
              <a:cxn ang="16200000">
                <a:pos x="wd2" y="hd2"/>
              </a:cxn>
            </a:cxnLst>
            <a:rect l="0" t="0" r="r" b="b"/>
            <a:pathLst>
              <a:path w="21599" h="21600" extrusionOk="0">
                <a:moveTo>
                  <a:pt x="14569" y="0"/>
                </a:moveTo>
                <a:cubicBezTo>
                  <a:pt x="10573" y="0"/>
                  <a:pt x="6931" y="2419"/>
                  <a:pt x="4292" y="6323"/>
                </a:cubicBezTo>
                <a:cubicBezTo>
                  <a:pt x="1652" y="10223"/>
                  <a:pt x="-1" y="15640"/>
                  <a:pt x="0" y="21600"/>
                </a:cubicBezTo>
                <a:lnTo>
                  <a:pt x="2340" y="21600"/>
                </a:lnTo>
                <a:cubicBezTo>
                  <a:pt x="2340" y="16664"/>
                  <a:pt x="3700" y="12177"/>
                  <a:pt x="5917" y="8896"/>
                </a:cubicBezTo>
                <a:cubicBezTo>
                  <a:pt x="8135" y="5618"/>
                  <a:pt x="11195" y="3580"/>
                  <a:pt x="14569" y="3580"/>
                </a:cubicBezTo>
                <a:lnTo>
                  <a:pt x="21599" y="3580"/>
                </a:lnTo>
                <a:lnTo>
                  <a:pt x="21599" y="0"/>
                </a:lnTo>
                <a:lnTo>
                  <a:pt x="14569" y="0"/>
                </a:lnTo>
                <a:close/>
              </a:path>
            </a:pathLst>
          </a:cu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24" name="Shape 518"/>
          <p:cNvSpPr/>
          <p:nvPr/>
        </p:nvSpPr>
        <p:spPr>
          <a:xfrm>
            <a:off x="3340121" y="1704527"/>
            <a:ext cx="1821223" cy="172933"/>
          </a:xfrm>
          <a:prstGeom prst="rect">
            <a:avLst/>
          </a:pr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25" name="Shape 519"/>
          <p:cNvSpPr/>
          <p:nvPr/>
        </p:nvSpPr>
        <p:spPr>
          <a:xfrm>
            <a:off x="5156665" y="1704527"/>
            <a:ext cx="1836861" cy="172933"/>
          </a:xfrm>
          <a:prstGeom prst="rect">
            <a:avLst/>
          </a:pr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48" name="Shape 546"/>
          <p:cNvSpPr/>
          <p:nvPr/>
        </p:nvSpPr>
        <p:spPr>
          <a:xfrm>
            <a:off x="1781880" y="2747941"/>
            <a:ext cx="165489" cy="2408691"/>
          </a:xfrm>
          <a:prstGeom prst="rect">
            <a:avLst/>
          </a:prstGeom>
          <a:solidFill>
            <a:schemeClr val="bg1">
              <a:lumMod val="75000"/>
            </a:schemeClr>
          </a:solidFill>
          <a:ln w="12700">
            <a:miter lim="400000"/>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grpSp>
        <p:nvGrpSpPr>
          <p:cNvPr id="60" name="组合 59"/>
          <p:cNvGrpSpPr/>
          <p:nvPr/>
        </p:nvGrpSpPr>
        <p:grpSpPr>
          <a:xfrm>
            <a:off x="6212356" y="3475949"/>
            <a:ext cx="1515723" cy="1006960"/>
            <a:chOff x="16516498" y="9245600"/>
            <a:chExt cx="4116217" cy="2678389"/>
          </a:xfrm>
        </p:grpSpPr>
        <p:sp>
          <p:nvSpPr>
            <p:cNvPr id="31" name="Shape 529"/>
            <p:cNvSpPr/>
            <p:nvPr/>
          </p:nvSpPr>
          <p:spPr>
            <a:xfrm>
              <a:off x="16516498" y="10871686"/>
              <a:ext cx="4116217" cy="105230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ct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公测</a:t>
              </a:r>
              <a:endParaRPr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单击添加公测期工作描述文字内容单击添加公测期工作描述文字</a:t>
              </a:r>
              <a:r>
                <a:rPr lang="zh-CN" altLang="en-US" sz="714" kern="100" dirty="0">
                  <a:solidFill>
                    <a:schemeClr val="bg2"/>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714" dirty="0">
                <a:solidFill>
                  <a:schemeClr val="bg2"/>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33" name="Group 533"/>
            <p:cNvGrpSpPr/>
            <p:nvPr/>
          </p:nvGrpSpPr>
          <p:grpSpPr>
            <a:xfrm>
              <a:off x="18034263" y="9245600"/>
              <a:ext cx="1252278" cy="1252278"/>
              <a:chOff x="0" y="0"/>
              <a:chExt cx="1252277" cy="1252277"/>
            </a:xfrm>
          </p:grpSpPr>
          <p:sp>
            <p:nvSpPr>
              <p:cNvPr id="34" name="Shape 531"/>
              <p:cNvSpPr/>
              <p:nvPr/>
            </p:nvSpPr>
            <p:spPr>
              <a:xfrm>
                <a:off x="0" y="0"/>
                <a:ext cx="1252278" cy="1252278"/>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4"/>
                    </a:lnTo>
                    <a:cubicBezTo>
                      <a:pt x="0" y="1372"/>
                      <a:pt x="1372" y="0"/>
                      <a:pt x="3065" y="0"/>
                    </a:cubicBezTo>
                    <a:lnTo>
                      <a:pt x="18535" y="0"/>
                    </a:lnTo>
                    <a:cubicBezTo>
                      <a:pt x="20228" y="0"/>
                      <a:pt x="21600" y="1372"/>
                      <a:pt x="21600" y="3064"/>
                    </a:cubicBezTo>
                    <a:cubicBezTo>
                      <a:pt x="21600" y="3064"/>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35" name="Shape 532"/>
              <p:cNvSpPr/>
              <p:nvPr/>
            </p:nvSpPr>
            <p:spPr>
              <a:xfrm>
                <a:off x="202401" y="271813"/>
                <a:ext cx="847476" cy="674248"/>
              </a:xfrm>
              <a:custGeom>
                <a:avLst/>
                <a:gdLst/>
                <a:ahLst/>
                <a:cxnLst>
                  <a:cxn ang="0">
                    <a:pos x="wd2" y="hd2"/>
                  </a:cxn>
                  <a:cxn ang="5400000">
                    <a:pos x="wd2" y="hd2"/>
                  </a:cxn>
                  <a:cxn ang="10800000">
                    <a:pos x="wd2" y="hd2"/>
                  </a:cxn>
                  <a:cxn ang="16200000">
                    <a:pos x="wd2" y="hd2"/>
                  </a:cxn>
                </a:cxnLst>
                <a:rect l="0" t="0" r="r" b="b"/>
                <a:pathLst>
                  <a:path w="21247" h="21600" extrusionOk="0">
                    <a:moveTo>
                      <a:pt x="11836" y="15693"/>
                    </a:moveTo>
                    <a:cubicBezTo>
                      <a:pt x="11625" y="15170"/>
                      <a:pt x="9094" y="9550"/>
                      <a:pt x="8316" y="7930"/>
                    </a:cubicBezTo>
                    <a:lnTo>
                      <a:pt x="8197" y="7677"/>
                    </a:lnTo>
                    <a:lnTo>
                      <a:pt x="6094" y="7677"/>
                    </a:lnTo>
                    <a:lnTo>
                      <a:pt x="5978" y="7930"/>
                    </a:lnTo>
                    <a:cubicBezTo>
                      <a:pt x="5186" y="9585"/>
                      <a:pt x="2786" y="14947"/>
                      <a:pt x="2518" y="15524"/>
                    </a:cubicBezTo>
                    <a:cubicBezTo>
                      <a:pt x="2500" y="15573"/>
                      <a:pt x="2477" y="15631"/>
                      <a:pt x="2452" y="15693"/>
                    </a:cubicBezTo>
                    <a:cubicBezTo>
                      <a:pt x="2452" y="15693"/>
                      <a:pt x="11836" y="15693"/>
                      <a:pt x="11836" y="15693"/>
                    </a:cubicBezTo>
                    <a:close/>
                    <a:moveTo>
                      <a:pt x="14122" y="18116"/>
                    </a:moveTo>
                    <a:cubicBezTo>
                      <a:pt x="14598" y="19922"/>
                      <a:pt x="14073" y="21600"/>
                      <a:pt x="12552" y="21600"/>
                    </a:cubicBezTo>
                    <a:lnTo>
                      <a:pt x="1740" y="21600"/>
                    </a:lnTo>
                    <a:cubicBezTo>
                      <a:pt x="219" y="21600"/>
                      <a:pt x="-306" y="19940"/>
                      <a:pt x="169" y="18134"/>
                    </a:cubicBezTo>
                    <a:cubicBezTo>
                      <a:pt x="169" y="18134"/>
                      <a:pt x="2046" y="13669"/>
                      <a:pt x="5098" y="7259"/>
                    </a:cubicBezTo>
                    <a:lnTo>
                      <a:pt x="5098" y="3551"/>
                    </a:lnTo>
                    <a:lnTo>
                      <a:pt x="4910" y="3551"/>
                    </a:lnTo>
                    <a:cubicBezTo>
                      <a:pt x="4637" y="3551"/>
                      <a:pt x="4415" y="3267"/>
                      <a:pt x="4415" y="2916"/>
                    </a:cubicBezTo>
                    <a:cubicBezTo>
                      <a:pt x="4415" y="2569"/>
                      <a:pt x="4640" y="2285"/>
                      <a:pt x="4910" y="2285"/>
                    </a:cubicBezTo>
                    <a:lnTo>
                      <a:pt x="5696" y="2285"/>
                    </a:lnTo>
                    <a:lnTo>
                      <a:pt x="5231" y="0"/>
                    </a:lnTo>
                    <a:lnTo>
                      <a:pt x="9029" y="0"/>
                    </a:lnTo>
                    <a:lnTo>
                      <a:pt x="8562" y="2285"/>
                    </a:lnTo>
                    <a:lnTo>
                      <a:pt x="9386" y="2285"/>
                    </a:lnTo>
                    <a:cubicBezTo>
                      <a:pt x="9655" y="2285"/>
                      <a:pt x="9877" y="2569"/>
                      <a:pt x="9877" y="2916"/>
                    </a:cubicBezTo>
                    <a:cubicBezTo>
                      <a:pt x="9874" y="3267"/>
                      <a:pt x="9655" y="3551"/>
                      <a:pt x="9382" y="3551"/>
                    </a:cubicBezTo>
                    <a:lnTo>
                      <a:pt x="9194" y="3551"/>
                    </a:lnTo>
                    <a:lnTo>
                      <a:pt x="9194" y="7259"/>
                    </a:lnTo>
                    <a:cubicBezTo>
                      <a:pt x="12247" y="13669"/>
                      <a:pt x="14122" y="18116"/>
                      <a:pt x="14122" y="18116"/>
                    </a:cubicBezTo>
                    <a:cubicBezTo>
                      <a:pt x="14122" y="18116"/>
                      <a:pt x="14122" y="18116"/>
                      <a:pt x="14122" y="18116"/>
                    </a:cubicBezTo>
                    <a:close/>
                    <a:moveTo>
                      <a:pt x="8152" y="11538"/>
                    </a:moveTo>
                    <a:cubicBezTo>
                      <a:pt x="8152" y="11143"/>
                      <a:pt x="7903" y="10819"/>
                      <a:pt x="7592" y="10819"/>
                    </a:cubicBezTo>
                    <a:cubicBezTo>
                      <a:pt x="7283" y="10819"/>
                      <a:pt x="7029" y="11143"/>
                      <a:pt x="7029" y="11538"/>
                    </a:cubicBezTo>
                    <a:cubicBezTo>
                      <a:pt x="7029" y="11933"/>
                      <a:pt x="7283" y="12258"/>
                      <a:pt x="7592" y="12258"/>
                    </a:cubicBezTo>
                    <a:cubicBezTo>
                      <a:pt x="7903" y="12258"/>
                      <a:pt x="8152" y="11933"/>
                      <a:pt x="8152" y="11538"/>
                    </a:cubicBezTo>
                    <a:cubicBezTo>
                      <a:pt x="8152" y="11538"/>
                      <a:pt x="8152" y="11538"/>
                      <a:pt x="8152" y="11538"/>
                    </a:cubicBezTo>
                    <a:close/>
                    <a:moveTo>
                      <a:pt x="5995" y="12284"/>
                    </a:moveTo>
                    <a:cubicBezTo>
                      <a:pt x="5572" y="12284"/>
                      <a:pt x="5231" y="12724"/>
                      <a:pt x="5231" y="13260"/>
                    </a:cubicBezTo>
                    <a:cubicBezTo>
                      <a:pt x="5231" y="13802"/>
                      <a:pt x="5576" y="14241"/>
                      <a:pt x="5995" y="14241"/>
                    </a:cubicBezTo>
                    <a:cubicBezTo>
                      <a:pt x="6419" y="14241"/>
                      <a:pt x="6762" y="13802"/>
                      <a:pt x="6762" y="13260"/>
                    </a:cubicBezTo>
                    <a:cubicBezTo>
                      <a:pt x="6762" y="12724"/>
                      <a:pt x="6419" y="12284"/>
                      <a:pt x="5995" y="12284"/>
                    </a:cubicBezTo>
                    <a:cubicBezTo>
                      <a:pt x="5995" y="12284"/>
                      <a:pt x="5995" y="12284"/>
                      <a:pt x="5995" y="12284"/>
                    </a:cubicBezTo>
                    <a:close/>
                    <a:moveTo>
                      <a:pt x="7458" y="13807"/>
                    </a:moveTo>
                    <a:cubicBezTo>
                      <a:pt x="7458" y="14362"/>
                      <a:pt x="7811" y="14810"/>
                      <a:pt x="8243" y="14810"/>
                    </a:cubicBezTo>
                    <a:cubicBezTo>
                      <a:pt x="8676" y="14810"/>
                      <a:pt x="9029" y="14362"/>
                      <a:pt x="9029" y="13807"/>
                    </a:cubicBezTo>
                    <a:cubicBezTo>
                      <a:pt x="9029" y="13252"/>
                      <a:pt x="8676" y="12803"/>
                      <a:pt x="8243" y="12803"/>
                    </a:cubicBezTo>
                    <a:cubicBezTo>
                      <a:pt x="7811" y="12803"/>
                      <a:pt x="7458" y="13252"/>
                      <a:pt x="7458" y="13807"/>
                    </a:cubicBezTo>
                    <a:cubicBezTo>
                      <a:pt x="7458" y="13807"/>
                      <a:pt x="7458" y="13807"/>
                      <a:pt x="7458" y="13807"/>
                    </a:cubicBezTo>
                    <a:close/>
                    <a:moveTo>
                      <a:pt x="19492" y="7380"/>
                    </a:moveTo>
                    <a:lnTo>
                      <a:pt x="16664" y="3763"/>
                    </a:lnTo>
                    <a:lnTo>
                      <a:pt x="12730" y="8818"/>
                    </a:lnTo>
                    <a:lnTo>
                      <a:pt x="11941" y="9830"/>
                    </a:lnTo>
                    <a:lnTo>
                      <a:pt x="17592" y="9830"/>
                    </a:lnTo>
                    <a:cubicBezTo>
                      <a:pt x="17592" y="9830"/>
                      <a:pt x="19492" y="7380"/>
                      <a:pt x="19492" y="7380"/>
                    </a:cubicBezTo>
                    <a:close/>
                    <a:moveTo>
                      <a:pt x="21107" y="8583"/>
                    </a:moveTo>
                    <a:cubicBezTo>
                      <a:pt x="20923" y="8818"/>
                      <a:pt x="20620" y="8818"/>
                      <a:pt x="20433" y="8583"/>
                    </a:cubicBezTo>
                    <a:lnTo>
                      <a:pt x="20200" y="8286"/>
                    </a:lnTo>
                    <a:lnTo>
                      <a:pt x="14039" y="16163"/>
                    </a:lnTo>
                    <a:lnTo>
                      <a:pt x="10871" y="9355"/>
                    </a:lnTo>
                    <a:lnTo>
                      <a:pt x="15956" y="2857"/>
                    </a:lnTo>
                    <a:lnTo>
                      <a:pt x="15723" y="2562"/>
                    </a:lnTo>
                    <a:cubicBezTo>
                      <a:pt x="15535" y="2325"/>
                      <a:pt x="15539" y="1939"/>
                      <a:pt x="15723" y="1704"/>
                    </a:cubicBezTo>
                    <a:cubicBezTo>
                      <a:pt x="15907" y="1469"/>
                      <a:pt x="16209" y="1465"/>
                      <a:pt x="16397" y="1704"/>
                    </a:cubicBezTo>
                    <a:lnTo>
                      <a:pt x="21107" y="7721"/>
                    </a:lnTo>
                    <a:cubicBezTo>
                      <a:pt x="21294" y="7958"/>
                      <a:pt x="21294" y="8342"/>
                      <a:pt x="21107" y="8583"/>
                    </a:cubicBezTo>
                    <a:cubicBezTo>
                      <a:pt x="21107" y="8583"/>
                      <a:pt x="21107" y="8583"/>
                      <a:pt x="21107" y="8583"/>
                    </a:cubicBezTo>
                    <a:close/>
                    <a:moveTo>
                      <a:pt x="16178" y="6435"/>
                    </a:moveTo>
                    <a:cubicBezTo>
                      <a:pt x="16178" y="6790"/>
                      <a:pt x="16400" y="7073"/>
                      <a:pt x="16678" y="7073"/>
                    </a:cubicBezTo>
                    <a:cubicBezTo>
                      <a:pt x="16952" y="7073"/>
                      <a:pt x="17178" y="6790"/>
                      <a:pt x="17178" y="6435"/>
                    </a:cubicBezTo>
                    <a:cubicBezTo>
                      <a:pt x="17178" y="6084"/>
                      <a:pt x="16952" y="5795"/>
                      <a:pt x="16678" y="5795"/>
                    </a:cubicBezTo>
                    <a:cubicBezTo>
                      <a:pt x="16400" y="5795"/>
                      <a:pt x="16178" y="6084"/>
                      <a:pt x="16178" y="6435"/>
                    </a:cubicBezTo>
                    <a:cubicBezTo>
                      <a:pt x="16178" y="6435"/>
                      <a:pt x="16178" y="6435"/>
                      <a:pt x="16178" y="6435"/>
                    </a:cubicBezTo>
                    <a:close/>
                    <a:moveTo>
                      <a:pt x="15424" y="7718"/>
                    </a:moveTo>
                    <a:cubicBezTo>
                      <a:pt x="15011" y="7718"/>
                      <a:pt x="14674" y="8144"/>
                      <a:pt x="14674" y="8676"/>
                    </a:cubicBezTo>
                    <a:cubicBezTo>
                      <a:pt x="14674" y="9203"/>
                      <a:pt x="15011" y="9634"/>
                      <a:pt x="15424" y="9634"/>
                    </a:cubicBezTo>
                    <a:cubicBezTo>
                      <a:pt x="15841" y="9634"/>
                      <a:pt x="16175" y="9203"/>
                      <a:pt x="16175" y="8676"/>
                    </a:cubicBezTo>
                    <a:cubicBezTo>
                      <a:pt x="16175" y="8144"/>
                      <a:pt x="15841" y="7718"/>
                      <a:pt x="15424" y="7718"/>
                    </a:cubicBezTo>
                    <a:cubicBezTo>
                      <a:pt x="15424" y="7718"/>
                      <a:pt x="15424" y="7718"/>
                      <a:pt x="15424" y="7718"/>
                    </a:cubicBezTo>
                    <a:close/>
                    <a:moveTo>
                      <a:pt x="17095" y="7713"/>
                    </a:moveTo>
                    <a:cubicBezTo>
                      <a:pt x="17297" y="7713"/>
                      <a:pt x="17463" y="7926"/>
                      <a:pt x="17463" y="8184"/>
                    </a:cubicBezTo>
                    <a:cubicBezTo>
                      <a:pt x="17463" y="8445"/>
                      <a:pt x="17297" y="8658"/>
                      <a:pt x="17095" y="8658"/>
                    </a:cubicBezTo>
                    <a:cubicBezTo>
                      <a:pt x="16890" y="8658"/>
                      <a:pt x="16726" y="8445"/>
                      <a:pt x="16726" y="8184"/>
                    </a:cubicBezTo>
                    <a:cubicBezTo>
                      <a:pt x="16726" y="7926"/>
                      <a:pt x="16890" y="7713"/>
                      <a:pt x="17095" y="7713"/>
                    </a:cubicBezTo>
                    <a:cubicBezTo>
                      <a:pt x="17095" y="7713"/>
                      <a:pt x="17095" y="7713"/>
                      <a:pt x="17095" y="7713"/>
                    </a:cubicBez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9" name="组合 58"/>
          <p:cNvGrpSpPr/>
          <p:nvPr/>
        </p:nvGrpSpPr>
        <p:grpSpPr>
          <a:xfrm>
            <a:off x="6212356" y="1546989"/>
            <a:ext cx="1515723" cy="963500"/>
            <a:chOff x="16516498" y="4114800"/>
            <a:chExt cx="4116217" cy="2562789"/>
          </a:xfrm>
        </p:grpSpPr>
        <p:sp>
          <p:nvSpPr>
            <p:cNvPr id="28" name="Shape 526"/>
            <p:cNvSpPr/>
            <p:nvPr/>
          </p:nvSpPr>
          <p:spPr>
            <a:xfrm>
              <a:off x="16516498" y="5625287"/>
              <a:ext cx="4116217" cy="10523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ct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内测</a:t>
              </a:r>
              <a:endParaRPr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单击添加内测期工作描述文字内容单击添加内测期工作描述</a:t>
              </a:r>
              <a:r>
                <a:rPr lang="zh-CN" altLang="en-US" sz="714" kern="100" dirty="0">
                  <a:solidFill>
                    <a:schemeClr val="bg2"/>
                  </a:solidFill>
                  <a:latin typeface="Arial" panose="020B0604020202020204" pitchFamily="34" charset="0"/>
                  <a:ea typeface="微软雅黑" panose="020B0503020204020204" pitchFamily="34" charset="-122"/>
                  <a:sym typeface="Arial" panose="020B0604020202020204" pitchFamily="34" charset="0"/>
                </a:rPr>
                <a:t>文字内容</a:t>
              </a:r>
              <a:endParaRPr lang="zh-CN" altLang="en-US" sz="714" dirty="0">
                <a:solidFill>
                  <a:schemeClr val="bg2"/>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36" name="Group 536"/>
            <p:cNvGrpSpPr/>
            <p:nvPr/>
          </p:nvGrpSpPr>
          <p:grpSpPr>
            <a:xfrm>
              <a:off x="18034263" y="4114800"/>
              <a:ext cx="1252278" cy="1252285"/>
              <a:chOff x="0" y="0"/>
              <a:chExt cx="1252277" cy="1252283"/>
            </a:xfrm>
          </p:grpSpPr>
          <p:sp>
            <p:nvSpPr>
              <p:cNvPr id="37" name="Shape 534"/>
              <p:cNvSpPr/>
              <p:nvPr/>
            </p:nvSpPr>
            <p:spPr>
              <a:xfrm>
                <a:off x="0" y="0"/>
                <a:ext cx="1252278"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38" name="Shape 535"/>
              <p:cNvSpPr/>
              <p:nvPr/>
            </p:nvSpPr>
            <p:spPr>
              <a:xfrm>
                <a:off x="216765" y="336688"/>
                <a:ext cx="818747" cy="614342"/>
              </a:xfrm>
              <a:custGeom>
                <a:avLst/>
                <a:gdLst/>
                <a:ahLst/>
                <a:cxnLst>
                  <a:cxn ang="0">
                    <a:pos x="wd2" y="hd2"/>
                  </a:cxn>
                  <a:cxn ang="5400000">
                    <a:pos x="wd2" y="hd2"/>
                  </a:cxn>
                  <a:cxn ang="10800000">
                    <a:pos x="wd2" y="hd2"/>
                  </a:cxn>
                  <a:cxn ang="16200000">
                    <a:pos x="wd2" y="hd2"/>
                  </a:cxn>
                </a:cxnLst>
                <a:rect l="0" t="0" r="r" b="b"/>
                <a:pathLst>
                  <a:path w="21600" h="21578" extrusionOk="0">
                    <a:moveTo>
                      <a:pt x="12681" y="3"/>
                    </a:moveTo>
                    <a:cubicBezTo>
                      <a:pt x="12634" y="9"/>
                      <a:pt x="12588" y="30"/>
                      <a:pt x="12543" y="63"/>
                    </a:cubicBezTo>
                    <a:cubicBezTo>
                      <a:pt x="12453" y="132"/>
                      <a:pt x="12392" y="231"/>
                      <a:pt x="12361" y="368"/>
                    </a:cubicBezTo>
                    <a:lnTo>
                      <a:pt x="7960" y="20658"/>
                    </a:lnTo>
                    <a:cubicBezTo>
                      <a:pt x="7928" y="20795"/>
                      <a:pt x="7938" y="20925"/>
                      <a:pt x="7989" y="21045"/>
                    </a:cubicBezTo>
                    <a:cubicBezTo>
                      <a:pt x="8040" y="21166"/>
                      <a:pt x="8115" y="21247"/>
                      <a:pt x="8218" y="21289"/>
                    </a:cubicBezTo>
                    <a:lnTo>
                      <a:pt x="8949" y="21554"/>
                    </a:lnTo>
                    <a:cubicBezTo>
                      <a:pt x="9043" y="21596"/>
                      <a:pt x="9136" y="21583"/>
                      <a:pt x="9226" y="21515"/>
                    </a:cubicBezTo>
                    <a:cubicBezTo>
                      <a:pt x="9317" y="21447"/>
                      <a:pt x="9377" y="21347"/>
                      <a:pt x="9409" y="21210"/>
                    </a:cubicBezTo>
                    <a:lnTo>
                      <a:pt x="13813" y="920"/>
                    </a:lnTo>
                    <a:cubicBezTo>
                      <a:pt x="13845" y="783"/>
                      <a:pt x="13835" y="653"/>
                      <a:pt x="13784" y="533"/>
                    </a:cubicBezTo>
                    <a:cubicBezTo>
                      <a:pt x="13732" y="412"/>
                      <a:pt x="13655" y="331"/>
                      <a:pt x="13552" y="289"/>
                    </a:cubicBezTo>
                    <a:lnTo>
                      <a:pt x="12821" y="20"/>
                    </a:lnTo>
                    <a:cubicBezTo>
                      <a:pt x="12774" y="0"/>
                      <a:pt x="12727" y="-4"/>
                      <a:pt x="12681" y="3"/>
                    </a:cubicBezTo>
                    <a:close/>
                    <a:moveTo>
                      <a:pt x="5890" y="2919"/>
                    </a:moveTo>
                    <a:cubicBezTo>
                      <a:pt x="5788" y="2919"/>
                      <a:pt x="5698" y="2971"/>
                      <a:pt x="5619" y="3076"/>
                    </a:cubicBezTo>
                    <a:lnTo>
                      <a:pt x="118" y="10400"/>
                    </a:lnTo>
                    <a:cubicBezTo>
                      <a:pt x="39" y="10505"/>
                      <a:pt x="0" y="10624"/>
                      <a:pt x="0" y="10761"/>
                    </a:cubicBezTo>
                    <a:cubicBezTo>
                      <a:pt x="0" y="10897"/>
                      <a:pt x="39" y="11017"/>
                      <a:pt x="118" y="11122"/>
                    </a:cubicBezTo>
                    <a:lnTo>
                      <a:pt x="5619" y="18450"/>
                    </a:lnTo>
                    <a:cubicBezTo>
                      <a:pt x="5698" y="18556"/>
                      <a:pt x="5787" y="18607"/>
                      <a:pt x="5890" y="18607"/>
                    </a:cubicBezTo>
                    <a:cubicBezTo>
                      <a:pt x="5992" y="18607"/>
                      <a:pt x="6086" y="18556"/>
                      <a:pt x="6164" y="18450"/>
                    </a:cubicBezTo>
                    <a:lnTo>
                      <a:pt x="6752" y="17663"/>
                    </a:lnTo>
                    <a:cubicBezTo>
                      <a:pt x="6831" y="17558"/>
                      <a:pt x="6872" y="17438"/>
                      <a:pt x="6872" y="17303"/>
                    </a:cubicBezTo>
                    <a:cubicBezTo>
                      <a:pt x="6872" y="17166"/>
                      <a:pt x="6831" y="17046"/>
                      <a:pt x="6752" y="16942"/>
                    </a:cubicBezTo>
                    <a:lnTo>
                      <a:pt x="2112" y="10761"/>
                    </a:lnTo>
                    <a:lnTo>
                      <a:pt x="6752" y="4584"/>
                    </a:lnTo>
                    <a:cubicBezTo>
                      <a:pt x="6831" y="4480"/>
                      <a:pt x="6872" y="4360"/>
                      <a:pt x="6872" y="4223"/>
                    </a:cubicBezTo>
                    <a:cubicBezTo>
                      <a:pt x="6872" y="4088"/>
                      <a:pt x="6831" y="3969"/>
                      <a:pt x="6752" y="3863"/>
                    </a:cubicBezTo>
                    <a:lnTo>
                      <a:pt x="6164" y="3076"/>
                    </a:lnTo>
                    <a:cubicBezTo>
                      <a:pt x="6086" y="2971"/>
                      <a:pt x="5992" y="2919"/>
                      <a:pt x="5890" y="2919"/>
                    </a:cubicBezTo>
                    <a:close/>
                    <a:moveTo>
                      <a:pt x="15710" y="2919"/>
                    </a:moveTo>
                    <a:cubicBezTo>
                      <a:pt x="15608" y="2919"/>
                      <a:pt x="15518" y="2971"/>
                      <a:pt x="15439" y="3076"/>
                    </a:cubicBezTo>
                    <a:lnTo>
                      <a:pt x="14848" y="3863"/>
                    </a:lnTo>
                    <a:cubicBezTo>
                      <a:pt x="14769" y="3968"/>
                      <a:pt x="14731" y="4087"/>
                      <a:pt x="14731" y="4223"/>
                    </a:cubicBezTo>
                    <a:cubicBezTo>
                      <a:pt x="14731" y="4360"/>
                      <a:pt x="14769" y="4480"/>
                      <a:pt x="14848" y="4584"/>
                    </a:cubicBezTo>
                    <a:lnTo>
                      <a:pt x="19488" y="10761"/>
                    </a:lnTo>
                    <a:lnTo>
                      <a:pt x="14848" y="16942"/>
                    </a:lnTo>
                    <a:cubicBezTo>
                      <a:pt x="14769" y="17046"/>
                      <a:pt x="14731" y="17166"/>
                      <a:pt x="14731" y="17303"/>
                    </a:cubicBezTo>
                    <a:cubicBezTo>
                      <a:pt x="14731" y="17438"/>
                      <a:pt x="14769" y="17558"/>
                      <a:pt x="14848" y="17663"/>
                    </a:cubicBezTo>
                    <a:lnTo>
                      <a:pt x="15439" y="18450"/>
                    </a:lnTo>
                    <a:cubicBezTo>
                      <a:pt x="15518" y="18556"/>
                      <a:pt x="15608" y="18607"/>
                      <a:pt x="15710" y="18607"/>
                    </a:cubicBezTo>
                    <a:cubicBezTo>
                      <a:pt x="15812" y="18607"/>
                      <a:pt x="15903" y="18556"/>
                      <a:pt x="15981" y="18450"/>
                    </a:cubicBezTo>
                    <a:lnTo>
                      <a:pt x="21482" y="11122"/>
                    </a:lnTo>
                    <a:cubicBezTo>
                      <a:pt x="21561" y="11017"/>
                      <a:pt x="21600" y="10897"/>
                      <a:pt x="21600" y="10761"/>
                    </a:cubicBezTo>
                    <a:cubicBezTo>
                      <a:pt x="21600" y="10624"/>
                      <a:pt x="21561" y="10504"/>
                      <a:pt x="21482" y="10400"/>
                    </a:cubicBezTo>
                    <a:lnTo>
                      <a:pt x="15981" y="3076"/>
                    </a:lnTo>
                    <a:cubicBezTo>
                      <a:pt x="15903" y="2971"/>
                      <a:pt x="15812" y="2919"/>
                      <a:pt x="15710" y="2919"/>
                    </a:cubicBez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7" name="组合 56"/>
          <p:cNvGrpSpPr/>
          <p:nvPr/>
        </p:nvGrpSpPr>
        <p:grpSpPr>
          <a:xfrm>
            <a:off x="2583328" y="1546991"/>
            <a:ext cx="1515723" cy="1053955"/>
            <a:chOff x="6661225" y="4114800"/>
            <a:chExt cx="4116217" cy="2803389"/>
          </a:xfrm>
        </p:grpSpPr>
        <p:sp>
          <p:nvSpPr>
            <p:cNvPr id="27" name="Shape 525"/>
            <p:cNvSpPr/>
            <p:nvPr/>
          </p:nvSpPr>
          <p:spPr>
            <a:xfrm>
              <a:off x="6661225" y="5544395"/>
              <a:ext cx="4116217" cy="13737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ctr">
                <a:lnSpc>
                  <a:spcPct val="110000"/>
                </a:lnSpc>
                <a:defRPr sz="1800"/>
              </a:pPr>
              <a:r>
                <a:rPr lang="zh-CN" altLang="en-US" sz="909" b="1" dirty="0">
                  <a:solidFill>
                    <a:schemeClr val="accent2"/>
                  </a:solidFill>
                  <a:latin typeface="Arial" panose="020B0604020202020204" pitchFamily="34" charset="0"/>
                  <a:ea typeface="微软雅黑" panose="020B0503020204020204" pitchFamily="34" charset="-122"/>
                  <a:cs typeface="Roboto Bold"/>
                  <a:sym typeface="Arial" panose="020B0604020202020204" pitchFamily="34" charset="0"/>
                </a:rPr>
                <a:t>方案期</a:t>
              </a:r>
              <a:r>
                <a:rPr sz="909" b="1" dirty="0">
                  <a:solidFill>
                    <a:schemeClr val="accent2"/>
                  </a:solidFill>
                  <a:latin typeface="Arial" panose="020B0604020202020204" pitchFamily="34" charset="0"/>
                  <a:ea typeface="微软雅黑" panose="020B0503020204020204" pitchFamily="34" charset="-122"/>
                  <a:cs typeface="Roboto Bold"/>
                  <a:sym typeface="Arial" panose="020B0604020202020204" pitchFamily="34" charset="0"/>
                </a:rPr>
                <a:t> </a:t>
              </a:r>
              <a:endParaRPr lang="en-US" sz="909" b="1" dirty="0">
                <a:solidFill>
                  <a:schemeClr val="accent2"/>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单击添加方案期工作描述文字内容单击添加方案期工作描述文字内容</a:t>
              </a:r>
              <a:endParaRPr lang="zh-CN" altLang="en-US" sz="714"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a:p>
              <a:pPr lvl="0">
                <a:lnSpc>
                  <a:spcPct val="110000"/>
                </a:lnSpc>
                <a:defRPr sz="1800"/>
              </a:pPr>
              <a:endParaRPr lang="zh-CN" altLang="en-US" sz="714"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39" name="Group 539"/>
            <p:cNvGrpSpPr/>
            <p:nvPr/>
          </p:nvGrpSpPr>
          <p:grpSpPr>
            <a:xfrm>
              <a:off x="8115563" y="4114800"/>
              <a:ext cx="1252290" cy="1252285"/>
              <a:chOff x="0" y="0"/>
              <a:chExt cx="1252289" cy="1252283"/>
            </a:xfrm>
          </p:grpSpPr>
          <p:sp>
            <p:nvSpPr>
              <p:cNvPr id="40" name="Shape 537"/>
              <p:cNvSpPr/>
              <p:nvPr/>
            </p:nvSpPr>
            <p:spPr>
              <a:xfrm>
                <a:off x="0" y="0"/>
                <a:ext cx="1252290"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41" name="Shape 538"/>
              <p:cNvSpPr/>
              <p:nvPr/>
            </p:nvSpPr>
            <p:spPr>
              <a:xfrm>
                <a:off x="282288" y="292477"/>
                <a:ext cx="687714" cy="687689"/>
              </a:xfrm>
              <a:custGeom>
                <a:avLst/>
                <a:gdLst/>
                <a:ahLst/>
                <a:cxnLst>
                  <a:cxn ang="0">
                    <a:pos x="wd2" y="hd2"/>
                  </a:cxn>
                  <a:cxn ang="5400000">
                    <a:pos x="wd2" y="hd2"/>
                  </a:cxn>
                  <a:cxn ang="10800000">
                    <a:pos x="wd2" y="hd2"/>
                  </a:cxn>
                  <a:cxn ang="16200000">
                    <a:pos x="wd2" y="hd2"/>
                  </a:cxn>
                </a:cxnLst>
                <a:rect l="0" t="0" r="r" b="b"/>
                <a:pathLst>
                  <a:path w="21554" h="21600" extrusionOk="0">
                    <a:moveTo>
                      <a:pt x="15017" y="5596"/>
                    </a:moveTo>
                    <a:lnTo>
                      <a:pt x="8281" y="12346"/>
                    </a:lnTo>
                    <a:cubicBezTo>
                      <a:pt x="8018" y="12609"/>
                      <a:pt x="8018" y="13038"/>
                      <a:pt x="8281" y="13302"/>
                    </a:cubicBezTo>
                    <a:cubicBezTo>
                      <a:pt x="8413" y="13434"/>
                      <a:pt x="8583" y="13499"/>
                      <a:pt x="8755" y="13499"/>
                    </a:cubicBezTo>
                    <a:cubicBezTo>
                      <a:pt x="8929" y="13499"/>
                      <a:pt x="9101" y="13434"/>
                      <a:pt x="9232" y="13302"/>
                    </a:cubicBezTo>
                    <a:lnTo>
                      <a:pt x="15967" y="6552"/>
                    </a:lnTo>
                    <a:cubicBezTo>
                      <a:pt x="16230" y="6288"/>
                      <a:pt x="16230" y="5860"/>
                      <a:pt x="15967" y="5596"/>
                    </a:cubicBezTo>
                    <a:cubicBezTo>
                      <a:pt x="15703" y="5332"/>
                      <a:pt x="15279" y="5332"/>
                      <a:pt x="15017" y="5596"/>
                    </a:cubicBezTo>
                    <a:cubicBezTo>
                      <a:pt x="15017" y="5596"/>
                      <a:pt x="15017" y="5596"/>
                      <a:pt x="15017" y="5596"/>
                    </a:cubicBezTo>
                    <a:close/>
                    <a:moveTo>
                      <a:pt x="19439" y="5820"/>
                    </a:moveTo>
                    <a:lnTo>
                      <a:pt x="18811" y="6450"/>
                    </a:lnTo>
                    <a:cubicBezTo>
                      <a:pt x="18753" y="5484"/>
                      <a:pt x="18351" y="4585"/>
                      <a:pt x="17664" y="3895"/>
                    </a:cubicBezTo>
                    <a:cubicBezTo>
                      <a:pt x="16977" y="3207"/>
                      <a:pt x="16078" y="2808"/>
                      <a:pt x="15115" y="2745"/>
                    </a:cubicBezTo>
                    <a:lnTo>
                      <a:pt x="15746" y="2119"/>
                    </a:lnTo>
                    <a:lnTo>
                      <a:pt x="15746" y="2116"/>
                    </a:lnTo>
                    <a:cubicBezTo>
                      <a:pt x="16240" y="1621"/>
                      <a:pt x="16894" y="1351"/>
                      <a:pt x="17595" y="1351"/>
                    </a:cubicBezTo>
                    <a:cubicBezTo>
                      <a:pt x="18292" y="1351"/>
                      <a:pt x="18946" y="1621"/>
                      <a:pt x="19439" y="2116"/>
                    </a:cubicBezTo>
                    <a:cubicBezTo>
                      <a:pt x="19933" y="2610"/>
                      <a:pt x="20206" y="3268"/>
                      <a:pt x="20206" y="3968"/>
                    </a:cubicBezTo>
                    <a:cubicBezTo>
                      <a:pt x="20206" y="4667"/>
                      <a:pt x="19936" y="5325"/>
                      <a:pt x="19439" y="5820"/>
                    </a:cubicBezTo>
                    <a:cubicBezTo>
                      <a:pt x="19439" y="5820"/>
                      <a:pt x="19439" y="5820"/>
                      <a:pt x="19439" y="5820"/>
                    </a:cubicBezTo>
                    <a:close/>
                    <a:moveTo>
                      <a:pt x="16710" y="8553"/>
                    </a:moveTo>
                    <a:lnTo>
                      <a:pt x="8506" y="16775"/>
                    </a:lnTo>
                    <a:lnTo>
                      <a:pt x="8742" y="15665"/>
                    </a:lnTo>
                    <a:cubicBezTo>
                      <a:pt x="8785" y="15463"/>
                      <a:pt x="8735" y="15259"/>
                      <a:pt x="8608" y="15100"/>
                    </a:cubicBezTo>
                    <a:cubicBezTo>
                      <a:pt x="8478" y="14938"/>
                      <a:pt x="8285" y="14850"/>
                      <a:pt x="8084" y="14850"/>
                    </a:cubicBezTo>
                    <a:lnTo>
                      <a:pt x="6735" y="14850"/>
                    </a:lnTo>
                    <a:lnTo>
                      <a:pt x="6735" y="13499"/>
                    </a:lnTo>
                    <a:cubicBezTo>
                      <a:pt x="6735" y="13126"/>
                      <a:pt x="6433" y="12823"/>
                      <a:pt x="6061" y="12823"/>
                    </a:cubicBezTo>
                    <a:lnTo>
                      <a:pt x="5000" y="12823"/>
                    </a:lnTo>
                    <a:lnTo>
                      <a:pt x="13011" y="4841"/>
                    </a:lnTo>
                    <a:lnTo>
                      <a:pt x="13017" y="4851"/>
                    </a:lnTo>
                    <a:cubicBezTo>
                      <a:pt x="13510" y="4356"/>
                      <a:pt x="14168" y="4084"/>
                      <a:pt x="14865" y="4084"/>
                    </a:cubicBezTo>
                    <a:cubicBezTo>
                      <a:pt x="15562" y="4084"/>
                      <a:pt x="16220" y="4356"/>
                      <a:pt x="16710" y="4851"/>
                    </a:cubicBezTo>
                    <a:cubicBezTo>
                      <a:pt x="17203" y="5346"/>
                      <a:pt x="17476" y="6001"/>
                      <a:pt x="17476" y="6700"/>
                    </a:cubicBezTo>
                    <a:cubicBezTo>
                      <a:pt x="17476" y="7402"/>
                      <a:pt x="17207" y="8058"/>
                      <a:pt x="16710" y="8553"/>
                    </a:cubicBezTo>
                    <a:cubicBezTo>
                      <a:pt x="16710" y="8553"/>
                      <a:pt x="16710" y="8553"/>
                      <a:pt x="16710" y="8553"/>
                    </a:cubicBezTo>
                    <a:close/>
                    <a:moveTo>
                      <a:pt x="6798" y="18334"/>
                    </a:moveTo>
                    <a:lnTo>
                      <a:pt x="4289" y="19109"/>
                    </a:lnTo>
                    <a:cubicBezTo>
                      <a:pt x="4144" y="18677"/>
                      <a:pt x="3917" y="18297"/>
                      <a:pt x="3605" y="17985"/>
                    </a:cubicBezTo>
                    <a:cubicBezTo>
                      <a:pt x="3335" y="17714"/>
                      <a:pt x="3023" y="17506"/>
                      <a:pt x="2694" y="17336"/>
                    </a:cubicBezTo>
                    <a:lnTo>
                      <a:pt x="3839" y="14175"/>
                    </a:lnTo>
                    <a:lnTo>
                      <a:pt x="5387" y="14175"/>
                    </a:lnTo>
                    <a:lnTo>
                      <a:pt x="5387" y="15522"/>
                    </a:lnTo>
                    <a:cubicBezTo>
                      <a:pt x="5387" y="15898"/>
                      <a:pt x="5690" y="16198"/>
                      <a:pt x="6061" y="16198"/>
                    </a:cubicBezTo>
                    <a:lnTo>
                      <a:pt x="7251" y="16198"/>
                    </a:lnTo>
                    <a:cubicBezTo>
                      <a:pt x="7251" y="16198"/>
                      <a:pt x="6798" y="18334"/>
                      <a:pt x="6798" y="18334"/>
                    </a:cubicBezTo>
                    <a:close/>
                    <a:moveTo>
                      <a:pt x="20394" y="1163"/>
                    </a:moveTo>
                    <a:cubicBezTo>
                      <a:pt x="19646" y="412"/>
                      <a:pt x="18651" y="0"/>
                      <a:pt x="17595" y="0"/>
                    </a:cubicBezTo>
                    <a:cubicBezTo>
                      <a:pt x="16536" y="0"/>
                      <a:pt x="15543" y="412"/>
                      <a:pt x="14796" y="1160"/>
                    </a:cubicBezTo>
                    <a:lnTo>
                      <a:pt x="2895" y="13022"/>
                    </a:lnTo>
                    <a:cubicBezTo>
                      <a:pt x="2823" y="13090"/>
                      <a:pt x="2770" y="13176"/>
                      <a:pt x="2733" y="13268"/>
                    </a:cubicBezTo>
                    <a:lnTo>
                      <a:pt x="40" y="20694"/>
                    </a:lnTo>
                    <a:cubicBezTo>
                      <a:pt x="-46" y="20931"/>
                      <a:pt x="11" y="21205"/>
                      <a:pt x="185" y="21389"/>
                    </a:cubicBezTo>
                    <a:cubicBezTo>
                      <a:pt x="316" y="21524"/>
                      <a:pt x="491" y="21600"/>
                      <a:pt x="675" y="21600"/>
                    </a:cubicBezTo>
                    <a:cubicBezTo>
                      <a:pt x="741" y="21600"/>
                      <a:pt x="806" y="21590"/>
                      <a:pt x="872" y="21571"/>
                    </a:cubicBezTo>
                    <a:lnTo>
                      <a:pt x="7571" y="19511"/>
                    </a:lnTo>
                    <a:cubicBezTo>
                      <a:pt x="7676" y="19478"/>
                      <a:pt x="7771" y="19419"/>
                      <a:pt x="7850" y="19343"/>
                    </a:cubicBezTo>
                    <a:lnTo>
                      <a:pt x="20394" y="6771"/>
                    </a:lnTo>
                    <a:cubicBezTo>
                      <a:pt x="21140" y="6025"/>
                      <a:pt x="21554" y="5026"/>
                      <a:pt x="21554" y="3968"/>
                    </a:cubicBezTo>
                    <a:cubicBezTo>
                      <a:pt x="21551" y="2906"/>
                      <a:pt x="21140" y="1912"/>
                      <a:pt x="20394" y="1163"/>
                    </a:cubicBezTo>
                    <a:cubicBezTo>
                      <a:pt x="20394" y="1163"/>
                      <a:pt x="20394" y="1163"/>
                      <a:pt x="20394" y="1163"/>
                    </a:cubicBez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1" name="组合 60"/>
          <p:cNvGrpSpPr/>
          <p:nvPr/>
        </p:nvGrpSpPr>
        <p:grpSpPr>
          <a:xfrm>
            <a:off x="4401961" y="3475949"/>
            <a:ext cx="1515723" cy="1006960"/>
            <a:chOff x="11600048" y="9245600"/>
            <a:chExt cx="4116217" cy="2678389"/>
          </a:xfrm>
        </p:grpSpPr>
        <p:sp>
          <p:nvSpPr>
            <p:cNvPr id="29" name="Shape 527"/>
            <p:cNvSpPr/>
            <p:nvPr/>
          </p:nvSpPr>
          <p:spPr>
            <a:xfrm>
              <a:off x="11600048" y="10871686"/>
              <a:ext cx="4116217" cy="105230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ct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上线试运营</a:t>
              </a:r>
              <a:endParaRPr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单击添加公测期工作描述文字内容单击添加公测期工作描述文字内容</a:t>
              </a:r>
              <a:endParaRPr lang="zh-CN" altLang="en-US" sz="714"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42" name="Group 542"/>
            <p:cNvGrpSpPr/>
            <p:nvPr/>
          </p:nvGrpSpPr>
          <p:grpSpPr>
            <a:xfrm>
              <a:off x="13068563" y="9245600"/>
              <a:ext cx="1252278" cy="1252278"/>
              <a:chOff x="0" y="0"/>
              <a:chExt cx="1252277" cy="1252277"/>
            </a:xfrm>
          </p:grpSpPr>
          <p:sp>
            <p:nvSpPr>
              <p:cNvPr id="43" name="Shape 540"/>
              <p:cNvSpPr/>
              <p:nvPr/>
            </p:nvSpPr>
            <p:spPr>
              <a:xfrm>
                <a:off x="0" y="0"/>
                <a:ext cx="1252278" cy="1252278"/>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4"/>
                    </a:lnTo>
                    <a:cubicBezTo>
                      <a:pt x="0" y="1372"/>
                      <a:pt x="1372" y="0"/>
                      <a:pt x="3065" y="0"/>
                    </a:cubicBezTo>
                    <a:lnTo>
                      <a:pt x="18535" y="0"/>
                    </a:lnTo>
                    <a:cubicBezTo>
                      <a:pt x="20228" y="0"/>
                      <a:pt x="21600" y="1372"/>
                      <a:pt x="21600" y="3064"/>
                    </a:cubicBezTo>
                    <a:cubicBezTo>
                      <a:pt x="21600" y="3064"/>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44" name="Shape 541"/>
              <p:cNvSpPr/>
              <p:nvPr/>
            </p:nvSpPr>
            <p:spPr>
              <a:xfrm>
                <a:off x="292937" y="261367"/>
                <a:ext cx="666403" cy="729543"/>
              </a:xfrm>
              <a:custGeom>
                <a:avLst/>
                <a:gdLst/>
                <a:ahLst/>
                <a:cxnLst>
                  <a:cxn ang="0">
                    <a:pos x="wd2" y="hd2"/>
                  </a:cxn>
                  <a:cxn ang="5400000">
                    <a:pos x="wd2" y="hd2"/>
                  </a:cxn>
                  <a:cxn ang="10800000">
                    <a:pos x="wd2" y="hd2"/>
                  </a:cxn>
                  <a:cxn ang="16200000">
                    <a:pos x="wd2" y="hd2"/>
                  </a:cxn>
                </a:cxnLst>
                <a:rect l="0" t="0" r="r" b="b"/>
                <a:pathLst>
                  <a:path w="21600" h="21600" extrusionOk="0">
                    <a:moveTo>
                      <a:pt x="2887" y="0"/>
                    </a:moveTo>
                    <a:cubicBezTo>
                      <a:pt x="2408" y="0"/>
                      <a:pt x="2017" y="357"/>
                      <a:pt x="2017" y="795"/>
                    </a:cubicBezTo>
                    <a:lnTo>
                      <a:pt x="2017" y="9673"/>
                    </a:lnTo>
                    <a:cubicBezTo>
                      <a:pt x="2017" y="10110"/>
                      <a:pt x="2408" y="10468"/>
                      <a:pt x="2887" y="10468"/>
                    </a:cubicBezTo>
                    <a:cubicBezTo>
                      <a:pt x="3366" y="10468"/>
                      <a:pt x="3757" y="10110"/>
                      <a:pt x="3757" y="9673"/>
                    </a:cubicBezTo>
                    <a:lnTo>
                      <a:pt x="3757" y="1589"/>
                    </a:lnTo>
                    <a:lnTo>
                      <a:pt x="12607" y="1589"/>
                    </a:lnTo>
                    <a:lnTo>
                      <a:pt x="12607" y="7685"/>
                    </a:lnTo>
                    <a:cubicBezTo>
                      <a:pt x="12607" y="8122"/>
                      <a:pt x="12998" y="8480"/>
                      <a:pt x="13477" y="8480"/>
                    </a:cubicBezTo>
                    <a:lnTo>
                      <a:pt x="19713" y="8480"/>
                    </a:lnTo>
                    <a:cubicBezTo>
                      <a:pt x="19757" y="8480"/>
                      <a:pt x="19817" y="8481"/>
                      <a:pt x="19860" y="8468"/>
                    </a:cubicBezTo>
                    <a:lnTo>
                      <a:pt x="19860" y="20011"/>
                    </a:lnTo>
                    <a:lnTo>
                      <a:pt x="3757" y="20011"/>
                    </a:lnTo>
                    <a:lnTo>
                      <a:pt x="3757" y="16829"/>
                    </a:lnTo>
                    <a:cubicBezTo>
                      <a:pt x="3757" y="16391"/>
                      <a:pt x="3366" y="16034"/>
                      <a:pt x="2887" y="16034"/>
                    </a:cubicBezTo>
                    <a:cubicBezTo>
                      <a:pt x="2408" y="16034"/>
                      <a:pt x="2017" y="16391"/>
                      <a:pt x="2017" y="16829"/>
                    </a:cubicBezTo>
                    <a:lnTo>
                      <a:pt x="2017" y="20805"/>
                    </a:lnTo>
                    <a:cubicBezTo>
                      <a:pt x="2017" y="21243"/>
                      <a:pt x="2408" y="21600"/>
                      <a:pt x="2887" y="21600"/>
                    </a:cubicBezTo>
                    <a:lnTo>
                      <a:pt x="20730" y="21600"/>
                    </a:lnTo>
                    <a:cubicBezTo>
                      <a:pt x="21209" y="21600"/>
                      <a:pt x="21600" y="21243"/>
                      <a:pt x="21600" y="20805"/>
                    </a:cubicBezTo>
                    <a:lnTo>
                      <a:pt x="21600" y="6744"/>
                    </a:lnTo>
                    <a:cubicBezTo>
                      <a:pt x="21600" y="6519"/>
                      <a:pt x="21501" y="6307"/>
                      <a:pt x="21327" y="6161"/>
                    </a:cubicBezTo>
                    <a:lnTo>
                      <a:pt x="14317" y="211"/>
                    </a:lnTo>
                    <a:cubicBezTo>
                      <a:pt x="14158" y="79"/>
                      <a:pt x="13943" y="0"/>
                      <a:pt x="13725" y="0"/>
                    </a:cubicBezTo>
                    <a:lnTo>
                      <a:pt x="2887" y="0"/>
                    </a:lnTo>
                    <a:close/>
                    <a:moveTo>
                      <a:pt x="14347" y="2411"/>
                    </a:moveTo>
                    <a:lnTo>
                      <a:pt x="19612" y="6890"/>
                    </a:lnTo>
                    <a:lnTo>
                      <a:pt x="14347" y="6890"/>
                    </a:lnTo>
                    <a:cubicBezTo>
                      <a:pt x="14347" y="6890"/>
                      <a:pt x="14347" y="2411"/>
                      <a:pt x="14347" y="2411"/>
                    </a:cubicBezTo>
                    <a:close/>
                    <a:moveTo>
                      <a:pt x="7665" y="8599"/>
                    </a:moveTo>
                    <a:cubicBezTo>
                      <a:pt x="7442" y="8610"/>
                      <a:pt x="7224" y="8702"/>
                      <a:pt x="7064" y="8867"/>
                    </a:cubicBezTo>
                    <a:cubicBezTo>
                      <a:pt x="6745" y="9198"/>
                      <a:pt x="6773" y="9701"/>
                      <a:pt x="7136" y="9992"/>
                    </a:cubicBezTo>
                    <a:lnTo>
                      <a:pt x="9981" y="12299"/>
                    </a:lnTo>
                    <a:lnTo>
                      <a:pt x="870" y="12299"/>
                    </a:lnTo>
                    <a:cubicBezTo>
                      <a:pt x="392" y="12299"/>
                      <a:pt x="0" y="12656"/>
                      <a:pt x="0" y="13094"/>
                    </a:cubicBezTo>
                    <a:cubicBezTo>
                      <a:pt x="0" y="13531"/>
                      <a:pt x="392" y="13888"/>
                      <a:pt x="870" y="13888"/>
                    </a:cubicBezTo>
                    <a:lnTo>
                      <a:pt x="9939" y="13888"/>
                    </a:lnTo>
                    <a:lnTo>
                      <a:pt x="7136" y="16168"/>
                    </a:lnTo>
                    <a:cubicBezTo>
                      <a:pt x="6773" y="16460"/>
                      <a:pt x="6744" y="16962"/>
                      <a:pt x="7064" y="17293"/>
                    </a:cubicBezTo>
                    <a:cubicBezTo>
                      <a:pt x="7238" y="17465"/>
                      <a:pt x="7473" y="17558"/>
                      <a:pt x="7720" y="17558"/>
                    </a:cubicBezTo>
                    <a:cubicBezTo>
                      <a:pt x="7923" y="17558"/>
                      <a:pt x="8125" y="17494"/>
                      <a:pt x="8300" y="17362"/>
                    </a:cubicBezTo>
                    <a:lnTo>
                      <a:pt x="12826" y="13677"/>
                    </a:lnTo>
                    <a:cubicBezTo>
                      <a:pt x="13014" y="13532"/>
                      <a:pt x="13115" y="13307"/>
                      <a:pt x="13115" y="13082"/>
                    </a:cubicBezTo>
                    <a:cubicBezTo>
                      <a:pt x="13115" y="12857"/>
                      <a:pt x="13014" y="12641"/>
                      <a:pt x="12826" y="12483"/>
                    </a:cubicBezTo>
                    <a:lnTo>
                      <a:pt x="8300" y="8802"/>
                    </a:lnTo>
                    <a:cubicBezTo>
                      <a:pt x="8118" y="8656"/>
                      <a:pt x="7888" y="8587"/>
                      <a:pt x="7665" y="8599"/>
                    </a:cubicBez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8" name="组合 57"/>
          <p:cNvGrpSpPr/>
          <p:nvPr/>
        </p:nvGrpSpPr>
        <p:grpSpPr>
          <a:xfrm>
            <a:off x="4401962" y="1546990"/>
            <a:ext cx="1515723" cy="1084366"/>
            <a:chOff x="11600049" y="4114800"/>
            <a:chExt cx="4116217" cy="2884279"/>
          </a:xfrm>
        </p:grpSpPr>
        <p:sp>
          <p:nvSpPr>
            <p:cNvPr id="26" name="Shape 524"/>
            <p:cNvSpPr/>
            <p:nvPr/>
          </p:nvSpPr>
          <p:spPr>
            <a:xfrm>
              <a:off x="11600049" y="5625285"/>
              <a:ext cx="4116217" cy="13737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ct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封测</a:t>
              </a:r>
              <a:endParaRPr lang="en-US" altLang="zh-CN"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单击添加封测期工作描述文字内容单击添加封测期工作描述文字内容</a:t>
              </a:r>
              <a:endParaRPr lang="zh-CN" altLang="en-US" sz="714"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a:p>
              <a:pPr lvl="0">
                <a:lnSpc>
                  <a:spcPct val="110000"/>
                </a:lnSpc>
                <a:defRPr sz="1800"/>
              </a:pPr>
              <a:endParaRPr lang="zh-CN" altLang="en-US" sz="714"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45" name="Group 545"/>
            <p:cNvGrpSpPr/>
            <p:nvPr/>
          </p:nvGrpSpPr>
          <p:grpSpPr>
            <a:xfrm>
              <a:off x="13068563" y="4114800"/>
              <a:ext cx="1252278" cy="1252285"/>
              <a:chOff x="0" y="0"/>
              <a:chExt cx="1252277" cy="1252283"/>
            </a:xfrm>
          </p:grpSpPr>
          <p:sp>
            <p:nvSpPr>
              <p:cNvPr id="46" name="Shape 543"/>
              <p:cNvSpPr/>
              <p:nvPr/>
            </p:nvSpPr>
            <p:spPr>
              <a:xfrm>
                <a:off x="0" y="0"/>
                <a:ext cx="1252278"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47" name="Shape 544"/>
              <p:cNvSpPr/>
              <p:nvPr/>
            </p:nvSpPr>
            <p:spPr>
              <a:xfrm>
                <a:off x="274925" y="178870"/>
                <a:ext cx="715140" cy="889502"/>
              </a:xfrm>
              <a:custGeom>
                <a:avLst/>
                <a:gdLst/>
                <a:ahLst/>
                <a:cxnLst>
                  <a:cxn ang="0">
                    <a:pos x="wd2" y="hd2"/>
                  </a:cxn>
                  <a:cxn ang="5400000">
                    <a:pos x="wd2" y="hd2"/>
                  </a:cxn>
                  <a:cxn ang="10800000">
                    <a:pos x="wd2" y="hd2"/>
                  </a:cxn>
                  <a:cxn ang="16200000">
                    <a:pos x="wd2" y="hd2"/>
                  </a:cxn>
                </a:cxnLst>
                <a:rect l="0" t="0" r="r" b="b"/>
                <a:pathLst>
                  <a:path w="21534" h="21600" extrusionOk="0">
                    <a:moveTo>
                      <a:pt x="10986" y="13727"/>
                    </a:moveTo>
                    <a:cubicBezTo>
                      <a:pt x="10886" y="13807"/>
                      <a:pt x="10821" y="13909"/>
                      <a:pt x="10796" y="14020"/>
                    </a:cubicBezTo>
                    <a:cubicBezTo>
                      <a:pt x="10633" y="14769"/>
                      <a:pt x="10770" y="15397"/>
                      <a:pt x="10871" y="15855"/>
                    </a:cubicBezTo>
                    <a:cubicBezTo>
                      <a:pt x="11001" y="16451"/>
                      <a:pt x="10988" y="16602"/>
                      <a:pt x="10801" y="16704"/>
                    </a:cubicBezTo>
                    <a:cubicBezTo>
                      <a:pt x="10735" y="16740"/>
                      <a:pt x="10638" y="16782"/>
                      <a:pt x="10550" y="16782"/>
                    </a:cubicBezTo>
                    <a:cubicBezTo>
                      <a:pt x="10314" y="16782"/>
                      <a:pt x="10122" y="16462"/>
                      <a:pt x="10068" y="16363"/>
                    </a:cubicBezTo>
                    <a:cubicBezTo>
                      <a:pt x="9922" y="16094"/>
                      <a:pt x="9539" y="15965"/>
                      <a:pt x="9200" y="16072"/>
                    </a:cubicBezTo>
                    <a:cubicBezTo>
                      <a:pt x="7672" y="16550"/>
                      <a:pt x="8012" y="17811"/>
                      <a:pt x="8260" y="18731"/>
                    </a:cubicBezTo>
                    <a:cubicBezTo>
                      <a:pt x="8389" y="19208"/>
                      <a:pt x="8535" y="19749"/>
                      <a:pt x="8343" y="19941"/>
                    </a:cubicBezTo>
                    <a:cubicBezTo>
                      <a:pt x="8243" y="20040"/>
                      <a:pt x="8009" y="20062"/>
                      <a:pt x="7830" y="20062"/>
                    </a:cubicBezTo>
                    <a:cubicBezTo>
                      <a:pt x="7302" y="20062"/>
                      <a:pt x="6955" y="19979"/>
                      <a:pt x="6796" y="19815"/>
                    </a:cubicBezTo>
                    <a:cubicBezTo>
                      <a:pt x="6502" y="19511"/>
                      <a:pt x="6717" y="18819"/>
                      <a:pt x="6944" y="18086"/>
                    </a:cubicBezTo>
                    <a:cubicBezTo>
                      <a:pt x="7166" y="17371"/>
                      <a:pt x="7417" y="16560"/>
                      <a:pt x="7319" y="15789"/>
                    </a:cubicBezTo>
                    <a:cubicBezTo>
                      <a:pt x="7246" y="15220"/>
                      <a:pt x="6922" y="14932"/>
                      <a:pt x="6356" y="14932"/>
                    </a:cubicBezTo>
                    <a:lnTo>
                      <a:pt x="6356" y="14932"/>
                    </a:lnTo>
                    <a:cubicBezTo>
                      <a:pt x="6230" y="14932"/>
                      <a:pt x="6108" y="14945"/>
                      <a:pt x="5989" y="14958"/>
                    </a:cubicBezTo>
                    <a:cubicBezTo>
                      <a:pt x="5884" y="14969"/>
                      <a:pt x="5786" y="14980"/>
                      <a:pt x="5699" y="14980"/>
                    </a:cubicBezTo>
                    <a:cubicBezTo>
                      <a:pt x="5524" y="14980"/>
                      <a:pt x="5483" y="14931"/>
                      <a:pt x="5454" y="14896"/>
                    </a:cubicBezTo>
                    <a:cubicBezTo>
                      <a:pt x="5379" y="14807"/>
                      <a:pt x="5290" y="14599"/>
                      <a:pt x="5290" y="14121"/>
                    </a:cubicBezTo>
                    <a:lnTo>
                      <a:pt x="5292" y="12768"/>
                    </a:lnTo>
                    <a:cubicBezTo>
                      <a:pt x="5292" y="12623"/>
                      <a:pt x="5221" y="12484"/>
                      <a:pt x="5094" y="12380"/>
                    </a:cubicBezTo>
                    <a:lnTo>
                      <a:pt x="2415" y="10213"/>
                    </a:lnTo>
                    <a:lnTo>
                      <a:pt x="6779" y="6693"/>
                    </a:lnTo>
                    <a:lnTo>
                      <a:pt x="8570" y="8137"/>
                    </a:lnTo>
                    <a:lnTo>
                      <a:pt x="6405" y="10150"/>
                    </a:lnTo>
                    <a:cubicBezTo>
                      <a:pt x="6358" y="10194"/>
                      <a:pt x="6361" y="10259"/>
                      <a:pt x="6411" y="10300"/>
                    </a:cubicBezTo>
                    <a:cubicBezTo>
                      <a:pt x="6438" y="10321"/>
                      <a:pt x="6473" y="10332"/>
                      <a:pt x="6507" y="10332"/>
                    </a:cubicBezTo>
                    <a:cubicBezTo>
                      <a:pt x="6539" y="10332"/>
                      <a:pt x="6571" y="10323"/>
                      <a:pt x="6596" y="10305"/>
                    </a:cubicBezTo>
                    <a:lnTo>
                      <a:pt x="9093" y="8560"/>
                    </a:lnTo>
                    <a:lnTo>
                      <a:pt x="11369" y="10394"/>
                    </a:lnTo>
                    <a:lnTo>
                      <a:pt x="9906" y="11755"/>
                    </a:lnTo>
                    <a:cubicBezTo>
                      <a:pt x="9860" y="11798"/>
                      <a:pt x="9862" y="11864"/>
                      <a:pt x="9913" y="11905"/>
                    </a:cubicBezTo>
                    <a:cubicBezTo>
                      <a:pt x="9939" y="11926"/>
                      <a:pt x="9974" y="11937"/>
                      <a:pt x="10009" y="11937"/>
                    </a:cubicBezTo>
                    <a:cubicBezTo>
                      <a:pt x="10040" y="11937"/>
                      <a:pt x="10072" y="11928"/>
                      <a:pt x="10098" y="11910"/>
                    </a:cubicBezTo>
                    <a:lnTo>
                      <a:pt x="11785" y="10730"/>
                    </a:lnTo>
                    <a:lnTo>
                      <a:pt x="13244" y="11906"/>
                    </a:lnTo>
                    <a:cubicBezTo>
                      <a:pt x="13244" y="11906"/>
                      <a:pt x="10986" y="13727"/>
                      <a:pt x="10986" y="13727"/>
                    </a:cubicBezTo>
                    <a:close/>
                    <a:moveTo>
                      <a:pt x="21534" y="2084"/>
                    </a:moveTo>
                    <a:cubicBezTo>
                      <a:pt x="21534" y="1527"/>
                      <a:pt x="21265" y="1004"/>
                      <a:pt x="20777" y="610"/>
                    </a:cubicBezTo>
                    <a:cubicBezTo>
                      <a:pt x="20289" y="216"/>
                      <a:pt x="19641" y="0"/>
                      <a:pt x="18950" y="0"/>
                    </a:cubicBezTo>
                    <a:cubicBezTo>
                      <a:pt x="18261" y="0"/>
                      <a:pt x="17612" y="216"/>
                      <a:pt x="17124" y="610"/>
                    </a:cubicBezTo>
                    <a:lnTo>
                      <a:pt x="13867" y="3237"/>
                    </a:lnTo>
                    <a:lnTo>
                      <a:pt x="12140" y="1845"/>
                    </a:lnTo>
                    <a:cubicBezTo>
                      <a:pt x="11741" y="1523"/>
                      <a:pt x="11210" y="1346"/>
                      <a:pt x="10646" y="1346"/>
                    </a:cubicBezTo>
                    <a:cubicBezTo>
                      <a:pt x="10082" y="1346"/>
                      <a:pt x="9551" y="1523"/>
                      <a:pt x="9152" y="1845"/>
                    </a:cubicBezTo>
                    <a:lnTo>
                      <a:pt x="5804" y="4545"/>
                    </a:lnTo>
                    <a:cubicBezTo>
                      <a:pt x="5676" y="4648"/>
                      <a:pt x="5604" y="4788"/>
                      <a:pt x="5604" y="4933"/>
                    </a:cubicBezTo>
                    <a:cubicBezTo>
                      <a:pt x="5604" y="5075"/>
                      <a:pt x="5672" y="5211"/>
                      <a:pt x="5794" y="5313"/>
                    </a:cubicBezTo>
                    <a:lnTo>
                      <a:pt x="199" y="9824"/>
                    </a:lnTo>
                    <a:cubicBezTo>
                      <a:pt x="-65" y="10038"/>
                      <a:pt x="-66" y="10385"/>
                      <a:pt x="199" y="10598"/>
                    </a:cubicBezTo>
                    <a:lnTo>
                      <a:pt x="3384" y="13176"/>
                    </a:lnTo>
                    <a:lnTo>
                      <a:pt x="3382" y="14119"/>
                    </a:lnTo>
                    <a:cubicBezTo>
                      <a:pt x="3382" y="14838"/>
                      <a:pt x="3539" y="15359"/>
                      <a:pt x="3874" y="15758"/>
                    </a:cubicBezTo>
                    <a:cubicBezTo>
                      <a:pt x="4226" y="16178"/>
                      <a:pt x="4774" y="16441"/>
                      <a:pt x="5405" y="16504"/>
                    </a:cubicBezTo>
                    <a:cubicBezTo>
                      <a:pt x="5350" y="16886"/>
                      <a:pt x="5220" y="17304"/>
                      <a:pt x="5094" y="17713"/>
                    </a:cubicBezTo>
                    <a:cubicBezTo>
                      <a:pt x="4766" y="18772"/>
                      <a:pt x="4426" y="19866"/>
                      <a:pt x="5293" y="20761"/>
                    </a:cubicBezTo>
                    <a:cubicBezTo>
                      <a:pt x="5831" y="21318"/>
                      <a:pt x="6685" y="21600"/>
                      <a:pt x="7830" y="21600"/>
                    </a:cubicBezTo>
                    <a:cubicBezTo>
                      <a:pt x="8909" y="21600"/>
                      <a:pt x="9512" y="21222"/>
                      <a:pt x="9829" y="20906"/>
                    </a:cubicBezTo>
                    <a:cubicBezTo>
                      <a:pt x="10593" y="20141"/>
                      <a:pt x="10333" y="19179"/>
                      <a:pt x="10124" y="18404"/>
                    </a:cubicBezTo>
                    <a:cubicBezTo>
                      <a:pt x="10114" y="18363"/>
                      <a:pt x="10103" y="18323"/>
                      <a:pt x="10092" y="18282"/>
                    </a:cubicBezTo>
                    <a:cubicBezTo>
                      <a:pt x="10240" y="18308"/>
                      <a:pt x="10393" y="18321"/>
                      <a:pt x="10550" y="18321"/>
                    </a:cubicBezTo>
                    <a:cubicBezTo>
                      <a:pt x="11010" y="18321"/>
                      <a:pt x="11453" y="18206"/>
                      <a:pt x="11870" y="17979"/>
                    </a:cubicBezTo>
                    <a:cubicBezTo>
                      <a:pt x="12464" y="17654"/>
                      <a:pt x="12807" y="17168"/>
                      <a:pt x="12859" y="16573"/>
                    </a:cubicBezTo>
                    <a:cubicBezTo>
                      <a:pt x="12890" y="16231"/>
                      <a:pt x="12818" y="15904"/>
                      <a:pt x="12749" y="15588"/>
                    </a:cubicBezTo>
                    <a:cubicBezTo>
                      <a:pt x="12676" y="15252"/>
                      <a:pt x="12606" y="14934"/>
                      <a:pt x="12633" y="14574"/>
                    </a:cubicBezTo>
                    <a:lnTo>
                      <a:pt x="14956" y="12701"/>
                    </a:lnTo>
                    <a:cubicBezTo>
                      <a:pt x="15082" y="12794"/>
                      <a:pt x="15246" y="12847"/>
                      <a:pt x="15417" y="12847"/>
                    </a:cubicBezTo>
                    <a:cubicBezTo>
                      <a:pt x="15597" y="12847"/>
                      <a:pt x="15771" y="12789"/>
                      <a:pt x="15898" y="12686"/>
                    </a:cubicBezTo>
                    <a:lnTo>
                      <a:pt x="19246" y="9986"/>
                    </a:lnTo>
                    <a:cubicBezTo>
                      <a:pt x="19645" y="9663"/>
                      <a:pt x="19865" y="9236"/>
                      <a:pt x="19865" y="8781"/>
                    </a:cubicBezTo>
                    <a:cubicBezTo>
                      <a:pt x="19865" y="8326"/>
                      <a:pt x="19645" y="7898"/>
                      <a:pt x="19246" y="7576"/>
                    </a:cubicBezTo>
                    <a:lnTo>
                      <a:pt x="17520" y="6184"/>
                    </a:lnTo>
                    <a:lnTo>
                      <a:pt x="20777" y="3557"/>
                    </a:lnTo>
                    <a:cubicBezTo>
                      <a:pt x="21265" y="3163"/>
                      <a:pt x="21534" y="2640"/>
                      <a:pt x="21534" y="2084"/>
                    </a:cubicBezTo>
                    <a:cubicBezTo>
                      <a:pt x="21534" y="2084"/>
                      <a:pt x="21534" y="2084"/>
                      <a:pt x="21534" y="2084"/>
                    </a:cubicBez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6" name="组合 55"/>
          <p:cNvGrpSpPr/>
          <p:nvPr/>
        </p:nvGrpSpPr>
        <p:grpSpPr>
          <a:xfrm>
            <a:off x="706004" y="2680787"/>
            <a:ext cx="1389272" cy="472170"/>
            <a:chOff x="1581848" y="7286171"/>
            <a:chExt cx="3772817" cy="1255913"/>
          </a:xfrm>
        </p:grpSpPr>
        <p:sp>
          <p:nvSpPr>
            <p:cNvPr id="32" name="Shape 530"/>
            <p:cNvSpPr/>
            <p:nvPr/>
          </p:nvSpPr>
          <p:spPr>
            <a:xfrm>
              <a:off x="1581848" y="7286171"/>
              <a:ext cx="2251980" cy="10523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筹备期</a:t>
              </a:r>
              <a:endParaRPr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lvl="0" algn="r">
                <a:lnSpc>
                  <a:spcPct val="110000"/>
                </a:lnSpc>
                <a:defRPr sz="1800"/>
              </a:pPr>
              <a:r>
                <a:rPr lang="zh-CN" altLang="en-US" sz="714" kern="1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单击添加筹备期工作描述文字内容</a:t>
              </a:r>
              <a:endParaRPr sz="714" dirty="0">
                <a:solidFill>
                  <a:schemeClr val="tx1">
                    <a:lumMod val="95000"/>
                    <a:lumOff val="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49" name="Group 549"/>
            <p:cNvGrpSpPr/>
            <p:nvPr/>
          </p:nvGrpSpPr>
          <p:grpSpPr>
            <a:xfrm>
              <a:off x="4102363" y="7289800"/>
              <a:ext cx="1252302" cy="1252284"/>
              <a:chOff x="0" y="0"/>
              <a:chExt cx="1252301" cy="1252283"/>
            </a:xfrm>
          </p:grpSpPr>
          <p:sp>
            <p:nvSpPr>
              <p:cNvPr id="50" name="Shape 547"/>
              <p:cNvSpPr/>
              <p:nvPr/>
            </p:nvSpPr>
            <p:spPr>
              <a:xfrm>
                <a:off x="0" y="0"/>
                <a:ext cx="1252302"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7"/>
                      <a:pt x="20228" y="21600"/>
                      <a:pt x="18535" y="21600"/>
                    </a:cubicBezTo>
                    <a:lnTo>
                      <a:pt x="3065" y="21600"/>
                    </a:lnTo>
                    <a:cubicBezTo>
                      <a:pt x="1372" y="21600"/>
                      <a:pt x="0" y="20227"/>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51" name="Shape 548"/>
              <p:cNvSpPr/>
              <p:nvPr/>
            </p:nvSpPr>
            <p:spPr>
              <a:xfrm>
                <a:off x="219660" y="248677"/>
                <a:ext cx="812981" cy="751845"/>
              </a:xfrm>
              <a:custGeom>
                <a:avLst/>
                <a:gdLst/>
                <a:ahLst/>
                <a:cxnLst>
                  <a:cxn ang="0">
                    <a:pos x="wd2" y="hd2"/>
                  </a:cxn>
                  <a:cxn ang="5400000">
                    <a:pos x="wd2" y="hd2"/>
                  </a:cxn>
                  <a:cxn ang="10800000">
                    <a:pos x="wd2" y="hd2"/>
                  </a:cxn>
                  <a:cxn ang="16200000">
                    <a:pos x="wd2" y="hd2"/>
                  </a:cxn>
                </a:cxnLst>
                <a:rect l="0" t="0" r="r" b="b"/>
                <a:pathLst>
                  <a:path w="21600" h="21600" extrusionOk="0">
                    <a:moveTo>
                      <a:pt x="10731" y="0"/>
                    </a:moveTo>
                    <a:cubicBezTo>
                      <a:pt x="10354" y="0"/>
                      <a:pt x="10049" y="329"/>
                      <a:pt x="10049" y="738"/>
                    </a:cubicBezTo>
                    <a:lnTo>
                      <a:pt x="10049" y="3384"/>
                    </a:lnTo>
                    <a:cubicBezTo>
                      <a:pt x="10049" y="3790"/>
                      <a:pt x="10354" y="4122"/>
                      <a:pt x="10731" y="4122"/>
                    </a:cubicBezTo>
                    <a:cubicBezTo>
                      <a:pt x="11107" y="4122"/>
                      <a:pt x="11414" y="3790"/>
                      <a:pt x="11414" y="3384"/>
                    </a:cubicBezTo>
                    <a:lnTo>
                      <a:pt x="11414" y="738"/>
                    </a:lnTo>
                    <a:cubicBezTo>
                      <a:pt x="11414" y="329"/>
                      <a:pt x="11107" y="0"/>
                      <a:pt x="10731" y="0"/>
                    </a:cubicBezTo>
                    <a:close/>
                    <a:moveTo>
                      <a:pt x="3570" y="3247"/>
                    </a:moveTo>
                    <a:cubicBezTo>
                      <a:pt x="3388" y="3247"/>
                      <a:pt x="3215" y="3325"/>
                      <a:pt x="3086" y="3466"/>
                    </a:cubicBezTo>
                    <a:cubicBezTo>
                      <a:pt x="2957" y="3603"/>
                      <a:pt x="2888" y="3788"/>
                      <a:pt x="2888" y="3985"/>
                    </a:cubicBezTo>
                    <a:cubicBezTo>
                      <a:pt x="2888" y="4182"/>
                      <a:pt x="2957" y="4368"/>
                      <a:pt x="3086" y="4508"/>
                    </a:cubicBezTo>
                    <a:cubicBezTo>
                      <a:pt x="3086" y="4508"/>
                      <a:pt x="4819" y="6378"/>
                      <a:pt x="4819" y="6378"/>
                    </a:cubicBezTo>
                    <a:cubicBezTo>
                      <a:pt x="4946" y="6516"/>
                      <a:pt x="5117" y="6592"/>
                      <a:pt x="5299" y="6592"/>
                    </a:cubicBezTo>
                    <a:cubicBezTo>
                      <a:pt x="5484" y="6592"/>
                      <a:pt x="5655" y="6518"/>
                      <a:pt x="5783" y="6378"/>
                    </a:cubicBezTo>
                    <a:cubicBezTo>
                      <a:pt x="6050" y="6091"/>
                      <a:pt x="6050" y="5623"/>
                      <a:pt x="5783" y="5336"/>
                    </a:cubicBezTo>
                    <a:lnTo>
                      <a:pt x="4054" y="3466"/>
                    </a:lnTo>
                    <a:cubicBezTo>
                      <a:pt x="3924" y="3328"/>
                      <a:pt x="3753" y="3247"/>
                      <a:pt x="3570" y="3247"/>
                    </a:cubicBezTo>
                    <a:close/>
                    <a:moveTo>
                      <a:pt x="17889" y="3247"/>
                    </a:moveTo>
                    <a:cubicBezTo>
                      <a:pt x="17707" y="3247"/>
                      <a:pt x="17535" y="3325"/>
                      <a:pt x="17406" y="3466"/>
                    </a:cubicBezTo>
                    <a:lnTo>
                      <a:pt x="15677" y="5332"/>
                    </a:lnTo>
                    <a:cubicBezTo>
                      <a:pt x="15547" y="5472"/>
                      <a:pt x="15478" y="5660"/>
                      <a:pt x="15478" y="5855"/>
                    </a:cubicBezTo>
                    <a:cubicBezTo>
                      <a:pt x="15478" y="6054"/>
                      <a:pt x="15547" y="6238"/>
                      <a:pt x="15677" y="6378"/>
                    </a:cubicBezTo>
                    <a:cubicBezTo>
                      <a:pt x="15806" y="6518"/>
                      <a:pt x="15976" y="6592"/>
                      <a:pt x="16160" y="6592"/>
                    </a:cubicBezTo>
                    <a:cubicBezTo>
                      <a:pt x="16342" y="6592"/>
                      <a:pt x="16515" y="6516"/>
                      <a:pt x="16644" y="6378"/>
                    </a:cubicBezTo>
                    <a:lnTo>
                      <a:pt x="18373" y="4504"/>
                    </a:lnTo>
                    <a:cubicBezTo>
                      <a:pt x="18502" y="4364"/>
                      <a:pt x="18572" y="4182"/>
                      <a:pt x="18572" y="3985"/>
                    </a:cubicBezTo>
                    <a:cubicBezTo>
                      <a:pt x="18572" y="3791"/>
                      <a:pt x="18502" y="3602"/>
                      <a:pt x="18373" y="3462"/>
                    </a:cubicBezTo>
                    <a:cubicBezTo>
                      <a:pt x="18244" y="3324"/>
                      <a:pt x="18071" y="3247"/>
                      <a:pt x="17889" y="3247"/>
                    </a:cubicBezTo>
                    <a:close/>
                    <a:moveTo>
                      <a:pt x="10742" y="6245"/>
                    </a:moveTo>
                    <a:cubicBezTo>
                      <a:pt x="8004" y="6245"/>
                      <a:pt x="5775" y="8654"/>
                      <a:pt x="5775" y="11612"/>
                    </a:cubicBezTo>
                    <a:cubicBezTo>
                      <a:pt x="5775" y="13742"/>
                      <a:pt x="6904" y="16089"/>
                      <a:pt x="8457" y="17291"/>
                    </a:cubicBezTo>
                    <a:lnTo>
                      <a:pt x="8457" y="20425"/>
                    </a:lnTo>
                    <a:cubicBezTo>
                      <a:pt x="8457" y="20755"/>
                      <a:pt x="8662" y="21041"/>
                      <a:pt x="8955" y="21124"/>
                    </a:cubicBezTo>
                    <a:lnTo>
                      <a:pt x="10573" y="21577"/>
                    </a:lnTo>
                    <a:cubicBezTo>
                      <a:pt x="10628" y="21591"/>
                      <a:pt x="10685" y="21600"/>
                      <a:pt x="10742" y="21600"/>
                    </a:cubicBezTo>
                    <a:cubicBezTo>
                      <a:pt x="10799" y="21600"/>
                      <a:pt x="10853" y="21591"/>
                      <a:pt x="10908" y="21577"/>
                    </a:cubicBezTo>
                    <a:lnTo>
                      <a:pt x="12525" y="21124"/>
                    </a:lnTo>
                    <a:cubicBezTo>
                      <a:pt x="12819" y="21041"/>
                      <a:pt x="13024" y="20752"/>
                      <a:pt x="13024" y="20425"/>
                    </a:cubicBezTo>
                    <a:lnTo>
                      <a:pt x="13024" y="17291"/>
                    </a:lnTo>
                    <a:cubicBezTo>
                      <a:pt x="14577" y="16089"/>
                      <a:pt x="15705" y="13742"/>
                      <a:pt x="15705" y="11612"/>
                    </a:cubicBezTo>
                    <a:cubicBezTo>
                      <a:pt x="15705" y="8654"/>
                      <a:pt x="13478" y="6245"/>
                      <a:pt x="10742" y="6245"/>
                    </a:cubicBezTo>
                    <a:close/>
                    <a:moveTo>
                      <a:pt x="10742" y="7693"/>
                    </a:moveTo>
                    <a:cubicBezTo>
                      <a:pt x="12741" y="7693"/>
                      <a:pt x="14366" y="9453"/>
                      <a:pt x="14366" y="11616"/>
                    </a:cubicBezTo>
                    <a:cubicBezTo>
                      <a:pt x="14368" y="13412"/>
                      <a:pt x="13315" y="15469"/>
                      <a:pt x="11970" y="16303"/>
                    </a:cubicBezTo>
                    <a:cubicBezTo>
                      <a:pt x="11706" y="16468"/>
                      <a:pt x="11576" y="16801"/>
                      <a:pt x="11655" y="17119"/>
                    </a:cubicBezTo>
                    <a:cubicBezTo>
                      <a:pt x="11664" y="17153"/>
                      <a:pt x="11675" y="17186"/>
                      <a:pt x="11688" y="17217"/>
                    </a:cubicBezTo>
                    <a:lnTo>
                      <a:pt x="11688" y="17896"/>
                    </a:lnTo>
                    <a:lnTo>
                      <a:pt x="9793" y="17896"/>
                    </a:lnTo>
                    <a:lnTo>
                      <a:pt x="9793" y="17217"/>
                    </a:lnTo>
                    <a:cubicBezTo>
                      <a:pt x="9806" y="17186"/>
                      <a:pt x="9816" y="17153"/>
                      <a:pt x="9825" y="17119"/>
                    </a:cubicBezTo>
                    <a:cubicBezTo>
                      <a:pt x="9902" y="16804"/>
                      <a:pt x="9773" y="16468"/>
                      <a:pt x="9511" y="16303"/>
                    </a:cubicBezTo>
                    <a:cubicBezTo>
                      <a:pt x="8167" y="15469"/>
                      <a:pt x="7115" y="13412"/>
                      <a:pt x="7115" y="11616"/>
                    </a:cubicBezTo>
                    <a:cubicBezTo>
                      <a:pt x="7115" y="9453"/>
                      <a:pt x="8741" y="7693"/>
                      <a:pt x="10742" y="7693"/>
                    </a:cubicBezTo>
                    <a:close/>
                    <a:moveTo>
                      <a:pt x="682" y="10866"/>
                    </a:moveTo>
                    <a:cubicBezTo>
                      <a:pt x="305" y="10866"/>
                      <a:pt x="0" y="11196"/>
                      <a:pt x="0" y="11604"/>
                    </a:cubicBezTo>
                    <a:cubicBezTo>
                      <a:pt x="0" y="12009"/>
                      <a:pt x="305" y="12342"/>
                      <a:pt x="682" y="12342"/>
                    </a:cubicBezTo>
                    <a:lnTo>
                      <a:pt x="3130" y="12342"/>
                    </a:lnTo>
                    <a:cubicBezTo>
                      <a:pt x="3505" y="12342"/>
                      <a:pt x="3808" y="12009"/>
                      <a:pt x="3808" y="11604"/>
                    </a:cubicBezTo>
                    <a:cubicBezTo>
                      <a:pt x="3808" y="11196"/>
                      <a:pt x="3505" y="10866"/>
                      <a:pt x="3130" y="10866"/>
                    </a:cubicBezTo>
                    <a:lnTo>
                      <a:pt x="682" y="10866"/>
                    </a:lnTo>
                    <a:close/>
                    <a:moveTo>
                      <a:pt x="18470" y="10866"/>
                    </a:moveTo>
                    <a:cubicBezTo>
                      <a:pt x="18095" y="10866"/>
                      <a:pt x="17788" y="11196"/>
                      <a:pt x="17788" y="11604"/>
                    </a:cubicBezTo>
                    <a:cubicBezTo>
                      <a:pt x="17788" y="12009"/>
                      <a:pt x="18095" y="12342"/>
                      <a:pt x="18470" y="12342"/>
                    </a:cubicBezTo>
                    <a:lnTo>
                      <a:pt x="20918" y="12342"/>
                    </a:lnTo>
                    <a:cubicBezTo>
                      <a:pt x="21295" y="12342"/>
                      <a:pt x="21600" y="12009"/>
                      <a:pt x="21600" y="11604"/>
                    </a:cubicBezTo>
                    <a:cubicBezTo>
                      <a:pt x="21600" y="11196"/>
                      <a:pt x="21295" y="10866"/>
                      <a:pt x="20918" y="10866"/>
                    </a:cubicBezTo>
                    <a:lnTo>
                      <a:pt x="18470" y="10866"/>
                    </a:lnTo>
                    <a:close/>
                    <a:moveTo>
                      <a:pt x="5299" y="16737"/>
                    </a:moveTo>
                    <a:cubicBezTo>
                      <a:pt x="5117" y="16737"/>
                      <a:pt x="4945" y="16811"/>
                      <a:pt x="4815" y="16951"/>
                    </a:cubicBezTo>
                    <a:lnTo>
                      <a:pt x="3086" y="18821"/>
                    </a:lnTo>
                    <a:cubicBezTo>
                      <a:pt x="2820" y="19111"/>
                      <a:pt x="2820" y="19580"/>
                      <a:pt x="3086" y="19867"/>
                    </a:cubicBezTo>
                    <a:cubicBezTo>
                      <a:pt x="3215" y="20007"/>
                      <a:pt x="3388" y="20082"/>
                      <a:pt x="3570" y="20082"/>
                    </a:cubicBezTo>
                    <a:cubicBezTo>
                      <a:pt x="3753" y="20082"/>
                      <a:pt x="3924" y="20007"/>
                      <a:pt x="4054" y="19867"/>
                    </a:cubicBezTo>
                    <a:lnTo>
                      <a:pt x="5783" y="17993"/>
                    </a:lnTo>
                    <a:cubicBezTo>
                      <a:pt x="5912" y="17856"/>
                      <a:pt x="5981" y="17669"/>
                      <a:pt x="5981" y="17474"/>
                    </a:cubicBezTo>
                    <a:cubicBezTo>
                      <a:pt x="5981" y="17277"/>
                      <a:pt x="5912" y="17092"/>
                      <a:pt x="5783" y="16951"/>
                    </a:cubicBezTo>
                    <a:cubicBezTo>
                      <a:pt x="5655" y="16811"/>
                      <a:pt x="5484" y="16737"/>
                      <a:pt x="5299" y="16737"/>
                    </a:cubicBezTo>
                    <a:close/>
                    <a:moveTo>
                      <a:pt x="16160" y="16737"/>
                    </a:moveTo>
                    <a:cubicBezTo>
                      <a:pt x="15978" y="16737"/>
                      <a:pt x="15806" y="16811"/>
                      <a:pt x="15677" y="16951"/>
                    </a:cubicBezTo>
                    <a:cubicBezTo>
                      <a:pt x="15547" y="17092"/>
                      <a:pt x="15478" y="17277"/>
                      <a:pt x="15478" y="17474"/>
                    </a:cubicBezTo>
                    <a:cubicBezTo>
                      <a:pt x="15478" y="17669"/>
                      <a:pt x="15547" y="17856"/>
                      <a:pt x="15677" y="17993"/>
                    </a:cubicBezTo>
                    <a:lnTo>
                      <a:pt x="17409" y="19867"/>
                    </a:lnTo>
                    <a:cubicBezTo>
                      <a:pt x="17536" y="20007"/>
                      <a:pt x="17707" y="20082"/>
                      <a:pt x="17889" y="20082"/>
                    </a:cubicBezTo>
                    <a:cubicBezTo>
                      <a:pt x="18071" y="20082"/>
                      <a:pt x="18244" y="20007"/>
                      <a:pt x="18373" y="19867"/>
                    </a:cubicBezTo>
                    <a:cubicBezTo>
                      <a:pt x="18638" y="19578"/>
                      <a:pt x="18638" y="19108"/>
                      <a:pt x="18373" y="18821"/>
                    </a:cubicBezTo>
                    <a:cubicBezTo>
                      <a:pt x="18373" y="18821"/>
                      <a:pt x="16640" y="16951"/>
                      <a:pt x="16640" y="16951"/>
                    </a:cubicBezTo>
                    <a:cubicBezTo>
                      <a:pt x="16513" y="16811"/>
                      <a:pt x="16342" y="16737"/>
                      <a:pt x="16160" y="16737"/>
                    </a:cubicBezTo>
                    <a:close/>
                    <a:moveTo>
                      <a:pt x="9797" y="18985"/>
                    </a:moveTo>
                    <a:lnTo>
                      <a:pt x="11688" y="18985"/>
                    </a:lnTo>
                    <a:cubicBezTo>
                      <a:pt x="11688" y="18985"/>
                      <a:pt x="11688" y="19863"/>
                      <a:pt x="11688" y="19863"/>
                    </a:cubicBezTo>
                    <a:lnTo>
                      <a:pt x="10742" y="20129"/>
                    </a:lnTo>
                    <a:lnTo>
                      <a:pt x="9797" y="19863"/>
                    </a:lnTo>
                    <a:lnTo>
                      <a:pt x="9797" y="18985"/>
                    </a:ln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61"/>
          <p:cNvGrpSpPr/>
          <p:nvPr/>
        </p:nvGrpSpPr>
        <p:grpSpPr>
          <a:xfrm>
            <a:off x="2735009" y="3205940"/>
            <a:ext cx="1515723" cy="1474648"/>
            <a:chOff x="6645500" y="8544464"/>
            <a:chExt cx="4116217" cy="3922381"/>
          </a:xfrm>
        </p:grpSpPr>
        <p:sp>
          <p:nvSpPr>
            <p:cNvPr id="30" name="Shape 528"/>
            <p:cNvSpPr/>
            <p:nvPr/>
          </p:nvSpPr>
          <p:spPr>
            <a:xfrm>
              <a:off x="6645500" y="11414542"/>
              <a:ext cx="4116217" cy="105230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ct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正式上线运营</a:t>
              </a:r>
              <a:endParaRPr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单击添加公测期工作描述文字内容单击添加公测期工作描述文字</a:t>
              </a:r>
              <a:r>
                <a:rPr lang="zh-CN" altLang="en-US" sz="714" kern="100" dirty="0">
                  <a:solidFill>
                    <a:schemeClr val="bg2"/>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714" dirty="0">
                <a:solidFill>
                  <a:schemeClr val="bg2"/>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pic>
          <p:nvPicPr>
            <p:cNvPr id="52" name="05_How We Work_Done.jpg"/>
            <p:cNvPicPr/>
            <p:nvPr/>
          </p:nvPicPr>
          <p:blipFill>
            <a:blip r:embed="rId3" cstate="screen">
              <a:extLst>
                <a:ext uri="{28A0092B-C50C-407E-A947-70E740481C1C}">
                  <a14:useLocalDpi xmlns:a14="http://schemas.microsoft.com/office/drawing/2010/main"/>
                </a:ext>
              </a:extLst>
            </a:blip>
            <a:stretch>
              <a:fillRect/>
            </a:stretch>
          </p:blipFill>
          <p:spPr>
            <a:xfrm>
              <a:off x="7414419" y="8544464"/>
              <a:ext cx="2654697" cy="2654697"/>
            </a:xfrm>
            <a:prstGeom prst="roundRect">
              <a:avLst>
                <a:gd name="adj" fmla="val 13617"/>
              </a:avLst>
            </a:prstGeom>
            <a:solidFill>
              <a:srgbClr val="FFFFFF">
                <a:shade val="85000"/>
              </a:srgbClr>
            </a:solidFill>
            <a:ln>
              <a:noFill/>
            </a:ln>
            <a:effectLst/>
          </p:spPr>
        </p:pic>
      </p:grpSp>
    </p:spTree>
    <p:extLst>
      <p:ext uri="{BB962C8B-B14F-4D97-AF65-F5344CB8AC3E}">
        <p14:creationId xmlns:p14="http://schemas.microsoft.com/office/powerpoint/2010/main" val="11526538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1000"/>
                                        <p:tgtEl>
                                          <p:spTgt spid="48"/>
                                        </p:tgtEl>
                                      </p:cBhvr>
                                    </p:animEffect>
                                  </p:childTnLst>
                                </p:cTn>
                              </p:par>
                              <p:par>
                                <p:cTn id="8" presetID="53" presetClass="entr" presetSubtype="16" fill="hold" nodeType="withEffect">
                                  <p:stCondLst>
                                    <p:cond delay="500"/>
                                  </p:stCondLst>
                                  <p:childTnLst>
                                    <p:set>
                                      <p:cBhvr>
                                        <p:cTn id="9" dur="1" fill="hold">
                                          <p:stCondLst>
                                            <p:cond delay="0"/>
                                          </p:stCondLst>
                                        </p:cTn>
                                        <p:tgtEl>
                                          <p:spTgt spid="56"/>
                                        </p:tgtEl>
                                        <p:attrNameLst>
                                          <p:attrName>style.visibility</p:attrName>
                                        </p:attrNameLst>
                                      </p:cBhvr>
                                      <p:to>
                                        <p:strVal val="visible"/>
                                      </p:to>
                                    </p:set>
                                    <p:anim calcmode="lin" valueType="num">
                                      <p:cBhvr>
                                        <p:cTn id="10" dur="500" fill="hold"/>
                                        <p:tgtEl>
                                          <p:spTgt spid="56"/>
                                        </p:tgtEl>
                                        <p:attrNameLst>
                                          <p:attrName>ppt_w</p:attrName>
                                        </p:attrNameLst>
                                      </p:cBhvr>
                                      <p:tavLst>
                                        <p:tav tm="0">
                                          <p:val>
                                            <p:fltVal val="0"/>
                                          </p:val>
                                        </p:tav>
                                        <p:tav tm="100000">
                                          <p:val>
                                            <p:strVal val="#ppt_w"/>
                                          </p:val>
                                        </p:tav>
                                      </p:tavLst>
                                    </p:anim>
                                    <p:anim calcmode="lin" valueType="num">
                                      <p:cBhvr>
                                        <p:cTn id="11" dur="500" fill="hold"/>
                                        <p:tgtEl>
                                          <p:spTgt spid="56"/>
                                        </p:tgtEl>
                                        <p:attrNameLst>
                                          <p:attrName>ppt_h</p:attrName>
                                        </p:attrNameLst>
                                      </p:cBhvr>
                                      <p:tavLst>
                                        <p:tav tm="0">
                                          <p:val>
                                            <p:fltVal val="0"/>
                                          </p:val>
                                        </p:tav>
                                        <p:tav tm="100000">
                                          <p:val>
                                            <p:strVal val="#ppt_h"/>
                                          </p:val>
                                        </p:tav>
                                      </p:tavLst>
                                    </p:anim>
                                    <p:animEffect transition="in" filter="fade">
                                      <p:cBhvr>
                                        <p:cTn id="12" dur="500"/>
                                        <p:tgtEl>
                                          <p:spTgt spid="56"/>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down)">
                                      <p:cBhvr>
                                        <p:cTn id="16" dur="1000"/>
                                        <p:tgtEl>
                                          <p:spTgt spid="23"/>
                                        </p:tgtEl>
                                      </p:cBhvr>
                                    </p:animEffect>
                                  </p:childTnLst>
                                </p:cTn>
                              </p:par>
                              <p:par>
                                <p:cTn id="17" presetID="53" presetClass="entr" presetSubtype="16"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1000"/>
                                        <p:tgtEl>
                                          <p:spTgt spid="24"/>
                                        </p:tgtEl>
                                      </p:cBhvr>
                                    </p:animEffect>
                                  </p:childTnLst>
                                </p:cTn>
                              </p:par>
                              <p:par>
                                <p:cTn id="26" presetID="53" presetClass="entr" presetSubtype="16" fill="hold" nodeType="withEffect">
                                  <p:stCondLst>
                                    <p:cond delay="500"/>
                                  </p:stCondLst>
                                  <p:childTnLst>
                                    <p:set>
                                      <p:cBhvr>
                                        <p:cTn id="27" dur="1" fill="hold">
                                          <p:stCondLst>
                                            <p:cond delay="0"/>
                                          </p:stCondLst>
                                        </p:cTn>
                                        <p:tgtEl>
                                          <p:spTgt spid="58"/>
                                        </p:tgtEl>
                                        <p:attrNameLst>
                                          <p:attrName>style.visibility</p:attrName>
                                        </p:attrNameLst>
                                      </p:cBhvr>
                                      <p:to>
                                        <p:strVal val="visible"/>
                                      </p:to>
                                    </p:set>
                                    <p:anim calcmode="lin" valueType="num">
                                      <p:cBhvr>
                                        <p:cTn id="28" dur="500" fill="hold"/>
                                        <p:tgtEl>
                                          <p:spTgt spid="58"/>
                                        </p:tgtEl>
                                        <p:attrNameLst>
                                          <p:attrName>ppt_w</p:attrName>
                                        </p:attrNameLst>
                                      </p:cBhvr>
                                      <p:tavLst>
                                        <p:tav tm="0">
                                          <p:val>
                                            <p:fltVal val="0"/>
                                          </p:val>
                                        </p:tav>
                                        <p:tav tm="100000">
                                          <p:val>
                                            <p:strVal val="#ppt_w"/>
                                          </p:val>
                                        </p:tav>
                                      </p:tavLst>
                                    </p:anim>
                                    <p:anim calcmode="lin" valueType="num">
                                      <p:cBhvr>
                                        <p:cTn id="29" dur="500" fill="hold"/>
                                        <p:tgtEl>
                                          <p:spTgt spid="58"/>
                                        </p:tgtEl>
                                        <p:attrNameLst>
                                          <p:attrName>ppt_h</p:attrName>
                                        </p:attrNameLst>
                                      </p:cBhvr>
                                      <p:tavLst>
                                        <p:tav tm="0">
                                          <p:val>
                                            <p:fltVal val="0"/>
                                          </p:val>
                                        </p:tav>
                                        <p:tav tm="100000">
                                          <p:val>
                                            <p:strVal val="#ppt_h"/>
                                          </p:val>
                                        </p:tav>
                                      </p:tavLst>
                                    </p:anim>
                                    <p:animEffect transition="in" filter="fade">
                                      <p:cBhvr>
                                        <p:cTn id="30" dur="500"/>
                                        <p:tgtEl>
                                          <p:spTgt spid="58"/>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1000"/>
                                        <p:tgtEl>
                                          <p:spTgt spid="25"/>
                                        </p:tgtEl>
                                      </p:cBhvr>
                                    </p:animEffect>
                                  </p:childTnLst>
                                </p:cTn>
                              </p:par>
                              <p:par>
                                <p:cTn id="35" presetID="53" presetClass="entr" presetSubtype="16" fill="hold" nodeType="withEffect">
                                  <p:stCondLst>
                                    <p:cond delay="500"/>
                                  </p:stCondLst>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ppt_w</p:attrName>
                                        </p:attrNameLst>
                                      </p:cBhvr>
                                      <p:tavLst>
                                        <p:tav tm="0">
                                          <p:val>
                                            <p:fltVal val="0"/>
                                          </p:val>
                                        </p:tav>
                                        <p:tav tm="100000">
                                          <p:val>
                                            <p:strVal val="#ppt_w"/>
                                          </p:val>
                                        </p:tav>
                                      </p:tavLst>
                                    </p:anim>
                                    <p:anim calcmode="lin" valueType="num">
                                      <p:cBhvr>
                                        <p:cTn id="38" dur="500" fill="hold"/>
                                        <p:tgtEl>
                                          <p:spTgt spid="59"/>
                                        </p:tgtEl>
                                        <p:attrNameLst>
                                          <p:attrName>ppt_h</p:attrName>
                                        </p:attrNameLst>
                                      </p:cBhvr>
                                      <p:tavLst>
                                        <p:tav tm="0">
                                          <p:val>
                                            <p:fltVal val="0"/>
                                          </p:val>
                                        </p:tav>
                                        <p:tav tm="100000">
                                          <p:val>
                                            <p:strVal val="#ppt_h"/>
                                          </p:val>
                                        </p:tav>
                                      </p:tavLst>
                                    </p:anim>
                                    <p:animEffect transition="in" filter="fade">
                                      <p:cBhvr>
                                        <p:cTn id="39" dur="500"/>
                                        <p:tgtEl>
                                          <p:spTgt spid="59"/>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up)">
                                      <p:cBhvr>
                                        <p:cTn id="43" dur="1000"/>
                                        <p:tgtEl>
                                          <p:spTgt spid="20"/>
                                        </p:tgtEl>
                                      </p:cBhvr>
                                    </p:animEffect>
                                  </p:childTnLst>
                                </p:cTn>
                              </p:par>
                              <p:par>
                                <p:cTn id="44" presetID="53" presetClass="entr" presetSubtype="16" fill="hold" nodeType="withEffect">
                                  <p:stCondLst>
                                    <p:cond delay="500"/>
                                  </p:stCondLst>
                                  <p:childTnLst>
                                    <p:set>
                                      <p:cBhvr>
                                        <p:cTn id="45" dur="1" fill="hold">
                                          <p:stCondLst>
                                            <p:cond delay="0"/>
                                          </p:stCondLst>
                                        </p:cTn>
                                        <p:tgtEl>
                                          <p:spTgt spid="60"/>
                                        </p:tgtEl>
                                        <p:attrNameLst>
                                          <p:attrName>style.visibility</p:attrName>
                                        </p:attrNameLst>
                                      </p:cBhvr>
                                      <p:to>
                                        <p:strVal val="visible"/>
                                      </p:to>
                                    </p:set>
                                    <p:anim calcmode="lin" valueType="num">
                                      <p:cBhvr>
                                        <p:cTn id="46" dur="500" fill="hold"/>
                                        <p:tgtEl>
                                          <p:spTgt spid="60"/>
                                        </p:tgtEl>
                                        <p:attrNameLst>
                                          <p:attrName>ppt_w</p:attrName>
                                        </p:attrNameLst>
                                      </p:cBhvr>
                                      <p:tavLst>
                                        <p:tav tm="0">
                                          <p:val>
                                            <p:fltVal val="0"/>
                                          </p:val>
                                        </p:tav>
                                        <p:tav tm="100000">
                                          <p:val>
                                            <p:strVal val="#ppt_w"/>
                                          </p:val>
                                        </p:tav>
                                      </p:tavLst>
                                    </p:anim>
                                    <p:anim calcmode="lin" valueType="num">
                                      <p:cBhvr>
                                        <p:cTn id="47" dur="500" fill="hold"/>
                                        <p:tgtEl>
                                          <p:spTgt spid="60"/>
                                        </p:tgtEl>
                                        <p:attrNameLst>
                                          <p:attrName>ppt_h</p:attrName>
                                        </p:attrNameLst>
                                      </p:cBhvr>
                                      <p:tavLst>
                                        <p:tav tm="0">
                                          <p:val>
                                            <p:fltVal val="0"/>
                                          </p:val>
                                        </p:tav>
                                        <p:tav tm="100000">
                                          <p:val>
                                            <p:strVal val="#ppt_h"/>
                                          </p:val>
                                        </p:tav>
                                      </p:tavLst>
                                    </p:anim>
                                    <p:animEffect transition="in" filter="fade">
                                      <p:cBhvr>
                                        <p:cTn id="48" dur="500"/>
                                        <p:tgtEl>
                                          <p:spTgt spid="60"/>
                                        </p:tgtEl>
                                      </p:cBhvr>
                                    </p:animEffect>
                                  </p:childTnLst>
                                </p:cTn>
                              </p:par>
                            </p:childTnLst>
                          </p:cTn>
                        </p:par>
                        <p:par>
                          <p:cTn id="49" fill="hold">
                            <p:stCondLst>
                              <p:cond delay="5000"/>
                            </p:stCondLst>
                            <p:childTnLst>
                              <p:par>
                                <p:cTn id="50" presetID="22" presetClass="entr" presetSubtype="2"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right)">
                                      <p:cBhvr>
                                        <p:cTn id="52" dur="1000"/>
                                        <p:tgtEl>
                                          <p:spTgt spid="22"/>
                                        </p:tgtEl>
                                      </p:cBhvr>
                                    </p:animEffect>
                                  </p:childTnLst>
                                </p:cTn>
                              </p:par>
                              <p:par>
                                <p:cTn id="53" presetID="53" presetClass="entr" presetSubtype="16" fill="hold" nodeType="withEffect">
                                  <p:stCondLst>
                                    <p:cond delay="500"/>
                                  </p:stCondLst>
                                  <p:childTnLst>
                                    <p:set>
                                      <p:cBhvr>
                                        <p:cTn id="54" dur="1" fill="hold">
                                          <p:stCondLst>
                                            <p:cond delay="0"/>
                                          </p:stCondLst>
                                        </p:cTn>
                                        <p:tgtEl>
                                          <p:spTgt spid="61"/>
                                        </p:tgtEl>
                                        <p:attrNameLst>
                                          <p:attrName>style.visibility</p:attrName>
                                        </p:attrNameLst>
                                      </p:cBhvr>
                                      <p:to>
                                        <p:strVal val="visible"/>
                                      </p:to>
                                    </p:set>
                                    <p:anim calcmode="lin" valueType="num">
                                      <p:cBhvr>
                                        <p:cTn id="55" dur="500" fill="hold"/>
                                        <p:tgtEl>
                                          <p:spTgt spid="61"/>
                                        </p:tgtEl>
                                        <p:attrNameLst>
                                          <p:attrName>ppt_w</p:attrName>
                                        </p:attrNameLst>
                                      </p:cBhvr>
                                      <p:tavLst>
                                        <p:tav tm="0">
                                          <p:val>
                                            <p:fltVal val="0"/>
                                          </p:val>
                                        </p:tav>
                                        <p:tav tm="100000">
                                          <p:val>
                                            <p:strVal val="#ppt_w"/>
                                          </p:val>
                                        </p:tav>
                                      </p:tavLst>
                                    </p:anim>
                                    <p:anim calcmode="lin" valueType="num">
                                      <p:cBhvr>
                                        <p:cTn id="56" dur="500" fill="hold"/>
                                        <p:tgtEl>
                                          <p:spTgt spid="61"/>
                                        </p:tgtEl>
                                        <p:attrNameLst>
                                          <p:attrName>ppt_h</p:attrName>
                                        </p:attrNameLst>
                                      </p:cBhvr>
                                      <p:tavLst>
                                        <p:tav tm="0">
                                          <p:val>
                                            <p:fltVal val="0"/>
                                          </p:val>
                                        </p:tav>
                                        <p:tav tm="100000">
                                          <p:val>
                                            <p:strVal val="#ppt_h"/>
                                          </p:val>
                                        </p:tav>
                                      </p:tavLst>
                                    </p:anim>
                                    <p:animEffect transition="in" filter="fade">
                                      <p:cBhvr>
                                        <p:cTn id="57" dur="500"/>
                                        <p:tgtEl>
                                          <p:spTgt spid="61"/>
                                        </p:tgtEl>
                                      </p:cBhvr>
                                    </p:animEffect>
                                  </p:childTnLst>
                                </p:cTn>
                              </p:par>
                            </p:childTnLst>
                          </p:cTn>
                        </p:par>
                        <p:par>
                          <p:cTn id="58" fill="hold">
                            <p:stCondLst>
                              <p:cond delay="6000"/>
                            </p:stCondLst>
                            <p:childTnLst>
                              <p:par>
                                <p:cTn id="59" presetID="22" presetClass="entr" presetSubtype="2"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wipe(right)">
                                      <p:cBhvr>
                                        <p:cTn id="61" dur="1000"/>
                                        <p:tgtEl>
                                          <p:spTgt spid="21"/>
                                        </p:tgtEl>
                                      </p:cBhvr>
                                    </p:animEffect>
                                  </p:childTnLst>
                                </p:cTn>
                              </p:par>
                              <p:par>
                                <p:cTn id="62" presetID="53" presetClass="entr" presetSubtype="16" fill="hold" nodeType="withEffect">
                                  <p:stCondLst>
                                    <p:cond delay="500"/>
                                  </p:stCondLst>
                                  <p:childTnLst>
                                    <p:set>
                                      <p:cBhvr>
                                        <p:cTn id="63" dur="1" fill="hold">
                                          <p:stCondLst>
                                            <p:cond delay="0"/>
                                          </p:stCondLst>
                                        </p:cTn>
                                        <p:tgtEl>
                                          <p:spTgt spid="62"/>
                                        </p:tgtEl>
                                        <p:attrNameLst>
                                          <p:attrName>style.visibility</p:attrName>
                                        </p:attrNameLst>
                                      </p:cBhvr>
                                      <p:to>
                                        <p:strVal val="visible"/>
                                      </p:to>
                                    </p:set>
                                    <p:anim calcmode="lin" valueType="num">
                                      <p:cBhvr>
                                        <p:cTn id="64" dur="500" fill="hold"/>
                                        <p:tgtEl>
                                          <p:spTgt spid="62"/>
                                        </p:tgtEl>
                                        <p:attrNameLst>
                                          <p:attrName>ppt_w</p:attrName>
                                        </p:attrNameLst>
                                      </p:cBhvr>
                                      <p:tavLst>
                                        <p:tav tm="0">
                                          <p:val>
                                            <p:fltVal val="0"/>
                                          </p:val>
                                        </p:tav>
                                        <p:tav tm="100000">
                                          <p:val>
                                            <p:strVal val="#ppt_w"/>
                                          </p:val>
                                        </p:tav>
                                      </p:tavLst>
                                    </p:anim>
                                    <p:anim calcmode="lin" valueType="num">
                                      <p:cBhvr>
                                        <p:cTn id="65" dur="500" fill="hold"/>
                                        <p:tgtEl>
                                          <p:spTgt spid="62"/>
                                        </p:tgtEl>
                                        <p:attrNameLst>
                                          <p:attrName>ppt_h</p:attrName>
                                        </p:attrNameLst>
                                      </p:cBhvr>
                                      <p:tavLst>
                                        <p:tav tm="0">
                                          <p:val>
                                            <p:fltVal val="0"/>
                                          </p:val>
                                        </p:tav>
                                        <p:tav tm="100000">
                                          <p:val>
                                            <p:strVal val="#ppt_h"/>
                                          </p:val>
                                        </p:tav>
                                      </p:tavLst>
                                    </p:anim>
                                    <p:animEffect transition="in" filter="fade">
                                      <p:cBhvr>
                                        <p:cTn id="66"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4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701047" y="1622466"/>
            <a:ext cx="1294653" cy="1321814"/>
            <a:chOff x="12412274" y="4315557"/>
            <a:chExt cx="3515860" cy="3515861"/>
          </a:xfrm>
        </p:grpSpPr>
        <p:sp>
          <p:nvSpPr>
            <p:cNvPr id="45" name="Shape 1627"/>
            <p:cNvSpPr/>
            <p:nvPr/>
          </p:nvSpPr>
          <p:spPr>
            <a:xfrm>
              <a:off x="12412274" y="4315557"/>
              <a:ext cx="3515860"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rgbClr val="CB0B0B"/>
              </a:solidFill>
              <a:custDash>
                <a:ds d="100000" sp="200000"/>
              </a:custDash>
              <a:round/>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47" name="Shape 1628"/>
            <p:cNvSpPr/>
            <p:nvPr/>
          </p:nvSpPr>
          <p:spPr>
            <a:xfrm>
              <a:off x="12684149"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a:miter lim="400000"/>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50" name="Shape 1631"/>
            <p:cNvSpPr/>
            <p:nvPr/>
          </p:nvSpPr>
          <p:spPr>
            <a:xfrm>
              <a:off x="13340747" y="5297119"/>
              <a:ext cx="1468255" cy="1468861"/>
            </a:xfrm>
            <a:custGeom>
              <a:avLst/>
              <a:gdLst/>
              <a:ahLst/>
              <a:cxnLst>
                <a:cxn ang="0">
                  <a:pos x="wd2" y="hd2"/>
                </a:cxn>
                <a:cxn ang="5400000">
                  <a:pos x="wd2" y="hd2"/>
                </a:cxn>
                <a:cxn ang="10800000">
                  <a:pos x="wd2" y="hd2"/>
                </a:cxn>
                <a:cxn ang="16200000">
                  <a:pos x="wd2" y="hd2"/>
                </a:cxn>
              </a:cxnLst>
              <a:rect l="0" t="0" r="r" b="b"/>
              <a:pathLst>
                <a:path w="21592" h="21600" extrusionOk="0">
                  <a:moveTo>
                    <a:pt x="19673" y="3125"/>
                  </a:moveTo>
                  <a:cubicBezTo>
                    <a:pt x="19662" y="3136"/>
                    <a:pt x="19652" y="3148"/>
                    <a:pt x="19642" y="3160"/>
                  </a:cubicBezTo>
                  <a:lnTo>
                    <a:pt x="13874" y="9615"/>
                  </a:lnTo>
                  <a:lnTo>
                    <a:pt x="11980" y="7721"/>
                  </a:lnTo>
                  <a:lnTo>
                    <a:pt x="18436" y="1951"/>
                  </a:lnTo>
                  <a:cubicBezTo>
                    <a:pt x="18446" y="1940"/>
                    <a:pt x="18458" y="1930"/>
                    <a:pt x="18469" y="1918"/>
                  </a:cubicBezTo>
                  <a:cubicBezTo>
                    <a:pt x="18790" y="1597"/>
                    <a:pt x="19352" y="1596"/>
                    <a:pt x="19675" y="1918"/>
                  </a:cubicBezTo>
                  <a:cubicBezTo>
                    <a:pt x="19834" y="2080"/>
                    <a:pt x="19923" y="2294"/>
                    <a:pt x="19923" y="2522"/>
                  </a:cubicBezTo>
                  <a:cubicBezTo>
                    <a:pt x="19923" y="2749"/>
                    <a:pt x="19834" y="2965"/>
                    <a:pt x="19673" y="3125"/>
                  </a:cubicBezTo>
                  <a:cubicBezTo>
                    <a:pt x="19673" y="3125"/>
                    <a:pt x="19673" y="3125"/>
                    <a:pt x="19673" y="3125"/>
                  </a:cubicBezTo>
                  <a:close/>
                  <a:moveTo>
                    <a:pt x="14352" y="14847"/>
                  </a:moveTo>
                  <a:lnTo>
                    <a:pt x="6751" y="7242"/>
                  </a:lnTo>
                  <a:lnTo>
                    <a:pt x="8316" y="6418"/>
                  </a:lnTo>
                  <a:lnTo>
                    <a:pt x="15179" y="13281"/>
                  </a:lnTo>
                  <a:cubicBezTo>
                    <a:pt x="15179" y="13281"/>
                    <a:pt x="14352" y="14847"/>
                    <a:pt x="14352" y="14847"/>
                  </a:cubicBezTo>
                  <a:close/>
                  <a:moveTo>
                    <a:pt x="9570" y="20545"/>
                  </a:moveTo>
                  <a:lnTo>
                    <a:pt x="9007" y="19982"/>
                  </a:lnTo>
                  <a:lnTo>
                    <a:pt x="9698" y="18571"/>
                  </a:lnTo>
                  <a:cubicBezTo>
                    <a:pt x="9779" y="18402"/>
                    <a:pt x="9740" y="18201"/>
                    <a:pt x="9601" y="18076"/>
                  </a:cubicBezTo>
                  <a:cubicBezTo>
                    <a:pt x="9462" y="17952"/>
                    <a:pt x="9255" y="17936"/>
                    <a:pt x="9099" y="18036"/>
                  </a:cubicBezTo>
                  <a:lnTo>
                    <a:pt x="7855" y="18830"/>
                  </a:lnTo>
                  <a:lnTo>
                    <a:pt x="7312" y="18287"/>
                  </a:lnTo>
                  <a:lnTo>
                    <a:pt x="8827" y="15726"/>
                  </a:lnTo>
                  <a:cubicBezTo>
                    <a:pt x="8926" y="15563"/>
                    <a:pt x="8899" y="15352"/>
                    <a:pt x="8763" y="15218"/>
                  </a:cubicBezTo>
                  <a:cubicBezTo>
                    <a:pt x="8627" y="15083"/>
                    <a:pt x="8416" y="15058"/>
                    <a:pt x="8252" y="15157"/>
                  </a:cubicBezTo>
                  <a:lnTo>
                    <a:pt x="5722" y="16695"/>
                  </a:lnTo>
                  <a:lnTo>
                    <a:pt x="3696" y="14669"/>
                  </a:lnTo>
                  <a:lnTo>
                    <a:pt x="4301" y="13058"/>
                  </a:lnTo>
                  <a:cubicBezTo>
                    <a:pt x="4360" y="12899"/>
                    <a:pt x="4319" y="12720"/>
                    <a:pt x="4193" y="12605"/>
                  </a:cubicBezTo>
                  <a:cubicBezTo>
                    <a:pt x="4069" y="12490"/>
                    <a:pt x="3885" y="12462"/>
                    <a:pt x="3732" y="12535"/>
                  </a:cubicBezTo>
                  <a:lnTo>
                    <a:pt x="2258" y="13232"/>
                  </a:lnTo>
                  <a:lnTo>
                    <a:pt x="1054" y="12026"/>
                  </a:lnTo>
                  <a:lnTo>
                    <a:pt x="5715" y="8568"/>
                  </a:lnTo>
                  <a:lnTo>
                    <a:pt x="13026" y="15882"/>
                  </a:lnTo>
                  <a:cubicBezTo>
                    <a:pt x="13026" y="15882"/>
                    <a:pt x="9570" y="20545"/>
                    <a:pt x="9570" y="20545"/>
                  </a:cubicBezTo>
                  <a:close/>
                  <a:moveTo>
                    <a:pt x="21592" y="2522"/>
                  </a:moveTo>
                  <a:cubicBezTo>
                    <a:pt x="21592" y="1848"/>
                    <a:pt x="21330" y="1215"/>
                    <a:pt x="20854" y="739"/>
                  </a:cubicBezTo>
                  <a:cubicBezTo>
                    <a:pt x="20378" y="262"/>
                    <a:pt x="19746" y="0"/>
                    <a:pt x="19071" y="0"/>
                  </a:cubicBezTo>
                  <a:cubicBezTo>
                    <a:pt x="18406" y="0"/>
                    <a:pt x="17781" y="255"/>
                    <a:pt x="17306" y="721"/>
                  </a:cubicBezTo>
                  <a:lnTo>
                    <a:pt x="10798" y="6539"/>
                  </a:lnTo>
                  <a:lnTo>
                    <a:pt x="9061" y="4801"/>
                  </a:lnTo>
                  <a:cubicBezTo>
                    <a:pt x="8803" y="4542"/>
                    <a:pt x="8405" y="4482"/>
                    <a:pt x="8081" y="4653"/>
                  </a:cubicBezTo>
                  <a:lnTo>
                    <a:pt x="4972" y="6295"/>
                  </a:lnTo>
                  <a:cubicBezTo>
                    <a:pt x="4737" y="6419"/>
                    <a:pt x="4577" y="6647"/>
                    <a:pt x="4537" y="6909"/>
                  </a:cubicBezTo>
                  <a:cubicBezTo>
                    <a:pt x="4497" y="7170"/>
                    <a:pt x="4584" y="7436"/>
                    <a:pt x="4771" y="7623"/>
                  </a:cubicBezTo>
                  <a:lnTo>
                    <a:pt x="5118" y="7971"/>
                  </a:lnTo>
                  <a:lnTo>
                    <a:pt x="169" y="11644"/>
                  </a:lnTo>
                  <a:cubicBezTo>
                    <a:pt x="71" y="11716"/>
                    <a:pt x="10" y="11828"/>
                    <a:pt x="2" y="11948"/>
                  </a:cubicBezTo>
                  <a:cubicBezTo>
                    <a:pt x="-8" y="12069"/>
                    <a:pt x="36" y="12188"/>
                    <a:pt x="122" y="12273"/>
                  </a:cubicBezTo>
                  <a:lnTo>
                    <a:pt x="1876" y="14030"/>
                  </a:lnTo>
                  <a:cubicBezTo>
                    <a:pt x="2001" y="14154"/>
                    <a:pt x="2191" y="14186"/>
                    <a:pt x="2351" y="14111"/>
                  </a:cubicBezTo>
                  <a:lnTo>
                    <a:pt x="3158" y="13729"/>
                  </a:lnTo>
                  <a:lnTo>
                    <a:pt x="2820" y="14628"/>
                  </a:lnTo>
                  <a:cubicBezTo>
                    <a:pt x="2763" y="14781"/>
                    <a:pt x="2800" y="14953"/>
                    <a:pt x="2916" y="15070"/>
                  </a:cubicBezTo>
                  <a:lnTo>
                    <a:pt x="5362" y="17516"/>
                  </a:lnTo>
                  <a:cubicBezTo>
                    <a:pt x="5500" y="17654"/>
                    <a:pt x="5711" y="17677"/>
                    <a:pt x="5875" y="17579"/>
                  </a:cubicBezTo>
                  <a:lnTo>
                    <a:pt x="7260" y="16736"/>
                  </a:lnTo>
                  <a:lnTo>
                    <a:pt x="6429" y="18139"/>
                  </a:lnTo>
                  <a:cubicBezTo>
                    <a:pt x="6332" y="18304"/>
                    <a:pt x="6360" y="18513"/>
                    <a:pt x="6493" y="18648"/>
                  </a:cubicBezTo>
                  <a:lnTo>
                    <a:pt x="7503" y="19658"/>
                  </a:lnTo>
                  <a:cubicBezTo>
                    <a:pt x="7642" y="19796"/>
                    <a:pt x="7857" y="19818"/>
                    <a:pt x="8022" y="19715"/>
                  </a:cubicBezTo>
                  <a:lnTo>
                    <a:pt x="8294" y="19539"/>
                  </a:lnTo>
                  <a:lnTo>
                    <a:pt x="8127" y="19882"/>
                  </a:lnTo>
                  <a:cubicBezTo>
                    <a:pt x="8047" y="20041"/>
                    <a:pt x="8080" y="20233"/>
                    <a:pt x="8206" y="20360"/>
                  </a:cubicBezTo>
                  <a:lnTo>
                    <a:pt x="9322" y="21478"/>
                  </a:lnTo>
                  <a:cubicBezTo>
                    <a:pt x="9401" y="21555"/>
                    <a:pt x="9507" y="21600"/>
                    <a:pt x="9617" y="21600"/>
                  </a:cubicBezTo>
                  <a:cubicBezTo>
                    <a:pt x="9627" y="21600"/>
                    <a:pt x="9638" y="21600"/>
                    <a:pt x="9648" y="21597"/>
                  </a:cubicBezTo>
                  <a:cubicBezTo>
                    <a:pt x="9769" y="21590"/>
                    <a:pt x="9880" y="21528"/>
                    <a:pt x="9952" y="21430"/>
                  </a:cubicBezTo>
                  <a:lnTo>
                    <a:pt x="13624" y="16478"/>
                  </a:lnTo>
                  <a:lnTo>
                    <a:pt x="13971" y="16827"/>
                  </a:lnTo>
                  <a:cubicBezTo>
                    <a:pt x="14129" y="16984"/>
                    <a:pt x="14343" y="17071"/>
                    <a:pt x="14562" y="17071"/>
                  </a:cubicBezTo>
                  <a:cubicBezTo>
                    <a:pt x="14604" y="17071"/>
                    <a:pt x="14646" y="17067"/>
                    <a:pt x="14687" y="17061"/>
                  </a:cubicBezTo>
                  <a:cubicBezTo>
                    <a:pt x="14949" y="17021"/>
                    <a:pt x="15175" y="16860"/>
                    <a:pt x="15299" y="16627"/>
                  </a:cubicBezTo>
                  <a:lnTo>
                    <a:pt x="16941" y="13515"/>
                  </a:lnTo>
                  <a:cubicBezTo>
                    <a:pt x="17111" y="13192"/>
                    <a:pt x="17052" y="12794"/>
                    <a:pt x="16792" y="12536"/>
                  </a:cubicBezTo>
                  <a:lnTo>
                    <a:pt x="15055" y="10797"/>
                  </a:lnTo>
                  <a:lnTo>
                    <a:pt x="20871" y="4288"/>
                  </a:lnTo>
                  <a:cubicBezTo>
                    <a:pt x="21337" y="3814"/>
                    <a:pt x="21592" y="3188"/>
                    <a:pt x="21592" y="2522"/>
                  </a:cubicBezTo>
                  <a:cubicBezTo>
                    <a:pt x="21592" y="2522"/>
                    <a:pt x="21592" y="2522"/>
                    <a:pt x="21592" y="2522"/>
                  </a:cubicBezTo>
                  <a:close/>
                </a:path>
              </a:pathLst>
            </a:custGeom>
            <a:solidFill>
              <a:srgbClr val="FFFFFF"/>
            </a:solidFill>
            <a:ln w="12700">
              <a:miter lim="400000"/>
            </a:ln>
          </p:spPr>
          <p:txBody>
            <a:bodyPr lIns="24738" tIns="24738" rIns="24738" bIns="2473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3"/>
          <p:cNvGrpSpPr/>
          <p:nvPr/>
        </p:nvGrpSpPr>
        <p:grpSpPr>
          <a:xfrm>
            <a:off x="1414775" y="1622466"/>
            <a:ext cx="1294653" cy="1321814"/>
            <a:chOff x="3487813" y="4315557"/>
            <a:chExt cx="3515861" cy="3515861"/>
          </a:xfrm>
        </p:grpSpPr>
        <p:sp>
          <p:nvSpPr>
            <p:cNvPr id="25" name="Shape 1623"/>
            <p:cNvSpPr/>
            <p:nvPr/>
          </p:nvSpPr>
          <p:spPr>
            <a:xfrm>
              <a:off x="3487813"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rgbClr val="CB0B0B"/>
              </a:solidFill>
              <a:custDash>
                <a:ds d="100000" sp="200000"/>
              </a:custDash>
              <a:round/>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28" name="Shape 1624"/>
            <p:cNvSpPr/>
            <p:nvPr/>
          </p:nvSpPr>
          <p:spPr>
            <a:xfrm>
              <a:off x="3759689"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a:miter lim="400000"/>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51" name="Shape 1632"/>
            <p:cNvSpPr/>
            <p:nvPr/>
          </p:nvSpPr>
          <p:spPr>
            <a:xfrm>
              <a:off x="4477508" y="5355235"/>
              <a:ext cx="1534816" cy="1342831"/>
            </a:xfrm>
            <a:custGeom>
              <a:avLst/>
              <a:gdLst/>
              <a:ahLst/>
              <a:cxnLst>
                <a:cxn ang="0">
                  <a:pos x="wd2" y="hd2"/>
                </a:cxn>
                <a:cxn ang="5400000">
                  <a:pos x="wd2" y="hd2"/>
                </a:cxn>
                <a:cxn ang="10800000">
                  <a:pos x="wd2" y="hd2"/>
                </a:cxn>
                <a:cxn ang="16200000">
                  <a:pos x="wd2" y="hd2"/>
                </a:cxn>
              </a:cxnLst>
              <a:rect l="0" t="0" r="r" b="b"/>
              <a:pathLst>
                <a:path w="21600" h="21600" extrusionOk="0">
                  <a:moveTo>
                    <a:pt x="20249" y="20059"/>
                  </a:moveTo>
                  <a:lnTo>
                    <a:pt x="16198" y="16202"/>
                  </a:lnTo>
                  <a:lnTo>
                    <a:pt x="16198" y="13885"/>
                  </a:lnTo>
                  <a:lnTo>
                    <a:pt x="20249" y="10801"/>
                  </a:lnTo>
                  <a:cubicBezTo>
                    <a:pt x="20249" y="10801"/>
                    <a:pt x="20249" y="20059"/>
                    <a:pt x="20249" y="20059"/>
                  </a:cubicBezTo>
                  <a:close/>
                  <a:moveTo>
                    <a:pt x="12824" y="9267"/>
                  </a:moveTo>
                  <a:cubicBezTo>
                    <a:pt x="10955" y="9267"/>
                    <a:pt x="9443" y="7534"/>
                    <a:pt x="9443" y="5403"/>
                  </a:cubicBezTo>
                  <a:cubicBezTo>
                    <a:pt x="9443" y="3267"/>
                    <a:pt x="10958" y="1533"/>
                    <a:pt x="12824" y="1533"/>
                  </a:cubicBezTo>
                  <a:cubicBezTo>
                    <a:pt x="14692" y="1533"/>
                    <a:pt x="16205" y="3267"/>
                    <a:pt x="16205" y="5403"/>
                  </a:cubicBezTo>
                  <a:cubicBezTo>
                    <a:pt x="16205" y="7534"/>
                    <a:pt x="14692" y="9267"/>
                    <a:pt x="12824" y="9267"/>
                  </a:cubicBezTo>
                  <a:cubicBezTo>
                    <a:pt x="12824" y="9267"/>
                    <a:pt x="12824" y="9267"/>
                    <a:pt x="12824" y="9267"/>
                  </a:cubicBezTo>
                  <a:close/>
                  <a:moveTo>
                    <a:pt x="14850" y="18514"/>
                  </a:moveTo>
                  <a:cubicBezTo>
                    <a:pt x="14850" y="19367"/>
                    <a:pt x="14244" y="20059"/>
                    <a:pt x="13499" y="20059"/>
                  </a:cubicBezTo>
                  <a:lnTo>
                    <a:pt x="2699" y="20059"/>
                  </a:lnTo>
                  <a:cubicBezTo>
                    <a:pt x="1954" y="20059"/>
                    <a:pt x="1352" y="19369"/>
                    <a:pt x="1352" y="18514"/>
                  </a:cubicBezTo>
                  <a:lnTo>
                    <a:pt x="1352" y="12345"/>
                  </a:lnTo>
                  <a:cubicBezTo>
                    <a:pt x="1352" y="11490"/>
                    <a:pt x="1954" y="10801"/>
                    <a:pt x="2699" y="10801"/>
                  </a:cubicBezTo>
                  <a:lnTo>
                    <a:pt x="13499" y="10801"/>
                  </a:lnTo>
                  <a:cubicBezTo>
                    <a:pt x="14244" y="10801"/>
                    <a:pt x="14850" y="11490"/>
                    <a:pt x="14850" y="12345"/>
                  </a:cubicBezTo>
                  <a:cubicBezTo>
                    <a:pt x="14850" y="12345"/>
                    <a:pt x="14850" y="18514"/>
                    <a:pt x="14850" y="18514"/>
                  </a:cubicBezTo>
                  <a:close/>
                  <a:moveTo>
                    <a:pt x="1352" y="6171"/>
                  </a:moveTo>
                  <a:cubicBezTo>
                    <a:pt x="1352" y="4469"/>
                    <a:pt x="2557" y="3085"/>
                    <a:pt x="4051" y="3085"/>
                  </a:cubicBezTo>
                  <a:cubicBezTo>
                    <a:pt x="5539" y="3085"/>
                    <a:pt x="6750" y="4469"/>
                    <a:pt x="6750" y="6171"/>
                  </a:cubicBezTo>
                  <a:cubicBezTo>
                    <a:pt x="6750" y="7877"/>
                    <a:pt x="5539" y="9259"/>
                    <a:pt x="4051" y="9259"/>
                  </a:cubicBezTo>
                  <a:cubicBezTo>
                    <a:pt x="2557" y="9259"/>
                    <a:pt x="1352" y="7877"/>
                    <a:pt x="1352" y="6171"/>
                  </a:cubicBezTo>
                  <a:cubicBezTo>
                    <a:pt x="1352" y="6171"/>
                    <a:pt x="1352" y="6171"/>
                    <a:pt x="1352" y="6171"/>
                  </a:cubicBezTo>
                  <a:close/>
                  <a:moveTo>
                    <a:pt x="20249" y="9259"/>
                  </a:moveTo>
                  <a:lnTo>
                    <a:pt x="16198" y="12345"/>
                  </a:lnTo>
                  <a:cubicBezTo>
                    <a:pt x="16198" y="11406"/>
                    <a:pt x="15826" y="10578"/>
                    <a:pt x="15249" y="10014"/>
                  </a:cubicBezTo>
                  <a:cubicBezTo>
                    <a:pt x="16623" y="9067"/>
                    <a:pt x="17550" y="7365"/>
                    <a:pt x="17550" y="5403"/>
                  </a:cubicBezTo>
                  <a:cubicBezTo>
                    <a:pt x="17550" y="2420"/>
                    <a:pt x="15434" y="0"/>
                    <a:pt x="12824" y="0"/>
                  </a:cubicBezTo>
                  <a:cubicBezTo>
                    <a:pt x="10213" y="0"/>
                    <a:pt x="8101" y="2420"/>
                    <a:pt x="8101" y="5403"/>
                  </a:cubicBezTo>
                  <a:cubicBezTo>
                    <a:pt x="8101" y="6912"/>
                    <a:pt x="8648" y="8277"/>
                    <a:pt x="9525" y="9259"/>
                  </a:cubicBezTo>
                  <a:lnTo>
                    <a:pt x="7050" y="9259"/>
                  </a:lnTo>
                  <a:cubicBezTo>
                    <a:pt x="7695" y="8438"/>
                    <a:pt x="8101" y="7365"/>
                    <a:pt x="8101" y="6171"/>
                  </a:cubicBezTo>
                  <a:cubicBezTo>
                    <a:pt x="8101" y="3617"/>
                    <a:pt x="6288" y="1546"/>
                    <a:pt x="4051" y="1546"/>
                  </a:cubicBezTo>
                  <a:cubicBezTo>
                    <a:pt x="1814" y="1546"/>
                    <a:pt x="0" y="3617"/>
                    <a:pt x="0" y="6171"/>
                  </a:cubicBezTo>
                  <a:cubicBezTo>
                    <a:pt x="0" y="7569"/>
                    <a:pt x="551" y="8803"/>
                    <a:pt x="1405" y="9651"/>
                  </a:cubicBezTo>
                  <a:cubicBezTo>
                    <a:pt x="571" y="10179"/>
                    <a:pt x="0" y="11181"/>
                    <a:pt x="0" y="12345"/>
                  </a:cubicBezTo>
                  <a:lnTo>
                    <a:pt x="0" y="18514"/>
                  </a:lnTo>
                  <a:cubicBezTo>
                    <a:pt x="0" y="20221"/>
                    <a:pt x="1210" y="21600"/>
                    <a:pt x="2699" y="21600"/>
                  </a:cubicBezTo>
                  <a:lnTo>
                    <a:pt x="13499" y="21600"/>
                  </a:lnTo>
                  <a:cubicBezTo>
                    <a:pt x="14989" y="21600"/>
                    <a:pt x="16198" y="20221"/>
                    <a:pt x="16198" y="18514"/>
                  </a:cubicBezTo>
                  <a:lnTo>
                    <a:pt x="16198" y="17743"/>
                  </a:lnTo>
                  <a:lnTo>
                    <a:pt x="20249" y="21600"/>
                  </a:lnTo>
                  <a:cubicBezTo>
                    <a:pt x="20994" y="21600"/>
                    <a:pt x="21600" y="20911"/>
                    <a:pt x="21600" y="20059"/>
                  </a:cubicBezTo>
                  <a:lnTo>
                    <a:pt x="21600" y="10801"/>
                  </a:lnTo>
                  <a:cubicBezTo>
                    <a:pt x="21600" y="9949"/>
                    <a:pt x="20994" y="9259"/>
                    <a:pt x="20249" y="9259"/>
                  </a:cubicBezTo>
                  <a:cubicBezTo>
                    <a:pt x="20249" y="9259"/>
                    <a:pt x="20249" y="9259"/>
                    <a:pt x="20249" y="9259"/>
                  </a:cubicBezTo>
                  <a:close/>
                </a:path>
              </a:pathLst>
            </a:custGeom>
            <a:solidFill>
              <a:srgbClr val="FFFFFF"/>
            </a:solidFill>
            <a:ln w="12700">
              <a:miter lim="400000"/>
            </a:ln>
          </p:spPr>
          <p:txBody>
            <a:bodyPr lIns="24738" tIns="24738" rIns="24738" bIns="2473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4"/>
          <p:cNvGrpSpPr/>
          <p:nvPr/>
        </p:nvGrpSpPr>
        <p:grpSpPr>
          <a:xfrm>
            <a:off x="3057912" y="1622466"/>
            <a:ext cx="1294653" cy="1321814"/>
            <a:chOff x="7950043" y="4315557"/>
            <a:chExt cx="3515861" cy="3515861"/>
          </a:xfrm>
        </p:grpSpPr>
        <p:sp>
          <p:nvSpPr>
            <p:cNvPr id="40" name="Shape 1625"/>
            <p:cNvSpPr/>
            <p:nvPr/>
          </p:nvSpPr>
          <p:spPr>
            <a:xfrm>
              <a:off x="7950043"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chemeClr val="tx1">
                  <a:lumMod val="50000"/>
                  <a:lumOff val="50000"/>
                </a:schemeClr>
              </a:solidFill>
              <a:custDash>
                <a:ds d="100000" sp="200000"/>
              </a:custDash>
              <a:round/>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41" name="Shape 1626"/>
            <p:cNvSpPr/>
            <p:nvPr/>
          </p:nvSpPr>
          <p:spPr>
            <a:xfrm>
              <a:off x="8221920"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a:miter lim="400000"/>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633"/>
            <p:cNvSpPr/>
            <p:nvPr/>
          </p:nvSpPr>
          <p:spPr>
            <a:xfrm>
              <a:off x="8898459" y="5315833"/>
              <a:ext cx="1608976" cy="1430294"/>
            </a:xfrm>
            <a:custGeom>
              <a:avLst/>
              <a:gdLst/>
              <a:ahLst/>
              <a:cxnLst>
                <a:cxn ang="0">
                  <a:pos x="wd2" y="hd2"/>
                </a:cxn>
                <a:cxn ang="5400000">
                  <a:pos x="wd2" y="hd2"/>
                </a:cxn>
                <a:cxn ang="10800000">
                  <a:pos x="wd2" y="hd2"/>
                </a:cxn>
                <a:cxn ang="16200000">
                  <a:pos x="wd2" y="hd2"/>
                </a:cxn>
              </a:cxnLst>
              <a:rect l="0" t="0" r="r" b="b"/>
              <a:pathLst>
                <a:path w="21504" h="21549" extrusionOk="0">
                  <a:moveTo>
                    <a:pt x="12246" y="17"/>
                  </a:moveTo>
                  <a:cubicBezTo>
                    <a:pt x="11990" y="86"/>
                    <a:pt x="11811" y="339"/>
                    <a:pt x="11811" y="635"/>
                  </a:cubicBezTo>
                  <a:lnTo>
                    <a:pt x="11811" y="14336"/>
                  </a:lnTo>
                  <a:cubicBezTo>
                    <a:pt x="11811" y="14689"/>
                    <a:pt x="12064" y="14980"/>
                    <a:pt x="12377" y="14980"/>
                  </a:cubicBezTo>
                  <a:lnTo>
                    <a:pt x="18513" y="14980"/>
                  </a:lnTo>
                  <a:cubicBezTo>
                    <a:pt x="18710" y="14980"/>
                    <a:pt x="18893" y="14860"/>
                    <a:pt x="18996" y="14672"/>
                  </a:cubicBezTo>
                  <a:cubicBezTo>
                    <a:pt x="19099" y="14483"/>
                    <a:pt x="19108" y="14246"/>
                    <a:pt x="19019" y="14048"/>
                  </a:cubicBezTo>
                  <a:lnTo>
                    <a:pt x="12883" y="346"/>
                  </a:lnTo>
                  <a:cubicBezTo>
                    <a:pt x="12765" y="82"/>
                    <a:pt x="12502" y="-51"/>
                    <a:pt x="12246" y="17"/>
                  </a:cubicBezTo>
                  <a:close/>
                  <a:moveTo>
                    <a:pt x="10383" y="219"/>
                  </a:moveTo>
                  <a:cubicBezTo>
                    <a:pt x="10293" y="207"/>
                    <a:pt x="10196" y="214"/>
                    <a:pt x="10109" y="252"/>
                  </a:cubicBezTo>
                  <a:cubicBezTo>
                    <a:pt x="6744" y="1722"/>
                    <a:pt x="4445" y="5308"/>
                    <a:pt x="3110" y="8056"/>
                  </a:cubicBezTo>
                  <a:cubicBezTo>
                    <a:pt x="2307" y="9706"/>
                    <a:pt x="1780" y="11194"/>
                    <a:pt x="1479" y="12149"/>
                  </a:cubicBezTo>
                  <a:cubicBezTo>
                    <a:pt x="1347" y="12567"/>
                    <a:pt x="919" y="13966"/>
                    <a:pt x="955" y="14443"/>
                  </a:cubicBezTo>
                  <a:cubicBezTo>
                    <a:pt x="979" y="14774"/>
                    <a:pt x="1226" y="15034"/>
                    <a:pt x="1520" y="15034"/>
                  </a:cubicBezTo>
                  <a:lnTo>
                    <a:pt x="10317" y="15034"/>
                  </a:lnTo>
                  <a:cubicBezTo>
                    <a:pt x="10631" y="15034"/>
                    <a:pt x="10883" y="14743"/>
                    <a:pt x="10883" y="14390"/>
                  </a:cubicBezTo>
                  <a:lnTo>
                    <a:pt x="10883" y="849"/>
                  </a:lnTo>
                  <a:cubicBezTo>
                    <a:pt x="10883" y="638"/>
                    <a:pt x="10793" y="446"/>
                    <a:pt x="10639" y="326"/>
                  </a:cubicBezTo>
                  <a:cubicBezTo>
                    <a:pt x="10562" y="267"/>
                    <a:pt x="10473" y="231"/>
                    <a:pt x="10383" y="219"/>
                  </a:cubicBezTo>
                  <a:close/>
                  <a:moveTo>
                    <a:pt x="9752" y="1836"/>
                  </a:moveTo>
                  <a:lnTo>
                    <a:pt x="9752" y="13752"/>
                  </a:lnTo>
                  <a:lnTo>
                    <a:pt x="2217" y="13752"/>
                  </a:lnTo>
                  <a:cubicBezTo>
                    <a:pt x="2772" y="11538"/>
                    <a:pt x="5160" y="4462"/>
                    <a:pt x="9752" y="1836"/>
                  </a:cubicBezTo>
                  <a:close/>
                  <a:moveTo>
                    <a:pt x="12942" y="3319"/>
                  </a:moveTo>
                  <a:lnTo>
                    <a:pt x="17591" y="13699"/>
                  </a:lnTo>
                  <a:lnTo>
                    <a:pt x="12942" y="13699"/>
                  </a:lnTo>
                  <a:cubicBezTo>
                    <a:pt x="12942" y="13699"/>
                    <a:pt x="12942" y="3319"/>
                    <a:pt x="12942" y="3319"/>
                  </a:cubicBezTo>
                  <a:close/>
                  <a:moveTo>
                    <a:pt x="568" y="16101"/>
                  </a:moveTo>
                  <a:cubicBezTo>
                    <a:pt x="328" y="16101"/>
                    <a:pt x="113" y="16268"/>
                    <a:pt x="32" y="16523"/>
                  </a:cubicBezTo>
                  <a:cubicBezTo>
                    <a:pt x="-48" y="16778"/>
                    <a:pt x="25" y="17064"/>
                    <a:pt x="211" y="17235"/>
                  </a:cubicBezTo>
                  <a:lnTo>
                    <a:pt x="4764" y="21408"/>
                  </a:lnTo>
                  <a:cubicBezTo>
                    <a:pt x="4865" y="21501"/>
                    <a:pt x="4991" y="21549"/>
                    <a:pt x="5121" y="21549"/>
                  </a:cubicBezTo>
                  <a:lnTo>
                    <a:pt x="16383" y="21549"/>
                  </a:lnTo>
                  <a:cubicBezTo>
                    <a:pt x="16513" y="21549"/>
                    <a:pt x="16639" y="21501"/>
                    <a:pt x="16740" y="21408"/>
                  </a:cubicBezTo>
                  <a:lnTo>
                    <a:pt x="21293" y="17235"/>
                  </a:lnTo>
                  <a:cubicBezTo>
                    <a:pt x="21479" y="17064"/>
                    <a:pt x="21552" y="16778"/>
                    <a:pt x="21472" y="16523"/>
                  </a:cubicBezTo>
                  <a:cubicBezTo>
                    <a:pt x="21391" y="16268"/>
                    <a:pt x="21176" y="16101"/>
                    <a:pt x="20936" y="16101"/>
                  </a:cubicBezTo>
                  <a:lnTo>
                    <a:pt x="568" y="16101"/>
                  </a:lnTo>
                  <a:close/>
                  <a:moveTo>
                    <a:pt x="2163" y="17382"/>
                  </a:moveTo>
                  <a:lnTo>
                    <a:pt x="19341" y="17382"/>
                  </a:lnTo>
                  <a:cubicBezTo>
                    <a:pt x="19341" y="17382"/>
                    <a:pt x="16180" y="20274"/>
                    <a:pt x="16180" y="20274"/>
                  </a:cubicBezTo>
                  <a:lnTo>
                    <a:pt x="5324" y="20274"/>
                  </a:lnTo>
                  <a:lnTo>
                    <a:pt x="2163" y="17382"/>
                  </a:lnTo>
                  <a:close/>
                </a:path>
              </a:pathLst>
            </a:custGeom>
            <a:solidFill>
              <a:srgbClr val="FFFFFF"/>
            </a:solidFill>
            <a:ln w="12700">
              <a:miter lim="400000"/>
            </a:ln>
          </p:spPr>
          <p:txBody>
            <a:bodyPr lIns="24738" tIns="24738" rIns="24738" bIns="2473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组合 6"/>
          <p:cNvGrpSpPr/>
          <p:nvPr/>
        </p:nvGrpSpPr>
        <p:grpSpPr>
          <a:xfrm>
            <a:off x="6344185" y="1622466"/>
            <a:ext cx="1294653" cy="1321814"/>
            <a:chOff x="16874504" y="4315557"/>
            <a:chExt cx="3515861" cy="3515861"/>
          </a:xfrm>
        </p:grpSpPr>
        <p:sp>
          <p:nvSpPr>
            <p:cNvPr id="48" name="Shape 1629"/>
            <p:cNvSpPr/>
            <p:nvPr/>
          </p:nvSpPr>
          <p:spPr>
            <a:xfrm>
              <a:off x="16874504"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chemeClr val="tx1">
                  <a:lumMod val="50000"/>
                  <a:lumOff val="50000"/>
                </a:schemeClr>
              </a:solidFill>
              <a:custDash>
                <a:ds d="100000" sp="200000"/>
              </a:custDash>
              <a:round/>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49" name="Shape 1630"/>
            <p:cNvSpPr/>
            <p:nvPr/>
          </p:nvSpPr>
          <p:spPr>
            <a:xfrm>
              <a:off x="17146382" y="4587434"/>
              <a:ext cx="2972107"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a:miter lim="400000"/>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634"/>
            <p:cNvSpPr/>
            <p:nvPr/>
          </p:nvSpPr>
          <p:spPr>
            <a:xfrm>
              <a:off x="17898307" y="5277849"/>
              <a:ext cx="1468255" cy="1505537"/>
            </a:xfrm>
            <a:custGeom>
              <a:avLst/>
              <a:gdLst/>
              <a:ahLst/>
              <a:cxnLst>
                <a:cxn ang="0">
                  <a:pos x="wd2" y="hd2"/>
                </a:cxn>
                <a:cxn ang="5400000">
                  <a:pos x="wd2" y="hd2"/>
                </a:cxn>
                <a:cxn ang="10800000">
                  <a:pos x="wd2" y="hd2"/>
                </a:cxn>
                <a:cxn ang="16200000">
                  <a:pos x="wd2" y="hd2"/>
                </a:cxn>
              </a:cxnLst>
              <a:rect l="0" t="0" r="r" b="b"/>
              <a:pathLst>
                <a:path w="20896" h="21594" extrusionOk="0">
                  <a:moveTo>
                    <a:pt x="20165" y="5"/>
                  </a:moveTo>
                  <a:cubicBezTo>
                    <a:pt x="19915" y="37"/>
                    <a:pt x="19697" y="214"/>
                    <a:pt x="19624" y="474"/>
                  </a:cubicBezTo>
                  <a:cubicBezTo>
                    <a:pt x="19621" y="492"/>
                    <a:pt x="19122" y="2218"/>
                    <a:pt x="17620" y="2962"/>
                  </a:cubicBezTo>
                  <a:cubicBezTo>
                    <a:pt x="16184" y="3674"/>
                    <a:pt x="15501" y="4542"/>
                    <a:pt x="15178" y="5241"/>
                  </a:cubicBezTo>
                  <a:cubicBezTo>
                    <a:pt x="14016" y="4263"/>
                    <a:pt x="12583" y="3707"/>
                    <a:pt x="11050" y="3707"/>
                  </a:cubicBezTo>
                  <a:cubicBezTo>
                    <a:pt x="9316" y="3707"/>
                    <a:pt x="7688" y="4387"/>
                    <a:pt x="6463" y="5621"/>
                  </a:cubicBezTo>
                  <a:lnTo>
                    <a:pt x="1897" y="10223"/>
                  </a:lnTo>
                  <a:cubicBezTo>
                    <a:pt x="-632" y="12772"/>
                    <a:pt x="-632" y="16915"/>
                    <a:pt x="1897" y="19464"/>
                  </a:cubicBezTo>
                  <a:lnTo>
                    <a:pt x="2111" y="19679"/>
                  </a:lnTo>
                  <a:cubicBezTo>
                    <a:pt x="3336" y="20916"/>
                    <a:pt x="4966" y="21594"/>
                    <a:pt x="6698" y="21594"/>
                  </a:cubicBezTo>
                  <a:cubicBezTo>
                    <a:pt x="8431" y="21594"/>
                    <a:pt x="10061" y="20916"/>
                    <a:pt x="11286" y="19679"/>
                  </a:cubicBezTo>
                  <a:lnTo>
                    <a:pt x="15846" y="15084"/>
                  </a:lnTo>
                  <a:cubicBezTo>
                    <a:pt x="18241" y="12670"/>
                    <a:pt x="18342" y="8839"/>
                    <a:pt x="16202" y="6272"/>
                  </a:cubicBezTo>
                  <a:cubicBezTo>
                    <a:pt x="16232" y="5981"/>
                    <a:pt x="16451" y="4999"/>
                    <a:pt x="18189" y="4137"/>
                  </a:cubicBezTo>
                  <a:cubicBezTo>
                    <a:pt x="20205" y="3138"/>
                    <a:pt x="20845" y="927"/>
                    <a:pt x="20872" y="832"/>
                  </a:cubicBezTo>
                  <a:cubicBezTo>
                    <a:pt x="20968" y="485"/>
                    <a:pt x="20767" y="125"/>
                    <a:pt x="20423" y="27"/>
                  </a:cubicBezTo>
                  <a:cubicBezTo>
                    <a:pt x="20337" y="2"/>
                    <a:pt x="20249" y="-6"/>
                    <a:pt x="20165" y="5"/>
                  </a:cubicBezTo>
                  <a:close/>
                  <a:moveTo>
                    <a:pt x="11045" y="5014"/>
                  </a:moveTo>
                  <a:cubicBezTo>
                    <a:pt x="12433" y="5014"/>
                    <a:pt x="13737" y="5554"/>
                    <a:pt x="14718" y="6543"/>
                  </a:cubicBezTo>
                  <a:lnTo>
                    <a:pt x="14932" y="6758"/>
                  </a:lnTo>
                  <a:cubicBezTo>
                    <a:pt x="16957" y="8797"/>
                    <a:pt x="16957" y="12116"/>
                    <a:pt x="14932" y="14157"/>
                  </a:cubicBezTo>
                  <a:lnTo>
                    <a:pt x="14330" y="14764"/>
                  </a:lnTo>
                  <a:cubicBezTo>
                    <a:pt x="9349" y="11981"/>
                    <a:pt x="7244" y="8101"/>
                    <a:pt x="6786" y="7139"/>
                  </a:cubicBezTo>
                  <a:lnTo>
                    <a:pt x="7377" y="6543"/>
                  </a:lnTo>
                  <a:cubicBezTo>
                    <a:pt x="8357" y="5554"/>
                    <a:pt x="9658" y="5014"/>
                    <a:pt x="11045" y="5014"/>
                  </a:cubicBezTo>
                  <a:close/>
                  <a:moveTo>
                    <a:pt x="6304" y="7624"/>
                  </a:moveTo>
                  <a:cubicBezTo>
                    <a:pt x="6960" y="8943"/>
                    <a:pt x="9098" y="12533"/>
                    <a:pt x="13859" y="15244"/>
                  </a:cubicBezTo>
                  <a:lnTo>
                    <a:pt x="10372" y="18758"/>
                  </a:lnTo>
                  <a:cubicBezTo>
                    <a:pt x="9392" y="19748"/>
                    <a:pt x="8085" y="20292"/>
                    <a:pt x="6698" y="20292"/>
                  </a:cubicBezTo>
                  <a:cubicBezTo>
                    <a:pt x="5312" y="20292"/>
                    <a:pt x="4010" y="19748"/>
                    <a:pt x="3030" y="18758"/>
                  </a:cubicBezTo>
                  <a:lnTo>
                    <a:pt x="2817" y="18543"/>
                  </a:lnTo>
                  <a:cubicBezTo>
                    <a:pt x="793" y="16503"/>
                    <a:pt x="793" y="13183"/>
                    <a:pt x="2817" y="11144"/>
                  </a:cubicBezTo>
                  <a:lnTo>
                    <a:pt x="6304" y="7624"/>
                  </a:lnTo>
                  <a:close/>
                  <a:moveTo>
                    <a:pt x="12156" y="8650"/>
                  </a:moveTo>
                  <a:cubicBezTo>
                    <a:pt x="12074" y="8650"/>
                    <a:pt x="11990" y="8680"/>
                    <a:pt x="11926" y="8744"/>
                  </a:cubicBezTo>
                  <a:lnTo>
                    <a:pt x="10782" y="9897"/>
                  </a:lnTo>
                  <a:cubicBezTo>
                    <a:pt x="10655" y="10024"/>
                    <a:pt x="10655" y="10233"/>
                    <a:pt x="10782" y="10361"/>
                  </a:cubicBezTo>
                  <a:cubicBezTo>
                    <a:pt x="10846" y="10424"/>
                    <a:pt x="10930" y="10460"/>
                    <a:pt x="11012" y="10460"/>
                  </a:cubicBezTo>
                  <a:cubicBezTo>
                    <a:pt x="11096" y="10460"/>
                    <a:pt x="11179" y="10424"/>
                    <a:pt x="11242" y="10361"/>
                  </a:cubicBezTo>
                  <a:lnTo>
                    <a:pt x="12386" y="9208"/>
                  </a:lnTo>
                  <a:cubicBezTo>
                    <a:pt x="12513" y="9080"/>
                    <a:pt x="12513" y="8871"/>
                    <a:pt x="12386" y="8744"/>
                  </a:cubicBezTo>
                  <a:cubicBezTo>
                    <a:pt x="12323" y="8680"/>
                    <a:pt x="12239" y="8650"/>
                    <a:pt x="12156" y="8650"/>
                  </a:cubicBezTo>
                  <a:close/>
                  <a:moveTo>
                    <a:pt x="5056" y="10239"/>
                  </a:moveTo>
                  <a:cubicBezTo>
                    <a:pt x="4973" y="10239"/>
                    <a:pt x="4890" y="10269"/>
                    <a:pt x="4826" y="10333"/>
                  </a:cubicBezTo>
                  <a:lnTo>
                    <a:pt x="3813" y="11359"/>
                  </a:lnTo>
                  <a:cubicBezTo>
                    <a:pt x="1943" y="13185"/>
                    <a:pt x="1599" y="15090"/>
                    <a:pt x="2822" y="16871"/>
                  </a:cubicBezTo>
                  <a:cubicBezTo>
                    <a:pt x="2886" y="16962"/>
                    <a:pt x="2988" y="17015"/>
                    <a:pt x="3091" y="17015"/>
                  </a:cubicBezTo>
                  <a:cubicBezTo>
                    <a:pt x="3153" y="17015"/>
                    <a:pt x="3222" y="16992"/>
                    <a:pt x="3277" y="16954"/>
                  </a:cubicBezTo>
                  <a:cubicBezTo>
                    <a:pt x="3424" y="16851"/>
                    <a:pt x="3460" y="16648"/>
                    <a:pt x="3359" y="16501"/>
                  </a:cubicBezTo>
                  <a:cubicBezTo>
                    <a:pt x="2325" y="14997"/>
                    <a:pt x="2628" y="13423"/>
                    <a:pt x="4268" y="11823"/>
                  </a:cubicBezTo>
                  <a:lnTo>
                    <a:pt x="5286" y="10797"/>
                  </a:lnTo>
                  <a:cubicBezTo>
                    <a:pt x="5412" y="10669"/>
                    <a:pt x="5412" y="10460"/>
                    <a:pt x="5286" y="10333"/>
                  </a:cubicBezTo>
                  <a:cubicBezTo>
                    <a:pt x="5223" y="10269"/>
                    <a:pt x="5139" y="10239"/>
                    <a:pt x="5056" y="10239"/>
                  </a:cubicBezTo>
                  <a:close/>
                  <a:moveTo>
                    <a:pt x="3655" y="17125"/>
                  </a:moveTo>
                  <a:cubicBezTo>
                    <a:pt x="3572" y="17125"/>
                    <a:pt x="3488" y="17155"/>
                    <a:pt x="3425" y="17219"/>
                  </a:cubicBezTo>
                  <a:cubicBezTo>
                    <a:pt x="3298" y="17347"/>
                    <a:pt x="3298" y="17555"/>
                    <a:pt x="3425" y="17682"/>
                  </a:cubicBezTo>
                  <a:lnTo>
                    <a:pt x="3578" y="17837"/>
                  </a:lnTo>
                  <a:cubicBezTo>
                    <a:pt x="3641" y="17900"/>
                    <a:pt x="3724" y="17930"/>
                    <a:pt x="3808" y="17930"/>
                  </a:cubicBezTo>
                  <a:cubicBezTo>
                    <a:pt x="3890" y="17930"/>
                    <a:pt x="3975" y="17900"/>
                    <a:pt x="4038" y="17837"/>
                  </a:cubicBezTo>
                  <a:cubicBezTo>
                    <a:pt x="4163" y="17709"/>
                    <a:pt x="4159" y="17501"/>
                    <a:pt x="4032" y="17373"/>
                  </a:cubicBezTo>
                  <a:lnTo>
                    <a:pt x="3884" y="17219"/>
                  </a:lnTo>
                  <a:cubicBezTo>
                    <a:pt x="3821" y="17155"/>
                    <a:pt x="3737" y="17125"/>
                    <a:pt x="3655" y="17125"/>
                  </a:cubicBezTo>
                  <a:close/>
                </a:path>
              </a:pathLst>
            </a:custGeom>
            <a:solidFill>
              <a:srgbClr val="FFFFFF"/>
            </a:solidFill>
            <a:ln w="12700">
              <a:miter lim="400000"/>
            </a:ln>
          </p:spPr>
          <p:txBody>
            <a:bodyPr lIns="24738" tIns="24738" rIns="24738" bIns="2473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1464527" y="3120367"/>
            <a:ext cx="6124254" cy="1050798"/>
            <a:chOff x="3622923" y="8299783"/>
            <a:chExt cx="16631503" cy="2794993"/>
          </a:xfrm>
        </p:grpSpPr>
        <p:sp>
          <p:nvSpPr>
            <p:cNvPr id="54" name="矩形 53"/>
            <p:cNvSpPr/>
            <p:nvPr/>
          </p:nvSpPr>
          <p:spPr>
            <a:xfrm>
              <a:off x="4084762" y="8299783"/>
              <a:ext cx="2486570" cy="830076"/>
            </a:xfrm>
            <a:prstGeom prst="rect">
              <a:avLst/>
            </a:prstGeom>
          </p:spPr>
          <p:txBody>
            <a:bodyPr wrap="none">
              <a:spAutoFit/>
            </a:bodyPr>
            <a:lstStyle/>
            <a:p>
              <a:r>
                <a:rPr lang="zh-CN" altLang="en-US" sz="1428" b="1" dirty="0">
                  <a:solidFill>
                    <a:srgbClr val="C00000"/>
                  </a:solidFill>
                  <a:latin typeface="Arial" panose="020B0604020202020204" pitchFamily="34" charset="0"/>
                  <a:ea typeface="微软雅黑" panose="020B0503020204020204" pitchFamily="34" charset="-122"/>
                  <a:sym typeface="Arial" panose="020B0604020202020204" pitchFamily="34" charset="0"/>
                </a:rPr>
                <a:t>开发产品</a:t>
              </a:r>
            </a:p>
          </p:txBody>
        </p:sp>
        <p:sp>
          <p:nvSpPr>
            <p:cNvPr id="55" name="矩形 54"/>
            <p:cNvSpPr/>
            <p:nvPr/>
          </p:nvSpPr>
          <p:spPr>
            <a:xfrm>
              <a:off x="8586083" y="8325757"/>
              <a:ext cx="2486570" cy="830076"/>
            </a:xfrm>
            <a:prstGeom prst="rect">
              <a:avLst/>
            </a:prstGeom>
          </p:spPr>
          <p:txBody>
            <a:bodyPr wrap="none">
              <a:spAutoFit/>
            </a:bodyPr>
            <a:lstStyle/>
            <a:p>
              <a:r>
                <a:rPr lang="zh-CN" altLang="en-US" sz="1428"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网络推广</a:t>
              </a:r>
            </a:p>
          </p:txBody>
        </p:sp>
        <p:sp>
          <p:nvSpPr>
            <p:cNvPr id="56" name="矩形 55"/>
            <p:cNvSpPr/>
            <p:nvPr/>
          </p:nvSpPr>
          <p:spPr>
            <a:xfrm>
              <a:off x="12958007" y="8325757"/>
              <a:ext cx="2486570" cy="830076"/>
            </a:xfrm>
            <a:prstGeom prst="rect">
              <a:avLst/>
            </a:prstGeom>
          </p:spPr>
          <p:txBody>
            <a:bodyPr wrap="none">
              <a:spAutoFit/>
            </a:bodyPr>
            <a:lstStyle/>
            <a:p>
              <a:r>
                <a:rPr lang="zh-CN" altLang="en-US" sz="1428" b="1" dirty="0">
                  <a:solidFill>
                    <a:srgbClr val="C00000"/>
                  </a:solidFill>
                  <a:latin typeface="Arial" panose="020B0604020202020204" pitchFamily="34" charset="0"/>
                  <a:ea typeface="微软雅黑" panose="020B0503020204020204" pitchFamily="34" charset="-122"/>
                  <a:sym typeface="Arial" panose="020B0604020202020204" pitchFamily="34" charset="0"/>
                </a:rPr>
                <a:t>人力资源</a:t>
              </a:r>
            </a:p>
          </p:txBody>
        </p:sp>
        <p:sp>
          <p:nvSpPr>
            <p:cNvPr id="57" name="矩形 56"/>
            <p:cNvSpPr/>
            <p:nvPr/>
          </p:nvSpPr>
          <p:spPr>
            <a:xfrm>
              <a:off x="17329937" y="8299783"/>
              <a:ext cx="2486570" cy="830076"/>
            </a:xfrm>
            <a:prstGeom prst="rect">
              <a:avLst/>
            </a:prstGeom>
          </p:spPr>
          <p:txBody>
            <a:bodyPr wrap="none">
              <a:spAutoFit/>
            </a:bodyPr>
            <a:lstStyle/>
            <a:p>
              <a:r>
                <a:rPr lang="zh-CN" altLang="en-US" sz="1428"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办公场地</a:t>
              </a:r>
            </a:p>
          </p:txBody>
        </p:sp>
        <p:sp>
          <p:nvSpPr>
            <p:cNvPr id="58" name="TextBox 57"/>
            <p:cNvSpPr txBox="1"/>
            <p:nvPr/>
          </p:nvSpPr>
          <p:spPr>
            <a:xfrm>
              <a:off x="3622923" y="9329227"/>
              <a:ext cx="3243984" cy="1765549"/>
            </a:xfrm>
            <a:prstGeom prst="rect">
              <a:avLst/>
            </a:prstGeom>
            <a:noFill/>
          </p:spPr>
          <p:txBody>
            <a:bodyPr wrap="square" rtlCol="0">
              <a:spAutoFit/>
            </a:bodyPr>
            <a:lstStyle/>
            <a:p>
              <a:pPr algn="ctr">
                <a:lnSpc>
                  <a:spcPct val="130000"/>
                </a:lnSpc>
              </a:pPr>
              <a:r>
                <a:rPr lang="zh-CN" altLang="en-US" sz="714"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sp>
          <p:nvSpPr>
            <p:cNvPr id="63" name="TextBox 62"/>
            <p:cNvSpPr txBox="1"/>
            <p:nvPr/>
          </p:nvSpPr>
          <p:spPr>
            <a:xfrm>
              <a:off x="8017341" y="9329227"/>
              <a:ext cx="3243984" cy="1765549"/>
            </a:xfrm>
            <a:prstGeom prst="rect">
              <a:avLst/>
            </a:prstGeom>
            <a:noFill/>
          </p:spPr>
          <p:txBody>
            <a:bodyPr wrap="square" rtlCol="0">
              <a:spAutoFit/>
            </a:bodyPr>
            <a:lstStyle/>
            <a:p>
              <a:pPr algn="ctr">
                <a:lnSpc>
                  <a:spcPct val="130000"/>
                </a:lnSpc>
              </a:pPr>
              <a:r>
                <a:rPr lang="zh-CN" altLang="en-US" sz="714"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sp>
          <p:nvSpPr>
            <p:cNvPr id="64" name="TextBox 63"/>
            <p:cNvSpPr txBox="1"/>
            <p:nvPr/>
          </p:nvSpPr>
          <p:spPr>
            <a:xfrm>
              <a:off x="12389265" y="9329227"/>
              <a:ext cx="3243984" cy="1765549"/>
            </a:xfrm>
            <a:prstGeom prst="rect">
              <a:avLst/>
            </a:prstGeom>
            <a:noFill/>
          </p:spPr>
          <p:txBody>
            <a:bodyPr wrap="square" rtlCol="0">
              <a:spAutoFit/>
            </a:bodyPr>
            <a:lstStyle/>
            <a:p>
              <a:pPr algn="ctr">
                <a:lnSpc>
                  <a:spcPct val="130000"/>
                </a:lnSpc>
              </a:pPr>
              <a:r>
                <a:rPr lang="zh-CN" altLang="en-US" sz="714"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sp>
          <p:nvSpPr>
            <p:cNvPr id="65" name="TextBox 64"/>
            <p:cNvSpPr txBox="1"/>
            <p:nvPr/>
          </p:nvSpPr>
          <p:spPr>
            <a:xfrm>
              <a:off x="17010442" y="9329227"/>
              <a:ext cx="3243984" cy="1765549"/>
            </a:xfrm>
            <a:prstGeom prst="rect">
              <a:avLst/>
            </a:prstGeom>
            <a:noFill/>
          </p:spPr>
          <p:txBody>
            <a:bodyPr wrap="square" rtlCol="0">
              <a:spAutoFit/>
            </a:bodyPr>
            <a:lstStyle/>
            <a:p>
              <a:pPr algn="ctr">
                <a:lnSpc>
                  <a:spcPct val="130000"/>
                </a:lnSpc>
              </a:pPr>
              <a:r>
                <a:rPr lang="zh-CN" altLang="en-US" sz="714"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spTree>
    <p:extLst>
      <p:ext uri="{BB962C8B-B14F-4D97-AF65-F5344CB8AC3E}">
        <p14:creationId xmlns:p14="http://schemas.microsoft.com/office/powerpoint/2010/main" val="4303875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ppt_w</p:attrName>
                                        </p:attrNameLst>
                                      </p:cBhvr>
                                      <p:tavLst>
                                        <p:tav tm="0" fmla="#ppt_w*sin(2.5*pi*$)">
                                          <p:val>
                                            <p:fltVal val="0"/>
                                          </p:val>
                                        </p:tav>
                                        <p:tav tm="100000">
                                          <p:val>
                                            <p:fltVal val="1"/>
                                          </p:val>
                                        </p:tav>
                                      </p:tavLst>
                                    </p:anim>
                                    <p:anim calcmode="lin" valueType="num">
                                      <p:cBhvr>
                                        <p:cTn id="9" dur="500" fill="hold"/>
                                        <p:tgtEl>
                                          <p:spTgt spid="4"/>
                                        </p:tgtEl>
                                        <p:attrNameLst>
                                          <p:attrName>ppt_h</p:attrName>
                                        </p:attrNameLst>
                                      </p:cBhvr>
                                      <p:tavLst>
                                        <p:tav tm="0">
                                          <p:val>
                                            <p:strVal val="#ppt_h"/>
                                          </p:val>
                                        </p:tav>
                                        <p:tav tm="100000">
                                          <p:val>
                                            <p:strVal val="#ppt_h"/>
                                          </p:val>
                                        </p:tav>
                                      </p:tavLst>
                                    </p:anim>
                                  </p:childTnLst>
                                </p:cTn>
                              </p:par>
                            </p:childTnLst>
                          </p:cTn>
                        </p:par>
                        <p:par>
                          <p:cTn id="10" fill="hold">
                            <p:stCondLst>
                              <p:cond delay="500"/>
                            </p:stCondLst>
                            <p:childTnLst>
                              <p:par>
                                <p:cTn id="11" presetID="45"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anim calcmode="lin" valueType="num">
                                      <p:cBhvr>
                                        <p:cTn id="14" dur="500" fill="hold"/>
                                        <p:tgtEl>
                                          <p:spTgt spid="5"/>
                                        </p:tgtEl>
                                        <p:attrNameLst>
                                          <p:attrName>ppt_w</p:attrName>
                                        </p:attrNameLst>
                                      </p:cBhvr>
                                      <p:tavLst>
                                        <p:tav tm="0" fmla="#ppt_w*sin(2.5*pi*$)">
                                          <p:val>
                                            <p:fltVal val="0"/>
                                          </p:val>
                                        </p:tav>
                                        <p:tav tm="100000">
                                          <p:val>
                                            <p:fltVal val="1"/>
                                          </p:val>
                                        </p:tav>
                                      </p:tavLst>
                                    </p:anim>
                                    <p:anim calcmode="lin" valueType="num">
                                      <p:cBhvr>
                                        <p:cTn id="15" dur="500" fill="hold"/>
                                        <p:tgtEl>
                                          <p:spTgt spid="5"/>
                                        </p:tgtEl>
                                        <p:attrNameLst>
                                          <p:attrName>ppt_h</p:attrName>
                                        </p:attrNameLst>
                                      </p:cBhvr>
                                      <p:tavLst>
                                        <p:tav tm="0">
                                          <p:val>
                                            <p:strVal val="#ppt_h"/>
                                          </p:val>
                                        </p:tav>
                                        <p:tav tm="100000">
                                          <p:val>
                                            <p:strVal val="#ppt_h"/>
                                          </p:val>
                                        </p:tav>
                                      </p:tavLst>
                                    </p:anim>
                                  </p:childTnLst>
                                </p:cTn>
                              </p:par>
                            </p:childTnLst>
                          </p:cTn>
                        </p:par>
                        <p:par>
                          <p:cTn id="16" fill="hold">
                            <p:stCondLst>
                              <p:cond delay="1000"/>
                            </p:stCondLst>
                            <p:childTnLst>
                              <p:par>
                                <p:cTn id="17" presetID="45"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ppt_w</p:attrName>
                                        </p:attrNameLst>
                                      </p:cBhvr>
                                      <p:tavLst>
                                        <p:tav tm="0" fmla="#ppt_w*sin(2.5*pi*$)">
                                          <p:val>
                                            <p:fltVal val="0"/>
                                          </p:val>
                                        </p:tav>
                                        <p:tav tm="100000">
                                          <p:val>
                                            <p:fltVal val="1"/>
                                          </p:val>
                                        </p:tav>
                                      </p:tavLst>
                                    </p:anim>
                                    <p:anim calcmode="lin" valueType="num">
                                      <p:cBhvr>
                                        <p:cTn id="21" dur="500" fill="hold"/>
                                        <p:tgtEl>
                                          <p:spTgt spid="6"/>
                                        </p:tgtEl>
                                        <p:attrNameLst>
                                          <p:attrName>ppt_h</p:attrName>
                                        </p:attrNameLst>
                                      </p:cBhvr>
                                      <p:tavLst>
                                        <p:tav tm="0">
                                          <p:val>
                                            <p:strVal val="#ppt_h"/>
                                          </p:val>
                                        </p:tav>
                                        <p:tav tm="100000">
                                          <p:val>
                                            <p:strVal val="#ppt_h"/>
                                          </p:val>
                                        </p:tav>
                                      </p:tavLst>
                                    </p:anim>
                                  </p:childTnLst>
                                </p:cTn>
                              </p:par>
                            </p:childTnLst>
                          </p:cTn>
                        </p:par>
                        <p:par>
                          <p:cTn id="22" fill="hold">
                            <p:stCondLst>
                              <p:cond delay="1500"/>
                            </p:stCondLst>
                            <p:childTnLst>
                              <p:par>
                                <p:cTn id="23" presetID="45"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anim calcmode="lin" valueType="num">
                                      <p:cBhvr>
                                        <p:cTn id="26" dur="500" fill="hold"/>
                                        <p:tgtEl>
                                          <p:spTgt spid="7"/>
                                        </p:tgtEl>
                                        <p:attrNameLst>
                                          <p:attrName>ppt_w</p:attrName>
                                        </p:attrNameLst>
                                      </p:cBhvr>
                                      <p:tavLst>
                                        <p:tav tm="0" fmla="#ppt_w*sin(2.5*pi*$)">
                                          <p:val>
                                            <p:fltVal val="0"/>
                                          </p:val>
                                        </p:tav>
                                        <p:tav tm="100000">
                                          <p:val>
                                            <p:fltVal val="1"/>
                                          </p:val>
                                        </p:tav>
                                      </p:tavLst>
                                    </p:anim>
                                    <p:anim calcmode="lin" valueType="num">
                                      <p:cBhvr>
                                        <p:cTn id="27" dur="500" fill="hold"/>
                                        <p:tgtEl>
                                          <p:spTgt spid="7"/>
                                        </p:tgtEl>
                                        <p:attrNameLst>
                                          <p:attrName>ppt_h</p:attrName>
                                        </p:attrNameLst>
                                      </p:cBhvr>
                                      <p:tavLst>
                                        <p:tav tm="0">
                                          <p:val>
                                            <p:strVal val="#ppt_h"/>
                                          </p:val>
                                        </p:tav>
                                        <p:tav tm="100000">
                                          <p:val>
                                            <p:strVal val="#ppt_h"/>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053054" y="1620175"/>
            <a:ext cx="4109787" cy="2925336"/>
            <a:chOff x="2076485" y="4309464"/>
            <a:chExt cx="11160861" cy="7781034"/>
          </a:xfrm>
        </p:grpSpPr>
        <p:cxnSp>
          <p:nvCxnSpPr>
            <p:cNvPr id="134" name="直接连接符 133"/>
            <p:cNvCxnSpPr/>
            <p:nvPr/>
          </p:nvCxnSpPr>
          <p:spPr>
            <a:xfrm>
              <a:off x="2076485" y="9010146"/>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2076485" y="4309464"/>
              <a:ext cx="11160861" cy="7781034"/>
              <a:chOff x="2076485" y="4309464"/>
              <a:chExt cx="11160861" cy="7781034"/>
            </a:xfrm>
          </p:grpSpPr>
          <p:cxnSp>
            <p:nvCxnSpPr>
              <p:cNvPr id="9" name="直接连接符 8"/>
              <p:cNvCxnSpPr/>
              <p:nvPr/>
            </p:nvCxnSpPr>
            <p:spPr>
              <a:xfrm>
                <a:off x="2076485" y="4309464"/>
                <a:ext cx="0" cy="7781034"/>
              </a:xfrm>
              <a:prstGeom prst="line">
                <a:avLst/>
              </a:prstGeom>
              <a:ln w="44450">
                <a:solidFill>
                  <a:schemeClr val="bg1">
                    <a:lumMod val="50000"/>
                    <a:alpha val="51000"/>
                  </a:schemeClr>
                </a:solidFill>
                <a:headEnd type="triangle" w="lg" len="lg"/>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076485" y="12090498"/>
                <a:ext cx="11160861" cy="0"/>
              </a:xfrm>
              <a:prstGeom prst="line">
                <a:avLst/>
              </a:prstGeom>
              <a:ln w="44450">
                <a:solidFill>
                  <a:schemeClr val="bg1">
                    <a:lumMod val="50000"/>
                    <a:alpha val="51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076485" y="5534091"/>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2076485" y="644253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2076485" y="7352468"/>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a:off x="2076485" y="8199981"/>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2076485" y="9763045"/>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2076485" y="1051336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2076485" y="1129228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grpSp>
      </p:grpSp>
      <p:sp>
        <p:nvSpPr>
          <p:cNvPr id="7" name="矩形 6"/>
          <p:cNvSpPr/>
          <p:nvPr/>
        </p:nvSpPr>
        <p:spPr>
          <a:xfrm>
            <a:off x="2196480" y="2763653"/>
            <a:ext cx="645141" cy="178185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63" name="矩形 62"/>
          <p:cNvSpPr/>
          <p:nvPr/>
        </p:nvSpPr>
        <p:spPr>
          <a:xfrm>
            <a:off x="3145665" y="2422118"/>
            <a:ext cx="645141" cy="212339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64" name="矩形 63"/>
          <p:cNvSpPr/>
          <p:nvPr/>
        </p:nvSpPr>
        <p:spPr>
          <a:xfrm>
            <a:off x="4094848" y="2080583"/>
            <a:ext cx="645141" cy="246492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69" name="矩形 68"/>
          <p:cNvSpPr/>
          <p:nvPr/>
        </p:nvSpPr>
        <p:spPr>
          <a:xfrm>
            <a:off x="2196480" y="3227166"/>
            <a:ext cx="645141" cy="1318346"/>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70" name="矩形 69"/>
          <p:cNvSpPr/>
          <p:nvPr/>
        </p:nvSpPr>
        <p:spPr>
          <a:xfrm>
            <a:off x="3145665" y="2958816"/>
            <a:ext cx="645141" cy="1586695"/>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71" name="矩形 70"/>
          <p:cNvSpPr/>
          <p:nvPr/>
        </p:nvSpPr>
        <p:spPr>
          <a:xfrm>
            <a:off x="4094848" y="2544095"/>
            <a:ext cx="645141" cy="2001417"/>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72" name="矩形 71"/>
          <p:cNvSpPr/>
          <p:nvPr/>
        </p:nvSpPr>
        <p:spPr>
          <a:xfrm>
            <a:off x="1385750" y="3227166"/>
            <a:ext cx="645141" cy="131834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73" name="矩形 72"/>
          <p:cNvSpPr/>
          <p:nvPr/>
        </p:nvSpPr>
        <p:spPr>
          <a:xfrm>
            <a:off x="1385750" y="3654582"/>
            <a:ext cx="645141" cy="890929"/>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74" name="TextBox 73"/>
          <p:cNvSpPr txBox="1"/>
          <p:nvPr/>
        </p:nvSpPr>
        <p:spPr>
          <a:xfrm>
            <a:off x="1447909" y="3974922"/>
            <a:ext cx="603600" cy="262286"/>
          </a:xfrm>
          <a:prstGeom prst="rect">
            <a:avLst/>
          </a:prstGeom>
          <a:noFill/>
        </p:spPr>
        <p:txBody>
          <a:bodyPr wrap="square" lIns="32227" tIns="16114" rIns="32227" bIns="16114" rtlCol="0">
            <a:spAutoFit/>
          </a:bodyPr>
          <a:lstStyle/>
          <a:p>
            <a:pPr lvl="0"/>
            <a:r>
              <a:rPr lang="en-US" altLang="zh-CN" sz="1493" dirty="0">
                <a:solidFill>
                  <a:schemeClr val="bg1"/>
                </a:solidFill>
                <a:latin typeface="思源黑体 CN Medium" pitchFamily="34" charset="-122"/>
                <a:ea typeface="思源黑体 CN Medium" pitchFamily="34" charset="-122"/>
              </a:rPr>
              <a:t>30%</a:t>
            </a:r>
            <a:endParaRPr lang="zh-CN" altLang="en-US" sz="1493" dirty="0">
              <a:solidFill>
                <a:schemeClr val="bg1"/>
              </a:solidFill>
              <a:latin typeface="思源黑体 CN Medium" pitchFamily="34" charset="-122"/>
              <a:ea typeface="思源黑体 CN Medium" pitchFamily="34" charset="-122"/>
            </a:endParaRPr>
          </a:p>
        </p:txBody>
      </p:sp>
      <p:sp>
        <p:nvSpPr>
          <p:cNvPr id="75" name="TextBox 74"/>
          <p:cNvSpPr txBox="1"/>
          <p:nvPr/>
        </p:nvSpPr>
        <p:spPr>
          <a:xfrm>
            <a:off x="2241904" y="3657446"/>
            <a:ext cx="603600" cy="262286"/>
          </a:xfrm>
          <a:prstGeom prst="rect">
            <a:avLst/>
          </a:prstGeom>
          <a:noFill/>
        </p:spPr>
        <p:txBody>
          <a:bodyPr wrap="square" lIns="32227" tIns="16114" rIns="32227" bIns="16114" rtlCol="0">
            <a:spAutoFit/>
          </a:bodyPr>
          <a:lstStyle/>
          <a:p>
            <a:pPr lvl="0"/>
            <a:r>
              <a:rPr lang="en-US" altLang="zh-CN" sz="1493" dirty="0">
                <a:solidFill>
                  <a:schemeClr val="bg1"/>
                </a:solidFill>
                <a:latin typeface="思源黑体 CN Medium" pitchFamily="34" charset="-122"/>
                <a:ea typeface="思源黑体 CN Medium" pitchFamily="34" charset="-122"/>
              </a:rPr>
              <a:t>60%</a:t>
            </a:r>
            <a:endParaRPr lang="zh-CN" altLang="en-US" sz="1493" dirty="0">
              <a:solidFill>
                <a:schemeClr val="bg1"/>
              </a:solidFill>
              <a:latin typeface="思源黑体 CN Medium" pitchFamily="34" charset="-122"/>
              <a:ea typeface="思源黑体 CN Medium" pitchFamily="34" charset="-122"/>
            </a:endParaRPr>
          </a:p>
        </p:txBody>
      </p:sp>
      <p:sp>
        <p:nvSpPr>
          <p:cNvPr id="76" name="TextBox 75"/>
          <p:cNvSpPr txBox="1"/>
          <p:nvPr/>
        </p:nvSpPr>
        <p:spPr>
          <a:xfrm>
            <a:off x="3187206" y="3227164"/>
            <a:ext cx="603600" cy="262286"/>
          </a:xfrm>
          <a:prstGeom prst="rect">
            <a:avLst/>
          </a:prstGeom>
          <a:noFill/>
        </p:spPr>
        <p:txBody>
          <a:bodyPr wrap="square" lIns="32227" tIns="16114" rIns="32227" bIns="16114" rtlCol="0">
            <a:spAutoFit/>
          </a:bodyPr>
          <a:lstStyle/>
          <a:p>
            <a:pPr lvl="0"/>
            <a:r>
              <a:rPr lang="en-US" altLang="zh-CN" sz="1493" dirty="0">
                <a:solidFill>
                  <a:schemeClr val="bg1"/>
                </a:solidFill>
                <a:latin typeface="思源黑体 CN Medium" pitchFamily="34" charset="-122"/>
                <a:ea typeface="思源黑体 CN Medium" pitchFamily="34" charset="-122"/>
              </a:rPr>
              <a:t>80%</a:t>
            </a:r>
            <a:endParaRPr lang="zh-CN" altLang="en-US" sz="1493" dirty="0">
              <a:solidFill>
                <a:schemeClr val="bg1"/>
              </a:solidFill>
              <a:latin typeface="思源黑体 CN Medium" pitchFamily="34" charset="-122"/>
              <a:ea typeface="思源黑体 CN Medium" pitchFamily="34" charset="-122"/>
            </a:endParaRPr>
          </a:p>
        </p:txBody>
      </p:sp>
      <p:sp>
        <p:nvSpPr>
          <p:cNvPr id="77" name="TextBox 76"/>
          <p:cNvSpPr txBox="1"/>
          <p:nvPr/>
        </p:nvSpPr>
        <p:spPr>
          <a:xfrm>
            <a:off x="4151967" y="2782902"/>
            <a:ext cx="603600" cy="262286"/>
          </a:xfrm>
          <a:prstGeom prst="rect">
            <a:avLst/>
          </a:prstGeom>
          <a:noFill/>
        </p:spPr>
        <p:txBody>
          <a:bodyPr wrap="square" lIns="32227" tIns="16114" rIns="32227" bIns="16114" rtlCol="0">
            <a:spAutoFit/>
          </a:bodyPr>
          <a:lstStyle/>
          <a:p>
            <a:pPr lvl="0"/>
            <a:r>
              <a:rPr lang="en-US" altLang="zh-CN" sz="1493" dirty="0">
                <a:solidFill>
                  <a:schemeClr val="bg1"/>
                </a:solidFill>
                <a:latin typeface="思源黑体 CN Medium" pitchFamily="34" charset="-122"/>
                <a:ea typeface="思源黑体 CN Medium" pitchFamily="34" charset="-122"/>
              </a:rPr>
              <a:t>90%</a:t>
            </a:r>
            <a:endParaRPr lang="zh-CN" altLang="en-US" sz="1493" dirty="0">
              <a:solidFill>
                <a:schemeClr val="bg1"/>
              </a:solidFill>
              <a:latin typeface="思源黑体 CN Medium" pitchFamily="34" charset="-122"/>
              <a:ea typeface="思源黑体 CN Medium" pitchFamily="34" charset="-122"/>
            </a:endParaRPr>
          </a:p>
        </p:txBody>
      </p:sp>
      <p:sp>
        <p:nvSpPr>
          <p:cNvPr id="78" name="TextBox 77"/>
          <p:cNvSpPr txBox="1"/>
          <p:nvPr/>
        </p:nvSpPr>
        <p:spPr>
          <a:xfrm>
            <a:off x="1411467" y="2854939"/>
            <a:ext cx="603600" cy="262286"/>
          </a:xfrm>
          <a:prstGeom prst="rect">
            <a:avLst/>
          </a:prstGeom>
          <a:noFill/>
        </p:spPr>
        <p:txBody>
          <a:bodyPr wrap="square" lIns="32227" tIns="16114" rIns="32227" bIns="16114" rtlCol="0">
            <a:spAutoFit/>
          </a:bodyPr>
          <a:lstStyle/>
          <a:p>
            <a:pPr lvl="0"/>
            <a:r>
              <a:rPr lang="en-US" altLang="zh-CN" sz="1493" dirty="0">
                <a:latin typeface="思源黑体 CN Medium" pitchFamily="34" charset="-122"/>
                <a:ea typeface="思源黑体 CN Medium" pitchFamily="34" charset="-122"/>
              </a:rPr>
              <a:t>300</a:t>
            </a:r>
            <a:r>
              <a:rPr lang="zh-CN" altLang="en-US" sz="1493" dirty="0">
                <a:latin typeface="思源黑体 CN Medium" pitchFamily="34" charset="-122"/>
                <a:ea typeface="思源黑体 CN Medium" pitchFamily="34" charset="-122"/>
              </a:rPr>
              <a:t>万</a:t>
            </a:r>
          </a:p>
        </p:txBody>
      </p:sp>
      <p:sp>
        <p:nvSpPr>
          <p:cNvPr id="79" name="TextBox 78"/>
          <p:cNvSpPr txBox="1"/>
          <p:nvPr/>
        </p:nvSpPr>
        <p:spPr>
          <a:xfrm>
            <a:off x="2241514" y="2418969"/>
            <a:ext cx="603600" cy="262286"/>
          </a:xfrm>
          <a:prstGeom prst="rect">
            <a:avLst/>
          </a:prstGeom>
          <a:noFill/>
        </p:spPr>
        <p:txBody>
          <a:bodyPr wrap="square" lIns="32227" tIns="16114" rIns="32227" bIns="16114" rtlCol="0">
            <a:spAutoFit/>
          </a:bodyPr>
          <a:lstStyle/>
          <a:p>
            <a:pPr lvl="0"/>
            <a:r>
              <a:rPr lang="en-US" altLang="zh-CN" sz="1493" dirty="0">
                <a:latin typeface="思源黑体 CN Medium" pitchFamily="34" charset="-122"/>
                <a:ea typeface="思源黑体 CN Medium" pitchFamily="34" charset="-122"/>
              </a:rPr>
              <a:t>500</a:t>
            </a:r>
            <a:r>
              <a:rPr lang="zh-CN" altLang="en-US" sz="1493" dirty="0">
                <a:latin typeface="思源黑体 CN Medium" pitchFamily="34" charset="-122"/>
                <a:ea typeface="思源黑体 CN Medium" pitchFamily="34" charset="-122"/>
              </a:rPr>
              <a:t>万</a:t>
            </a:r>
          </a:p>
        </p:txBody>
      </p:sp>
      <p:sp>
        <p:nvSpPr>
          <p:cNvPr id="80" name="TextBox 79"/>
          <p:cNvSpPr txBox="1"/>
          <p:nvPr/>
        </p:nvSpPr>
        <p:spPr>
          <a:xfrm>
            <a:off x="3187206" y="2098681"/>
            <a:ext cx="603600" cy="262286"/>
          </a:xfrm>
          <a:prstGeom prst="rect">
            <a:avLst/>
          </a:prstGeom>
          <a:noFill/>
        </p:spPr>
        <p:txBody>
          <a:bodyPr wrap="square" lIns="32227" tIns="16114" rIns="32227" bIns="16114" rtlCol="0">
            <a:spAutoFit/>
          </a:bodyPr>
          <a:lstStyle/>
          <a:p>
            <a:pPr lvl="0"/>
            <a:r>
              <a:rPr lang="en-US" altLang="zh-CN" sz="1493" dirty="0">
                <a:latin typeface="思源黑体 CN Medium" pitchFamily="34" charset="-122"/>
                <a:ea typeface="思源黑体 CN Medium" pitchFamily="34" charset="-122"/>
              </a:rPr>
              <a:t>800</a:t>
            </a:r>
            <a:r>
              <a:rPr lang="zh-CN" altLang="en-US" sz="1493" dirty="0">
                <a:latin typeface="思源黑体 CN Medium" pitchFamily="34" charset="-122"/>
                <a:ea typeface="思源黑体 CN Medium" pitchFamily="34" charset="-122"/>
              </a:rPr>
              <a:t>万</a:t>
            </a:r>
          </a:p>
        </p:txBody>
      </p:sp>
      <p:sp>
        <p:nvSpPr>
          <p:cNvPr id="81" name="TextBox 80"/>
          <p:cNvSpPr txBox="1"/>
          <p:nvPr/>
        </p:nvSpPr>
        <p:spPr>
          <a:xfrm>
            <a:off x="4043935" y="1708354"/>
            <a:ext cx="856072" cy="262286"/>
          </a:xfrm>
          <a:prstGeom prst="rect">
            <a:avLst/>
          </a:prstGeom>
          <a:noFill/>
        </p:spPr>
        <p:txBody>
          <a:bodyPr wrap="square" lIns="32227" tIns="16114" rIns="32227" bIns="16114" rtlCol="0">
            <a:spAutoFit/>
          </a:bodyPr>
          <a:lstStyle/>
          <a:p>
            <a:pPr lvl="0"/>
            <a:r>
              <a:rPr lang="en-US" altLang="zh-CN" sz="1493" dirty="0">
                <a:latin typeface="思源黑体 CN Medium" pitchFamily="34" charset="-122"/>
                <a:ea typeface="思源黑体 CN Medium" pitchFamily="34" charset="-122"/>
              </a:rPr>
              <a:t>1000</a:t>
            </a:r>
            <a:r>
              <a:rPr lang="zh-CN" altLang="en-US" sz="1493" dirty="0">
                <a:latin typeface="思源黑体 CN Medium" pitchFamily="34" charset="-122"/>
                <a:ea typeface="思源黑体 CN Medium" pitchFamily="34" charset="-122"/>
              </a:rPr>
              <a:t>万</a:t>
            </a:r>
          </a:p>
        </p:txBody>
      </p:sp>
      <p:grpSp>
        <p:nvGrpSpPr>
          <p:cNvPr id="25" name="组合 24"/>
          <p:cNvGrpSpPr/>
          <p:nvPr/>
        </p:nvGrpSpPr>
        <p:grpSpPr>
          <a:xfrm>
            <a:off x="5442444" y="1242806"/>
            <a:ext cx="1035305" cy="529695"/>
            <a:chOff x="14425666" y="3305709"/>
            <a:chExt cx="2811555" cy="1408925"/>
          </a:xfrm>
        </p:grpSpPr>
        <p:sp>
          <p:nvSpPr>
            <p:cNvPr id="82" name="Rounded Rectangle 43"/>
            <p:cNvSpPr/>
            <p:nvPr/>
          </p:nvSpPr>
          <p:spPr>
            <a:xfrm>
              <a:off x="14441266" y="3306751"/>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83" name="TextBox 82"/>
            <p:cNvSpPr txBox="1"/>
            <p:nvPr/>
          </p:nvSpPr>
          <p:spPr>
            <a:xfrm>
              <a:off x="14666096" y="3305709"/>
              <a:ext cx="2571125" cy="644345"/>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分析概述</a:t>
              </a:r>
              <a:endParaRPr lang="id-ID" sz="974" dirty="0">
                <a:solidFill>
                  <a:schemeClr val="bg1"/>
                </a:solidFill>
                <a:latin typeface="思源黑体 CN Medium" pitchFamily="34" charset="-122"/>
                <a:ea typeface="思源黑体 CN Medium" pitchFamily="34" charset="-122"/>
              </a:endParaRPr>
            </a:p>
          </p:txBody>
        </p:sp>
        <p:sp>
          <p:nvSpPr>
            <p:cNvPr id="84" name="TextBox 83"/>
            <p:cNvSpPr txBox="1"/>
            <p:nvPr/>
          </p:nvSpPr>
          <p:spPr>
            <a:xfrm>
              <a:off x="14425666" y="4017078"/>
              <a:ext cx="2811555" cy="697556"/>
            </a:xfrm>
            <a:prstGeom prst="rect">
              <a:avLst/>
            </a:prstGeom>
            <a:noFill/>
          </p:spPr>
          <p:txBody>
            <a:bodyPr wrap="square" rtlCol="0">
              <a:spAutoFit/>
            </a:bodyPr>
            <a:lstStyle/>
            <a:p>
              <a:r>
                <a:rPr lang="en-US" altLang="zh-CN" sz="1104"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104"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85" name="TextBox 84"/>
          <p:cNvSpPr txBox="1"/>
          <p:nvPr/>
        </p:nvSpPr>
        <p:spPr>
          <a:xfrm>
            <a:off x="5454380" y="1774515"/>
            <a:ext cx="2898148" cy="811987"/>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您的内容打在这里，或者通过复制您的文本后，在此框中选择粘贴，并选择只保留文字。您的内容打在这里</a:t>
            </a:r>
            <a:endParaRPr lang="en-US" altLang="zh-CN" sz="844" dirty="0">
              <a:solidFill>
                <a:schemeClr val="tx1">
                  <a:lumMod val="65000"/>
                  <a:lumOff val="35000"/>
                </a:schemeClr>
              </a:solidFill>
              <a:latin typeface="微软雅黑" pitchFamily="34" charset="-122"/>
              <a:ea typeface="微软雅黑" pitchFamily="34" charset="-122"/>
            </a:endParaRPr>
          </a:p>
        </p:txBody>
      </p:sp>
      <p:cxnSp>
        <p:nvCxnSpPr>
          <p:cNvPr id="86" name="直接连接符 85"/>
          <p:cNvCxnSpPr/>
          <p:nvPr/>
        </p:nvCxnSpPr>
        <p:spPr>
          <a:xfrm>
            <a:off x="5454380" y="1757172"/>
            <a:ext cx="2765243" cy="0"/>
          </a:xfrm>
          <a:prstGeom prst="line">
            <a:avLst/>
          </a:prstGeom>
          <a:ln>
            <a:solidFill>
              <a:srgbClr val="D60C0C"/>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5420501" y="2707111"/>
            <a:ext cx="2450752" cy="652071"/>
          </a:xfrm>
          <a:prstGeom prst="rect">
            <a:avLst/>
          </a:prstGeom>
          <a:noFill/>
        </p:spPr>
        <p:txBody>
          <a:bodyPr wrap="square" lIns="32227" tIns="16114" rIns="32227" bIns="16114" rtlCol="0">
            <a:spAutoFit/>
          </a:bodyPr>
          <a:lstStyle/>
          <a:p>
            <a:r>
              <a:rPr lang="en-US" altLang="zh-CN" sz="4026" dirty="0">
                <a:solidFill>
                  <a:schemeClr val="tx1">
                    <a:lumMod val="75000"/>
                    <a:lumOff val="25000"/>
                  </a:schemeClr>
                </a:solidFill>
                <a:latin typeface="DIN Mittelschrift Std" pitchFamily="50" charset="0"/>
                <a:ea typeface="微软雅黑" pitchFamily="34" charset="-122"/>
              </a:rPr>
              <a:t>123,456,78</a:t>
            </a:r>
            <a:endParaRPr lang="zh-CN" altLang="en-US" sz="4026" dirty="0">
              <a:solidFill>
                <a:schemeClr val="tx1">
                  <a:lumMod val="75000"/>
                  <a:lumOff val="25000"/>
                </a:schemeClr>
              </a:solidFill>
              <a:latin typeface="DIN Mittelschrift Std" pitchFamily="50" charset="0"/>
              <a:ea typeface="微软雅黑" pitchFamily="34" charset="-122"/>
            </a:endParaRPr>
          </a:p>
        </p:txBody>
      </p:sp>
      <p:grpSp>
        <p:nvGrpSpPr>
          <p:cNvPr id="26" name="组合 25"/>
          <p:cNvGrpSpPr/>
          <p:nvPr/>
        </p:nvGrpSpPr>
        <p:grpSpPr>
          <a:xfrm>
            <a:off x="5523687" y="3465123"/>
            <a:ext cx="1780303" cy="1172180"/>
            <a:chOff x="14646293" y="9216801"/>
            <a:chExt cx="4834732" cy="3117855"/>
          </a:xfrm>
        </p:grpSpPr>
        <p:sp>
          <p:nvSpPr>
            <p:cNvPr id="107" name="Freeform 41"/>
            <p:cNvSpPr>
              <a:spLocks noEditPoints="1"/>
            </p:cNvSpPr>
            <p:nvPr/>
          </p:nvSpPr>
          <p:spPr bwMode="auto">
            <a:xfrm>
              <a:off x="14646293" y="9298653"/>
              <a:ext cx="511506" cy="1114764"/>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9372" tIns="29686" rIns="59372" bIns="29686" numCol="1" anchor="t" anchorCtr="0" compatLnSpc="1">
              <a:prstTxWarp prst="textNoShape">
                <a:avLst/>
              </a:prstTxWarp>
            </a:bodyPr>
            <a:lstStyle/>
            <a:p>
              <a:endParaRPr lang="zh-CN" altLang="en-US" sz="877"/>
            </a:p>
          </p:txBody>
        </p:sp>
        <p:sp>
          <p:nvSpPr>
            <p:cNvPr id="111" name="Freeform 41"/>
            <p:cNvSpPr>
              <a:spLocks noEditPoints="1"/>
            </p:cNvSpPr>
            <p:nvPr/>
          </p:nvSpPr>
          <p:spPr bwMode="auto">
            <a:xfrm>
              <a:off x="14646293" y="10976872"/>
              <a:ext cx="511506" cy="1114764"/>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BB0A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9372" tIns="29686" rIns="59372" bIns="29686" numCol="1" anchor="t" anchorCtr="0" compatLnSpc="1">
              <a:prstTxWarp prst="textNoShape">
                <a:avLst/>
              </a:prstTxWarp>
            </a:bodyPr>
            <a:lstStyle/>
            <a:p>
              <a:endParaRPr lang="zh-CN" altLang="en-US" sz="877"/>
            </a:p>
          </p:txBody>
        </p:sp>
        <p:grpSp>
          <p:nvGrpSpPr>
            <p:cNvPr id="112" name="组合 111"/>
            <p:cNvGrpSpPr/>
            <p:nvPr/>
          </p:nvGrpSpPr>
          <p:grpSpPr>
            <a:xfrm>
              <a:off x="15486417" y="9216801"/>
              <a:ext cx="3994608" cy="1357784"/>
              <a:chOff x="969258" y="2005844"/>
              <a:chExt cx="2079175" cy="1886811"/>
            </a:xfrm>
          </p:grpSpPr>
          <p:sp>
            <p:nvSpPr>
              <p:cNvPr id="113" name="Rectangle 4"/>
              <p:cNvSpPr/>
              <p:nvPr/>
            </p:nvSpPr>
            <p:spPr bwMode="auto">
              <a:xfrm>
                <a:off x="974037" y="2443619"/>
                <a:ext cx="2074396" cy="1449036"/>
              </a:xfrm>
              <a:prstGeom prst="rect">
                <a:avLst/>
              </a:prstGeom>
            </p:spPr>
            <p:txBody>
              <a:bodyPr wrap="square">
                <a:spAutoFit/>
              </a:bodyPr>
              <a:lstStyle/>
              <a:p>
                <a:pPr>
                  <a:lnSpc>
                    <a:spcPct val="150000"/>
                  </a:lnSpc>
                </a:pPr>
                <a:r>
                  <a:rPr lang="zh-CN" altLang="en-US" sz="649"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latin typeface="Lato" pitchFamily="34" charset="0"/>
                </a:endParaRPr>
              </a:p>
            </p:txBody>
          </p:sp>
          <p:sp>
            <p:nvSpPr>
              <p:cNvPr id="114" name="Rectangle 5"/>
              <p:cNvSpPr/>
              <p:nvPr/>
            </p:nvSpPr>
            <p:spPr bwMode="auto">
              <a:xfrm>
                <a:off x="969258" y="2005844"/>
                <a:ext cx="1136219" cy="821450"/>
              </a:xfrm>
              <a:prstGeom prst="rect">
                <a:avLst/>
              </a:prstGeom>
            </p:spPr>
            <p:txBody>
              <a:bodyPr wrap="square">
                <a:spAutoFit/>
              </a:bodyPr>
              <a:lstStyle/>
              <a:p>
                <a:pPr>
                  <a:defRPr/>
                </a:pPr>
                <a:r>
                  <a:rPr lang="zh-CN" altLang="en-US" sz="844" b="1" dirty="0">
                    <a:ea typeface="Roboto" pitchFamily="2" charset="0"/>
                    <a:cs typeface="Open Sans" pitchFamily="34" charset="0"/>
                  </a:rPr>
                  <a:t>添加标题</a:t>
                </a:r>
                <a:endParaRPr lang="en-US" sz="844" b="1" dirty="0">
                  <a:ea typeface="Roboto" pitchFamily="2" charset="0"/>
                  <a:cs typeface="Open Sans" pitchFamily="34" charset="0"/>
                </a:endParaRPr>
              </a:p>
            </p:txBody>
          </p:sp>
        </p:grpSp>
        <p:grpSp>
          <p:nvGrpSpPr>
            <p:cNvPr id="115" name="组合 114"/>
            <p:cNvGrpSpPr/>
            <p:nvPr/>
          </p:nvGrpSpPr>
          <p:grpSpPr>
            <a:xfrm>
              <a:off x="15486417" y="10976872"/>
              <a:ext cx="3994608" cy="1357784"/>
              <a:chOff x="969258" y="2005844"/>
              <a:chExt cx="2079175" cy="1886811"/>
            </a:xfrm>
          </p:grpSpPr>
          <p:sp>
            <p:nvSpPr>
              <p:cNvPr id="116" name="Rectangle 4"/>
              <p:cNvSpPr/>
              <p:nvPr/>
            </p:nvSpPr>
            <p:spPr bwMode="auto">
              <a:xfrm>
                <a:off x="974037" y="2443619"/>
                <a:ext cx="2074396" cy="1449036"/>
              </a:xfrm>
              <a:prstGeom prst="rect">
                <a:avLst/>
              </a:prstGeom>
            </p:spPr>
            <p:txBody>
              <a:bodyPr wrap="square">
                <a:spAutoFit/>
              </a:bodyPr>
              <a:lstStyle/>
              <a:p>
                <a:pPr>
                  <a:lnSpc>
                    <a:spcPct val="150000"/>
                  </a:lnSpc>
                </a:pPr>
                <a:r>
                  <a:rPr lang="zh-CN" altLang="en-US" sz="649"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latin typeface="Lato" pitchFamily="34" charset="0"/>
                </a:endParaRPr>
              </a:p>
            </p:txBody>
          </p:sp>
          <p:sp>
            <p:nvSpPr>
              <p:cNvPr id="117" name="Rectangle 5"/>
              <p:cNvSpPr/>
              <p:nvPr/>
            </p:nvSpPr>
            <p:spPr bwMode="auto">
              <a:xfrm>
                <a:off x="969258" y="2005844"/>
                <a:ext cx="1136219" cy="821450"/>
              </a:xfrm>
              <a:prstGeom prst="rect">
                <a:avLst/>
              </a:prstGeom>
            </p:spPr>
            <p:txBody>
              <a:bodyPr wrap="square">
                <a:spAutoFit/>
              </a:bodyPr>
              <a:lstStyle/>
              <a:p>
                <a:pPr>
                  <a:defRPr/>
                </a:pPr>
                <a:r>
                  <a:rPr lang="zh-CN" altLang="en-US" sz="844" b="1" dirty="0">
                    <a:ea typeface="Roboto" pitchFamily="2" charset="0"/>
                    <a:cs typeface="Open Sans" pitchFamily="34" charset="0"/>
                  </a:rPr>
                  <a:t>添加标题</a:t>
                </a:r>
                <a:endParaRPr lang="en-US" sz="844" b="1" dirty="0">
                  <a:ea typeface="Roboto" pitchFamily="2" charset="0"/>
                  <a:cs typeface="Open Sans" pitchFamily="34" charset="0"/>
                </a:endParaRPr>
              </a:p>
            </p:txBody>
          </p:sp>
        </p:grpSp>
      </p:grpSp>
    </p:spTree>
    <p:extLst>
      <p:ext uri="{BB962C8B-B14F-4D97-AF65-F5344CB8AC3E}">
        <p14:creationId xmlns:p14="http://schemas.microsoft.com/office/powerpoint/2010/main" val="20119006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down)">
                                      <p:cBhvr>
                                        <p:cTn id="11" dur="500"/>
                                        <p:tgtEl>
                                          <p:spTgt spid="72"/>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500"/>
                                        <p:tgtEl>
                                          <p:spTgt spid="7"/>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down)">
                                      <p:cBhvr>
                                        <p:cTn id="17" dur="500"/>
                                        <p:tgtEl>
                                          <p:spTgt spid="63"/>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64"/>
                                        </p:tgtEl>
                                        <p:attrNameLst>
                                          <p:attrName>style.visibility</p:attrName>
                                        </p:attrNameLst>
                                      </p:cBhvr>
                                      <p:to>
                                        <p:strVal val="visible"/>
                                      </p:to>
                                    </p:set>
                                    <p:animEffect transition="in" filter="wipe(down)">
                                      <p:cBhvr>
                                        <p:cTn id="20" dur="500"/>
                                        <p:tgtEl>
                                          <p:spTgt spid="64"/>
                                        </p:tgtEl>
                                      </p:cBhvr>
                                    </p:animEffect>
                                  </p:childTnLst>
                                </p:cTn>
                              </p:par>
                            </p:childTnLst>
                          </p:cTn>
                        </p:par>
                        <p:par>
                          <p:cTn id="21" fill="hold">
                            <p:stCondLst>
                              <p:cond delay="1000"/>
                            </p:stCondLst>
                            <p:childTnLst>
                              <p:par>
                                <p:cTn id="22" presetID="12" presetClass="entr" presetSubtype="4" fill="hold" grpId="0" nodeType="afterEffect">
                                  <p:stCondLst>
                                    <p:cond delay="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500"/>
                                        <p:tgtEl>
                                          <p:spTgt spid="73"/>
                                        </p:tgtEl>
                                        <p:attrNameLst>
                                          <p:attrName>ppt_y</p:attrName>
                                        </p:attrNameLst>
                                      </p:cBhvr>
                                      <p:tavLst>
                                        <p:tav tm="0">
                                          <p:val>
                                            <p:strVal val="#ppt_y+#ppt_h*1.125000"/>
                                          </p:val>
                                        </p:tav>
                                        <p:tav tm="100000">
                                          <p:val>
                                            <p:strVal val="#ppt_y"/>
                                          </p:val>
                                        </p:tav>
                                      </p:tavLst>
                                    </p:anim>
                                    <p:animEffect transition="in" filter="wipe(up)">
                                      <p:cBhvr>
                                        <p:cTn id="25" dur="500"/>
                                        <p:tgtEl>
                                          <p:spTgt spid="73"/>
                                        </p:tgtEl>
                                      </p:cBhvr>
                                    </p:animEffect>
                                  </p:childTnLst>
                                </p:cTn>
                              </p:par>
                            </p:childTnLst>
                          </p:cTn>
                        </p:par>
                        <p:par>
                          <p:cTn id="26" fill="hold">
                            <p:stCondLst>
                              <p:cond delay="1500"/>
                            </p:stCondLst>
                            <p:childTnLst>
                              <p:par>
                                <p:cTn id="27" presetID="12" presetClass="entr" presetSubtype="4" fill="hold" grpId="0" nodeType="after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additive="base">
                                        <p:cTn id="29" dur="500"/>
                                        <p:tgtEl>
                                          <p:spTgt spid="69"/>
                                        </p:tgtEl>
                                        <p:attrNameLst>
                                          <p:attrName>ppt_y</p:attrName>
                                        </p:attrNameLst>
                                      </p:cBhvr>
                                      <p:tavLst>
                                        <p:tav tm="0">
                                          <p:val>
                                            <p:strVal val="#ppt_y+#ppt_h*1.125000"/>
                                          </p:val>
                                        </p:tav>
                                        <p:tav tm="100000">
                                          <p:val>
                                            <p:strVal val="#ppt_y"/>
                                          </p:val>
                                        </p:tav>
                                      </p:tavLst>
                                    </p:anim>
                                    <p:animEffect transition="in" filter="wipe(up)">
                                      <p:cBhvr>
                                        <p:cTn id="30" dur="500"/>
                                        <p:tgtEl>
                                          <p:spTgt spid="69"/>
                                        </p:tgtEl>
                                      </p:cBhvr>
                                    </p:animEffect>
                                  </p:childTnLst>
                                </p:cTn>
                              </p:par>
                            </p:childTnLst>
                          </p:cTn>
                        </p:par>
                        <p:par>
                          <p:cTn id="31" fill="hold">
                            <p:stCondLst>
                              <p:cond delay="2000"/>
                            </p:stCondLst>
                            <p:childTnLst>
                              <p:par>
                                <p:cTn id="32" presetID="12" presetClass="entr" presetSubtype="4" fill="hold" grpId="0" nodeType="after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additive="base">
                                        <p:cTn id="34" dur="500"/>
                                        <p:tgtEl>
                                          <p:spTgt spid="70"/>
                                        </p:tgtEl>
                                        <p:attrNameLst>
                                          <p:attrName>ppt_y</p:attrName>
                                        </p:attrNameLst>
                                      </p:cBhvr>
                                      <p:tavLst>
                                        <p:tav tm="0">
                                          <p:val>
                                            <p:strVal val="#ppt_y+#ppt_h*1.125000"/>
                                          </p:val>
                                        </p:tav>
                                        <p:tav tm="100000">
                                          <p:val>
                                            <p:strVal val="#ppt_y"/>
                                          </p:val>
                                        </p:tav>
                                      </p:tavLst>
                                    </p:anim>
                                    <p:animEffect transition="in" filter="wipe(up)">
                                      <p:cBhvr>
                                        <p:cTn id="35" dur="500"/>
                                        <p:tgtEl>
                                          <p:spTgt spid="70"/>
                                        </p:tgtEl>
                                      </p:cBhvr>
                                    </p:animEffect>
                                  </p:childTnLst>
                                </p:cTn>
                              </p:par>
                            </p:childTnLst>
                          </p:cTn>
                        </p:par>
                        <p:par>
                          <p:cTn id="36" fill="hold">
                            <p:stCondLst>
                              <p:cond delay="2500"/>
                            </p:stCondLst>
                            <p:childTnLst>
                              <p:par>
                                <p:cTn id="37" presetID="12" presetClass="entr" presetSubtype="4" fill="hold" grpId="0" nodeType="afterEffect">
                                  <p:stCondLst>
                                    <p:cond delay="0"/>
                                  </p:stCondLst>
                                  <p:childTnLst>
                                    <p:set>
                                      <p:cBhvr>
                                        <p:cTn id="38" dur="1" fill="hold">
                                          <p:stCondLst>
                                            <p:cond delay="0"/>
                                          </p:stCondLst>
                                        </p:cTn>
                                        <p:tgtEl>
                                          <p:spTgt spid="71"/>
                                        </p:tgtEl>
                                        <p:attrNameLst>
                                          <p:attrName>style.visibility</p:attrName>
                                        </p:attrNameLst>
                                      </p:cBhvr>
                                      <p:to>
                                        <p:strVal val="visible"/>
                                      </p:to>
                                    </p:set>
                                    <p:anim calcmode="lin" valueType="num">
                                      <p:cBhvr additive="base">
                                        <p:cTn id="39" dur="500"/>
                                        <p:tgtEl>
                                          <p:spTgt spid="71"/>
                                        </p:tgtEl>
                                        <p:attrNameLst>
                                          <p:attrName>ppt_y</p:attrName>
                                        </p:attrNameLst>
                                      </p:cBhvr>
                                      <p:tavLst>
                                        <p:tav tm="0">
                                          <p:val>
                                            <p:strVal val="#ppt_y+#ppt_h*1.125000"/>
                                          </p:val>
                                        </p:tav>
                                        <p:tav tm="100000">
                                          <p:val>
                                            <p:strVal val="#ppt_y"/>
                                          </p:val>
                                        </p:tav>
                                      </p:tavLst>
                                    </p:anim>
                                    <p:animEffect transition="in" filter="wipe(up)">
                                      <p:cBhvr>
                                        <p:cTn id="40" dur="500"/>
                                        <p:tgtEl>
                                          <p:spTgt spid="7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5"/>
                                        </p:tgtEl>
                                        <p:attrNameLst>
                                          <p:attrName>style.visibility</p:attrName>
                                        </p:attrNameLst>
                                      </p:cBhvr>
                                      <p:to>
                                        <p:strVal val="visible"/>
                                      </p:to>
                                    </p:set>
                                    <p:animEffect transition="in" filter="fade">
                                      <p:cBhvr>
                                        <p:cTn id="46" dur="500"/>
                                        <p:tgtEl>
                                          <p:spTgt spid="7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6"/>
                                        </p:tgtEl>
                                        <p:attrNameLst>
                                          <p:attrName>style.visibility</p:attrName>
                                        </p:attrNameLst>
                                      </p:cBhvr>
                                      <p:to>
                                        <p:strVal val="visible"/>
                                      </p:to>
                                    </p:set>
                                    <p:animEffect transition="in" filter="fade">
                                      <p:cBhvr>
                                        <p:cTn id="49" dur="500"/>
                                        <p:tgtEl>
                                          <p:spTgt spid="7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7"/>
                                        </p:tgtEl>
                                        <p:attrNameLst>
                                          <p:attrName>style.visibility</p:attrName>
                                        </p:attrNameLst>
                                      </p:cBhvr>
                                      <p:to>
                                        <p:strVal val="visible"/>
                                      </p:to>
                                    </p:set>
                                    <p:animEffect transition="in" filter="fade">
                                      <p:cBhvr>
                                        <p:cTn id="52" dur="500"/>
                                        <p:tgtEl>
                                          <p:spTgt spid="77"/>
                                        </p:tgtEl>
                                      </p:cBhvr>
                                    </p:animEffect>
                                  </p:childTnLst>
                                </p:cTn>
                              </p:par>
                            </p:childTnLst>
                          </p:cTn>
                        </p:par>
                        <p:par>
                          <p:cTn id="53" fill="hold">
                            <p:stCondLst>
                              <p:cond delay="3000"/>
                            </p:stCondLst>
                            <p:childTnLst>
                              <p:par>
                                <p:cTn id="54" presetID="47" presetClass="entr" presetSubtype="0" fill="hold" grpId="0" nodeType="afterEffect">
                                  <p:stCondLst>
                                    <p:cond delay="0"/>
                                  </p:stCondLst>
                                  <p:childTnLst>
                                    <p:set>
                                      <p:cBhvr>
                                        <p:cTn id="55" dur="1" fill="hold">
                                          <p:stCondLst>
                                            <p:cond delay="0"/>
                                          </p:stCondLst>
                                        </p:cTn>
                                        <p:tgtEl>
                                          <p:spTgt spid="78"/>
                                        </p:tgtEl>
                                        <p:attrNameLst>
                                          <p:attrName>style.visibility</p:attrName>
                                        </p:attrNameLst>
                                      </p:cBhvr>
                                      <p:to>
                                        <p:strVal val="visible"/>
                                      </p:to>
                                    </p:set>
                                    <p:animEffect transition="in" filter="fade">
                                      <p:cBhvr>
                                        <p:cTn id="56" dur="500"/>
                                        <p:tgtEl>
                                          <p:spTgt spid="78"/>
                                        </p:tgtEl>
                                      </p:cBhvr>
                                    </p:animEffect>
                                    <p:anim calcmode="lin" valueType="num">
                                      <p:cBhvr>
                                        <p:cTn id="57" dur="500" fill="hold"/>
                                        <p:tgtEl>
                                          <p:spTgt spid="78"/>
                                        </p:tgtEl>
                                        <p:attrNameLst>
                                          <p:attrName>ppt_x</p:attrName>
                                        </p:attrNameLst>
                                      </p:cBhvr>
                                      <p:tavLst>
                                        <p:tav tm="0">
                                          <p:val>
                                            <p:strVal val="#ppt_x"/>
                                          </p:val>
                                        </p:tav>
                                        <p:tav tm="100000">
                                          <p:val>
                                            <p:strVal val="#ppt_x"/>
                                          </p:val>
                                        </p:tav>
                                      </p:tavLst>
                                    </p:anim>
                                    <p:anim calcmode="lin" valueType="num">
                                      <p:cBhvr>
                                        <p:cTn id="58" dur="500" fill="hold"/>
                                        <p:tgtEl>
                                          <p:spTgt spid="78"/>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79"/>
                                        </p:tgtEl>
                                        <p:attrNameLst>
                                          <p:attrName>style.visibility</p:attrName>
                                        </p:attrNameLst>
                                      </p:cBhvr>
                                      <p:to>
                                        <p:strVal val="visible"/>
                                      </p:to>
                                    </p:set>
                                    <p:animEffect transition="in" filter="fade">
                                      <p:cBhvr>
                                        <p:cTn id="61" dur="500"/>
                                        <p:tgtEl>
                                          <p:spTgt spid="79"/>
                                        </p:tgtEl>
                                      </p:cBhvr>
                                    </p:animEffect>
                                    <p:anim calcmode="lin" valueType="num">
                                      <p:cBhvr>
                                        <p:cTn id="62" dur="500" fill="hold"/>
                                        <p:tgtEl>
                                          <p:spTgt spid="79"/>
                                        </p:tgtEl>
                                        <p:attrNameLst>
                                          <p:attrName>ppt_x</p:attrName>
                                        </p:attrNameLst>
                                      </p:cBhvr>
                                      <p:tavLst>
                                        <p:tav tm="0">
                                          <p:val>
                                            <p:strVal val="#ppt_x"/>
                                          </p:val>
                                        </p:tav>
                                        <p:tav tm="100000">
                                          <p:val>
                                            <p:strVal val="#ppt_x"/>
                                          </p:val>
                                        </p:tav>
                                      </p:tavLst>
                                    </p:anim>
                                    <p:anim calcmode="lin" valueType="num">
                                      <p:cBhvr>
                                        <p:cTn id="63" dur="500" fill="hold"/>
                                        <p:tgtEl>
                                          <p:spTgt spid="79"/>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80"/>
                                        </p:tgtEl>
                                        <p:attrNameLst>
                                          <p:attrName>style.visibility</p:attrName>
                                        </p:attrNameLst>
                                      </p:cBhvr>
                                      <p:to>
                                        <p:strVal val="visible"/>
                                      </p:to>
                                    </p:set>
                                    <p:animEffect transition="in" filter="fade">
                                      <p:cBhvr>
                                        <p:cTn id="66" dur="500"/>
                                        <p:tgtEl>
                                          <p:spTgt spid="80"/>
                                        </p:tgtEl>
                                      </p:cBhvr>
                                    </p:animEffect>
                                    <p:anim calcmode="lin" valueType="num">
                                      <p:cBhvr>
                                        <p:cTn id="67" dur="500" fill="hold"/>
                                        <p:tgtEl>
                                          <p:spTgt spid="80"/>
                                        </p:tgtEl>
                                        <p:attrNameLst>
                                          <p:attrName>ppt_x</p:attrName>
                                        </p:attrNameLst>
                                      </p:cBhvr>
                                      <p:tavLst>
                                        <p:tav tm="0">
                                          <p:val>
                                            <p:strVal val="#ppt_x"/>
                                          </p:val>
                                        </p:tav>
                                        <p:tav tm="100000">
                                          <p:val>
                                            <p:strVal val="#ppt_x"/>
                                          </p:val>
                                        </p:tav>
                                      </p:tavLst>
                                    </p:anim>
                                    <p:anim calcmode="lin" valueType="num">
                                      <p:cBhvr>
                                        <p:cTn id="68" dur="500" fill="hold"/>
                                        <p:tgtEl>
                                          <p:spTgt spid="80"/>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81"/>
                                        </p:tgtEl>
                                        <p:attrNameLst>
                                          <p:attrName>style.visibility</p:attrName>
                                        </p:attrNameLst>
                                      </p:cBhvr>
                                      <p:to>
                                        <p:strVal val="visible"/>
                                      </p:to>
                                    </p:set>
                                    <p:animEffect transition="in" filter="fade">
                                      <p:cBhvr>
                                        <p:cTn id="71" dur="500"/>
                                        <p:tgtEl>
                                          <p:spTgt spid="81"/>
                                        </p:tgtEl>
                                      </p:cBhvr>
                                    </p:animEffect>
                                    <p:anim calcmode="lin" valueType="num">
                                      <p:cBhvr>
                                        <p:cTn id="72" dur="500" fill="hold"/>
                                        <p:tgtEl>
                                          <p:spTgt spid="81"/>
                                        </p:tgtEl>
                                        <p:attrNameLst>
                                          <p:attrName>ppt_x</p:attrName>
                                        </p:attrNameLst>
                                      </p:cBhvr>
                                      <p:tavLst>
                                        <p:tav tm="0">
                                          <p:val>
                                            <p:strVal val="#ppt_x"/>
                                          </p:val>
                                        </p:tav>
                                        <p:tav tm="100000">
                                          <p:val>
                                            <p:strVal val="#ppt_x"/>
                                          </p:val>
                                        </p:tav>
                                      </p:tavLst>
                                    </p:anim>
                                    <p:anim calcmode="lin" valueType="num">
                                      <p:cBhvr>
                                        <p:cTn id="73" dur="500" fill="hold"/>
                                        <p:tgtEl>
                                          <p:spTgt spid="81"/>
                                        </p:tgtEl>
                                        <p:attrNameLst>
                                          <p:attrName>ppt_y</p:attrName>
                                        </p:attrNameLst>
                                      </p:cBhvr>
                                      <p:tavLst>
                                        <p:tav tm="0">
                                          <p:val>
                                            <p:strVal val="#ppt_y-.1"/>
                                          </p:val>
                                        </p:tav>
                                        <p:tav tm="100000">
                                          <p:val>
                                            <p:strVal val="#ppt_y"/>
                                          </p:val>
                                        </p:tav>
                                      </p:tavLst>
                                    </p:anim>
                                  </p:childTnLst>
                                </p:cTn>
                              </p:par>
                            </p:childTnLst>
                          </p:cTn>
                        </p:par>
                        <p:par>
                          <p:cTn id="74" fill="hold">
                            <p:stCondLst>
                              <p:cond delay="3500"/>
                            </p:stCondLst>
                            <p:childTnLst>
                              <p:par>
                                <p:cTn id="75" presetID="53" presetClass="entr" presetSubtype="16" fill="hold" nodeType="after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500" fill="hold"/>
                                        <p:tgtEl>
                                          <p:spTgt spid="25"/>
                                        </p:tgtEl>
                                        <p:attrNameLst>
                                          <p:attrName>ppt_w</p:attrName>
                                        </p:attrNameLst>
                                      </p:cBhvr>
                                      <p:tavLst>
                                        <p:tav tm="0">
                                          <p:val>
                                            <p:fltVal val="0"/>
                                          </p:val>
                                        </p:tav>
                                        <p:tav tm="100000">
                                          <p:val>
                                            <p:strVal val="#ppt_w"/>
                                          </p:val>
                                        </p:tav>
                                      </p:tavLst>
                                    </p:anim>
                                    <p:anim calcmode="lin" valueType="num">
                                      <p:cBhvr>
                                        <p:cTn id="78" dur="500" fill="hold"/>
                                        <p:tgtEl>
                                          <p:spTgt spid="25"/>
                                        </p:tgtEl>
                                        <p:attrNameLst>
                                          <p:attrName>ppt_h</p:attrName>
                                        </p:attrNameLst>
                                      </p:cBhvr>
                                      <p:tavLst>
                                        <p:tav tm="0">
                                          <p:val>
                                            <p:fltVal val="0"/>
                                          </p:val>
                                        </p:tav>
                                        <p:tav tm="100000">
                                          <p:val>
                                            <p:strVal val="#ppt_h"/>
                                          </p:val>
                                        </p:tav>
                                      </p:tavLst>
                                    </p:anim>
                                    <p:animEffect transition="in" filter="fade">
                                      <p:cBhvr>
                                        <p:cTn id="79" dur="500"/>
                                        <p:tgtEl>
                                          <p:spTgt spid="25"/>
                                        </p:tgtEl>
                                      </p:cBhvr>
                                    </p:animEffect>
                                  </p:childTnLst>
                                </p:cTn>
                              </p:par>
                            </p:childTnLst>
                          </p:cTn>
                        </p:par>
                        <p:par>
                          <p:cTn id="80" fill="hold">
                            <p:stCondLst>
                              <p:cond delay="4000"/>
                            </p:stCondLst>
                            <p:childTnLst>
                              <p:par>
                                <p:cTn id="81" presetID="12" presetClass="entr" presetSubtype="8" fill="hold" nodeType="afterEffect">
                                  <p:stCondLst>
                                    <p:cond delay="0"/>
                                  </p:stCondLst>
                                  <p:childTnLst>
                                    <p:set>
                                      <p:cBhvr>
                                        <p:cTn id="82" dur="1" fill="hold">
                                          <p:stCondLst>
                                            <p:cond delay="0"/>
                                          </p:stCondLst>
                                        </p:cTn>
                                        <p:tgtEl>
                                          <p:spTgt spid="86"/>
                                        </p:tgtEl>
                                        <p:attrNameLst>
                                          <p:attrName>style.visibility</p:attrName>
                                        </p:attrNameLst>
                                      </p:cBhvr>
                                      <p:to>
                                        <p:strVal val="visible"/>
                                      </p:to>
                                    </p:set>
                                    <p:anim calcmode="lin" valueType="num">
                                      <p:cBhvr additive="base">
                                        <p:cTn id="83" dur="500"/>
                                        <p:tgtEl>
                                          <p:spTgt spid="86"/>
                                        </p:tgtEl>
                                        <p:attrNameLst>
                                          <p:attrName>ppt_x</p:attrName>
                                        </p:attrNameLst>
                                      </p:cBhvr>
                                      <p:tavLst>
                                        <p:tav tm="0">
                                          <p:val>
                                            <p:strVal val="#ppt_x-#ppt_w*1.125000"/>
                                          </p:val>
                                        </p:tav>
                                        <p:tav tm="100000">
                                          <p:val>
                                            <p:strVal val="#ppt_x"/>
                                          </p:val>
                                        </p:tav>
                                      </p:tavLst>
                                    </p:anim>
                                    <p:animEffect transition="in" filter="wipe(right)">
                                      <p:cBhvr>
                                        <p:cTn id="84" dur="500"/>
                                        <p:tgtEl>
                                          <p:spTgt spid="86"/>
                                        </p:tgtEl>
                                      </p:cBhvr>
                                    </p:animEffect>
                                  </p:childTnLst>
                                </p:cTn>
                              </p:par>
                            </p:childTnLst>
                          </p:cTn>
                        </p:par>
                        <p:par>
                          <p:cTn id="85" fill="hold">
                            <p:stCondLst>
                              <p:cond delay="4500"/>
                            </p:stCondLst>
                            <p:childTnLst>
                              <p:par>
                                <p:cTn id="86" presetID="14" presetClass="entr" presetSubtype="10" fill="hold" grpId="0" nodeType="afterEffect">
                                  <p:stCondLst>
                                    <p:cond delay="0"/>
                                  </p:stCondLst>
                                  <p:childTnLst>
                                    <p:set>
                                      <p:cBhvr>
                                        <p:cTn id="87" dur="1" fill="hold">
                                          <p:stCondLst>
                                            <p:cond delay="0"/>
                                          </p:stCondLst>
                                        </p:cTn>
                                        <p:tgtEl>
                                          <p:spTgt spid="85"/>
                                        </p:tgtEl>
                                        <p:attrNameLst>
                                          <p:attrName>style.visibility</p:attrName>
                                        </p:attrNameLst>
                                      </p:cBhvr>
                                      <p:to>
                                        <p:strVal val="visible"/>
                                      </p:to>
                                    </p:set>
                                    <p:animEffect transition="in" filter="randombar(horizontal)">
                                      <p:cBhvr>
                                        <p:cTn id="88" dur="500"/>
                                        <p:tgtEl>
                                          <p:spTgt spid="85"/>
                                        </p:tgtEl>
                                      </p:cBhvr>
                                    </p:animEffect>
                                  </p:childTnLst>
                                </p:cTn>
                              </p:par>
                            </p:childTnLst>
                          </p:cTn>
                        </p:par>
                        <p:par>
                          <p:cTn id="89" fill="hold">
                            <p:stCondLst>
                              <p:cond delay="5000"/>
                            </p:stCondLst>
                            <p:childTnLst>
                              <p:par>
                                <p:cTn id="90" presetID="12" presetClass="entr" presetSubtype="4" fill="hold" grpId="0" nodeType="afterEffect">
                                  <p:stCondLst>
                                    <p:cond delay="0"/>
                                  </p:stCondLst>
                                  <p:iterate type="lt">
                                    <p:tmPct val="50000"/>
                                  </p:iterate>
                                  <p:childTnLst>
                                    <p:set>
                                      <p:cBhvr>
                                        <p:cTn id="91" dur="1" fill="hold">
                                          <p:stCondLst>
                                            <p:cond delay="0"/>
                                          </p:stCondLst>
                                        </p:cTn>
                                        <p:tgtEl>
                                          <p:spTgt spid="87"/>
                                        </p:tgtEl>
                                        <p:attrNameLst>
                                          <p:attrName>style.visibility</p:attrName>
                                        </p:attrNameLst>
                                      </p:cBhvr>
                                      <p:to>
                                        <p:strVal val="visible"/>
                                      </p:to>
                                    </p:set>
                                    <p:anim calcmode="lin" valueType="num">
                                      <p:cBhvr additive="base">
                                        <p:cTn id="92" dur="200"/>
                                        <p:tgtEl>
                                          <p:spTgt spid="87"/>
                                        </p:tgtEl>
                                        <p:attrNameLst>
                                          <p:attrName>ppt_y</p:attrName>
                                        </p:attrNameLst>
                                      </p:cBhvr>
                                      <p:tavLst>
                                        <p:tav tm="0">
                                          <p:val>
                                            <p:strVal val="#ppt_y+#ppt_h*1.125000"/>
                                          </p:val>
                                        </p:tav>
                                        <p:tav tm="100000">
                                          <p:val>
                                            <p:strVal val="#ppt_y"/>
                                          </p:val>
                                        </p:tav>
                                      </p:tavLst>
                                    </p:anim>
                                    <p:animEffect transition="in" filter="wipe(up)">
                                      <p:cBhvr>
                                        <p:cTn id="93" dur="200"/>
                                        <p:tgtEl>
                                          <p:spTgt spid="87"/>
                                        </p:tgtEl>
                                      </p:cBhvr>
                                    </p:animEffect>
                                  </p:childTnLst>
                                </p:cTn>
                              </p:par>
                            </p:childTnLst>
                          </p:cTn>
                        </p:par>
                        <p:par>
                          <p:cTn id="94" fill="hold">
                            <p:stCondLst>
                              <p:cond delay="6100"/>
                            </p:stCondLst>
                            <p:childTnLst>
                              <p:par>
                                <p:cTn id="95" presetID="14" presetClass="entr" presetSubtype="10" fill="hold" nodeType="after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randombar(horizontal)">
                                      <p:cBhvr>
                                        <p:cTn id="9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3" grpId="0" animBg="1"/>
      <p:bldP spid="64"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5" grpId="0"/>
      <p:bldP spid="8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6" name="心形 5"/>
          <p:cNvSpPr/>
          <p:nvPr/>
        </p:nvSpPr>
        <p:spPr>
          <a:xfrm>
            <a:off x="2311400" y="825500"/>
            <a:ext cx="774700" cy="711200"/>
          </a:xfrm>
          <a:prstGeom prst="hear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01</a:t>
            </a:r>
            <a:endParaRPr lang="zh-CN" altLang="en-US" sz="2400" b="1" dirty="0"/>
          </a:p>
        </p:txBody>
      </p:sp>
      <p:grpSp>
        <p:nvGrpSpPr>
          <p:cNvPr id="22" name="组合 21"/>
          <p:cNvGrpSpPr/>
          <p:nvPr/>
        </p:nvGrpSpPr>
        <p:grpSpPr>
          <a:xfrm>
            <a:off x="3233618" y="825500"/>
            <a:ext cx="3262432" cy="711200"/>
            <a:chOff x="3233618" y="825500"/>
            <a:chExt cx="3262432" cy="711200"/>
          </a:xfrm>
        </p:grpSpPr>
        <p:sp>
          <p:nvSpPr>
            <p:cNvPr id="11" name="文本框 10"/>
            <p:cNvSpPr txBox="1"/>
            <p:nvPr/>
          </p:nvSpPr>
          <p:spPr>
            <a:xfrm>
              <a:off x="3233618" y="825500"/>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3291820" y="1198146"/>
              <a:ext cx="2236510" cy="338554"/>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单击此处添加文字标题</a:t>
              </a:r>
              <a:endParaRPr lang="zh-CN" altLang="en-US" sz="1600" dirty="0">
                <a:latin typeface="微软雅黑" panose="020B0503020204020204" pitchFamily="34" charset="-122"/>
                <a:ea typeface="微软雅黑" panose="020B0503020204020204" pitchFamily="34" charset="-122"/>
              </a:endParaRPr>
            </a:p>
          </p:txBody>
        </p:sp>
      </p:grpSp>
      <p:sp>
        <p:nvSpPr>
          <p:cNvPr id="13" name="心形 12"/>
          <p:cNvSpPr/>
          <p:nvPr/>
        </p:nvSpPr>
        <p:spPr>
          <a:xfrm>
            <a:off x="2311400" y="1740019"/>
            <a:ext cx="774700" cy="711200"/>
          </a:xfrm>
          <a:prstGeom prst="hear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02</a:t>
            </a:r>
            <a:endParaRPr lang="zh-CN" altLang="en-US" sz="2400" b="1" dirty="0"/>
          </a:p>
        </p:txBody>
      </p:sp>
      <p:grpSp>
        <p:nvGrpSpPr>
          <p:cNvPr id="23" name="组合 22"/>
          <p:cNvGrpSpPr/>
          <p:nvPr/>
        </p:nvGrpSpPr>
        <p:grpSpPr>
          <a:xfrm>
            <a:off x="3233618" y="1740019"/>
            <a:ext cx="3262432" cy="711200"/>
            <a:chOff x="3233618" y="1740019"/>
            <a:chExt cx="3262432" cy="711200"/>
          </a:xfrm>
        </p:grpSpPr>
        <p:sp>
          <p:nvSpPr>
            <p:cNvPr id="14" name="文本框 13"/>
            <p:cNvSpPr txBox="1"/>
            <p:nvPr/>
          </p:nvSpPr>
          <p:spPr>
            <a:xfrm>
              <a:off x="3233618" y="1740019"/>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3291820" y="2112665"/>
              <a:ext cx="2236510" cy="338554"/>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单击此处添加文字标题</a:t>
              </a:r>
              <a:endParaRPr lang="zh-CN" altLang="en-US" sz="1600" dirty="0">
                <a:latin typeface="微软雅黑" panose="020B0503020204020204" pitchFamily="34" charset="-122"/>
                <a:ea typeface="微软雅黑" panose="020B0503020204020204" pitchFamily="34" charset="-122"/>
              </a:endParaRPr>
            </a:p>
          </p:txBody>
        </p:sp>
      </p:grpSp>
      <p:sp>
        <p:nvSpPr>
          <p:cNvPr id="16" name="心形 15"/>
          <p:cNvSpPr/>
          <p:nvPr/>
        </p:nvSpPr>
        <p:spPr>
          <a:xfrm>
            <a:off x="2311400" y="2650301"/>
            <a:ext cx="774700" cy="711200"/>
          </a:xfrm>
          <a:prstGeom prst="hear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03</a:t>
            </a:r>
            <a:endParaRPr lang="zh-CN" altLang="en-US" sz="2400" b="1" dirty="0"/>
          </a:p>
        </p:txBody>
      </p:sp>
      <p:grpSp>
        <p:nvGrpSpPr>
          <p:cNvPr id="24" name="组合 23"/>
          <p:cNvGrpSpPr/>
          <p:nvPr/>
        </p:nvGrpSpPr>
        <p:grpSpPr>
          <a:xfrm>
            <a:off x="3233618" y="2650301"/>
            <a:ext cx="3262432" cy="711200"/>
            <a:chOff x="3233618" y="2650301"/>
            <a:chExt cx="3262432" cy="711200"/>
          </a:xfrm>
        </p:grpSpPr>
        <p:sp>
          <p:nvSpPr>
            <p:cNvPr id="17" name="文本框 16"/>
            <p:cNvSpPr txBox="1"/>
            <p:nvPr/>
          </p:nvSpPr>
          <p:spPr>
            <a:xfrm>
              <a:off x="3233618" y="2650301"/>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
          <p:nvSpPr>
            <p:cNvPr id="18" name="文本框 17"/>
            <p:cNvSpPr txBox="1"/>
            <p:nvPr/>
          </p:nvSpPr>
          <p:spPr>
            <a:xfrm>
              <a:off x="3291820" y="3022947"/>
              <a:ext cx="2236510" cy="338554"/>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单击此处添加文字标题</a:t>
              </a:r>
              <a:endParaRPr lang="zh-CN" altLang="en-US" sz="1600" dirty="0">
                <a:latin typeface="微软雅黑" panose="020B0503020204020204" pitchFamily="34" charset="-122"/>
                <a:ea typeface="微软雅黑" panose="020B0503020204020204" pitchFamily="34" charset="-122"/>
              </a:endParaRPr>
            </a:p>
          </p:txBody>
        </p:sp>
      </p:grpSp>
      <p:sp>
        <p:nvSpPr>
          <p:cNvPr id="19" name="心形 18"/>
          <p:cNvSpPr/>
          <p:nvPr/>
        </p:nvSpPr>
        <p:spPr>
          <a:xfrm>
            <a:off x="2311400" y="3594684"/>
            <a:ext cx="774700" cy="711200"/>
          </a:xfrm>
          <a:prstGeom prst="hear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04</a:t>
            </a:r>
            <a:endParaRPr lang="zh-CN" altLang="en-US" sz="2400" b="1" dirty="0"/>
          </a:p>
        </p:txBody>
      </p:sp>
      <p:grpSp>
        <p:nvGrpSpPr>
          <p:cNvPr id="25" name="组合 24"/>
          <p:cNvGrpSpPr/>
          <p:nvPr/>
        </p:nvGrpSpPr>
        <p:grpSpPr>
          <a:xfrm>
            <a:off x="3233618" y="3594684"/>
            <a:ext cx="3262432" cy="711200"/>
            <a:chOff x="3233618" y="3594684"/>
            <a:chExt cx="3262432" cy="711200"/>
          </a:xfrm>
        </p:grpSpPr>
        <p:sp>
          <p:nvSpPr>
            <p:cNvPr id="20" name="文本框 19"/>
            <p:cNvSpPr txBox="1"/>
            <p:nvPr/>
          </p:nvSpPr>
          <p:spPr>
            <a:xfrm>
              <a:off x="3233618" y="3594684"/>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
          <p:nvSpPr>
            <p:cNvPr id="21" name="文本框 20"/>
            <p:cNvSpPr txBox="1"/>
            <p:nvPr/>
          </p:nvSpPr>
          <p:spPr>
            <a:xfrm>
              <a:off x="3291820" y="3967330"/>
              <a:ext cx="2236510" cy="338554"/>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单击此处添加文字标题</a:t>
              </a:r>
              <a:endParaRPr lang="zh-CN" altLang="en-US" sz="16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821491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anim calcmode="lin" valueType="num">
                                      <p:cBhvr>
                                        <p:cTn id="26" dur="1000" fill="hold"/>
                                        <p:tgtEl>
                                          <p:spTgt spid="19"/>
                                        </p:tgtEl>
                                        <p:attrNameLst>
                                          <p:attrName>ppt_x</p:attrName>
                                        </p:attrNameLst>
                                      </p:cBhvr>
                                      <p:tavLst>
                                        <p:tav tm="0">
                                          <p:val>
                                            <p:strVal val="#ppt_x"/>
                                          </p:val>
                                        </p:tav>
                                        <p:tav tm="100000">
                                          <p:val>
                                            <p:strVal val="#ppt_x"/>
                                          </p:val>
                                        </p:tav>
                                      </p:tavLst>
                                    </p:anim>
                                    <p:anim calcmode="lin" valueType="num">
                                      <p:cBhvr>
                                        <p:cTn id="27" dur="1000" fill="hold"/>
                                        <p:tgtEl>
                                          <p:spTgt spid="19"/>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750" fill="hold"/>
                                        <p:tgtEl>
                                          <p:spTgt spid="22"/>
                                        </p:tgtEl>
                                        <p:attrNameLst>
                                          <p:attrName>ppt_x</p:attrName>
                                        </p:attrNameLst>
                                      </p:cBhvr>
                                      <p:tavLst>
                                        <p:tav tm="0">
                                          <p:val>
                                            <p:strVal val="#ppt_x"/>
                                          </p:val>
                                        </p:tav>
                                        <p:tav tm="100000">
                                          <p:val>
                                            <p:strVal val="#ppt_x"/>
                                          </p:val>
                                        </p:tav>
                                      </p:tavLst>
                                    </p:anim>
                                    <p:anim calcmode="lin" valueType="num">
                                      <p:cBhvr additive="base">
                                        <p:cTn id="32" dur="750" fill="hold"/>
                                        <p:tgtEl>
                                          <p:spTgt spid="22"/>
                                        </p:tgtEl>
                                        <p:attrNameLst>
                                          <p:attrName>ppt_y</p:attrName>
                                        </p:attrNameLst>
                                      </p:cBhvr>
                                      <p:tavLst>
                                        <p:tav tm="0">
                                          <p:val>
                                            <p:strVal val="1+#ppt_h/2"/>
                                          </p:val>
                                        </p:tav>
                                        <p:tav tm="100000">
                                          <p:val>
                                            <p:strVal val="#ppt_y"/>
                                          </p:val>
                                        </p:tav>
                                      </p:tavLst>
                                    </p:anim>
                                  </p:childTnLst>
                                </p:cTn>
                              </p:par>
                            </p:childTnLst>
                          </p:cTn>
                        </p:par>
                        <p:par>
                          <p:cTn id="33" fill="hold">
                            <p:stCondLst>
                              <p:cond delay="4750"/>
                            </p:stCondLst>
                            <p:childTnLst>
                              <p:par>
                                <p:cTn id="34" presetID="2" presetClass="entr" presetSubtype="4"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750" fill="hold"/>
                                        <p:tgtEl>
                                          <p:spTgt spid="23"/>
                                        </p:tgtEl>
                                        <p:attrNameLst>
                                          <p:attrName>ppt_x</p:attrName>
                                        </p:attrNameLst>
                                      </p:cBhvr>
                                      <p:tavLst>
                                        <p:tav tm="0">
                                          <p:val>
                                            <p:strVal val="#ppt_x"/>
                                          </p:val>
                                        </p:tav>
                                        <p:tav tm="100000">
                                          <p:val>
                                            <p:strVal val="#ppt_x"/>
                                          </p:val>
                                        </p:tav>
                                      </p:tavLst>
                                    </p:anim>
                                    <p:anim calcmode="lin" valueType="num">
                                      <p:cBhvr additive="base">
                                        <p:cTn id="37" dur="750" fill="hold"/>
                                        <p:tgtEl>
                                          <p:spTgt spid="23"/>
                                        </p:tgtEl>
                                        <p:attrNameLst>
                                          <p:attrName>ppt_y</p:attrName>
                                        </p:attrNameLst>
                                      </p:cBhvr>
                                      <p:tavLst>
                                        <p:tav tm="0">
                                          <p:val>
                                            <p:strVal val="1+#ppt_h/2"/>
                                          </p:val>
                                        </p:tav>
                                        <p:tav tm="100000">
                                          <p:val>
                                            <p:strVal val="#ppt_y"/>
                                          </p:val>
                                        </p:tav>
                                      </p:tavLst>
                                    </p:anim>
                                  </p:childTnLst>
                                </p:cTn>
                              </p:par>
                            </p:childTnLst>
                          </p:cTn>
                        </p:par>
                        <p:par>
                          <p:cTn id="38" fill="hold">
                            <p:stCondLst>
                              <p:cond delay="5500"/>
                            </p:stCondLst>
                            <p:childTnLst>
                              <p:par>
                                <p:cTn id="39" presetID="2" presetClass="entr" presetSubtype="4"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750" fill="hold"/>
                                        <p:tgtEl>
                                          <p:spTgt spid="24"/>
                                        </p:tgtEl>
                                        <p:attrNameLst>
                                          <p:attrName>ppt_x</p:attrName>
                                        </p:attrNameLst>
                                      </p:cBhvr>
                                      <p:tavLst>
                                        <p:tav tm="0">
                                          <p:val>
                                            <p:strVal val="#ppt_x"/>
                                          </p:val>
                                        </p:tav>
                                        <p:tav tm="100000">
                                          <p:val>
                                            <p:strVal val="#ppt_x"/>
                                          </p:val>
                                        </p:tav>
                                      </p:tavLst>
                                    </p:anim>
                                    <p:anim calcmode="lin" valueType="num">
                                      <p:cBhvr additive="base">
                                        <p:cTn id="42" dur="750" fill="hold"/>
                                        <p:tgtEl>
                                          <p:spTgt spid="24"/>
                                        </p:tgtEl>
                                        <p:attrNameLst>
                                          <p:attrName>ppt_y</p:attrName>
                                        </p:attrNameLst>
                                      </p:cBhvr>
                                      <p:tavLst>
                                        <p:tav tm="0">
                                          <p:val>
                                            <p:strVal val="1+#ppt_h/2"/>
                                          </p:val>
                                        </p:tav>
                                        <p:tav tm="100000">
                                          <p:val>
                                            <p:strVal val="#ppt_y"/>
                                          </p:val>
                                        </p:tav>
                                      </p:tavLst>
                                    </p:anim>
                                  </p:childTnLst>
                                </p:cTn>
                              </p:par>
                            </p:childTnLst>
                          </p:cTn>
                        </p:par>
                        <p:par>
                          <p:cTn id="43" fill="hold">
                            <p:stCondLst>
                              <p:cond delay="6250"/>
                            </p:stCondLst>
                            <p:childTnLst>
                              <p:par>
                                <p:cTn id="44" presetID="2" presetClass="entr" presetSubtype="4"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750" fill="hold"/>
                                        <p:tgtEl>
                                          <p:spTgt spid="25"/>
                                        </p:tgtEl>
                                        <p:attrNameLst>
                                          <p:attrName>ppt_x</p:attrName>
                                        </p:attrNameLst>
                                      </p:cBhvr>
                                      <p:tavLst>
                                        <p:tav tm="0">
                                          <p:val>
                                            <p:strVal val="#ppt_x"/>
                                          </p:val>
                                        </p:tav>
                                        <p:tav tm="100000">
                                          <p:val>
                                            <p:strVal val="#ppt_x"/>
                                          </p:val>
                                        </p:tav>
                                      </p:tavLst>
                                    </p:anim>
                                    <p:anim calcmode="lin" valueType="num">
                                      <p:cBhvr additive="base">
                                        <p:cTn id="47" dur="75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animBg="1"/>
      <p:bldP spid="16" grpId="0" animBg="1"/>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圆角矩形 32"/>
          <p:cNvSpPr/>
          <p:nvPr/>
        </p:nvSpPr>
        <p:spPr>
          <a:xfrm>
            <a:off x="4826092" y="1286334"/>
            <a:ext cx="2607746" cy="3058063"/>
          </a:xfrm>
          <a:prstGeom prst="roundRect">
            <a:avLst/>
          </a:prstGeom>
          <a:solidFill>
            <a:schemeClr val="bg1"/>
          </a:solidFill>
          <a:ln w="34925">
            <a:solidFill>
              <a:srgbClr val="D60C0C"/>
            </a:solid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p>
        </p:txBody>
      </p:sp>
      <p:grpSp>
        <p:nvGrpSpPr>
          <p:cNvPr id="119" name="组合 118"/>
          <p:cNvGrpSpPr/>
          <p:nvPr/>
        </p:nvGrpSpPr>
        <p:grpSpPr>
          <a:xfrm flipH="1">
            <a:off x="3611730" y="1863780"/>
            <a:ext cx="1214362" cy="1871266"/>
            <a:chOff x="12217719" y="5060397"/>
            <a:chExt cx="3612127" cy="5451720"/>
          </a:xfrm>
        </p:grpSpPr>
        <p:cxnSp>
          <p:nvCxnSpPr>
            <p:cNvPr id="120" name="直接箭头连接符 119"/>
            <p:cNvCxnSpPr/>
            <p:nvPr/>
          </p:nvCxnSpPr>
          <p:spPr>
            <a:xfrm>
              <a:off x="12217719" y="7671581"/>
              <a:ext cx="2658610" cy="20846"/>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121" name="直接箭头连接符 120"/>
            <p:cNvCxnSpPr/>
            <p:nvPr/>
          </p:nvCxnSpPr>
          <p:spPr>
            <a:xfrm flipV="1">
              <a:off x="12217719" y="5060397"/>
              <a:ext cx="3612127" cy="263203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122" name="直接箭头连接符 121"/>
            <p:cNvCxnSpPr/>
            <p:nvPr/>
          </p:nvCxnSpPr>
          <p:spPr>
            <a:xfrm>
              <a:off x="12217719" y="7692427"/>
              <a:ext cx="3539851" cy="281969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grpSp>
      <p:sp>
        <p:nvSpPr>
          <p:cNvPr id="12" name="椭圆 11"/>
          <p:cNvSpPr/>
          <p:nvPr/>
        </p:nvSpPr>
        <p:spPr>
          <a:xfrm>
            <a:off x="1571433" y="1692412"/>
            <a:ext cx="2066813" cy="2110173"/>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p>
        </p:txBody>
      </p:sp>
      <p:sp>
        <p:nvSpPr>
          <p:cNvPr id="70" name="TextBox 69"/>
          <p:cNvSpPr txBox="1"/>
          <p:nvPr/>
        </p:nvSpPr>
        <p:spPr>
          <a:xfrm>
            <a:off x="2071307" y="2216041"/>
            <a:ext cx="1118989" cy="1071545"/>
          </a:xfrm>
          <a:prstGeom prst="rect">
            <a:avLst/>
          </a:prstGeom>
          <a:noFill/>
          <a:ln>
            <a:noFill/>
          </a:ln>
        </p:spPr>
        <p:txBody>
          <a:bodyPr wrap="square" lIns="32227" tIns="16114" rIns="32227" bIns="16114" rtlCol="0">
            <a:spAutoFit/>
          </a:bodyPr>
          <a:lstStyle/>
          <a:p>
            <a:r>
              <a:rPr lang="zh-CN" altLang="en-US" sz="3376" b="1" dirty="0">
                <a:solidFill>
                  <a:schemeClr val="bg1"/>
                </a:solidFill>
                <a:latin typeface="微软雅黑" pitchFamily="34" charset="-122"/>
                <a:ea typeface="微软雅黑" pitchFamily="34" charset="-122"/>
              </a:rPr>
              <a:t>市场调查</a:t>
            </a:r>
            <a:endParaRPr lang="en-US" altLang="zh-CN" sz="3376" b="1" dirty="0">
              <a:solidFill>
                <a:schemeClr val="bg1"/>
              </a:solidFill>
              <a:latin typeface="微软雅黑" pitchFamily="34" charset="-122"/>
              <a:ea typeface="微软雅黑" pitchFamily="34" charset="-122"/>
            </a:endParaRPr>
          </a:p>
        </p:txBody>
      </p:sp>
      <p:grpSp>
        <p:nvGrpSpPr>
          <p:cNvPr id="17" name="组合 16"/>
          <p:cNvGrpSpPr/>
          <p:nvPr/>
        </p:nvGrpSpPr>
        <p:grpSpPr>
          <a:xfrm>
            <a:off x="4995850" y="1551155"/>
            <a:ext cx="2147799" cy="402987"/>
            <a:chOff x="13212865" y="4125876"/>
            <a:chExt cx="5832731" cy="1071893"/>
          </a:xfrm>
        </p:grpSpPr>
        <p:sp>
          <p:nvSpPr>
            <p:cNvPr id="13" name="矩形 12"/>
            <p:cNvSpPr/>
            <p:nvPr/>
          </p:nvSpPr>
          <p:spPr>
            <a:xfrm>
              <a:off x="13789012" y="4125876"/>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43" name="TextBox 42"/>
            <p:cNvSpPr txBox="1"/>
            <p:nvPr/>
          </p:nvSpPr>
          <p:spPr>
            <a:xfrm>
              <a:off x="14494247" y="4261101"/>
              <a:ext cx="3846115" cy="936668"/>
            </a:xfrm>
            <a:prstGeom prst="rect">
              <a:avLst/>
            </a:prstGeom>
            <a:noFill/>
          </p:spPr>
          <p:txBody>
            <a:bodyPr wrap="square" rtlCol="0">
              <a:spAutoFit/>
            </a:bodyPr>
            <a:lstStyle/>
            <a:p>
              <a:r>
                <a:rPr lang="zh-CN" altLang="en-US" sz="844" dirty="0">
                  <a:latin typeface="微软雅黑" pitchFamily="34" charset="-122"/>
                  <a:ea typeface="微软雅黑" pitchFamily="34" charset="-122"/>
                </a:rPr>
                <a:t>买衣服地方太远，时间不够</a:t>
              </a:r>
            </a:p>
          </p:txBody>
        </p:sp>
        <p:sp>
          <p:nvSpPr>
            <p:cNvPr id="109" name="等腰三角形 108"/>
            <p:cNvSpPr/>
            <p:nvPr/>
          </p:nvSpPr>
          <p:spPr>
            <a:xfrm rot="16200000">
              <a:off x="13318253" y="4228374"/>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16" name="组合 15"/>
          <p:cNvGrpSpPr/>
          <p:nvPr/>
        </p:nvGrpSpPr>
        <p:grpSpPr>
          <a:xfrm>
            <a:off x="4995850" y="1987933"/>
            <a:ext cx="2147799" cy="421678"/>
            <a:chOff x="13212865" y="5287652"/>
            <a:chExt cx="5832731" cy="1121609"/>
          </a:xfrm>
        </p:grpSpPr>
        <p:sp>
          <p:nvSpPr>
            <p:cNvPr id="101" name="矩形 100"/>
            <p:cNvSpPr/>
            <p:nvPr/>
          </p:nvSpPr>
          <p:spPr>
            <a:xfrm>
              <a:off x="13789012" y="5287652"/>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42" name="TextBox 41"/>
            <p:cNvSpPr txBox="1"/>
            <p:nvPr/>
          </p:nvSpPr>
          <p:spPr>
            <a:xfrm>
              <a:off x="14593581" y="5472593"/>
              <a:ext cx="3647449" cy="936668"/>
            </a:xfrm>
            <a:prstGeom prst="rect">
              <a:avLst/>
            </a:prstGeom>
            <a:noFill/>
          </p:spPr>
          <p:txBody>
            <a:bodyPr wrap="square" rtlCol="0">
              <a:spAutoFit/>
            </a:bodyPr>
            <a:lstStyle/>
            <a:p>
              <a:r>
                <a:rPr lang="zh-CN" altLang="en-US" sz="844" dirty="0">
                  <a:latin typeface="微软雅黑" pitchFamily="34" charset="-122"/>
                  <a:ea typeface="微软雅黑" pitchFamily="34" charset="-122"/>
                </a:rPr>
                <a:t>那里人太多，吃饭没地方</a:t>
              </a:r>
            </a:p>
          </p:txBody>
        </p:sp>
        <p:sp>
          <p:nvSpPr>
            <p:cNvPr id="110" name="等腰三角形 109"/>
            <p:cNvSpPr/>
            <p:nvPr/>
          </p:nvSpPr>
          <p:spPr>
            <a:xfrm rot="16200000">
              <a:off x="13318253" y="5415996"/>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15" name="组合 14"/>
          <p:cNvGrpSpPr/>
          <p:nvPr/>
        </p:nvGrpSpPr>
        <p:grpSpPr>
          <a:xfrm>
            <a:off x="4995850" y="2424711"/>
            <a:ext cx="2147799" cy="410106"/>
            <a:chOff x="13212865" y="6449428"/>
            <a:chExt cx="5832731" cy="1090829"/>
          </a:xfrm>
        </p:grpSpPr>
        <p:sp>
          <p:nvSpPr>
            <p:cNvPr id="102" name="矩形 101"/>
            <p:cNvSpPr/>
            <p:nvPr/>
          </p:nvSpPr>
          <p:spPr>
            <a:xfrm>
              <a:off x="13789012" y="6449428"/>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56" name="TextBox 55"/>
            <p:cNvSpPr txBox="1"/>
            <p:nvPr/>
          </p:nvSpPr>
          <p:spPr>
            <a:xfrm>
              <a:off x="14162342" y="6603589"/>
              <a:ext cx="4509927" cy="936668"/>
            </a:xfrm>
            <a:prstGeom prst="rect">
              <a:avLst/>
            </a:prstGeom>
            <a:noFill/>
          </p:spPr>
          <p:txBody>
            <a:bodyPr wrap="square" rtlCol="0">
              <a:spAutoFit/>
            </a:bodyPr>
            <a:lstStyle/>
            <a:p>
              <a:r>
                <a:rPr lang="zh-CN" altLang="en-US" sz="844" dirty="0">
                  <a:latin typeface="微软雅黑" pitchFamily="34" charset="-122"/>
                  <a:ea typeface="微软雅黑" pitchFamily="34" charset="-122"/>
                </a:rPr>
                <a:t>互联网发展迅速，快递数量增加</a:t>
              </a:r>
            </a:p>
          </p:txBody>
        </p:sp>
        <p:sp>
          <p:nvSpPr>
            <p:cNvPr id="111" name="等腰三角形 110"/>
            <p:cNvSpPr/>
            <p:nvPr/>
          </p:nvSpPr>
          <p:spPr>
            <a:xfrm rot="16200000">
              <a:off x="13318253" y="6544096"/>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18" name="组合 17"/>
          <p:cNvGrpSpPr/>
          <p:nvPr/>
        </p:nvGrpSpPr>
        <p:grpSpPr>
          <a:xfrm>
            <a:off x="4995850" y="2861488"/>
            <a:ext cx="2147799" cy="394789"/>
            <a:chOff x="13212865" y="7611204"/>
            <a:chExt cx="5832731" cy="1050088"/>
          </a:xfrm>
        </p:grpSpPr>
        <p:sp>
          <p:nvSpPr>
            <p:cNvPr id="103" name="矩形 102"/>
            <p:cNvSpPr/>
            <p:nvPr/>
          </p:nvSpPr>
          <p:spPr>
            <a:xfrm>
              <a:off x="13789012" y="7611204"/>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51" name="TextBox 50"/>
            <p:cNvSpPr txBox="1"/>
            <p:nvPr/>
          </p:nvSpPr>
          <p:spPr>
            <a:xfrm>
              <a:off x="14465632" y="7724624"/>
              <a:ext cx="3903345" cy="936668"/>
            </a:xfrm>
            <a:prstGeom prst="rect">
              <a:avLst/>
            </a:prstGeom>
            <a:noFill/>
          </p:spPr>
          <p:txBody>
            <a:bodyPr wrap="square" rtlCol="0">
              <a:spAutoFit/>
            </a:bodyPr>
            <a:lstStyle/>
            <a:p>
              <a:r>
                <a:rPr lang="zh-CN" altLang="en-US" sz="844" dirty="0">
                  <a:latin typeface="微软雅黑" pitchFamily="34" charset="-122"/>
                  <a:ea typeface="微软雅黑" pitchFamily="34" charset="-122"/>
                </a:rPr>
                <a:t>吃饭地方太远，为吃饭发愁</a:t>
              </a:r>
            </a:p>
          </p:txBody>
        </p:sp>
        <p:sp>
          <p:nvSpPr>
            <p:cNvPr id="112" name="等腰三角形 111"/>
            <p:cNvSpPr/>
            <p:nvPr/>
          </p:nvSpPr>
          <p:spPr>
            <a:xfrm rot="16200000">
              <a:off x="13318253" y="7713702"/>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20" name="组合 19"/>
          <p:cNvGrpSpPr/>
          <p:nvPr/>
        </p:nvGrpSpPr>
        <p:grpSpPr>
          <a:xfrm>
            <a:off x="4995850" y="3298267"/>
            <a:ext cx="2147799" cy="410106"/>
            <a:chOff x="13212865" y="8772980"/>
            <a:chExt cx="5832731" cy="1090829"/>
          </a:xfrm>
        </p:grpSpPr>
        <p:sp>
          <p:nvSpPr>
            <p:cNvPr id="104" name="矩形 103"/>
            <p:cNvSpPr/>
            <p:nvPr/>
          </p:nvSpPr>
          <p:spPr>
            <a:xfrm>
              <a:off x="13789012" y="8772980"/>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53" name="TextBox 52"/>
            <p:cNvSpPr txBox="1"/>
            <p:nvPr/>
          </p:nvSpPr>
          <p:spPr>
            <a:xfrm>
              <a:off x="14728914" y="8927141"/>
              <a:ext cx="3376780" cy="936668"/>
            </a:xfrm>
            <a:prstGeom prst="rect">
              <a:avLst/>
            </a:prstGeom>
            <a:noFill/>
          </p:spPr>
          <p:txBody>
            <a:bodyPr wrap="square" rtlCol="0">
              <a:spAutoFit/>
            </a:bodyPr>
            <a:lstStyle/>
            <a:p>
              <a:r>
                <a:rPr lang="zh-CN" altLang="en-US" sz="844" dirty="0">
                  <a:latin typeface="微软雅黑" pitchFamily="34" charset="-122"/>
                  <a:ea typeface="微软雅黑" pitchFamily="34" charset="-122"/>
                </a:rPr>
                <a:t>直销店比商品东西还贵</a:t>
              </a:r>
            </a:p>
          </p:txBody>
        </p:sp>
        <p:sp>
          <p:nvSpPr>
            <p:cNvPr id="113" name="等腰三角形 112"/>
            <p:cNvSpPr/>
            <p:nvPr/>
          </p:nvSpPr>
          <p:spPr>
            <a:xfrm rot="16200000">
              <a:off x="13318253" y="8875478"/>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dirty="0"/>
            </a:p>
          </p:txBody>
        </p:sp>
      </p:grpSp>
      <p:grpSp>
        <p:nvGrpSpPr>
          <p:cNvPr id="23" name="组合 22"/>
          <p:cNvGrpSpPr/>
          <p:nvPr/>
        </p:nvGrpSpPr>
        <p:grpSpPr>
          <a:xfrm>
            <a:off x="4995850" y="3735046"/>
            <a:ext cx="2147799" cy="429507"/>
            <a:chOff x="13212865" y="9934758"/>
            <a:chExt cx="5832731" cy="1142433"/>
          </a:xfrm>
        </p:grpSpPr>
        <p:sp>
          <p:nvSpPr>
            <p:cNvPr id="105" name="矩形 104"/>
            <p:cNvSpPr/>
            <p:nvPr/>
          </p:nvSpPr>
          <p:spPr>
            <a:xfrm>
              <a:off x="13789012" y="9934758"/>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08" name="TextBox 107"/>
            <p:cNvSpPr txBox="1"/>
            <p:nvPr/>
          </p:nvSpPr>
          <p:spPr>
            <a:xfrm>
              <a:off x="14186338" y="10140523"/>
              <a:ext cx="4461930" cy="936668"/>
            </a:xfrm>
            <a:prstGeom prst="rect">
              <a:avLst/>
            </a:prstGeom>
            <a:noFill/>
          </p:spPr>
          <p:txBody>
            <a:bodyPr wrap="square" rtlCol="0">
              <a:spAutoFit/>
            </a:bodyPr>
            <a:lstStyle/>
            <a:p>
              <a:r>
                <a:rPr lang="zh-CN" altLang="en-US" sz="844" dirty="0">
                  <a:latin typeface="微软雅黑" pitchFamily="34" charset="-122"/>
                  <a:ea typeface="微软雅黑" pitchFamily="34" charset="-122"/>
                </a:rPr>
                <a:t>超市离家里太远，所以选择外购</a:t>
              </a:r>
            </a:p>
          </p:txBody>
        </p:sp>
        <p:sp>
          <p:nvSpPr>
            <p:cNvPr id="114" name="等腰三角形 113"/>
            <p:cNvSpPr/>
            <p:nvPr/>
          </p:nvSpPr>
          <p:spPr>
            <a:xfrm rot="16200000">
              <a:off x="13318253" y="10081027"/>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8" name="组合 7"/>
          <p:cNvGrpSpPr/>
          <p:nvPr/>
        </p:nvGrpSpPr>
        <p:grpSpPr>
          <a:xfrm>
            <a:off x="3005722" y="3262585"/>
            <a:ext cx="731776" cy="747128"/>
            <a:chOff x="7808316" y="8678071"/>
            <a:chExt cx="1987270" cy="1987270"/>
          </a:xfrm>
        </p:grpSpPr>
        <p:sp>
          <p:nvSpPr>
            <p:cNvPr id="14" name="椭圆 13"/>
            <p:cNvSpPr/>
            <p:nvPr/>
          </p:nvSpPr>
          <p:spPr>
            <a:xfrm>
              <a:off x="7808316" y="8678071"/>
              <a:ext cx="1987270" cy="1987270"/>
            </a:xfrm>
            <a:prstGeom prst="ellipse">
              <a:avLst/>
            </a:prstGeom>
            <a:solidFill>
              <a:schemeClr val="bg1"/>
            </a:solidFill>
            <a:ln>
              <a:solidFill>
                <a:srgbClr val="E934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15" name="TextBox 114"/>
            <p:cNvSpPr txBox="1"/>
            <p:nvPr/>
          </p:nvSpPr>
          <p:spPr>
            <a:xfrm>
              <a:off x="8188919" y="9326076"/>
              <a:ext cx="1606667" cy="830076"/>
            </a:xfrm>
            <a:prstGeom prst="rect">
              <a:avLst/>
            </a:prstGeom>
            <a:noFill/>
            <a:ln>
              <a:noFill/>
            </a:ln>
          </p:spPr>
          <p:txBody>
            <a:bodyPr wrap="square" rtlCol="0">
              <a:spAutoFit/>
            </a:bodyPr>
            <a:lstStyle/>
            <a:p>
              <a:r>
                <a:rPr lang="zh-CN" altLang="en-US" sz="1428" b="1" dirty="0">
                  <a:solidFill>
                    <a:srgbClr val="D60C0C"/>
                  </a:solidFill>
                  <a:latin typeface="微软雅黑" pitchFamily="34" charset="-122"/>
                  <a:ea typeface="微软雅黑" pitchFamily="34" charset="-122"/>
                </a:rPr>
                <a:t>超市</a:t>
              </a:r>
              <a:endParaRPr lang="en-US" altLang="zh-CN" sz="1428" b="1" dirty="0">
                <a:solidFill>
                  <a:srgbClr val="D60C0C"/>
                </a:solidFill>
                <a:latin typeface="微软雅黑" pitchFamily="34" charset="-122"/>
                <a:ea typeface="微软雅黑" pitchFamily="34" charset="-122"/>
              </a:endParaRPr>
            </a:p>
          </p:txBody>
        </p:sp>
      </p:grpSp>
      <p:grpSp>
        <p:nvGrpSpPr>
          <p:cNvPr id="4" name="组合 3"/>
          <p:cNvGrpSpPr/>
          <p:nvPr/>
        </p:nvGrpSpPr>
        <p:grpSpPr>
          <a:xfrm>
            <a:off x="3297394" y="2393643"/>
            <a:ext cx="753236" cy="747129"/>
            <a:chOff x="8600404" y="6301807"/>
            <a:chExt cx="2045548" cy="1987270"/>
          </a:xfrm>
        </p:grpSpPr>
        <p:sp>
          <p:nvSpPr>
            <p:cNvPr id="106" name="椭圆 105"/>
            <p:cNvSpPr/>
            <p:nvPr/>
          </p:nvSpPr>
          <p:spPr>
            <a:xfrm>
              <a:off x="8600404" y="6301807"/>
              <a:ext cx="1987270" cy="1987270"/>
            </a:xfrm>
            <a:prstGeom prst="ellipse">
              <a:avLst/>
            </a:prstGeom>
            <a:solidFill>
              <a:schemeClr val="bg1"/>
            </a:solidFill>
            <a:ln>
              <a:solidFill>
                <a:srgbClr val="E934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16" name="TextBox 115"/>
            <p:cNvSpPr txBox="1"/>
            <p:nvPr/>
          </p:nvSpPr>
          <p:spPr>
            <a:xfrm>
              <a:off x="8773743" y="6943760"/>
              <a:ext cx="1872209" cy="777373"/>
            </a:xfrm>
            <a:prstGeom prst="rect">
              <a:avLst/>
            </a:prstGeom>
            <a:noFill/>
            <a:ln>
              <a:noFill/>
            </a:ln>
          </p:spPr>
          <p:txBody>
            <a:bodyPr wrap="square" rtlCol="0">
              <a:spAutoFit/>
            </a:bodyPr>
            <a:lstStyle/>
            <a:p>
              <a:r>
                <a:rPr lang="zh-CN" altLang="en-US" sz="1299" b="1" dirty="0">
                  <a:solidFill>
                    <a:srgbClr val="D60C0C"/>
                  </a:solidFill>
                  <a:latin typeface="微软雅黑" pitchFamily="34" charset="-122"/>
                  <a:ea typeface="微软雅黑" pitchFamily="34" charset="-122"/>
                </a:rPr>
                <a:t>直营店</a:t>
              </a:r>
              <a:endParaRPr lang="en-US" altLang="zh-CN" sz="1299" b="1" dirty="0">
                <a:solidFill>
                  <a:srgbClr val="D60C0C"/>
                </a:solidFill>
                <a:latin typeface="微软雅黑" pitchFamily="34" charset="-122"/>
                <a:ea typeface="微软雅黑" pitchFamily="34" charset="-122"/>
              </a:endParaRPr>
            </a:p>
          </p:txBody>
        </p:sp>
      </p:grpSp>
      <p:grpSp>
        <p:nvGrpSpPr>
          <p:cNvPr id="3" name="组合 2"/>
          <p:cNvGrpSpPr/>
          <p:nvPr/>
        </p:nvGrpSpPr>
        <p:grpSpPr>
          <a:xfrm>
            <a:off x="2979206" y="1500268"/>
            <a:ext cx="731776" cy="805439"/>
            <a:chOff x="7736308" y="3925543"/>
            <a:chExt cx="1987270" cy="2142370"/>
          </a:xfrm>
        </p:grpSpPr>
        <p:sp>
          <p:nvSpPr>
            <p:cNvPr id="107" name="椭圆 106"/>
            <p:cNvSpPr/>
            <p:nvPr/>
          </p:nvSpPr>
          <p:spPr>
            <a:xfrm>
              <a:off x="7736308" y="3925543"/>
              <a:ext cx="1987270" cy="1987270"/>
            </a:xfrm>
            <a:prstGeom prst="ellipse">
              <a:avLst/>
            </a:prstGeom>
            <a:solidFill>
              <a:schemeClr val="bg1"/>
            </a:solidFill>
            <a:ln>
              <a:solidFill>
                <a:srgbClr val="E934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17" name="TextBox 116"/>
            <p:cNvSpPr txBox="1"/>
            <p:nvPr/>
          </p:nvSpPr>
          <p:spPr>
            <a:xfrm>
              <a:off x="7921240" y="4546933"/>
              <a:ext cx="1601171" cy="1520980"/>
            </a:xfrm>
            <a:prstGeom prst="rect">
              <a:avLst/>
            </a:prstGeom>
            <a:noFill/>
            <a:ln>
              <a:noFill/>
            </a:ln>
          </p:spPr>
          <p:txBody>
            <a:bodyPr wrap="square" rtlCol="0">
              <a:spAutoFit/>
            </a:bodyPr>
            <a:lstStyle/>
            <a:p>
              <a:r>
                <a:rPr lang="zh-CN" altLang="en-US" sz="1558" b="1" dirty="0">
                  <a:solidFill>
                    <a:srgbClr val="D60C0C"/>
                  </a:solidFill>
                  <a:latin typeface="微软雅黑" pitchFamily="34" charset="-122"/>
                  <a:ea typeface="微软雅黑" pitchFamily="34" charset="-122"/>
                </a:rPr>
                <a:t>门 店</a:t>
              </a:r>
              <a:endParaRPr lang="en-US" altLang="zh-CN" sz="1558" b="1" dirty="0">
                <a:solidFill>
                  <a:srgbClr val="D60C0C"/>
                </a:solidFill>
                <a:latin typeface="微软雅黑" pitchFamily="34" charset="-122"/>
                <a:ea typeface="微软雅黑" pitchFamily="34" charset="-122"/>
              </a:endParaRPr>
            </a:p>
          </p:txBody>
        </p:sp>
      </p:grpSp>
    </p:spTree>
    <p:extLst>
      <p:ext uri="{BB962C8B-B14F-4D97-AF65-F5344CB8AC3E}">
        <p14:creationId xmlns:p14="http://schemas.microsoft.com/office/powerpoint/2010/main" val="64960255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70"/>
                                        </p:tgtEl>
                                        <p:attrNameLst>
                                          <p:attrName>style.visibility</p:attrName>
                                        </p:attrNameLst>
                                      </p:cBhvr>
                                      <p:to>
                                        <p:strVal val="visible"/>
                                      </p:to>
                                    </p:set>
                                    <p:animEffect transition="in" filter="randombar(horizontal)">
                                      <p:cBhvr>
                                        <p:cTn id="13" dur="500"/>
                                        <p:tgtEl>
                                          <p:spTgt spid="70"/>
                                        </p:tgtEl>
                                      </p:cBhvr>
                                    </p:animEffect>
                                  </p:childTnLst>
                                </p:cTn>
                              </p:par>
                            </p:childTnLst>
                          </p:cTn>
                        </p:par>
                        <p:par>
                          <p:cTn id="14" fill="hold">
                            <p:stCondLst>
                              <p:cond delay="1000"/>
                            </p:stCondLst>
                            <p:childTnLst>
                              <p:par>
                                <p:cTn id="15" presetID="15"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 calcmode="lin" valueType="num">
                                      <p:cBhvr>
                                        <p:cTn id="1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21" fill="hold">
                            <p:stCondLst>
                              <p:cond delay="2000"/>
                            </p:stCondLst>
                            <p:childTnLst>
                              <p:par>
                                <p:cTn id="22" presetID="15" presetClass="entr" presetSubtype="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1000" fill="hold"/>
                                        <p:tgtEl>
                                          <p:spTgt spid="4"/>
                                        </p:tgtEl>
                                        <p:attrNameLst>
                                          <p:attrName>ppt_w</p:attrName>
                                        </p:attrNameLst>
                                      </p:cBhvr>
                                      <p:tavLst>
                                        <p:tav tm="0">
                                          <p:val>
                                            <p:fltVal val="0"/>
                                          </p:val>
                                        </p:tav>
                                        <p:tav tm="100000">
                                          <p:val>
                                            <p:strVal val="#ppt_w"/>
                                          </p:val>
                                        </p:tav>
                                      </p:tavLst>
                                    </p:anim>
                                    <p:anim calcmode="lin" valueType="num">
                                      <p:cBhvr>
                                        <p:cTn id="25" dur="1000" fill="hold"/>
                                        <p:tgtEl>
                                          <p:spTgt spid="4"/>
                                        </p:tgtEl>
                                        <p:attrNameLst>
                                          <p:attrName>ppt_h</p:attrName>
                                        </p:attrNameLst>
                                      </p:cBhvr>
                                      <p:tavLst>
                                        <p:tav tm="0">
                                          <p:val>
                                            <p:fltVal val="0"/>
                                          </p:val>
                                        </p:tav>
                                        <p:tav tm="100000">
                                          <p:val>
                                            <p:strVal val="#ppt_h"/>
                                          </p:val>
                                        </p:tav>
                                      </p:tavLst>
                                    </p:anim>
                                    <p:anim calcmode="lin" valueType="num">
                                      <p:cBhvr>
                                        <p:cTn id="26"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28" fill="hold">
                            <p:stCondLst>
                              <p:cond delay="3000"/>
                            </p:stCondLst>
                            <p:childTnLst>
                              <p:par>
                                <p:cTn id="29" presetID="15"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 calcmode="lin" valueType="num">
                                      <p:cBhvr>
                                        <p:cTn id="33"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35" fill="hold">
                            <p:stCondLst>
                              <p:cond delay="4000"/>
                            </p:stCondLst>
                            <p:childTnLst>
                              <p:par>
                                <p:cTn id="36" presetID="22" presetClass="entr" presetSubtype="8" fill="hold" nodeType="afterEffect">
                                  <p:stCondLst>
                                    <p:cond delay="0"/>
                                  </p:stCondLst>
                                  <p:childTnLst>
                                    <p:set>
                                      <p:cBhvr>
                                        <p:cTn id="37" dur="1" fill="hold">
                                          <p:stCondLst>
                                            <p:cond delay="0"/>
                                          </p:stCondLst>
                                        </p:cTn>
                                        <p:tgtEl>
                                          <p:spTgt spid="119"/>
                                        </p:tgtEl>
                                        <p:attrNameLst>
                                          <p:attrName>style.visibility</p:attrName>
                                        </p:attrNameLst>
                                      </p:cBhvr>
                                      <p:to>
                                        <p:strVal val="visible"/>
                                      </p:to>
                                    </p:set>
                                    <p:animEffect transition="in" filter="wipe(left)">
                                      <p:cBhvr>
                                        <p:cTn id="38" dur="500"/>
                                        <p:tgtEl>
                                          <p:spTgt spid="119"/>
                                        </p:tgtEl>
                                      </p:cBhvr>
                                    </p:animEffect>
                                  </p:childTnLst>
                                </p:cTn>
                              </p:par>
                            </p:childTnLst>
                          </p:cTn>
                        </p:par>
                        <p:par>
                          <p:cTn id="39" fill="hold">
                            <p:stCondLst>
                              <p:cond delay="45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childTnLst>
                          </p:cTn>
                        </p:par>
                        <p:par>
                          <p:cTn id="45" fill="hold">
                            <p:stCondLst>
                              <p:cond delay="5000"/>
                            </p:stCondLst>
                            <p:childTnLst>
                              <p:par>
                                <p:cTn id="46" presetID="42" presetClass="entr" presetSubtype="0" fill="hold" nodeType="afterEffect">
                                  <p:stCondLst>
                                    <p:cond delay="10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anim calcmode="lin" valueType="num">
                                      <p:cBhvr>
                                        <p:cTn id="49" dur="500" fill="hold"/>
                                        <p:tgtEl>
                                          <p:spTgt spid="17"/>
                                        </p:tgtEl>
                                        <p:attrNameLst>
                                          <p:attrName>ppt_x</p:attrName>
                                        </p:attrNameLst>
                                      </p:cBhvr>
                                      <p:tavLst>
                                        <p:tav tm="0">
                                          <p:val>
                                            <p:strVal val="#ppt_x"/>
                                          </p:val>
                                        </p:tav>
                                        <p:tav tm="100000">
                                          <p:val>
                                            <p:strVal val="#ppt_x"/>
                                          </p:val>
                                        </p:tav>
                                      </p:tavLst>
                                    </p:anim>
                                    <p:anim calcmode="lin" valueType="num">
                                      <p:cBhvr>
                                        <p:cTn id="50" dur="500" fill="hold"/>
                                        <p:tgtEl>
                                          <p:spTgt spid="17"/>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20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anim calcmode="lin" valueType="num">
                                      <p:cBhvr>
                                        <p:cTn id="54" dur="500" fill="hold"/>
                                        <p:tgtEl>
                                          <p:spTgt spid="16"/>
                                        </p:tgtEl>
                                        <p:attrNameLst>
                                          <p:attrName>ppt_x</p:attrName>
                                        </p:attrNameLst>
                                      </p:cBhvr>
                                      <p:tavLst>
                                        <p:tav tm="0">
                                          <p:val>
                                            <p:strVal val="#ppt_x"/>
                                          </p:val>
                                        </p:tav>
                                        <p:tav tm="100000">
                                          <p:val>
                                            <p:strVal val="#ppt_x"/>
                                          </p:val>
                                        </p:tav>
                                      </p:tavLst>
                                    </p:anim>
                                    <p:anim calcmode="lin" valueType="num">
                                      <p:cBhvr>
                                        <p:cTn id="55" dur="500" fill="hold"/>
                                        <p:tgtEl>
                                          <p:spTgt spid="16"/>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40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500"/>
                                        <p:tgtEl>
                                          <p:spTgt spid="15"/>
                                        </p:tgtEl>
                                      </p:cBhvr>
                                    </p:animEffect>
                                    <p:anim calcmode="lin" valueType="num">
                                      <p:cBhvr>
                                        <p:cTn id="59" dur="500" fill="hold"/>
                                        <p:tgtEl>
                                          <p:spTgt spid="15"/>
                                        </p:tgtEl>
                                        <p:attrNameLst>
                                          <p:attrName>ppt_x</p:attrName>
                                        </p:attrNameLst>
                                      </p:cBhvr>
                                      <p:tavLst>
                                        <p:tav tm="0">
                                          <p:val>
                                            <p:strVal val="#ppt_x"/>
                                          </p:val>
                                        </p:tav>
                                        <p:tav tm="100000">
                                          <p:val>
                                            <p:strVal val="#ppt_x"/>
                                          </p:val>
                                        </p:tav>
                                      </p:tavLst>
                                    </p:anim>
                                    <p:anim calcmode="lin" valueType="num">
                                      <p:cBhvr>
                                        <p:cTn id="60" dur="500" fill="hold"/>
                                        <p:tgtEl>
                                          <p:spTgt spid="15"/>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60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anim calcmode="lin" valueType="num">
                                      <p:cBhvr>
                                        <p:cTn id="64" dur="500" fill="hold"/>
                                        <p:tgtEl>
                                          <p:spTgt spid="18"/>
                                        </p:tgtEl>
                                        <p:attrNameLst>
                                          <p:attrName>ppt_x</p:attrName>
                                        </p:attrNameLst>
                                      </p:cBhvr>
                                      <p:tavLst>
                                        <p:tav tm="0">
                                          <p:val>
                                            <p:strVal val="#ppt_x"/>
                                          </p:val>
                                        </p:tav>
                                        <p:tav tm="100000">
                                          <p:val>
                                            <p:strVal val="#ppt_x"/>
                                          </p:val>
                                        </p:tav>
                                      </p:tavLst>
                                    </p:anim>
                                    <p:anim calcmode="lin" valueType="num">
                                      <p:cBhvr>
                                        <p:cTn id="65" dur="500" fill="hold"/>
                                        <p:tgtEl>
                                          <p:spTgt spid="18"/>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80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anim calcmode="lin" valueType="num">
                                      <p:cBhvr>
                                        <p:cTn id="69" dur="500" fill="hold"/>
                                        <p:tgtEl>
                                          <p:spTgt spid="20"/>
                                        </p:tgtEl>
                                        <p:attrNameLst>
                                          <p:attrName>ppt_x</p:attrName>
                                        </p:attrNameLst>
                                      </p:cBhvr>
                                      <p:tavLst>
                                        <p:tav tm="0">
                                          <p:val>
                                            <p:strVal val="#ppt_x"/>
                                          </p:val>
                                        </p:tav>
                                        <p:tav tm="100000">
                                          <p:val>
                                            <p:strVal val="#ppt_x"/>
                                          </p:val>
                                        </p:tav>
                                      </p:tavLst>
                                    </p:anim>
                                    <p:anim calcmode="lin" valueType="num">
                                      <p:cBhvr>
                                        <p:cTn id="70" dur="500" fill="hold"/>
                                        <p:tgtEl>
                                          <p:spTgt spid="20"/>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92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500"/>
                                        <p:tgtEl>
                                          <p:spTgt spid="23"/>
                                        </p:tgtEl>
                                      </p:cBhvr>
                                    </p:animEffect>
                                    <p:anim calcmode="lin" valueType="num">
                                      <p:cBhvr>
                                        <p:cTn id="74" dur="500" fill="hold"/>
                                        <p:tgtEl>
                                          <p:spTgt spid="23"/>
                                        </p:tgtEl>
                                        <p:attrNameLst>
                                          <p:attrName>ppt_x</p:attrName>
                                        </p:attrNameLst>
                                      </p:cBhvr>
                                      <p:tavLst>
                                        <p:tav tm="0">
                                          <p:val>
                                            <p:strVal val="#ppt_x"/>
                                          </p:val>
                                        </p:tav>
                                        <p:tav tm="100000">
                                          <p:val>
                                            <p:strVal val="#ppt_x"/>
                                          </p:val>
                                        </p:tav>
                                      </p:tavLst>
                                    </p:anim>
                                    <p:anim calcmode="lin" valueType="num">
                                      <p:cBhvr>
                                        <p:cTn id="75"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12" grpId="0" animBg="1"/>
      <p:bldP spid="7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6" name="心形 5"/>
          <p:cNvSpPr/>
          <p:nvPr/>
        </p:nvSpPr>
        <p:spPr>
          <a:xfrm>
            <a:off x="3594100" y="1219199"/>
            <a:ext cx="1333500" cy="1224197"/>
          </a:xfrm>
          <a:prstGeom prst="hear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t>04</a:t>
            </a:r>
            <a:endParaRPr lang="zh-CN" altLang="en-US" sz="4400" b="1" dirty="0"/>
          </a:p>
        </p:txBody>
      </p:sp>
      <p:grpSp>
        <p:nvGrpSpPr>
          <p:cNvPr id="22" name="组合 21"/>
          <p:cNvGrpSpPr/>
          <p:nvPr/>
        </p:nvGrpSpPr>
        <p:grpSpPr>
          <a:xfrm>
            <a:off x="2063750" y="2571234"/>
            <a:ext cx="4801314" cy="984885"/>
            <a:chOff x="2598618" y="640834"/>
            <a:chExt cx="4801314" cy="984885"/>
          </a:xfrm>
        </p:grpSpPr>
        <p:sp>
          <p:nvSpPr>
            <p:cNvPr id="11" name="文本框 10"/>
            <p:cNvSpPr txBox="1"/>
            <p:nvPr/>
          </p:nvSpPr>
          <p:spPr>
            <a:xfrm>
              <a:off x="2598618" y="640834"/>
              <a:ext cx="4801314" cy="646331"/>
            </a:xfrm>
            <a:prstGeom prst="rect">
              <a:avLst/>
            </a:prstGeom>
            <a:noFill/>
          </p:spPr>
          <p:txBody>
            <a:bodyPr wrap="none" rtlCol="0">
              <a:spAutoFit/>
            </a:bodyPr>
            <a:lstStyle/>
            <a:p>
              <a:r>
                <a:rPr lang="zh-CN" altLang="en-US" sz="3600" b="1" dirty="0" smtClean="0">
                  <a:latin typeface="微软雅黑" panose="020B0503020204020204" pitchFamily="34" charset="-122"/>
                  <a:ea typeface="微软雅黑" panose="020B0503020204020204" pitchFamily="34" charset="-122"/>
                </a:rPr>
                <a:t>单击此处添加文字标题</a:t>
              </a:r>
              <a:endParaRPr lang="zh-CN" altLang="en-US" sz="3600" b="1"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3746579" y="1287165"/>
              <a:ext cx="2236510" cy="338554"/>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单击此处添加文字标题</a:t>
              </a:r>
              <a:endParaRPr lang="zh-CN" altLang="en-US" sz="16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9516879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750" fill="hold"/>
                                        <p:tgtEl>
                                          <p:spTgt spid="22"/>
                                        </p:tgtEl>
                                        <p:attrNameLst>
                                          <p:attrName>ppt_x</p:attrName>
                                        </p:attrNameLst>
                                      </p:cBhvr>
                                      <p:tavLst>
                                        <p:tav tm="0">
                                          <p:val>
                                            <p:strVal val="#ppt_x"/>
                                          </p:val>
                                        </p:tav>
                                        <p:tav tm="100000">
                                          <p:val>
                                            <p:strVal val="#ppt_x"/>
                                          </p:val>
                                        </p:tav>
                                      </p:tavLst>
                                    </p:anim>
                                    <p:anim calcmode="lin" valueType="num">
                                      <p:cBhvr additive="base">
                                        <p:cTn id="14" dur="7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4476140" y="1899564"/>
            <a:ext cx="811785" cy="1782136"/>
            <a:chOff x="12217719" y="4832697"/>
            <a:chExt cx="2414658" cy="5192051"/>
          </a:xfrm>
        </p:grpSpPr>
        <p:cxnSp>
          <p:nvCxnSpPr>
            <p:cNvPr id="71" name="直接箭头连接符 70"/>
            <p:cNvCxnSpPr/>
            <p:nvPr/>
          </p:nvCxnSpPr>
          <p:spPr>
            <a:xfrm>
              <a:off x="12261934" y="7607640"/>
              <a:ext cx="2370443" cy="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73" name="直接箭头连接符 72"/>
            <p:cNvCxnSpPr/>
            <p:nvPr/>
          </p:nvCxnSpPr>
          <p:spPr>
            <a:xfrm flipV="1">
              <a:off x="12217719" y="4832697"/>
              <a:ext cx="1722371" cy="285973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75" name="直接箭头连接符 74"/>
            <p:cNvCxnSpPr/>
            <p:nvPr/>
          </p:nvCxnSpPr>
          <p:spPr>
            <a:xfrm>
              <a:off x="12337739" y="7681685"/>
              <a:ext cx="1903271" cy="2343063"/>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grpSp>
      <p:sp>
        <p:nvSpPr>
          <p:cNvPr id="82" name="圆角矩形 81"/>
          <p:cNvSpPr/>
          <p:nvPr/>
        </p:nvSpPr>
        <p:spPr>
          <a:xfrm>
            <a:off x="2529755" y="1723671"/>
            <a:ext cx="2064524" cy="2340192"/>
          </a:xfrm>
          <a:prstGeom prst="roundRect">
            <a:avLst/>
          </a:prstGeom>
          <a:solidFill>
            <a:schemeClr val="bg1"/>
          </a:solidFill>
          <a:ln w="47625">
            <a:solidFill>
              <a:srgbClr val="D60C0C"/>
            </a:solid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p>
        </p:txBody>
      </p:sp>
      <p:sp>
        <p:nvSpPr>
          <p:cNvPr id="81" name="TextBox 80"/>
          <p:cNvSpPr txBox="1"/>
          <p:nvPr/>
        </p:nvSpPr>
        <p:spPr>
          <a:xfrm>
            <a:off x="2758439" y="1943976"/>
            <a:ext cx="1551260" cy="1786293"/>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endParaRPr lang="en-US" altLang="zh-CN" sz="844"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并选择只保留文字。您的内容打在这里，或者通过复制您的文本后，在此框中选择粘贴，</a:t>
            </a:r>
            <a:endParaRPr lang="en-US" altLang="zh-CN" sz="844" dirty="0">
              <a:solidFill>
                <a:schemeClr val="tx1">
                  <a:lumMod val="65000"/>
                  <a:lumOff val="35000"/>
                </a:schemeClr>
              </a:solidFill>
              <a:latin typeface="微软雅黑" pitchFamily="34" charset="-122"/>
              <a:ea typeface="微软雅黑" pitchFamily="34" charset="-122"/>
            </a:endParaRPr>
          </a:p>
        </p:txBody>
      </p:sp>
      <p:grpSp>
        <p:nvGrpSpPr>
          <p:cNvPr id="2" name="组合 1"/>
          <p:cNvGrpSpPr/>
          <p:nvPr/>
        </p:nvGrpSpPr>
        <p:grpSpPr>
          <a:xfrm>
            <a:off x="1485687" y="2328104"/>
            <a:ext cx="969052" cy="989382"/>
            <a:chOff x="3680391" y="6233991"/>
            <a:chExt cx="2631634" cy="2631634"/>
          </a:xfrm>
        </p:grpSpPr>
        <p:sp>
          <p:nvSpPr>
            <p:cNvPr id="64" name="椭圆 63"/>
            <p:cNvSpPr/>
            <p:nvPr/>
          </p:nvSpPr>
          <p:spPr>
            <a:xfrm>
              <a:off x="3680391" y="6233991"/>
              <a:ext cx="2631634" cy="2631634"/>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8" name="TextBox 67"/>
            <p:cNvSpPr txBox="1"/>
            <p:nvPr/>
          </p:nvSpPr>
          <p:spPr>
            <a:xfrm>
              <a:off x="4162161" y="6861368"/>
              <a:ext cx="1668089" cy="963617"/>
            </a:xfrm>
            <a:prstGeom prst="rect">
              <a:avLst/>
            </a:prstGeom>
            <a:noFill/>
          </p:spPr>
          <p:txBody>
            <a:bodyPr wrap="square" rtlCol="0">
              <a:spAutoFit/>
            </a:bodyPr>
            <a:lstStyle/>
            <a:p>
              <a:r>
                <a:rPr lang="zh-CN" altLang="en-US" sz="877" dirty="0">
                  <a:solidFill>
                    <a:schemeClr val="bg1"/>
                  </a:solidFill>
                  <a:latin typeface="思源黑体 CN Medium" pitchFamily="34" charset="-122"/>
                  <a:ea typeface="思源黑体 CN Medium" pitchFamily="34" charset="-122"/>
                </a:rPr>
                <a:t>项目</a:t>
              </a:r>
              <a:endParaRPr lang="en-US" altLang="zh-CN" sz="877" dirty="0">
                <a:solidFill>
                  <a:schemeClr val="bg1"/>
                </a:solidFill>
                <a:latin typeface="思源黑体 CN Medium" pitchFamily="34" charset="-122"/>
                <a:ea typeface="思源黑体 CN Medium" pitchFamily="34" charset="-122"/>
              </a:endParaRPr>
            </a:p>
            <a:p>
              <a:r>
                <a:rPr lang="zh-CN" altLang="en-US" sz="877" dirty="0">
                  <a:solidFill>
                    <a:schemeClr val="bg1"/>
                  </a:solidFill>
                  <a:latin typeface="思源黑体 CN Medium" pitchFamily="34" charset="-122"/>
                  <a:ea typeface="思源黑体 CN Medium" pitchFamily="34" charset="-122"/>
                </a:rPr>
                <a:t>背景</a:t>
              </a:r>
              <a:endParaRPr lang="en-US" altLang="zh-CN" sz="877" dirty="0">
                <a:solidFill>
                  <a:schemeClr val="bg1"/>
                </a:solidFill>
                <a:latin typeface="思源黑体 CN Medium" pitchFamily="34" charset="-122"/>
                <a:ea typeface="思源黑体 CN Medium" pitchFamily="34" charset="-122"/>
              </a:endParaRPr>
            </a:p>
          </p:txBody>
        </p:sp>
      </p:grpSp>
      <p:sp>
        <p:nvSpPr>
          <p:cNvPr id="84" name="TextBox 83"/>
          <p:cNvSpPr txBox="1"/>
          <p:nvPr/>
        </p:nvSpPr>
        <p:spPr>
          <a:xfrm>
            <a:off x="5929142" y="1164011"/>
            <a:ext cx="1791421" cy="617126"/>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44" dirty="0">
              <a:solidFill>
                <a:schemeClr val="tx1">
                  <a:lumMod val="65000"/>
                  <a:lumOff val="35000"/>
                </a:schemeClr>
              </a:solidFill>
              <a:latin typeface="微软雅黑" pitchFamily="34" charset="-122"/>
              <a:ea typeface="微软雅黑" pitchFamily="34" charset="-122"/>
            </a:endParaRPr>
          </a:p>
        </p:txBody>
      </p:sp>
      <p:sp>
        <p:nvSpPr>
          <p:cNvPr id="85" name="TextBox 84"/>
          <p:cNvSpPr txBox="1"/>
          <p:nvPr/>
        </p:nvSpPr>
        <p:spPr>
          <a:xfrm>
            <a:off x="6151990" y="2572912"/>
            <a:ext cx="1791421" cy="617126"/>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44" dirty="0">
              <a:solidFill>
                <a:schemeClr val="tx1">
                  <a:lumMod val="65000"/>
                  <a:lumOff val="35000"/>
                </a:schemeClr>
              </a:solidFill>
              <a:latin typeface="微软雅黑" pitchFamily="34" charset="-122"/>
              <a:ea typeface="微软雅黑" pitchFamily="34" charset="-122"/>
            </a:endParaRPr>
          </a:p>
        </p:txBody>
      </p:sp>
      <p:sp>
        <p:nvSpPr>
          <p:cNvPr id="87" name="TextBox 86"/>
          <p:cNvSpPr txBox="1"/>
          <p:nvPr/>
        </p:nvSpPr>
        <p:spPr>
          <a:xfrm>
            <a:off x="6030948" y="3773405"/>
            <a:ext cx="1791421" cy="617126"/>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44" dirty="0">
              <a:solidFill>
                <a:schemeClr val="tx1">
                  <a:lumMod val="65000"/>
                  <a:lumOff val="35000"/>
                </a:schemeClr>
              </a:solidFill>
              <a:latin typeface="微软雅黑" pitchFamily="34" charset="-122"/>
              <a:ea typeface="微软雅黑" pitchFamily="34" charset="-122"/>
            </a:endParaRPr>
          </a:p>
        </p:txBody>
      </p:sp>
      <p:grpSp>
        <p:nvGrpSpPr>
          <p:cNvPr id="3" name="组合 2"/>
          <p:cNvGrpSpPr/>
          <p:nvPr/>
        </p:nvGrpSpPr>
        <p:grpSpPr>
          <a:xfrm>
            <a:off x="4980898" y="1164009"/>
            <a:ext cx="777990" cy="794312"/>
            <a:chOff x="13172258" y="3096121"/>
            <a:chExt cx="2112769" cy="2112769"/>
          </a:xfrm>
        </p:grpSpPr>
        <p:sp>
          <p:nvSpPr>
            <p:cNvPr id="63" name="椭圆 62"/>
            <p:cNvSpPr/>
            <p:nvPr/>
          </p:nvSpPr>
          <p:spPr>
            <a:xfrm>
              <a:off x="13172258" y="3096121"/>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86" name="TextBox 85"/>
            <p:cNvSpPr txBox="1"/>
            <p:nvPr/>
          </p:nvSpPr>
          <p:spPr>
            <a:xfrm>
              <a:off x="13581323" y="3528167"/>
              <a:ext cx="1457161" cy="1308642"/>
            </a:xfrm>
            <a:prstGeom prst="rect">
              <a:avLst/>
            </a:prstGeom>
            <a:noFill/>
          </p:spPr>
          <p:txBody>
            <a:bodyPr wrap="square" rtlCol="0">
              <a:spAutoFit/>
            </a:bodyPr>
            <a:lstStyle/>
            <a:p>
              <a:r>
                <a:rPr lang="en-US" altLang="zh-CN" sz="2597" dirty="0">
                  <a:solidFill>
                    <a:schemeClr val="bg1"/>
                  </a:solidFill>
                  <a:latin typeface="DFGothic-EB" panose="02010609010101010101" pitchFamily="1" charset="-128"/>
                  <a:ea typeface="DFGothic-EB" panose="02010609010101010101" pitchFamily="1" charset="-128"/>
                </a:rPr>
                <a:t>01</a:t>
              </a:r>
              <a:endParaRPr lang="zh-CN" altLang="en-US" sz="2597" dirty="0">
                <a:solidFill>
                  <a:schemeClr val="bg1"/>
                </a:solidFill>
              </a:endParaRPr>
            </a:p>
          </p:txBody>
        </p:sp>
      </p:grpSp>
      <p:grpSp>
        <p:nvGrpSpPr>
          <p:cNvPr id="12" name="组合 11"/>
          <p:cNvGrpSpPr/>
          <p:nvPr/>
        </p:nvGrpSpPr>
        <p:grpSpPr>
          <a:xfrm>
            <a:off x="5021247" y="3617377"/>
            <a:ext cx="867548" cy="794310"/>
            <a:chOff x="13172258" y="9631589"/>
            <a:chExt cx="2355981" cy="2112769"/>
          </a:xfrm>
        </p:grpSpPr>
        <p:sp>
          <p:nvSpPr>
            <p:cNvPr id="67" name="椭圆 66"/>
            <p:cNvSpPr/>
            <p:nvPr/>
          </p:nvSpPr>
          <p:spPr>
            <a:xfrm>
              <a:off x="13172258" y="9631589"/>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90" name="TextBox 89"/>
            <p:cNvSpPr txBox="1"/>
            <p:nvPr/>
          </p:nvSpPr>
          <p:spPr>
            <a:xfrm>
              <a:off x="13539160" y="10087373"/>
              <a:ext cx="1989079" cy="1308645"/>
            </a:xfrm>
            <a:prstGeom prst="rect">
              <a:avLst/>
            </a:prstGeom>
            <a:noFill/>
          </p:spPr>
          <p:txBody>
            <a:bodyPr wrap="square" rtlCol="0">
              <a:spAutoFit/>
            </a:bodyPr>
            <a:lstStyle/>
            <a:p>
              <a:r>
                <a:rPr lang="en-US" altLang="zh-CN" sz="2597" dirty="0">
                  <a:solidFill>
                    <a:schemeClr val="bg1"/>
                  </a:solidFill>
                  <a:latin typeface="DFGothic-EB" panose="02010609010101010101" pitchFamily="1" charset="-128"/>
                  <a:ea typeface="DFGothic-EB" panose="02010609010101010101" pitchFamily="1" charset="-128"/>
                </a:rPr>
                <a:t>03</a:t>
              </a:r>
              <a:endParaRPr lang="zh-CN" altLang="en-US" sz="2597" dirty="0">
                <a:solidFill>
                  <a:schemeClr val="bg1"/>
                </a:solidFill>
              </a:endParaRPr>
            </a:p>
          </p:txBody>
        </p:sp>
      </p:grpSp>
      <p:grpSp>
        <p:nvGrpSpPr>
          <p:cNvPr id="4" name="组合 3"/>
          <p:cNvGrpSpPr/>
          <p:nvPr/>
        </p:nvGrpSpPr>
        <p:grpSpPr>
          <a:xfrm>
            <a:off x="5326604" y="2476836"/>
            <a:ext cx="777990" cy="794311"/>
            <a:chOff x="14111087" y="6588075"/>
            <a:chExt cx="2112769" cy="2112769"/>
          </a:xfrm>
        </p:grpSpPr>
        <p:sp>
          <p:nvSpPr>
            <p:cNvPr id="66" name="椭圆 65"/>
            <p:cNvSpPr/>
            <p:nvPr/>
          </p:nvSpPr>
          <p:spPr>
            <a:xfrm>
              <a:off x="14111087" y="6588075"/>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91" name="TextBox 90"/>
            <p:cNvSpPr txBox="1"/>
            <p:nvPr/>
          </p:nvSpPr>
          <p:spPr>
            <a:xfrm>
              <a:off x="14466879" y="7033179"/>
              <a:ext cx="1636298" cy="1308643"/>
            </a:xfrm>
            <a:prstGeom prst="rect">
              <a:avLst/>
            </a:prstGeom>
            <a:noFill/>
          </p:spPr>
          <p:txBody>
            <a:bodyPr wrap="square" rtlCol="0">
              <a:spAutoFit/>
            </a:bodyPr>
            <a:lstStyle/>
            <a:p>
              <a:r>
                <a:rPr lang="en-US" altLang="zh-CN" sz="2597" dirty="0">
                  <a:solidFill>
                    <a:schemeClr val="bg1"/>
                  </a:solidFill>
                  <a:latin typeface="DFGothic-EB" panose="02010609010101010101" pitchFamily="1" charset="-128"/>
                  <a:ea typeface="DFGothic-EB" panose="02010609010101010101" pitchFamily="1" charset="-128"/>
                </a:rPr>
                <a:t>02</a:t>
              </a:r>
              <a:endParaRPr lang="zh-CN" altLang="en-US" sz="2597" dirty="0">
                <a:solidFill>
                  <a:schemeClr val="bg1"/>
                </a:solidFill>
              </a:endParaRPr>
            </a:p>
          </p:txBody>
        </p:sp>
      </p:grpSp>
    </p:spTree>
    <p:extLst>
      <p:ext uri="{BB962C8B-B14F-4D97-AF65-F5344CB8AC3E}">
        <p14:creationId xmlns:p14="http://schemas.microsoft.com/office/powerpoint/2010/main" val="11210236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64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4000">
                                          <p:cBhvr additive="base">
                                            <p:cTn id="7" dur="500" fill="hold"/>
                                            <p:tgtEl>
                                              <p:spTgt spid="2"/>
                                            </p:tgtEl>
                                            <p:attrNameLst>
                                              <p:attrName>ppt_x</p:attrName>
                                            </p:attrNameLst>
                                          </p:cBhvr>
                                          <p:tavLst>
                                            <p:tav tm="0">
                                              <p:val>
                                                <p:strVal val="0-#ppt_w/2"/>
                                              </p:val>
                                            </p:tav>
                                            <p:tav tm="100000">
                                              <p:val>
                                                <p:strVal val="#ppt_x"/>
                                              </p:val>
                                            </p:tav>
                                          </p:tavLst>
                                        </p:anim>
                                        <p:anim calcmode="lin" valueType="num" p14:bounceEnd="64000">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2"/>
                                            </p:tgtEl>
                                            <p:attrNameLst>
                                              <p:attrName>style.visibility</p:attrName>
                                            </p:attrNameLst>
                                          </p:cBhvr>
                                          <p:to>
                                            <p:strVal val="visible"/>
                                          </p:to>
                                        </p:set>
                                        <p:animEffect transition="in" filter="fade">
                                          <p:cBhvr>
                                            <p:cTn id="12" dur="500"/>
                                            <p:tgtEl>
                                              <p:spTgt spid="82"/>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randombar(horizontal)">
                                          <p:cBhvr>
                                            <p:cTn id="15" dur="500"/>
                                            <p:tgtEl>
                                              <p:spTgt spid="81"/>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par>
                                    <p:cTn id="26" presetID="53" presetClass="entr" presetSubtype="16"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par>
                                    <p:cTn id="31" presetID="53" presetClass="entr" presetSubtype="16"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childTnLst>
                              </p:cTn>
                            </p:par>
                            <p:par>
                              <p:cTn id="36" fill="hold">
                                <p:stCondLst>
                                  <p:cond delay="2000"/>
                                </p:stCondLst>
                                <p:childTnLst>
                                  <p:par>
                                    <p:cTn id="37" presetID="14" presetClass="entr" presetSubtype="10"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Effect transition="in" filter="randombar(horizontal)">
                                          <p:cBhvr>
                                            <p:cTn id="39" dur="500"/>
                                            <p:tgtEl>
                                              <p:spTgt spid="84"/>
                                            </p:tgtEl>
                                          </p:cBhvr>
                                        </p:animEffect>
                                      </p:childTnLst>
                                    </p:cTn>
                                  </p:par>
                                </p:childTnLst>
                              </p:cTn>
                            </p:par>
                            <p:par>
                              <p:cTn id="40" fill="hold">
                                <p:stCondLst>
                                  <p:cond delay="2500"/>
                                </p:stCondLst>
                                <p:childTnLst>
                                  <p:par>
                                    <p:cTn id="41" presetID="14" presetClass="entr" presetSubtype="10" fill="hold" grpId="0" nodeType="afterEffect">
                                      <p:stCondLst>
                                        <p:cond delay="0"/>
                                      </p:stCondLst>
                                      <p:childTnLst>
                                        <p:set>
                                          <p:cBhvr>
                                            <p:cTn id="42" dur="1" fill="hold">
                                              <p:stCondLst>
                                                <p:cond delay="0"/>
                                              </p:stCondLst>
                                            </p:cTn>
                                            <p:tgtEl>
                                              <p:spTgt spid="85"/>
                                            </p:tgtEl>
                                            <p:attrNameLst>
                                              <p:attrName>style.visibility</p:attrName>
                                            </p:attrNameLst>
                                          </p:cBhvr>
                                          <p:to>
                                            <p:strVal val="visible"/>
                                          </p:to>
                                        </p:set>
                                        <p:animEffect transition="in" filter="randombar(horizontal)">
                                          <p:cBhvr>
                                            <p:cTn id="43" dur="500"/>
                                            <p:tgtEl>
                                              <p:spTgt spid="85"/>
                                            </p:tgtEl>
                                          </p:cBhvr>
                                        </p:animEffect>
                                      </p:childTnLst>
                                    </p:cTn>
                                  </p:par>
                                </p:childTnLst>
                              </p:cTn>
                            </p:par>
                            <p:par>
                              <p:cTn id="44" fill="hold">
                                <p:stCondLst>
                                  <p:cond delay="3000"/>
                                </p:stCondLst>
                                <p:childTnLst>
                                  <p:par>
                                    <p:cTn id="45" presetID="14" presetClass="entr" presetSubtype="10" fill="hold" grpId="0" nodeType="after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randombar(horizontal)">
                                          <p:cBhvr>
                                            <p:cTn id="4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1" grpId="0"/>
          <p:bldP spid="84" grpId="0"/>
          <p:bldP spid="85" grpId="0"/>
          <p:bldP spid="8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2"/>
                                            </p:tgtEl>
                                            <p:attrNameLst>
                                              <p:attrName>style.visibility</p:attrName>
                                            </p:attrNameLst>
                                          </p:cBhvr>
                                          <p:to>
                                            <p:strVal val="visible"/>
                                          </p:to>
                                        </p:set>
                                        <p:animEffect transition="in" filter="fade">
                                          <p:cBhvr>
                                            <p:cTn id="12" dur="500"/>
                                            <p:tgtEl>
                                              <p:spTgt spid="82"/>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randombar(horizontal)">
                                          <p:cBhvr>
                                            <p:cTn id="15" dur="500"/>
                                            <p:tgtEl>
                                              <p:spTgt spid="81"/>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par>
                                    <p:cTn id="26" presetID="53" presetClass="entr" presetSubtype="16"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par>
                                    <p:cTn id="31" presetID="53" presetClass="entr" presetSubtype="16"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childTnLst>
                              </p:cTn>
                            </p:par>
                            <p:par>
                              <p:cTn id="36" fill="hold">
                                <p:stCondLst>
                                  <p:cond delay="2000"/>
                                </p:stCondLst>
                                <p:childTnLst>
                                  <p:par>
                                    <p:cTn id="37" presetID="14" presetClass="entr" presetSubtype="10"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Effect transition="in" filter="randombar(horizontal)">
                                          <p:cBhvr>
                                            <p:cTn id="39" dur="500"/>
                                            <p:tgtEl>
                                              <p:spTgt spid="84"/>
                                            </p:tgtEl>
                                          </p:cBhvr>
                                        </p:animEffect>
                                      </p:childTnLst>
                                    </p:cTn>
                                  </p:par>
                                </p:childTnLst>
                              </p:cTn>
                            </p:par>
                            <p:par>
                              <p:cTn id="40" fill="hold">
                                <p:stCondLst>
                                  <p:cond delay="2500"/>
                                </p:stCondLst>
                                <p:childTnLst>
                                  <p:par>
                                    <p:cTn id="41" presetID="14" presetClass="entr" presetSubtype="10" fill="hold" grpId="0" nodeType="afterEffect">
                                      <p:stCondLst>
                                        <p:cond delay="0"/>
                                      </p:stCondLst>
                                      <p:childTnLst>
                                        <p:set>
                                          <p:cBhvr>
                                            <p:cTn id="42" dur="1" fill="hold">
                                              <p:stCondLst>
                                                <p:cond delay="0"/>
                                              </p:stCondLst>
                                            </p:cTn>
                                            <p:tgtEl>
                                              <p:spTgt spid="85"/>
                                            </p:tgtEl>
                                            <p:attrNameLst>
                                              <p:attrName>style.visibility</p:attrName>
                                            </p:attrNameLst>
                                          </p:cBhvr>
                                          <p:to>
                                            <p:strVal val="visible"/>
                                          </p:to>
                                        </p:set>
                                        <p:animEffect transition="in" filter="randombar(horizontal)">
                                          <p:cBhvr>
                                            <p:cTn id="43" dur="500"/>
                                            <p:tgtEl>
                                              <p:spTgt spid="85"/>
                                            </p:tgtEl>
                                          </p:cBhvr>
                                        </p:animEffect>
                                      </p:childTnLst>
                                    </p:cTn>
                                  </p:par>
                                </p:childTnLst>
                              </p:cTn>
                            </p:par>
                            <p:par>
                              <p:cTn id="44" fill="hold">
                                <p:stCondLst>
                                  <p:cond delay="3000"/>
                                </p:stCondLst>
                                <p:childTnLst>
                                  <p:par>
                                    <p:cTn id="45" presetID="14" presetClass="entr" presetSubtype="10" fill="hold" grpId="0" nodeType="after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randombar(horizontal)">
                                          <p:cBhvr>
                                            <p:cTn id="4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1" grpId="0"/>
          <p:bldP spid="84" grpId="0"/>
          <p:bldP spid="85" grpId="0"/>
          <p:bldP spid="87"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122795" y="3125598"/>
            <a:ext cx="946111" cy="62629"/>
            <a:chOff x="2503408" y="2393265"/>
            <a:chExt cx="1415970" cy="91806"/>
          </a:xfrm>
          <a:solidFill>
            <a:srgbClr val="0070C0"/>
          </a:solidFill>
        </p:grpSpPr>
        <p:cxnSp>
          <p:nvCxnSpPr>
            <p:cNvPr id="35" name="直接连接符 34"/>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2503408"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40" name="组合 21"/>
          <p:cNvGrpSpPr>
            <a:grpSpLocks/>
          </p:cNvGrpSpPr>
          <p:nvPr/>
        </p:nvGrpSpPr>
        <p:grpSpPr bwMode="auto">
          <a:xfrm>
            <a:off x="3847933" y="1668633"/>
            <a:ext cx="1777824" cy="1227511"/>
            <a:chOff x="0" y="0"/>
            <a:chExt cx="2093189" cy="1416774"/>
          </a:xfrm>
          <a:solidFill>
            <a:srgbClr val="00CC66"/>
          </a:solidFill>
        </p:grpSpPr>
        <p:sp>
          <p:nvSpPr>
            <p:cNvPr id="41" name="等腰三角形 22">
              <a:hlinkClick r:id="rId3"/>
            </p:cNvPr>
            <p:cNvSpPr>
              <a:spLocks noChangeArrowheads="1"/>
            </p:cNvSpPr>
            <p:nvPr/>
          </p:nvSpPr>
          <p:spPr bwMode="auto">
            <a:xfrm>
              <a:off x="0" y="0"/>
              <a:ext cx="2093189" cy="1416774"/>
            </a:xfrm>
            <a:prstGeom prst="triangle">
              <a:avLst>
                <a:gd name="adj" fmla="val 50000"/>
              </a:avLst>
            </a:prstGeom>
            <a:solidFill>
              <a:schemeClr val="tx1">
                <a:lumMod val="50000"/>
                <a:lumOff val="50000"/>
              </a:schemeClr>
            </a:solidFill>
            <a:ln w="12700" cap="flat" cmpd="sng">
              <a:solidFill>
                <a:schemeClr val="bg1"/>
              </a:solidFill>
              <a:bevel/>
              <a:headEnd/>
              <a:tailEnd/>
            </a:ln>
          </p:spPr>
          <p:txBody>
            <a:bodyPr anchor="ctr"/>
            <a:lstStyle/>
            <a:p>
              <a:pPr algn="ctr"/>
              <a:endParaRPr lang="zh-CN" altLang="zh-CN" sz="877">
                <a:solidFill>
                  <a:schemeClr val="bg1"/>
                </a:solidFill>
                <a:latin typeface="宋体" pitchFamily="2" charset="-122"/>
                <a:sym typeface="宋体" pitchFamily="2" charset="-122"/>
              </a:endParaRPr>
            </a:p>
          </p:txBody>
        </p:sp>
        <p:sp>
          <p:nvSpPr>
            <p:cNvPr id="42" name="文本框 23"/>
            <p:cNvSpPr>
              <a:spLocks noChangeArrowheads="1"/>
            </p:cNvSpPr>
            <p:nvPr/>
          </p:nvSpPr>
          <p:spPr bwMode="auto">
            <a:xfrm>
              <a:off x="690638" y="579708"/>
              <a:ext cx="711912" cy="6024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792" dirty="0">
                  <a:solidFill>
                    <a:schemeClr val="bg1"/>
                  </a:solidFill>
                  <a:latin typeface="微软雅黑" pitchFamily="34" charset="-122"/>
                  <a:ea typeface="微软雅黑" pitchFamily="34" charset="-122"/>
                </a:rPr>
                <a:t>02</a:t>
              </a:r>
              <a:endParaRPr lang="zh-CN" altLang="en-US" sz="2792" dirty="0">
                <a:solidFill>
                  <a:schemeClr val="bg1"/>
                </a:solidFill>
                <a:latin typeface="微软雅黑" pitchFamily="34" charset="-122"/>
                <a:ea typeface="微软雅黑" pitchFamily="34" charset="-122"/>
              </a:endParaRPr>
            </a:p>
          </p:txBody>
        </p:sp>
      </p:grpSp>
      <p:grpSp>
        <p:nvGrpSpPr>
          <p:cNvPr id="43" name="组合 24"/>
          <p:cNvGrpSpPr>
            <a:grpSpLocks/>
          </p:cNvGrpSpPr>
          <p:nvPr/>
        </p:nvGrpSpPr>
        <p:grpSpPr bwMode="auto">
          <a:xfrm>
            <a:off x="3847933" y="2933300"/>
            <a:ext cx="1777824" cy="1227511"/>
            <a:chOff x="0" y="0"/>
            <a:chExt cx="2093189" cy="1416774"/>
          </a:xfrm>
          <a:solidFill>
            <a:srgbClr val="007FDE"/>
          </a:solidFill>
        </p:grpSpPr>
        <p:sp>
          <p:nvSpPr>
            <p:cNvPr id="44" name="等腰三角形 25">
              <a:hlinkClick r:id="rId3"/>
            </p:cNvPr>
            <p:cNvSpPr>
              <a:spLocks noChangeArrowheads="1"/>
            </p:cNvSpPr>
            <p:nvPr/>
          </p:nvSpPr>
          <p:spPr bwMode="auto">
            <a:xfrm flipH="1" flipV="1">
              <a:off x="0" y="0"/>
              <a:ext cx="2093189" cy="1416774"/>
            </a:xfrm>
            <a:prstGeom prst="triangle">
              <a:avLst>
                <a:gd name="adj" fmla="val 50000"/>
              </a:avLst>
            </a:prstGeom>
            <a:solidFill>
              <a:srgbClr val="D60C0C"/>
            </a:solidFill>
            <a:ln w="12700" cap="flat" cmpd="sng">
              <a:solidFill>
                <a:schemeClr val="bg1"/>
              </a:solidFill>
              <a:bevel/>
              <a:headEnd/>
              <a:tailEnd/>
            </a:ln>
          </p:spPr>
          <p:txBody>
            <a:bodyPr anchor="ctr"/>
            <a:lstStyle/>
            <a:p>
              <a:pPr algn="ctr"/>
              <a:endParaRPr lang="zh-CN" altLang="zh-CN" sz="877">
                <a:solidFill>
                  <a:schemeClr val="bg1"/>
                </a:solidFill>
                <a:latin typeface="宋体" pitchFamily="2" charset="-122"/>
                <a:sym typeface="宋体" pitchFamily="2" charset="-122"/>
              </a:endParaRPr>
            </a:p>
          </p:txBody>
        </p:sp>
        <p:sp>
          <p:nvSpPr>
            <p:cNvPr id="45" name="文本框 26"/>
            <p:cNvSpPr>
              <a:spLocks noChangeArrowheads="1"/>
            </p:cNvSpPr>
            <p:nvPr/>
          </p:nvSpPr>
          <p:spPr bwMode="auto">
            <a:xfrm>
              <a:off x="690638" y="180213"/>
              <a:ext cx="711912" cy="6024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792" dirty="0">
                  <a:solidFill>
                    <a:schemeClr val="bg1"/>
                  </a:solidFill>
                  <a:latin typeface="微软雅黑" pitchFamily="34" charset="-122"/>
                  <a:ea typeface="微软雅黑" pitchFamily="34" charset="-122"/>
                </a:rPr>
                <a:t>03</a:t>
              </a:r>
              <a:endParaRPr lang="zh-CN" altLang="en-US" sz="2792" dirty="0">
                <a:solidFill>
                  <a:schemeClr val="bg1"/>
                </a:solidFill>
                <a:latin typeface="微软雅黑" pitchFamily="34" charset="-122"/>
                <a:ea typeface="微软雅黑" pitchFamily="34" charset="-122"/>
              </a:endParaRPr>
            </a:p>
          </p:txBody>
        </p:sp>
      </p:grpSp>
      <p:grpSp>
        <p:nvGrpSpPr>
          <p:cNvPr id="46" name="组合 27"/>
          <p:cNvGrpSpPr>
            <a:grpSpLocks/>
          </p:cNvGrpSpPr>
          <p:nvPr/>
        </p:nvGrpSpPr>
        <p:grpSpPr bwMode="auto">
          <a:xfrm>
            <a:off x="4773912" y="2933300"/>
            <a:ext cx="1776476" cy="1227511"/>
            <a:chOff x="0" y="0"/>
            <a:chExt cx="2093189" cy="1416774"/>
          </a:xfrm>
          <a:solidFill>
            <a:srgbClr val="00CC66"/>
          </a:solidFill>
        </p:grpSpPr>
        <p:sp>
          <p:nvSpPr>
            <p:cNvPr id="47" name="等腰三角形 28">
              <a:hlinkClick r:id="rId3"/>
            </p:cNvPr>
            <p:cNvSpPr>
              <a:spLocks noChangeArrowheads="1"/>
            </p:cNvSpPr>
            <p:nvPr/>
          </p:nvSpPr>
          <p:spPr bwMode="auto">
            <a:xfrm>
              <a:off x="0" y="0"/>
              <a:ext cx="2093189" cy="1416774"/>
            </a:xfrm>
            <a:prstGeom prst="triangle">
              <a:avLst>
                <a:gd name="adj" fmla="val 50000"/>
              </a:avLst>
            </a:prstGeom>
            <a:solidFill>
              <a:schemeClr val="tx1">
                <a:lumMod val="50000"/>
                <a:lumOff val="50000"/>
              </a:schemeClr>
            </a:solidFill>
            <a:ln w="12700" cap="flat" cmpd="sng">
              <a:solidFill>
                <a:schemeClr val="bg1"/>
              </a:solidFill>
              <a:bevel/>
              <a:headEnd/>
              <a:tailEnd/>
            </a:ln>
          </p:spPr>
          <p:txBody>
            <a:bodyPr anchor="ctr"/>
            <a:lstStyle/>
            <a:p>
              <a:pPr algn="ctr"/>
              <a:endParaRPr lang="zh-CN" altLang="zh-CN" sz="877">
                <a:solidFill>
                  <a:schemeClr val="bg1"/>
                </a:solidFill>
                <a:latin typeface="宋体" pitchFamily="2" charset="-122"/>
                <a:sym typeface="宋体" pitchFamily="2" charset="-122"/>
              </a:endParaRPr>
            </a:p>
          </p:txBody>
        </p:sp>
        <p:sp>
          <p:nvSpPr>
            <p:cNvPr id="48" name="文本框 29"/>
            <p:cNvSpPr>
              <a:spLocks noChangeArrowheads="1"/>
            </p:cNvSpPr>
            <p:nvPr/>
          </p:nvSpPr>
          <p:spPr bwMode="auto">
            <a:xfrm>
              <a:off x="713034" y="520297"/>
              <a:ext cx="667122" cy="55630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532" dirty="0">
                  <a:solidFill>
                    <a:schemeClr val="bg1"/>
                  </a:solidFill>
                  <a:latin typeface="微软雅黑" pitchFamily="34" charset="-122"/>
                  <a:ea typeface="微软雅黑" pitchFamily="34" charset="-122"/>
                </a:rPr>
                <a:t>04</a:t>
              </a:r>
              <a:endParaRPr lang="zh-CN" altLang="en-US" sz="2532" dirty="0">
                <a:solidFill>
                  <a:schemeClr val="bg1"/>
                </a:solidFill>
                <a:latin typeface="微软雅黑" pitchFamily="34" charset="-122"/>
                <a:ea typeface="微软雅黑" pitchFamily="34" charset="-122"/>
              </a:endParaRPr>
            </a:p>
          </p:txBody>
        </p:sp>
      </p:grpSp>
      <p:grpSp>
        <p:nvGrpSpPr>
          <p:cNvPr id="2" name="组合 1"/>
          <p:cNvGrpSpPr/>
          <p:nvPr/>
        </p:nvGrpSpPr>
        <p:grpSpPr>
          <a:xfrm>
            <a:off x="1517543" y="1651305"/>
            <a:ext cx="1396746" cy="987210"/>
            <a:chOff x="3766900" y="4392265"/>
            <a:chExt cx="3793114" cy="2625853"/>
          </a:xfrm>
        </p:grpSpPr>
        <p:sp>
          <p:nvSpPr>
            <p:cNvPr id="49" name="TextBox 48"/>
            <p:cNvSpPr txBox="1"/>
            <p:nvPr/>
          </p:nvSpPr>
          <p:spPr>
            <a:xfrm>
              <a:off x="3766900" y="5510973"/>
              <a:ext cx="3793114" cy="1507145"/>
            </a:xfrm>
            <a:prstGeom prst="rect">
              <a:avLst/>
            </a:prstGeom>
            <a:noFill/>
          </p:spPr>
          <p:txBody>
            <a:bodyPr wrap="square" lIns="59366" tIns="29683" rIns="59366" bIns="29683" rtlCol="0">
              <a:spAutoFit/>
            </a:bodyPr>
            <a:lstStyle/>
            <a:p>
              <a:pP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grpSp>
          <p:nvGrpSpPr>
            <p:cNvPr id="53" name="组合 52"/>
            <p:cNvGrpSpPr/>
            <p:nvPr/>
          </p:nvGrpSpPr>
          <p:grpSpPr>
            <a:xfrm>
              <a:off x="3783314" y="4392265"/>
              <a:ext cx="2199762" cy="983612"/>
              <a:chOff x="1354515" y="2174815"/>
              <a:chExt cx="1212299" cy="542073"/>
            </a:xfrm>
          </p:grpSpPr>
          <p:sp>
            <p:nvSpPr>
              <p:cNvPr id="54" name="圆角矩形 53"/>
              <p:cNvSpPr/>
              <p:nvPr/>
            </p:nvSpPr>
            <p:spPr>
              <a:xfrm>
                <a:off x="1354515" y="2193726"/>
                <a:ext cx="1100328" cy="523162"/>
              </a:xfrm>
              <a:prstGeom prst="roundRect">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55" name="TextBox 54"/>
              <p:cNvSpPr txBox="1"/>
              <p:nvPr/>
            </p:nvSpPr>
            <p:spPr>
              <a:xfrm>
                <a:off x="1386761" y="2174815"/>
                <a:ext cx="1180053" cy="527199"/>
              </a:xfrm>
              <a:prstGeom prst="rect">
                <a:avLst/>
              </a:prstGeom>
              <a:noFill/>
            </p:spPr>
            <p:txBody>
              <a:bodyPr wrap="square" lIns="59366" tIns="0" rIns="59366" bIns="0" rtlCol="0" anchor="t">
                <a:spAutoFit/>
              </a:bodyPr>
              <a:lstStyle/>
              <a:p>
                <a:pPr>
                  <a:lnSpc>
                    <a:spcPct val="150000"/>
                  </a:lnSpc>
                </a:pPr>
                <a:r>
                  <a:rPr lang="zh-CN" altLang="en-US" sz="1558" dirty="0">
                    <a:solidFill>
                      <a:schemeClr val="bg1"/>
                    </a:solidFill>
                    <a:latin typeface="方正黑体_GBK" pitchFamily="65" charset="-122"/>
                    <a:ea typeface="方正黑体_GBK" pitchFamily="65" charset="-122"/>
                    <a:cs typeface="华文黑体" pitchFamily="2" charset="-122"/>
                  </a:rPr>
                  <a:t>方案一</a:t>
                </a:r>
              </a:p>
            </p:txBody>
          </p:sp>
        </p:grpSp>
      </p:grpSp>
      <p:grpSp>
        <p:nvGrpSpPr>
          <p:cNvPr id="5" name="组合 4"/>
          <p:cNvGrpSpPr/>
          <p:nvPr/>
        </p:nvGrpSpPr>
        <p:grpSpPr>
          <a:xfrm>
            <a:off x="5692237" y="1658280"/>
            <a:ext cx="1776216" cy="820854"/>
            <a:chOff x="15104026" y="4410819"/>
            <a:chExt cx="4823631" cy="2183369"/>
          </a:xfrm>
        </p:grpSpPr>
        <p:sp>
          <p:nvSpPr>
            <p:cNvPr id="50" name="TextBox 49"/>
            <p:cNvSpPr txBox="1"/>
            <p:nvPr/>
          </p:nvSpPr>
          <p:spPr>
            <a:xfrm>
              <a:off x="15104026" y="5536273"/>
              <a:ext cx="4823631" cy="1057915"/>
            </a:xfrm>
            <a:prstGeom prst="rect">
              <a:avLst/>
            </a:prstGeom>
            <a:noFill/>
          </p:spPr>
          <p:txBody>
            <a:bodyPr wrap="square" lIns="59366" tIns="29683" rIns="59366" bIns="29683" rtlCol="0">
              <a:spAutoFit/>
            </a:bodyPr>
            <a:lstStyle/>
            <a:p>
              <a:pP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grpSp>
          <p:nvGrpSpPr>
            <p:cNvPr id="56" name="组合 55"/>
            <p:cNvGrpSpPr/>
            <p:nvPr/>
          </p:nvGrpSpPr>
          <p:grpSpPr>
            <a:xfrm>
              <a:off x="15344539" y="4410819"/>
              <a:ext cx="2216549" cy="965058"/>
              <a:chOff x="7725958" y="2185040"/>
              <a:chExt cx="1221550" cy="531848"/>
            </a:xfrm>
          </p:grpSpPr>
          <p:sp>
            <p:nvSpPr>
              <p:cNvPr id="57" name="圆角矩形 56"/>
              <p:cNvSpPr/>
              <p:nvPr/>
            </p:nvSpPr>
            <p:spPr>
              <a:xfrm>
                <a:off x="7725958" y="2193726"/>
                <a:ext cx="1100328" cy="523162"/>
              </a:xfrm>
              <a:prstGeom prst="roundRect">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58" name="TextBox 57"/>
              <p:cNvSpPr txBox="1"/>
              <p:nvPr/>
            </p:nvSpPr>
            <p:spPr>
              <a:xfrm>
                <a:off x="7767455" y="2185040"/>
                <a:ext cx="1180053" cy="483212"/>
              </a:xfrm>
              <a:prstGeom prst="rect">
                <a:avLst/>
              </a:prstGeom>
              <a:noFill/>
            </p:spPr>
            <p:txBody>
              <a:bodyPr wrap="square" lIns="59366" tIns="0" rIns="59366" bIns="0" rtlCol="0" anchor="t">
                <a:spAutoFit/>
              </a:bodyPr>
              <a:lstStyle/>
              <a:p>
                <a:pPr>
                  <a:lnSpc>
                    <a:spcPct val="150000"/>
                  </a:lnSpc>
                </a:pPr>
                <a:r>
                  <a:rPr lang="zh-CN" altLang="en-US" sz="1428" dirty="0">
                    <a:solidFill>
                      <a:schemeClr val="bg1"/>
                    </a:solidFill>
                    <a:latin typeface="方正黑体_GBK" pitchFamily="65" charset="-122"/>
                    <a:ea typeface="方正黑体_GBK" pitchFamily="65" charset="-122"/>
                    <a:cs typeface="华文黑体" pitchFamily="2" charset="-122"/>
                  </a:rPr>
                  <a:t>方案二</a:t>
                </a:r>
              </a:p>
            </p:txBody>
          </p:sp>
        </p:grpSp>
      </p:grpSp>
      <p:grpSp>
        <p:nvGrpSpPr>
          <p:cNvPr id="4" name="组合 3"/>
          <p:cNvGrpSpPr/>
          <p:nvPr/>
        </p:nvGrpSpPr>
        <p:grpSpPr>
          <a:xfrm>
            <a:off x="6561008" y="2955890"/>
            <a:ext cx="1776216" cy="770372"/>
            <a:chOff x="17463330" y="7862298"/>
            <a:chExt cx="4823631" cy="2049094"/>
          </a:xfrm>
        </p:grpSpPr>
        <p:sp>
          <p:nvSpPr>
            <p:cNvPr id="52" name="TextBox 51"/>
            <p:cNvSpPr txBox="1"/>
            <p:nvPr/>
          </p:nvSpPr>
          <p:spPr>
            <a:xfrm>
              <a:off x="17463330" y="8853477"/>
              <a:ext cx="4823631" cy="1057915"/>
            </a:xfrm>
            <a:prstGeom prst="rect">
              <a:avLst/>
            </a:prstGeom>
            <a:noFill/>
          </p:spPr>
          <p:txBody>
            <a:bodyPr wrap="square" lIns="59366" tIns="29683" rIns="59366" bIns="29683" rtlCol="0">
              <a:spAutoFit/>
            </a:bodyPr>
            <a:lstStyle/>
            <a:p>
              <a:pP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grpSp>
          <p:nvGrpSpPr>
            <p:cNvPr id="59" name="组合 58"/>
            <p:cNvGrpSpPr/>
            <p:nvPr/>
          </p:nvGrpSpPr>
          <p:grpSpPr>
            <a:xfrm>
              <a:off x="17713534" y="7862298"/>
              <a:ext cx="2295980" cy="976684"/>
              <a:chOff x="9031522" y="4087166"/>
              <a:chExt cx="1265325" cy="538255"/>
            </a:xfrm>
          </p:grpSpPr>
          <p:sp>
            <p:nvSpPr>
              <p:cNvPr id="60" name="圆角矩形 59"/>
              <p:cNvSpPr/>
              <p:nvPr/>
            </p:nvSpPr>
            <p:spPr>
              <a:xfrm>
                <a:off x="9031522" y="4102259"/>
                <a:ext cx="1100328" cy="523162"/>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1" name="TextBox 60"/>
              <p:cNvSpPr txBox="1"/>
              <p:nvPr/>
            </p:nvSpPr>
            <p:spPr>
              <a:xfrm>
                <a:off x="9116794" y="4087166"/>
                <a:ext cx="1180053" cy="483212"/>
              </a:xfrm>
              <a:prstGeom prst="rect">
                <a:avLst/>
              </a:prstGeom>
              <a:noFill/>
            </p:spPr>
            <p:txBody>
              <a:bodyPr wrap="square" lIns="59366" tIns="0" rIns="59366" bIns="0" rtlCol="0" anchor="t">
                <a:spAutoFit/>
              </a:bodyPr>
              <a:lstStyle/>
              <a:p>
                <a:pPr>
                  <a:lnSpc>
                    <a:spcPct val="150000"/>
                  </a:lnSpc>
                </a:pPr>
                <a:r>
                  <a:rPr lang="zh-CN" altLang="en-US" sz="1428" dirty="0">
                    <a:solidFill>
                      <a:schemeClr val="bg1"/>
                    </a:solidFill>
                    <a:latin typeface="方正黑体_GBK" pitchFamily="65" charset="-122"/>
                    <a:ea typeface="方正黑体_GBK" pitchFamily="65" charset="-122"/>
                    <a:cs typeface="华文黑体" pitchFamily="2" charset="-122"/>
                  </a:rPr>
                  <a:t>方案四</a:t>
                </a:r>
              </a:p>
            </p:txBody>
          </p:sp>
        </p:grpSp>
      </p:grpSp>
      <p:grpSp>
        <p:nvGrpSpPr>
          <p:cNvPr id="3" name="组合 2"/>
          <p:cNvGrpSpPr/>
          <p:nvPr/>
        </p:nvGrpSpPr>
        <p:grpSpPr>
          <a:xfrm>
            <a:off x="2215916" y="2989223"/>
            <a:ext cx="1776216" cy="825097"/>
            <a:chOff x="5663457" y="7950956"/>
            <a:chExt cx="4823631" cy="2194654"/>
          </a:xfrm>
        </p:grpSpPr>
        <p:sp>
          <p:nvSpPr>
            <p:cNvPr id="51" name="TextBox 50"/>
            <p:cNvSpPr txBox="1"/>
            <p:nvPr/>
          </p:nvSpPr>
          <p:spPr>
            <a:xfrm>
              <a:off x="5663457" y="9087696"/>
              <a:ext cx="4823631" cy="1057914"/>
            </a:xfrm>
            <a:prstGeom prst="rect">
              <a:avLst/>
            </a:prstGeom>
            <a:noFill/>
          </p:spPr>
          <p:txBody>
            <a:bodyPr wrap="square" lIns="59366" tIns="29683" rIns="59366" bIns="29683" rtlCol="0">
              <a:spAutoFit/>
            </a:bodyPr>
            <a:lstStyle/>
            <a:p>
              <a:pP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grpSp>
          <p:nvGrpSpPr>
            <p:cNvPr id="62" name="组合 61"/>
            <p:cNvGrpSpPr/>
            <p:nvPr/>
          </p:nvGrpSpPr>
          <p:grpSpPr>
            <a:xfrm>
              <a:off x="5803741" y="7950956"/>
              <a:ext cx="2300678" cy="983547"/>
              <a:chOff x="2518192" y="4136026"/>
              <a:chExt cx="1267914" cy="542037"/>
            </a:xfrm>
          </p:grpSpPr>
          <p:sp>
            <p:nvSpPr>
              <p:cNvPr id="63" name="圆角矩形 62"/>
              <p:cNvSpPr/>
              <p:nvPr/>
            </p:nvSpPr>
            <p:spPr>
              <a:xfrm>
                <a:off x="2518192" y="4154901"/>
                <a:ext cx="1100328" cy="523162"/>
              </a:xfrm>
              <a:prstGeom prst="roundRect">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4" name="TextBox 63"/>
              <p:cNvSpPr txBox="1"/>
              <p:nvPr/>
            </p:nvSpPr>
            <p:spPr>
              <a:xfrm>
                <a:off x="2606053" y="4136026"/>
                <a:ext cx="1180053" cy="483212"/>
              </a:xfrm>
              <a:prstGeom prst="rect">
                <a:avLst/>
              </a:prstGeom>
              <a:noFill/>
            </p:spPr>
            <p:txBody>
              <a:bodyPr wrap="square" lIns="59366" tIns="0" rIns="59366" bIns="0" rtlCol="0" anchor="t">
                <a:spAutoFit/>
              </a:bodyPr>
              <a:lstStyle/>
              <a:p>
                <a:pPr>
                  <a:lnSpc>
                    <a:spcPct val="150000"/>
                  </a:lnSpc>
                </a:pPr>
                <a:r>
                  <a:rPr lang="zh-CN" altLang="en-US" sz="1428" dirty="0">
                    <a:solidFill>
                      <a:schemeClr val="bg1"/>
                    </a:solidFill>
                    <a:latin typeface="方正黑体_GBK" pitchFamily="65" charset="-122"/>
                    <a:ea typeface="方正黑体_GBK" pitchFamily="65" charset="-122"/>
                    <a:cs typeface="华文黑体" pitchFamily="2" charset="-122"/>
                  </a:rPr>
                  <a:t>方案三</a:t>
                </a:r>
              </a:p>
            </p:txBody>
          </p:sp>
        </p:grpSp>
      </p:grpSp>
      <p:grpSp>
        <p:nvGrpSpPr>
          <p:cNvPr id="69" name="组合 68"/>
          <p:cNvGrpSpPr/>
          <p:nvPr/>
        </p:nvGrpSpPr>
        <p:grpSpPr>
          <a:xfrm>
            <a:off x="5567726" y="3094284"/>
            <a:ext cx="981173" cy="62629"/>
            <a:chOff x="2539779" y="2393265"/>
            <a:chExt cx="1468446" cy="91806"/>
          </a:xfrm>
          <a:solidFill>
            <a:srgbClr val="0070C0"/>
          </a:solidFill>
        </p:grpSpPr>
        <p:cxnSp>
          <p:nvCxnSpPr>
            <p:cNvPr id="70" name="直接连接符 69"/>
            <p:cNvCxnSpPr/>
            <p:nvPr/>
          </p:nvCxnSpPr>
          <p:spPr>
            <a:xfrm>
              <a:off x="2539779" y="2439167"/>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3916416"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72" name="组合 71"/>
          <p:cNvGrpSpPr/>
          <p:nvPr/>
        </p:nvGrpSpPr>
        <p:grpSpPr>
          <a:xfrm>
            <a:off x="4699777" y="1782996"/>
            <a:ext cx="981173" cy="62629"/>
            <a:chOff x="2539779" y="2393265"/>
            <a:chExt cx="1468446" cy="91806"/>
          </a:xfrm>
          <a:solidFill>
            <a:srgbClr val="0070C0"/>
          </a:solidFill>
        </p:grpSpPr>
        <p:cxnSp>
          <p:nvCxnSpPr>
            <p:cNvPr id="73" name="直接连接符 72"/>
            <p:cNvCxnSpPr/>
            <p:nvPr/>
          </p:nvCxnSpPr>
          <p:spPr>
            <a:xfrm>
              <a:off x="2539779" y="2439167"/>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4" name="椭圆 73"/>
            <p:cNvSpPr/>
            <p:nvPr/>
          </p:nvSpPr>
          <p:spPr>
            <a:xfrm>
              <a:off x="3916416"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75" name="组合 74"/>
          <p:cNvGrpSpPr/>
          <p:nvPr/>
        </p:nvGrpSpPr>
        <p:grpSpPr>
          <a:xfrm>
            <a:off x="2333610" y="1824403"/>
            <a:ext cx="946111" cy="62629"/>
            <a:chOff x="2503408" y="2393265"/>
            <a:chExt cx="1415970" cy="91806"/>
          </a:xfrm>
          <a:solidFill>
            <a:srgbClr val="0070C0"/>
          </a:solidFill>
        </p:grpSpPr>
        <p:cxnSp>
          <p:nvCxnSpPr>
            <p:cNvPr id="76" name="直接连接符 75"/>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7" name="椭圆 76"/>
            <p:cNvSpPr/>
            <p:nvPr/>
          </p:nvSpPr>
          <p:spPr>
            <a:xfrm>
              <a:off x="2503408"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37" name="组合 18"/>
          <p:cNvGrpSpPr>
            <a:grpSpLocks/>
          </p:cNvGrpSpPr>
          <p:nvPr/>
        </p:nvGrpSpPr>
        <p:grpSpPr bwMode="auto">
          <a:xfrm>
            <a:off x="2923302" y="1668633"/>
            <a:ext cx="1776476" cy="1227511"/>
            <a:chOff x="0" y="0"/>
            <a:chExt cx="2093189" cy="1416774"/>
          </a:xfrm>
          <a:solidFill>
            <a:srgbClr val="007FDE"/>
          </a:solidFill>
        </p:grpSpPr>
        <p:sp>
          <p:nvSpPr>
            <p:cNvPr id="38" name="等腰三角形 19">
              <a:hlinkClick r:id="rId3"/>
            </p:cNvPr>
            <p:cNvSpPr>
              <a:spLocks noChangeArrowheads="1"/>
            </p:cNvSpPr>
            <p:nvPr/>
          </p:nvSpPr>
          <p:spPr bwMode="auto">
            <a:xfrm flipH="1" flipV="1">
              <a:off x="0" y="0"/>
              <a:ext cx="2093189" cy="1416774"/>
            </a:xfrm>
            <a:prstGeom prst="triangle">
              <a:avLst>
                <a:gd name="adj" fmla="val 50000"/>
              </a:avLst>
            </a:prstGeom>
            <a:solidFill>
              <a:srgbClr val="D60C0C"/>
            </a:solidFill>
            <a:ln w="12700" cap="flat" cmpd="sng">
              <a:solidFill>
                <a:schemeClr val="bg1"/>
              </a:solidFill>
              <a:bevel/>
              <a:headEnd/>
              <a:tailEnd/>
            </a:ln>
          </p:spPr>
          <p:txBody>
            <a:bodyPr anchor="ctr"/>
            <a:lstStyle/>
            <a:p>
              <a:pPr algn="ctr"/>
              <a:endParaRPr lang="zh-CN" altLang="zh-CN" sz="877">
                <a:solidFill>
                  <a:schemeClr val="bg1"/>
                </a:solidFill>
                <a:latin typeface="宋体" pitchFamily="2" charset="-122"/>
                <a:sym typeface="宋体" pitchFamily="2" charset="-122"/>
              </a:endParaRPr>
            </a:p>
          </p:txBody>
        </p:sp>
        <p:sp>
          <p:nvSpPr>
            <p:cNvPr id="39" name="文本框 20"/>
            <p:cNvSpPr>
              <a:spLocks noChangeArrowheads="1"/>
            </p:cNvSpPr>
            <p:nvPr/>
          </p:nvSpPr>
          <p:spPr bwMode="auto">
            <a:xfrm>
              <a:off x="687897" y="122472"/>
              <a:ext cx="712453" cy="6024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792" dirty="0">
                  <a:solidFill>
                    <a:schemeClr val="bg1"/>
                  </a:solidFill>
                  <a:latin typeface="微软雅黑" pitchFamily="34" charset="-122"/>
                  <a:ea typeface="微软雅黑" pitchFamily="34" charset="-122"/>
                </a:rPr>
                <a:t>01</a:t>
              </a:r>
              <a:endParaRPr lang="zh-CN" altLang="en-US" sz="2792"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42419454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ppt_x"/>
                                          </p:val>
                                        </p:tav>
                                        <p:tav tm="100000">
                                          <p:val>
                                            <p:strVal val="#ppt_x"/>
                                          </p:val>
                                        </p:tav>
                                      </p:tavLst>
                                    </p:anim>
                                    <p:anim calcmode="lin" valueType="num">
                                      <p:cBhvr additive="base">
                                        <p:cTn id="13" dur="500" fill="hold"/>
                                        <p:tgtEl>
                                          <p:spTgt spid="4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fill="hold"/>
                                        <p:tgtEl>
                                          <p:spTgt spid="43"/>
                                        </p:tgtEl>
                                        <p:attrNameLst>
                                          <p:attrName>ppt_x</p:attrName>
                                        </p:attrNameLst>
                                      </p:cBhvr>
                                      <p:tavLst>
                                        <p:tav tm="0">
                                          <p:val>
                                            <p:strVal val="#ppt_x"/>
                                          </p:val>
                                        </p:tav>
                                        <p:tav tm="100000">
                                          <p:val>
                                            <p:strVal val="#ppt_x"/>
                                          </p:val>
                                        </p:tav>
                                      </p:tavLst>
                                    </p:anim>
                                    <p:anim calcmode="lin" valueType="num">
                                      <p:cBhvr additive="base">
                                        <p:cTn id="18" dur="500" fill="hold"/>
                                        <p:tgtEl>
                                          <p:spTgt spid="4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additive="base">
                                        <p:cTn id="22" dur="500" fill="hold"/>
                                        <p:tgtEl>
                                          <p:spTgt spid="46"/>
                                        </p:tgtEl>
                                        <p:attrNameLst>
                                          <p:attrName>ppt_x</p:attrName>
                                        </p:attrNameLst>
                                      </p:cBhvr>
                                      <p:tavLst>
                                        <p:tav tm="0">
                                          <p:val>
                                            <p:strVal val="#ppt_x"/>
                                          </p:val>
                                        </p:tav>
                                        <p:tav tm="100000">
                                          <p:val>
                                            <p:strVal val="#ppt_x"/>
                                          </p:val>
                                        </p:tav>
                                      </p:tavLst>
                                    </p:anim>
                                    <p:anim calcmode="lin" valueType="num">
                                      <p:cBhvr additive="base">
                                        <p:cTn id="23" dur="500" fill="hold"/>
                                        <p:tgtEl>
                                          <p:spTgt spid="46"/>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2" fill="hold" nodeType="after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wipe(right)">
                                      <p:cBhvr>
                                        <p:cTn id="27" dur="500"/>
                                        <p:tgtEl>
                                          <p:spTgt spid="75"/>
                                        </p:tgtEl>
                                      </p:cBhvr>
                                    </p:animEffect>
                                  </p:childTnLst>
                                </p:cTn>
                              </p:par>
                              <p:par>
                                <p:cTn id="28" presetID="22" presetClass="entr" presetSubtype="2"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right)">
                                      <p:cBhvr>
                                        <p:cTn id="30" dur="500"/>
                                        <p:tgtEl>
                                          <p:spTgt spid="34"/>
                                        </p:tgtEl>
                                      </p:cBhvr>
                                    </p:animEffect>
                                  </p:childTnLst>
                                </p:cTn>
                              </p:par>
                              <p:par>
                                <p:cTn id="31" presetID="22" presetClass="entr" presetSubtype="8" fill="hold" nodeType="withEffect">
                                  <p:stCondLst>
                                    <p:cond delay="0"/>
                                  </p:stCondLst>
                                  <p:childTnLst>
                                    <p:set>
                                      <p:cBhvr>
                                        <p:cTn id="32" dur="1" fill="hold">
                                          <p:stCondLst>
                                            <p:cond delay="0"/>
                                          </p:stCondLst>
                                        </p:cTn>
                                        <p:tgtEl>
                                          <p:spTgt spid="72"/>
                                        </p:tgtEl>
                                        <p:attrNameLst>
                                          <p:attrName>style.visibility</p:attrName>
                                        </p:attrNameLst>
                                      </p:cBhvr>
                                      <p:to>
                                        <p:strVal val="visible"/>
                                      </p:to>
                                    </p:set>
                                    <p:animEffect transition="in" filter="wipe(left)">
                                      <p:cBhvr>
                                        <p:cTn id="33" dur="500"/>
                                        <p:tgtEl>
                                          <p:spTgt spid="72"/>
                                        </p:tgtEl>
                                      </p:cBhvr>
                                    </p:animEffect>
                                  </p:childTnLst>
                                </p:cTn>
                              </p:par>
                              <p:par>
                                <p:cTn id="34" presetID="22" presetClass="entr" presetSubtype="8" fill="hold" nodeType="withEffect">
                                  <p:stCondLst>
                                    <p:cond delay="0"/>
                                  </p:stCondLst>
                                  <p:childTnLst>
                                    <p:set>
                                      <p:cBhvr>
                                        <p:cTn id="35" dur="1" fill="hold">
                                          <p:stCondLst>
                                            <p:cond delay="0"/>
                                          </p:stCondLst>
                                        </p:cTn>
                                        <p:tgtEl>
                                          <p:spTgt spid="69"/>
                                        </p:tgtEl>
                                        <p:attrNameLst>
                                          <p:attrName>style.visibility</p:attrName>
                                        </p:attrNameLst>
                                      </p:cBhvr>
                                      <p:to>
                                        <p:strVal val="visible"/>
                                      </p:to>
                                    </p:set>
                                    <p:animEffect transition="in" filter="wipe(left)">
                                      <p:cBhvr>
                                        <p:cTn id="36" dur="500"/>
                                        <p:tgtEl>
                                          <p:spTgt spid="69"/>
                                        </p:tgtEl>
                                      </p:cBhvr>
                                    </p:animEffect>
                                  </p:childTnLst>
                                </p:cTn>
                              </p:par>
                            </p:childTnLst>
                          </p:cTn>
                        </p:par>
                        <p:par>
                          <p:cTn id="37" fill="hold">
                            <p:stCondLst>
                              <p:cond delay="2500"/>
                            </p:stCondLst>
                            <p:childTnLst>
                              <p:par>
                                <p:cTn id="38" presetID="12" presetClass="entr" presetSubtype="8"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additive="base">
                                        <p:cTn id="40" dur="500"/>
                                        <p:tgtEl>
                                          <p:spTgt spid="2"/>
                                        </p:tgtEl>
                                        <p:attrNameLst>
                                          <p:attrName>ppt_x</p:attrName>
                                        </p:attrNameLst>
                                      </p:cBhvr>
                                      <p:tavLst>
                                        <p:tav tm="0">
                                          <p:val>
                                            <p:strVal val="#ppt_x-#ppt_w*1.125000"/>
                                          </p:val>
                                        </p:tav>
                                        <p:tav tm="100000">
                                          <p:val>
                                            <p:strVal val="#ppt_x"/>
                                          </p:val>
                                        </p:tav>
                                      </p:tavLst>
                                    </p:anim>
                                    <p:animEffect transition="in" filter="wipe(right)">
                                      <p:cBhvr>
                                        <p:cTn id="41" dur="500"/>
                                        <p:tgtEl>
                                          <p:spTgt spid="2"/>
                                        </p:tgtEl>
                                      </p:cBhvr>
                                    </p:animEffect>
                                  </p:childTnLst>
                                </p:cTn>
                              </p:par>
                              <p:par>
                                <p:cTn id="42" presetID="12" presetClass="entr" presetSubtype="8" fill="hold" nodeType="withEffect">
                                  <p:stCondLst>
                                    <p:cond delay="0"/>
                                  </p:stCondLst>
                                  <p:childTnLst>
                                    <p:set>
                                      <p:cBhvr>
                                        <p:cTn id="43" dur="1" fill="hold">
                                          <p:stCondLst>
                                            <p:cond delay="0"/>
                                          </p:stCondLst>
                                        </p:cTn>
                                        <p:tgtEl>
                                          <p:spTgt spid="3"/>
                                        </p:tgtEl>
                                        <p:attrNameLst>
                                          <p:attrName>style.visibility</p:attrName>
                                        </p:attrNameLst>
                                      </p:cBhvr>
                                      <p:to>
                                        <p:strVal val="visible"/>
                                      </p:to>
                                    </p:set>
                                    <p:anim calcmode="lin" valueType="num">
                                      <p:cBhvr additive="base">
                                        <p:cTn id="44" dur="500"/>
                                        <p:tgtEl>
                                          <p:spTgt spid="3"/>
                                        </p:tgtEl>
                                        <p:attrNameLst>
                                          <p:attrName>ppt_x</p:attrName>
                                        </p:attrNameLst>
                                      </p:cBhvr>
                                      <p:tavLst>
                                        <p:tav tm="0">
                                          <p:val>
                                            <p:strVal val="#ppt_x-#ppt_w*1.125000"/>
                                          </p:val>
                                        </p:tav>
                                        <p:tav tm="100000">
                                          <p:val>
                                            <p:strVal val="#ppt_x"/>
                                          </p:val>
                                        </p:tav>
                                      </p:tavLst>
                                    </p:anim>
                                    <p:animEffect transition="in" filter="wipe(right)">
                                      <p:cBhvr>
                                        <p:cTn id="45" dur="500"/>
                                        <p:tgtEl>
                                          <p:spTgt spid="3"/>
                                        </p:tgtEl>
                                      </p:cBhvr>
                                    </p:animEffect>
                                  </p:childTnLst>
                                </p:cTn>
                              </p:par>
                              <p:par>
                                <p:cTn id="46" presetID="12" presetClass="entr" presetSubtype="2"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500"/>
                                        <p:tgtEl>
                                          <p:spTgt spid="5"/>
                                        </p:tgtEl>
                                        <p:attrNameLst>
                                          <p:attrName>ppt_x</p:attrName>
                                        </p:attrNameLst>
                                      </p:cBhvr>
                                      <p:tavLst>
                                        <p:tav tm="0">
                                          <p:val>
                                            <p:strVal val="#ppt_x+#ppt_w*1.125000"/>
                                          </p:val>
                                        </p:tav>
                                        <p:tav tm="100000">
                                          <p:val>
                                            <p:strVal val="#ppt_x"/>
                                          </p:val>
                                        </p:tav>
                                      </p:tavLst>
                                    </p:anim>
                                    <p:animEffect transition="in" filter="wipe(left)">
                                      <p:cBhvr>
                                        <p:cTn id="49" dur="500"/>
                                        <p:tgtEl>
                                          <p:spTgt spid="5"/>
                                        </p:tgtEl>
                                      </p:cBhvr>
                                    </p:animEffect>
                                  </p:childTnLst>
                                </p:cTn>
                              </p:par>
                              <p:par>
                                <p:cTn id="50" presetID="12" presetClass="entr" presetSubtype="2" fill="hold" nodeType="with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additive="base">
                                        <p:cTn id="52" dur="500"/>
                                        <p:tgtEl>
                                          <p:spTgt spid="4"/>
                                        </p:tgtEl>
                                        <p:attrNameLst>
                                          <p:attrName>ppt_x</p:attrName>
                                        </p:attrNameLst>
                                      </p:cBhvr>
                                      <p:tavLst>
                                        <p:tav tm="0">
                                          <p:val>
                                            <p:strVal val="#ppt_x+#ppt_w*1.125000"/>
                                          </p:val>
                                        </p:tav>
                                        <p:tav tm="100000">
                                          <p:val>
                                            <p:strVal val="#ppt_x"/>
                                          </p:val>
                                        </p:tav>
                                      </p:tavLst>
                                    </p:anim>
                                    <p:animEffect transition="in" filter="wipe(left)">
                                      <p:cBhvr>
                                        <p:cTn id="5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Freeform 566"/>
          <p:cNvSpPr>
            <a:spLocks noEditPoints="1"/>
          </p:cNvSpPr>
          <p:nvPr/>
        </p:nvSpPr>
        <p:spPr bwMode="auto">
          <a:xfrm>
            <a:off x="2838022" y="2408437"/>
            <a:ext cx="330304" cy="378111"/>
          </a:xfrm>
          <a:custGeom>
            <a:avLst/>
            <a:gdLst>
              <a:gd name="T0" fmla="*/ 15 w 98"/>
              <a:gd name="T1" fmla="*/ 55 h 110"/>
              <a:gd name="T2" fmla="*/ 25 w 98"/>
              <a:gd name="T3" fmla="*/ 36 h 110"/>
              <a:gd name="T4" fmla="*/ 11 w 98"/>
              <a:gd name="T5" fmla="*/ 24 h 110"/>
              <a:gd name="T6" fmla="*/ 1 w 98"/>
              <a:gd name="T7" fmla="*/ 38 h 110"/>
              <a:gd name="T8" fmla="*/ 15 w 98"/>
              <a:gd name="T9" fmla="*/ 55 h 110"/>
              <a:gd name="T10" fmla="*/ 27 w 98"/>
              <a:gd name="T11" fmla="*/ 79 h 110"/>
              <a:gd name="T12" fmla="*/ 27 w 98"/>
              <a:gd name="T13" fmla="*/ 84 h 110"/>
              <a:gd name="T14" fmla="*/ 32 w 98"/>
              <a:gd name="T15" fmla="*/ 89 h 110"/>
              <a:gd name="T16" fmla="*/ 38 w 98"/>
              <a:gd name="T17" fmla="*/ 89 h 110"/>
              <a:gd name="T18" fmla="*/ 38 w 98"/>
              <a:gd name="T19" fmla="*/ 75 h 110"/>
              <a:gd name="T20" fmla="*/ 32 w 98"/>
              <a:gd name="T21" fmla="*/ 75 h 110"/>
              <a:gd name="T22" fmla="*/ 27 w 98"/>
              <a:gd name="T23" fmla="*/ 79 h 110"/>
              <a:gd name="T24" fmla="*/ 36 w 98"/>
              <a:gd name="T25" fmla="*/ 33 h 110"/>
              <a:gd name="T26" fmla="*/ 48 w 98"/>
              <a:gd name="T27" fmla="*/ 16 h 110"/>
              <a:gd name="T28" fmla="*/ 36 w 98"/>
              <a:gd name="T29" fmla="*/ 0 h 110"/>
              <a:gd name="T30" fmla="*/ 25 w 98"/>
              <a:gd name="T31" fmla="*/ 16 h 110"/>
              <a:gd name="T32" fmla="*/ 36 w 98"/>
              <a:gd name="T33" fmla="*/ 33 h 110"/>
              <a:gd name="T34" fmla="*/ 63 w 98"/>
              <a:gd name="T35" fmla="*/ 34 h 110"/>
              <a:gd name="T36" fmla="*/ 78 w 98"/>
              <a:gd name="T37" fmla="*/ 19 h 110"/>
              <a:gd name="T38" fmla="*/ 68 w 98"/>
              <a:gd name="T39" fmla="*/ 3 h 110"/>
              <a:gd name="T40" fmla="*/ 54 w 98"/>
              <a:gd name="T41" fmla="*/ 17 h 110"/>
              <a:gd name="T42" fmla="*/ 63 w 98"/>
              <a:gd name="T43" fmla="*/ 34 h 110"/>
              <a:gd name="T44" fmla="*/ 84 w 98"/>
              <a:gd name="T45" fmla="*/ 73 h 110"/>
              <a:gd name="T46" fmla="*/ 63 w 98"/>
              <a:gd name="T47" fmla="*/ 52 h 110"/>
              <a:gd name="T48" fmla="*/ 34 w 98"/>
              <a:gd name="T49" fmla="*/ 51 h 110"/>
              <a:gd name="T50" fmla="*/ 20 w 98"/>
              <a:gd name="T51" fmla="*/ 66 h 110"/>
              <a:gd name="T52" fmla="*/ 8 w 98"/>
              <a:gd name="T53" fmla="*/ 89 h 110"/>
              <a:gd name="T54" fmla="*/ 22 w 98"/>
              <a:gd name="T55" fmla="*/ 103 h 110"/>
              <a:gd name="T56" fmla="*/ 40 w 98"/>
              <a:gd name="T57" fmla="*/ 102 h 110"/>
              <a:gd name="T58" fmla="*/ 58 w 98"/>
              <a:gd name="T59" fmla="*/ 102 h 110"/>
              <a:gd name="T60" fmla="*/ 87 w 98"/>
              <a:gd name="T61" fmla="*/ 95 h 110"/>
              <a:gd name="T62" fmla="*/ 84 w 98"/>
              <a:gd name="T63" fmla="*/ 73 h 110"/>
              <a:gd name="T64" fmla="*/ 45 w 98"/>
              <a:gd name="T65" fmla="*/ 95 h 110"/>
              <a:gd name="T66" fmla="*/ 30 w 98"/>
              <a:gd name="T67" fmla="*/ 95 h 110"/>
              <a:gd name="T68" fmla="*/ 21 w 98"/>
              <a:gd name="T69" fmla="*/ 89 h 110"/>
              <a:gd name="T70" fmla="*/ 20 w 98"/>
              <a:gd name="T71" fmla="*/ 78 h 110"/>
              <a:gd name="T72" fmla="*/ 30 w 98"/>
              <a:gd name="T73" fmla="*/ 69 h 110"/>
              <a:gd name="T74" fmla="*/ 38 w 98"/>
              <a:gd name="T75" fmla="*/ 69 h 110"/>
              <a:gd name="T76" fmla="*/ 38 w 98"/>
              <a:gd name="T77" fmla="*/ 59 h 110"/>
              <a:gd name="T78" fmla="*/ 45 w 98"/>
              <a:gd name="T79" fmla="*/ 59 h 110"/>
              <a:gd name="T80" fmla="*/ 45 w 98"/>
              <a:gd name="T81" fmla="*/ 95 h 110"/>
              <a:gd name="T82" fmla="*/ 72 w 98"/>
              <a:gd name="T83" fmla="*/ 95 h 110"/>
              <a:gd name="T84" fmla="*/ 55 w 98"/>
              <a:gd name="T85" fmla="*/ 95 h 110"/>
              <a:gd name="T86" fmla="*/ 48 w 98"/>
              <a:gd name="T87" fmla="*/ 89 h 110"/>
              <a:gd name="T88" fmla="*/ 48 w 98"/>
              <a:gd name="T89" fmla="*/ 70 h 110"/>
              <a:gd name="T90" fmla="*/ 55 w 98"/>
              <a:gd name="T91" fmla="*/ 70 h 110"/>
              <a:gd name="T92" fmla="*/ 55 w 98"/>
              <a:gd name="T93" fmla="*/ 86 h 110"/>
              <a:gd name="T94" fmla="*/ 58 w 98"/>
              <a:gd name="T95" fmla="*/ 89 h 110"/>
              <a:gd name="T96" fmla="*/ 65 w 98"/>
              <a:gd name="T97" fmla="*/ 89 h 110"/>
              <a:gd name="T98" fmla="*/ 65 w 98"/>
              <a:gd name="T99" fmla="*/ 70 h 110"/>
              <a:gd name="T100" fmla="*/ 72 w 98"/>
              <a:gd name="T101" fmla="*/ 70 h 110"/>
              <a:gd name="T102" fmla="*/ 72 w 98"/>
              <a:gd name="T103" fmla="*/ 95 h 110"/>
              <a:gd name="T104" fmla="*/ 96 w 98"/>
              <a:gd name="T105" fmla="*/ 45 h 110"/>
              <a:gd name="T106" fmla="*/ 84 w 98"/>
              <a:gd name="T107" fmla="*/ 32 h 110"/>
              <a:gd name="T108" fmla="*/ 72 w 98"/>
              <a:gd name="T109" fmla="*/ 48 h 110"/>
              <a:gd name="T110" fmla="*/ 85 w 98"/>
              <a:gd name="T111" fmla="*/ 62 h 110"/>
              <a:gd name="T112" fmla="*/ 96 w 98"/>
              <a:gd name="T113" fmla="*/ 4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bg1"/>
          </a:solidFill>
          <a:ln>
            <a:noFill/>
          </a:ln>
        </p:spPr>
        <p:txBody>
          <a:bodyPr vert="horz" wrap="square" lIns="32227" tIns="16114" rIns="32227" bIns="16114" numCol="1" anchor="t" anchorCtr="0" compatLnSpc="1">
            <a:prstTxWarp prst="textNoShape">
              <a:avLst/>
            </a:prstTxWarp>
          </a:bodyPr>
          <a:lstStyle/>
          <a:p>
            <a:endParaRPr lang="zh-CN" altLang="en-US" sz="877"/>
          </a:p>
        </p:txBody>
      </p:sp>
      <p:grpSp>
        <p:nvGrpSpPr>
          <p:cNvPr id="176" name="组合 175"/>
          <p:cNvGrpSpPr/>
          <p:nvPr/>
        </p:nvGrpSpPr>
        <p:grpSpPr>
          <a:xfrm>
            <a:off x="2371727" y="2484803"/>
            <a:ext cx="1263446" cy="688531"/>
            <a:chOff x="2066155" y="1681970"/>
            <a:chExt cx="1450898" cy="774438"/>
          </a:xfrm>
        </p:grpSpPr>
        <p:sp>
          <p:nvSpPr>
            <p:cNvPr id="177" name="Chevron 17"/>
            <p:cNvSpPr/>
            <p:nvPr/>
          </p:nvSpPr>
          <p:spPr>
            <a:xfrm>
              <a:off x="2066155" y="1681970"/>
              <a:ext cx="1450898" cy="774438"/>
            </a:xfrm>
            <a:prstGeom prst="chevron">
              <a:avLst/>
            </a:prstGeom>
            <a:solidFill>
              <a:schemeClr val="tx1">
                <a:lumMod val="50000"/>
                <a:lumOff val="50000"/>
              </a:schemeClr>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78" name="Rectangle 5"/>
            <p:cNvSpPr/>
            <p:nvPr/>
          </p:nvSpPr>
          <p:spPr bwMode="auto">
            <a:xfrm>
              <a:off x="2528381" y="1867459"/>
              <a:ext cx="594958" cy="553595"/>
            </a:xfrm>
            <a:prstGeom prst="rect">
              <a:avLst/>
            </a:prstGeom>
          </p:spPr>
          <p:txBody>
            <a:bodyPr wrap="none">
              <a:spAutoFit/>
            </a:bodyPr>
            <a:lstStyle/>
            <a:p>
              <a:pPr algn="ctr">
                <a:defRPr/>
              </a:pPr>
              <a:r>
                <a:rPr lang="zh-CN" altLang="en-US" sz="1299" b="1" dirty="0">
                  <a:solidFill>
                    <a:schemeClr val="bg1"/>
                  </a:solidFill>
                  <a:latin typeface="方正兰亭纤黑_GBK" panose="02000000000000000000" pitchFamily="2" charset="-122"/>
                  <a:ea typeface="方正兰亭纤黑_GBK" panose="02000000000000000000" pitchFamily="2" charset="-122"/>
                  <a:cs typeface="Open Sans" pitchFamily="34" charset="0"/>
                </a:rPr>
                <a:t>代理</a:t>
              </a:r>
              <a:endParaRPr lang="en-US" altLang="zh-CN" sz="1299"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1299" b="1" dirty="0">
                  <a:solidFill>
                    <a:schemeClr val="bg1"/>
                  </a:solidFill>
                  <a:latin typeface="方正兰亭纤黑_GBK" panose="02000000000000000000" pitchFamily="2" charset="-122"/>
                  <a:ea typeface="方正兰亭纤黑_GBK" panose="02000000000000000000" pitchFamily="2" charset="-122"/>
                  <a:cs typeface="Open Sans" pitchFamily="34" charset="0"/>
                </a:rPr>
                <a:t>推广</a:t>
              </a:r>
              <a:endParaRPr lang="en-US" sz="1299"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79" name="组合 178"/>
          <p:cNvGrpSpPr/>
          <p:nvPr/>
        </p:nvGrpSpPr>
        <p:grpSpPr>
          <a:xfrm>
            <a:off x="3410929" y="2484803"/>
            <a:ext cx="1263446" cy="688531"/>
            <a:chOff x="3187496" y="1681970"/>
            <a:chExt cx="1450898" cy="774438"/>
          </a:xfrm>
        </p:grpSpPr>
        <p:sp>
          <p:nvSpPr>
            <p:cNvPr id="180" name="Chevron 19"/>
            <p:cNvSpPr/>
            <p:nvPr/>
          </p:nvSpPr>
          <p:spPr>
            <a:xfrm>
              <a:off x="3187496" y="1681970"/>
              <a:ext cx="1450898" cy="774438"/>
            </a:xfrm>
            <a:prstGeom prst="chevron">
              <a:avLst/>
            </a:prstGeom>
            <a:solidFill>
              <a:srgbClr val="CB0B0B"/>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1" name="Rectangle 5"/>
            <p:cNvSpPr/>
            <p:nvPr/>
          </p:nvSpPr>
          <p:spPr bwMode="auto">
            <a:xfrm>
              <a:off x="3701918" y="1867459"/>
              <a:ext cx="536050" cy="486091"/>
            </a:xfrm>
            <a:prstGeom prst="rect">
              <a:avLst/>
            </a:prstGeom>
          </p:spPr>
          <p:txBody>
            <a:bodyPr wrap="none">
              <a:spAutoFit/>
            </a:bodyPr>
            <a:lstStyle/>
            <a:p>
              <a:pPr algn="ctr">
                <a:defRPr/>
              </a:pPr>
              <a:r>
                <a:rPr lang="zh-CN" alt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rPr>
                <a:t>周边</a:t>
              </a:r>
              <a:endParaRPr lang="en-US" altLang="zh-CN" sz="1104"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rPr>
                <a:t>推广</a:t>
              </a:r>
              <a:endParaRPr 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82" name="组合 181"/>
          <p:cNvGrpSpPr/>
          <p:nvPr/>
        </p:nvGrpSpPr>
        <p:grpSpPr>
          <a:xfrm>
            <a:off x="4466464" y="2484803"/>
            <a:ext cx="1263446" cy="688531"/>
            <a:chOff x="4308837" y="1681970"/>
            <a:chExt cx="1450898" cy="774438"/>
          </a:xfrm>
          <a:solidFill>
            <a:schemeClr val="tx1">
              <a:lumMod val="50000"/>
              <a:lumOff val="50000"/>
            </a:schemeClr>
          </a:solidFill>
        </p:grpSpPr>
        <p:sp>
          <p:nvSpPr>
            <p:cNvPr id="183" name="Chevron 20"/>
            <p:cNvSpPr/>
            <p:nvPr/>
          </p:nvSpPr>
          <p:spPr>
            <a:xfrm>
              <a:off x="4308837" y="1681970"/>
              <a:ext cx="1450898" cy="774438"/>
            </a:xfrm>
            <a:prstGeom prst="chevron">
              <a:avLst/>
            </a:prstGeom>
            <a:grp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4" name="Rectangle 5"/>
            <p:cNvSpPr/>
            <p:nvPr/>
          </p:nvSpPr>
          <p:spPr bwMode="auto">
            <a:xfrm>
              <a:off x="4801611" y="1864668"/>
              <a:ext cx="536050" cy="486091"/>
            </a:xfrm>
            <a:prstGeom prst="rect">
              <a:avLst/>
            </a:prstGeom>
            <a:grpFill/>
          </p:spPr>
          <p:txBody>
            <a:bodyPr wrap="none">
              <a:spAutoFit/>
            </a:bodyPr>
            <a:lstStyle/>
            <a:p>
              <a:pPr algn="ctr">
                <a:defRPr/>
              </a:pPr>
              <a:r>
                <a:rPr lang="zh-CN" alt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rPr>
                <a:t>本地</a:t>
              </a:r>
              <a:endParaRPr lang="en-US" altLang="zh-CN" sz="1104"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rPr>
                <a:t>推广</a:t>
              </a:r>
              <a:endParaRPr 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85" name="组合 184"/>
          <p:cNvGrpSpPr/>
          <p:nvPr/>
        </p:nvGrpSpPr>
        <p:grpSpPr>
          <a:xfrm>
            <a:off x="5509880" y="2484803"/>
            <a:ext cx="1263446" cy="688531"/>
            <a:chOff x="5437301" y="1681970"/>
            <a:chExt cx="1450898" cy="774438"/>
          </a:xfrm>
        </p:grpSpPr>
        <p:sp>
          <p:nvSpPr>
            <p:cNvPr id="186" name="Chevron 20"/>
            <p:cNvSpPr/>
            <p:nvPr/>
          </p:nvSpPr>
          <p:spPr>
            <a:xfrm>
              <a:off x="5437301" y="1681970"/>
              <a:ext cx="1450898" cy="774438"/>
            </a:xfrm>
            <a:prstGeom prst="chevron">
              <a:avLst/>
            </a:prstGeom>
            <a:solidFill>
              <a:srgbClr val="CB0B0B"/>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7" name="Rectangle 5"/>
            <p:cNvSpPr/>
            <p:nvPr/>
          </p:nvSpPr>
          <p:spPr bwMode="auto">
            <a:xfrm>
              <a:off x="5919124" y="1864668"/>
              <a:ext cx="536050" cy="486091"/>
            </a:xfrm>
            <a:prstGeom prst="rect">
              <a:avLst/>
            </a:prstGeom>
          </p:spPr>
          <p:txBody>
            <a:bodyPr wrap="none">
              <a:spAutoFit/>
            </a:bodyPr>
            <a:lstStyle/>
            <a:p>
              <a:pPr algn="ctr">
                <a:defRPr/>
              </a:pPr>
              <a:r>
                <a:rPr lang="zh-CN" alt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rPr>
                <a:t>沿海</a:t>
              </a:r>
              <a:endParaRPr lang="en-US" altLang="zh-CN" sz="1104"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rPr>
                <a:t>地区</a:t>
              </a:r>
              <a:endParaRPr 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cxnSp>
        <p:nvCxnSpPr>
          <p:cNvPr id="189" name="Straight Connector 35"/>
          <p:cNvCxnSpPr/>
          <p:nvPr/>
        </p:nvCxnSpPr>
        <p:spPr>
          <a:xfrm rot="16200000" flipH="1">
            <a:off x="2372498" y="1788477"/>
            <a:ext cx="658871" cy="581048"/>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3" name="Straight Connector 35"/>
          <p:cNvCxnSpPr/>
          <p:nvPr/>
        </p:nvCxnSpPr>
        <p:spPr>
          <a:xfrm rot="5400000" flipH="1" flipV="1">
            <a:off x="3305736" y="3318996"/>
            <a:ext cx="658871" cy="581048"/>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6" name="Straight Connector 35"/>
          <p:cNvCxnSpPr/>
          <p:nvPr/>
        </p:nvCxnSpPr>
        <p:spPr>
          <a:xfrm rot="5400000">
            <a:off x="5913001" y="1788477"/>
            <a:ext cx="658871" cy="581048"/>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7" name="Straight Connector 35"/>
          <p:cNvCxnSpPr/>
          <p:nvPr/>
        </p:nvCxnSpPr>
        <p:spPr>
          <a:xfrm rot="16200000" flipV="1">
            <a:off x="5027475" y="3318996"/>
            <a:ext cx="658871" cy="581048"/>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grpSp>
        <p:nvGrpSpPr>
          <p:cNvPr id="198" name="组合 197"/>
          <p:cNvGrpSpPr/>
          <p:nvPr/>
        </p:nvGrpSpPr>
        <p:grpSpPr>
          <a:xfrm>
            <a:off x="1187267" y="1635663"/>
            <a:ext cx="1196634" cy="660317"/>
            <a:chOff x="1075984" y="2005844"/>
            <a:chExt cx="1691439" cy="2440681"/>
          </a:xfrm>
        </p:grpSpPr>
        <p:sp>
          <p:nvSpPr>
            <p:cNvPr id="199" name="Rectangle 4"/>
            <p:cNvSpPr/>
            <p:nvPr/>
          </p:nvSpPr>
          <p:spPr bwMode="auto">
            <a:xfrm>
              <a:off x="1075984" y="2443614"/>
              <a:ext cx="1643074" cy="2002911"/>
            </a:xfrm>
            <a:prstGeom prst="rect">
              <a:avLst/>
            </a:prstGeom>
          </p:spPr>
          <p:txBody>
            <a:bodyPr wrap="square">
              <a:spAutoFit/>
            </a:bodyPr>
            <a:lstStyle/>
            <a:p>
              <a:pPr algn="r">
                <a:lnSpc>
                  <a:spcPct val="150000"/>
                </a:lnSpc>
              </a:pPr>
              <a:r>
                <a:rPr lang="zh-CN" altLang="en-US" sz="649"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latin typeface="Lato" pitchFamily="34" charset="0"/>
              </a:endParaRPr>
            </a:p>
          </p:txBody>
        </p:sp>
        <p:sp>
          <p:nvSpPr>
            <p:cNvPr id="200" name="Rectangle 5"/>
            <p:cNvSpPr/>
            <p:nvPr/>
          </p:nvSpPr>
          <p:spPr bwMode="auto">
            <a:xfrm>
              <a:off x="1890087" y="2005844"/>
              <a:ext cx="877336" cy="821449"/>
            </a:xfrm>
            <a:prstGeom prst="rect">
              <a:avLst/>
            </a:prstGeom>
          </p:spPr>
          <p:txBody>
            <a:bodyPr wrap="none">
              <a:spAutoFit/>
            </a:bodyPr>
            <a:lstStyle/>
            <a:p>
              <a:pPr algn="ctr">
                <a:defRPr/>
              </a:pPr>
              <a:r>
                <a:rPr lang="zh-CN" altLang="en-US" sz="844" b="1" dirty="0">
                  <a:ea typeface="Roboto" pitchFamily="2" charset="0"/>
                  <a:cs typeface="Open Sans" pitchFamily="34" charset="0"/>
                </a:rPr>
                <a:t>添加标题</a:t>
              </a:r>
              <a:endParaRPr lang="en-US" sz="844" b="1" dirty="0">
                <a:ea typeface="Roboto" pitchFamily="2" charset="0"/>
                <a:cs typeface="Open Sans" pitchFamily="34" charset="0"/>
              </a:endParaRPr>
            </a:p>
          </p:txBody>
        </p:sp>
      </p:grpSp>
      <p:grpSp>
        <p:nvGrpSpPr>
          <p:cNvPr id="201" name="组合 200"/>
          <p:cNvGrpSpPr/>
          <p:nvPr/>
        </p:nvGrpSpPr>
        <p:grpSpPr>
          <a:xfrm>
            <a:off x="2148527" y="3800855"/>
            <a:ext cx="1196634" cy="660317"/>
            <a:chOff x="1075984" y="2005844"/>
            <a:chExt cx="1691439" cy="2440681"/>
          </a:xfrm>
        </p:grpSpPr>
        <p:sp>
          <p:nvSpPr>
            <p:cNvPr id="202" name="Rectangle 4"/>
            <p:cNvSpPr/>
            <p:nvPr/>
          </p:nvSpPr>
          <p:spPr bwMode="auto">
            <a:xfrm>
              <a:off x="1075984" y="2443614"/>
              <a:ext cx="1643074" cy="2002911"/>
            </a:xfrm>
            <a:prstGeom prst="rect">
              <a:avLst/>
            </a:prstGeom>
          </p:spPr>
          <p:txBody>
            <a:bodyPr wrap="square">
              <a:spAutoFit/>
            </a:bodyPr>
            <a:lstStyle/>
            <a:p>
              <a:pPr algn="r">
                <a:lnSpc>
                  <a:spcPct val="150000"/>
                </a:lnSpc>
              </a:pPr>
              <a:r>
                <a:rPr lang="zh-CN" altLang="en-US" sz="649"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latin typeface="Lato" pitchFamily="34" charset="0"/>
              </a:endParaRPr>
            </a:p>
          </p:txBody>
        </p:sp>
        <p:sp>
          <p:nvSpPr>
            <p:cNvPr id="203" name="Rectangle 5"/>
            <p:cNvSpPr/>
            <p:nvPr/>
          </p:nvSpPr>
          <p:spPr bwMode="auto">
            <a:xfrm>
              <a:off x="1890087" y="2005844"/>
              <a:ext cx="877336" cy="821449"/>
            </a:xfrm>
            <a:prstGeom prst="rect">
              <a:avLst/>
            </a:prstGeom>
          </p:spPr>
          <p:txBody>
            <a:bodyPr wrap="none">
              <a:spAutoFit/>
            </a:bodyPr>
            <a:lstStyle/>
            <a:p>
              <a:pPr algn="ctr">
                <a:defRPr/>
              </a:pPr>
              <a:r>
                <a:rPr lang="zh-CN" altLang="en-US" sz="844" b="1" dirty="0">
                  <a:ea typeface="Roboto" pitchFamily="2" charset="0"/>
                  <a:cs typeface="Open Sans" pitchFamily="34" charset="0"/>
                </a:rPr>
                <a:t>添加标题</a:t>
              </a:r>
              <a:endParaRPr lang="en-US" sz="844" b="1" dirty="0">
                <a:ea typeface="Roboto" pitchFamily="2" charset="0"/>
                <a:cs typeface="Open Sans" pitchFamily="34" charset="0"/>
              </a:endParaRPr>
            </a:p>
          </p:txBody>
        </p:sp>
      </p:grpSp>
      <p:grpSp>
        <p:nvGrpSpPr>
          <p:cNvPr id="204" name="组合 203"/>
          <p:cNvGrpSpPr/>
          <p:nvPr/>
        </p:nvGrpSpPr>
        <p:grpSpPr>
          <a:xfrm>
            <a:off x="5702611" y="3791742"/>
            <a:ext cx="1192671" cy="660317"/>
            <a:chOff x="1033220" y="2005844"/>
            <a:chExt cx="1685838" cy="2440681"/>
          </a:xfrm>
        </p:grpSpPr>
        <p:sp>
          <p:nvSpPr>
            <p:cNvPr id="205" name="Rectangle 4"/>
            <p:cNvSpPr/>
            <p:nvPr/>
          </p:nvSpPr>
          <p:spPr bwMode="auto">
            <a:xfrm>
              <a:off x="1075984" y="2443614"/>
              <a:ext cx="1643074" cy="2002911"/>
            </a:xfrm>
            <a:prstGeom prst="rect">
              <a:avLst/>
            </a:prstGeom>
          </p:spPr>
          <p:txBody>
            <a:bodyPr wrap="square">
              <a:spAutoFit/>
            </a:bodyPr>
            <a:lstStyle/>
            <a:p>
              <a:pPr algn="r">
                <a:lnSpc>
                  <a:spcPct val="150000"/>
                </a:lnSpc>
              </a:pPr>
              <a:r>
                <a:rPr lang="zh-CN" altLang="en-US" sz="649"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latin typeface="Lato" pitchFamily="34" charset="0"/>
              </a:endParaRPr>
            </a:p>
          </p:txBody>
        </p:sp>
        <p:sp>
          <p:nvSpPr>
            <p:cNvPr id="206" name="Rectangle 5"/>
            <p:cNvSpPr/>
            <p:nvPr/>
          </p:nvSpPr>
          <p:spPr bwMode="auto">
            <a:xfrm>
              <a:off x="1033220" y="2005844"/>
              <a:ext cx="877336" cy="821449"/>
            </a:xfrm>
            <a:prstGeom prst="rect">
              <a:avLst/>
            </a:prstGeom>
          </p:spPr>
          <p:txBody>
            <a:bodyPr wrap="none">
              <a:spAutoFit/>
            </a:bodyPr>
            <a:lstStyle/>
            <a:p>
              <a:pPr algn="ctr">
                <a:defRPr/>
              </a:pPr>
              <a:r>
                <a:rPr lang="zh-CN" altLang="en-US" sz="844" b="1" dirty="0">
                  <a:ea typeface="Roboto" pitchFamily="2" charset="0"/>
                  <a:cs typeface="Open Sans" pitchFamily="34" charset="0"/>
                </a:rPr>
                <a:t>添加标题</a:t>
              </a:r>
              <a:endParaRPr lang="en-US" sz="844" b="1" dirty="0">
                <a:ea typeface="Roboto" pitchFamily="2" charset="0"/>
                <a:cs typeface="Open Sans" pitchFamily="34" charset="0"/>
              </a:endParaRPr>
            </a:p>
          </p:txBody>
        </p:sp>
      </p:grpSp>
      <p:grpSp>
        <p:nvGrpSpPr>
          <p:cNvPr id="207" name="组合 206"/>
          <p:cNvGrpSpPr/>
          <p:nvPr/>
        </p:nvGrpSpPr>
        <p:grpSpPr>
          <a:xfrm>
            <a:off x="6541282" y="1662173"/>
            <a:ext cx="1192671" cy="660317"/>
            <a:chOff x="1033220" y="2005844"/>
            <a:chExt cx="1685838" cy="2440681"/>
          </a:xfrm>
        </p:grpSpPr>
        <p:sp>
          <p:nvSpPr>
            <p:cNvPr id="208" name="Rectangle 4"/>
            <p:cNvSpPr/>
            <p:nvPr/>
          </p:nvSpPr>
          <p:spPr bwMode="auto">
            <a:xfrm>
              <a:off x="1075984" y="2443614"/>
              <a:ext cx="1643074" cy="2002911"/>
            </a:xfrm>
            <a:prstGeom prst="rect">
              <a:avLst/>
            </a:prstGeom>
          </p:spPr>
          <p:txBody>
            <a:bodyPr wrap="square">
              <a:spAutoFit/>
            </a:bodyPr>
            <a:lstStyle/>
            <a:p>
              <a:pPr algn="r">
                <a:lnSpc>
                  <a:spcPct val="150000"/>
                </a:lnSpc>
              </a:pPr>
              <a:r>
                <a:rPr lang="zh-CN" altLang="en-US" sz="649"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latin typeface="Lato" pitchFamily="34" charset="0"/>
              </a:endParaRPr>
            </a:p>
          </p:txBody>
        </p:sp>
        <p:sp>
          <p:nvSpPr>
            <p:cNvPr id="209" name="Rectangle 5"/>
            <p:cNvSpPr/>
            <p:nvPr/>
          </p:nvSpPr>
          <p:spPr bwMode="auto">
            <a:xfrm>
              <a:off x="1033220" y="2005844"/>
              <a:ext cx="877336" cy="821449"/>
            </a:xfrm>
            <a:prstGeom prst="rect">
              <a:avLst/>
            </a:prstGeom>
          </p:spPr>
          <p:txBody>
            <a:bodyPr wrap="none">
              <a:spAutoFit/>
            </a:bodyPr>
            <a:lstStyle/>
            <a:p>
              <a:pPr algn="ctr">
                <a:defRPr/>
              </a:pPr>
              <a:r>
                <a:rPr lang="zh-CN" altLang="en-US" sz="844" b="1" dirty="0">
                  <a:ea typeface="Roboto" pitchFamily="2" charset="0"/>
                  <a:cs typeface="Open Sans" pitchFamily="34" charset="0"/>
                </a:rPr>
                <a:t>添加标题</a:t>
              </a:r>
              <a:endParaRPr lang="en-US" sz="844" b="1" dirty="0">
                <a:ea typeface="Roboto" pitchFamily="2" charset="0"/>
                <a:cs typeface="Open Sans" pitchFamily="34" charset="0"/>
              </a:endParaRPr>
            </a:p>
          </p:txBody>
        </p:sp>
      </p:grpSp>
      <p:grpSp>
        <p:nvGrpSpPr>
          <p:cNvPr id="3" name="组合 2"/>
          <p:cNvGrpSpPr/>
          <p:nvPr/>
        </p:nvGrpSpPr>
        <p:grpSpPr>
          <a:xfrm>
            <a:off x="3855772" y="1018059"/>
            <a:ext cx="1087495" cy="1110309"/>
            <a:chOff x="10116778" y="2707908"/>
            <a:chExt cx="2953285" cy="2953285"/>
          </a:xfrm>
        </p:grpSpPr>
        <p:sp>
          <p:nvSpPr>
            <p:cNvPr id="9" name="椭圆 8"/>
            <p:cNvSpPr/>
            <p:nvPr/>
          </p:nvSpPr>
          <p:spPr>
            <a:xfrm>
              <a:off x="10116778" y="2707908"/>
              <a:ext cx="2953285" cy="2953285"/>
            </a:xfrm>
            <a:prstGeom prst="ellipse">
              <a:avLst/>
            </a:prstGeom>
            <a:solidFill>
              <a:srgbClr val="CB0B0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212" name="Rectangle 5"/>
            <p:cNvSpPr/>
            <p:nvPr/>
          </p:nvSpPr>
          <p:spPr bwMode="auto">
            <a:xfrm>
              <a:off x="10645634" y="3312147"/>
              <a:ext cx="1816171" cy="1787041"/>
            </a:xfrm>
            <a:prstGeom prst="rect">
              <a:avLst/>
            </a:prstGeom>
          </p:spPr>
          <p:txBody>
            <a:bodyPr wrap="none">
              <a:spAutoFit/>
            </a:bodyPr>
            <a:lstStyle/>
            <a:p>
              <a:pPr algn="ctr">
                <a:defRPr/>
              </a:pPr>
              <a:r>
                <a:rPr lang="zh-CN" altLang="en-US" sz="1883" b="1" dirty="0">
                  <a:solidFill>
                    <a:schemeClr val="bg1"/>
                  </a:solidFill>
                  <a:latin typeface="方正兰亭纤黑_GBK" panose="02000000000000000000" pitchFamily="2" charset="-122"/>
                  <a:ea typeface="方正兰亭纤黑_GBK" panose="02000000000000000000" pitchFamily="2" charset="-122"/>
                  <a:cs typeface="Open Sans" pitchFamily="34" charset="0"/>
                </a:rPr>
                <a:t>推广</a:t>
              </a:r>
              <a:endParaRPr lang="en-US" altLang="zh-CN" sz="1883"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1883" b="1" dirty="0">
                  <a:solidFill>
                    <a:schemeClr val="bg1"/>
                  </a:solidFill>
                  <a:latin typeface="方正兰亭纤黑_GBK" panose="02000000000000000000" pitchFamily="2" charset="-122"/>
                  <a:ea typeface="方正兰亭纤黑_GBK" panose="02000000000000000000" pitchFamily="2" charset="-122"/>
                  <a:cs typeface="Open Sans" pitchFamily="34" charset="0"/>
                </a:rPr>
                <a:t>方式</a:t>
              </a:r>
              <a:endParaRPr lang="en-US" altLang="zh-CN" sz="1883"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spTree>
    <p:extLst>
      <p:ext uri="{BB962C8B-B14F-4D97-AF65-F5344CB8AC3E}">
        <p14:creationId xmlns:p14="http://schemas.microsoft.com/office/powerpoint/2010/main" val="89612530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3" presetClass="entr" presetSubtype="288" fill="hold" grpId="0" nodeType="withEffect">
                                  <p:stCondLst>
                                    <p:cond delay="400"/>
                                  </p:stCondLst>
                                  <p:childTnLst>
                                    <p:set>
                                      <p:cBhvr>
                                        <p:cTn id="11" dur="1" fill="hold">
                                          <p:stCondLst>
                                            <p:cond delay="0"/>
                                          </p:stCondLst>
                                        </p:cTn>
                                        <p:tgtEl>
                                          <p:spTgt spid="141"/>
                                        </p:tgtEl>
                                        <p:attrNameLst>
                                          <p:attrName>style.visibility</p:attrName>
                                        </p:attrNameLst>
                                      </p:cBhvr>
                                      <p:to>
                                        <p:strVal val="visible"/>
                                      </p:to>
                                    </p:set>
                                    <p:anim calcmode="lin" valueType="num">
                                      <p:cBhvr>
                                        <p:cTn id="12" dur="500" fill="hold"/>
                                        <p:tgtEl>
                                          <p:spTgt spid="141"/>
                                        </p:tgtEl>
                                        <p:attrNameLst>
                                          <p:attrName>ppt_w</p:attrName>
                                        </p:attrNameLst>
                                      </p:cBhvr>
                                      <p:tavLst>
                                        <p:tav tm="0">
                                          <p:val>
                                            <p:strVal val="4/3*#ppt_w"/>
                                          </p:val>
                                        </p:tav>
                                        <p:tav tm="100000">
                                          <p:val>
                                            <p:strVal val="#ppt_w"/>
                                          </p:val>
                                        </p:tav>
                                      </p:tavLst>
                                    </p:anim>
                                    <p:anim calcmode="lin" valueType="num">
                                      <p:cBhvr>
                                        <p:cTn id="13" dur="500" fill="hold"/>
                                        <p:tgtEl>
                                          <p:spTgt spid="141"/>
                                        </p:tgtEl>
                                        <p:attrNameLst>
                                          <p:attrName>ppt_h</p:attrName>
                                        </p:attrNameLst>
                                      </p:cBhvr>
                                      <p:tavLst>
                                        <p:tav tm="0">
                                          <p:val>
                                            <p:strVal val="4/3*#ppt_h"/>
                                          </p:val>
                                        </p:tav>
                                        <p:tav tm="100000">
                                          <p:val>
                                            <p:strVal val="#ppt_h"/>
                                          </p:val>
                                        </p:tav>
                                      </p:tavLst>
                                    </p:anim>
                                  </p:childTnLst>
                                </p:cTn>
                              </p:par>
                            </p:childTnLst>
                          </p:cTn>
                        </p:par>
                        <p:par>
                          <p:cTn id="14" fill="hold">
                            <p:stCondLst>
                              <p:cond delay="900"/>
                            </p:stCondLst>
                            <p:childTnLst>
                              <p:par>
                                <p:cTn id="15" presetID="2" presetClass="entr" presetSubtype="8" fill="hold" nodeType="afterEffect">
                                  <p:stCondLst>
                                    <p:cond delay="0"/>
                                  </p:stCondLst>
                                  <p:childTnLst>
                                    <p:set>
                                      <p:cBhvr>
                                        <p:cTn id="16" dur="1" fill="hold">
                                          <p:stCondLst>
                                            <p:cond delay="0"/>
                                          </p:stCondLst>
                                        </p:cTn>
                                        <p:tgtEl>
                                          <p:spTgt spid="176"/>
                                        </p:tgtEl>
                                        <p:attrNameLst>
                                          <p:attrName>style.visibility</p:attrName>
                                        </p:attrNameLst>
                                      </p:cBhvr>
                                      <p:to>
                                        <p:strVal val="visible"/>
                                      </p:to>
                                    </p:set>
                                    <p:anim calcmode="lin" valueType="num">
                                      <p:cBhvr additive="base">
                                        <p:cTn id="17" dur="500" fill="hold"/>
                                        <p:tgtEl>
                                          <p:spTgt spid="176"/>
                                        </p:tgtEl>
                                        <p:attrNameLst>
                                          <p:attrName>ppt_x</p:attrName>
                                        </p:attrNameLst>
                                      </p:cBhvr>
                                      <p:tavLst>
                                        <p:tav tm="0">
                                          <p:val>
                                            <p:strVal val="0-#ppt_w/2"/>
                                          </p:val>
                                        </p:tav>
                                        <p:tav tm="100000">
                                          <p:val>
                                            <p:strVal val="#ppt_x"/>
                                          </p:val>
                                        </p:tav>
                                      </p:tavLst>
                                    </p:anim>
                                    <p:anim calcmode="lin" valueType="num">
                                      <p:cBhvr additive="base">
                                        <p:cTn id="18" dur="500" fill="hold"/>
                                        <p:tgtEl>
                                          <p:spTgt spid="176"/>
                                        </p:tgtEl>
                                        <p:attrNameLst>
                                          <p:attrName>ppt_y</p:attrName>
                                        </p:attrNameLst>
                                      </p:cBhvr>
                                      <p:tavLst>
                                        <p:tav tm="0">
                                          <p:val>
                                            <p:strVal val="#ppt_y"/>
                                          </p:val>
                                        </p:tav>
                                        <p:tav tm="100000">
                                          <p:val>
                                            <p:strVal val="#ppt_y"/>
                                          </p:val>
                                        </p:tav>
                                      </p:tavLst>
                                    </p:anim>
                                  </p:childTnLst>
                                </p:cTn>
                              </p:par>
                            </p:childTnLst>
                          </p:cTn>
                        </p:par>
                        <p:par>
                          <p:cTn id="19" fill="hold">
                            <p:stCondLst>
                              <p:cond delay="1400"/>
                            </p:stCondLst>
                            <p:childTnLst>
                              <p:par>
                                <p:cTn id="20" presetID="2" presetClass="entr" presetSubtype="8" fill="hold" nodeType="afterEffect">
                                  <p:stCondLst>
                                    <p:cond delay="0"/>
                                  </p:stCondLst>
                                  <p:childTnLst>
                                    <p:set>
                                      <p:cBhvr>
                                        <p:cTn id="21" dur="1" fill="hold">
                                          <p:stCondLst>
                                            <p:cond delay="0"/>
                                          </p:stCondLst>
                                        </p:cTn>
                                        <p:tgtEl>
                                          <p:spTgt spid="179"/>
                                        </p:tgtEl>
                                        <p:attrNameLst>
                                          <p:attrName>style.visibility</p:attrName>
                                        </p:attrNameLst>
                                      </p:cBhvr>
                                      <p:to>
                                        <p:strVal val="visible"/>
                                      </p:to>
                                    </p:set>
                                    <p:anim calcmode="lin" valueType="num">
                                      <p:cBhvr additive="base">
                                        <p:cTn id="22" dur="500" fill="hold"/>
                                        <p:tgtEl>
                                          <p:spTgt spid="179"/>
                                        </p:tgtEl>
                                        <p:attrNameLst>
                                          <p:attrName>ppt_x</p:attrName>
                                        </p:attrNameLst>
                                      </p:cBhvr>
                                      <p:tavLst>
                                        <p:tav tm="0">
                                          <p:val>
                                            <p:strVal val="0-#ppt_w/2"/>
                                          </p:val>
                                        </p:tav>
                                        <p:tav tm="100000">
                                          <p:val>
                                            <p:strVal val="#ppt_x"/>
                                          </p:val>
                                        </p:tav>
                                      </p:tavLst>
                                    </p:anim>
                                    <p:anim calcmode="lin" valueType="num">
                                      <p:cBhvr additive="base">
                                        <p:cTn id="23" dur="500" fill="hold"/>
                                        <p:tgtEl>
                                          <p:spTgt spid="179"/>
                                        </p:tgtEl>
                                        <p:attrNameLst>
                                          <p:attrName>ppt_y</p:attrName>
                                        </p:attrNameLst>
                                      </p:cBhvr>
                                      <p:tavLst>
                                        <p:tav tm="0">
                                          <p:val>
                                            <p:strVal val="#ppt_y"/>
                                          </p:val>
                                        </p:tav>
                                        <p:tav tm="100000">
                                          <p:val>
                                            <p:strVal val="#ppt_y"/>
                                          </p:val>
                                        </p:tav>
                                      </p:tavLst>
                                    </p:anim>
                                  </p:childTnLst>
                                </p:cTn>
                              </p:par>
                            </p:childTnLst>
                          </p:cTn>
                        </p:par>
                        <p:par>
                          <p:cTn id="24" fill="hold">
                            <p:stCondLst>
                              <p:cond delay="1900"/>
                            </p:stCondLst>
                            <p:childTnLst>
                              <p:par>
                                <p:cTn id="25" presetID="2" presetClass="entr" presetSubtype="8" fill="hold" nodeType="afterEffect">
                                  <p:stCondLst>
                                    <p:cond delay="0"/>
                                  </p:stCondLst>
                                  <p:childTnLst>
                                    <p:set>
                                      <p:cBhvr>
                                        <p:cTn id="26" dur="1" fill="hold">
                                          <p:stCondLst>
                                            <p:cond delay="0"/>
                                          </p:stCondLst>
                                        </p:cTn>
                                        <p:tgtEl>
                                          <p:spTgt spid="182"/>
                                        </p:tgtEl>
                                        <p:attrNameLst>
                                          <p:attrName>style.visibility</p:attrName>
                                        </p:attrNameLst>
                                      </p:cBhvr>
                                      <p:to>
                                        <p:strVal val="visible"/>
                                      </p:to>
                                    </p:set>
                                    <p:anim calcmode="lin" valueType="num">
                                      <p:cBhvr additive="base">
                                        <p:cTn id="27" dur="500" fill="hold"/>
                                        <p:tgtEl>
                                          <p:spTgt spid="182"/>
                                        </p:tgtEl>
                                        <p:attrNameLst>
                                          <p:attrName>ppt_x</p:attrName>
                                        </p:attrNameLst>
                                      </p:cBhvr>
                                      <p:tavLst>
                                        <p:tav tm="0">
                                          <p:val>
                                            <p:strVal val="0-#ppt_w/2"/>
                                          </p:val>
                                        </p:tav>
                                        <p:tav tm="100000">
                                          <p:val>
                                            <p:strVal val="#ppt_x"/>
                                          </p:val>
                                        </p:tav>
                                      </p:tavLst>
                                    </p:anim>
                                    <p:anim calcmode="lin" valueType="num">
                                      <p:cBhvr additive="base">
                                        <p:cTn id="28" dur="500" fill="hold"/>
                                        <p:tgtEl>
                                          <p:spTgt spid="182"/>
                                        </p:tgtEl>
                                        <p:attrNameLst>
                                          <p:attrName>ppt_y</p:attrName>
                                        </p:attrNameLst>
                                      </p:cBhvr>
                                      <p:tavLst>
                                        <p:tav tm="0">
                                          <p:val>
                                            <p:strVal val="#ppt_y"/>
                                          </p:val>
                                        </p:tav>
                                        <p:tav tm="100000">
                                          <p:val>
                                            <p:strVal val="#ppt_y"/>
                                          </p:val>
                                        </p:tav>
                                      </p:tavLst>
                                    </p:anim>
                                  </p:childTnLst>
                                </p:cTn>
                              </p:par>
                            </p:childTnLst>
                          </p:cTn>
                        </p:par>
                        <p:par>
                          <p:cTn id="29" fill="hold">
                            <p:stCondLst>
                              <p:cond delay="2400"/>
                            </p:stCondLst>
                            <p:childTnLst>
                              <p:par>
                                <p:cTn id="30" presetID="2" presetClass="entr" presetSubtype="8" fill="hold" nodeType="afterEffect">
                                  <p:stCondLst>
                                    <p:cond delay="0"/>
                                  </p:stCondLst>
                                  <p:childTnLst>
                                    <p:set>
                                      <p:cBhvr>
                                        <p:cTn id="31" dur="1" fill="hold">
                                          <p:stCondLst>
                                            <p:cond delay="0"/>
                                          </p:stCondLst>
                                        </p:cTn>
                                        <p:tgtEl>
                                          <p:spTgt spid="185"/>
                                        </p:tgtEl>
                                        <p:attrNameLst>
                                          <p:attrName>style.visibility</p:attrName>
                                        </p:attrNameLst>
                                      </p:cBhvr>
                                      <p:to>
                                        <p:strVal val="visible"/>
                                      </p:to>
                                    </p:set>
                                    <p:anim calcmode="lin" valueType="num">
                                      <p:cBhvr additive="base">
                                        <p:cTn id="32" dur="500" fill="hold"/>
                                        <p:tgtEl>
                                          <p:spTgt spid="185"/>
                                        </p:tgtEl>
                                        <p:attrNameLst>
                                          <p:attrName>ppt_x</p:attrName>
                                        </p:attrNameLst>
                                      </p:cBhvr>
                                      <p:tavLst>
                                        <p:tav tm="0">
                                          <p:val>
                                            <p:strVal val="0-#ppt_w/2"/>
                                          </p:val>
                                        </p:tav>
                                        <p:tav tm="100000">
                                          <p:val>
                                            <p:strVal val="#ppt_x"/>
                                          </p:val>
                                        </p:tav>
                                      </p:tavLst>
                                    </p:anim>
                                    <p:anim calcmode="lin" valueType="num">
                                      <p:cBhvr additive="base">
                                        <p:cTn id="33" dur="500" fill="hold"/>
                                        <p:tgtEl>
                                          <p:spTgt spid="185"/>
                                        </p:tgtEl>
                                        <p:attrNameLst>
                                          <p:attrName>ppt_y</p:attrName>
                                        </p:attrNameLst>
                                      </p:cBhvr>
                                      <p:tavLst>
                                        <p:tav tm="0">
                                          <p:val>
                                            <p:strVal val="#ppt_y"/>
                                          </p:val>
                                        </p:tav>
                                        <p:tav tm="100000">
                                          <p:val>
                                            <p:strVal val="#ppt_y"/>
                                          </p:val>
                                        </p:tav>
                                      </p:tavLst>
                                    </p:anim>
                                  </p:childTnLst>
                                </p:cTn>
                              </p:par>
                            </p:childTnLst>
                          </p:cTn>
                        </p:par>
                        <p:par>
                          <p:cTn id="34" fill="hold">
                            <p:stCondLst>
                              <p:cond delay="2900"/>
                            </p:stCondLst>
                            <p:childTnLst>
                              <p:par>
                                <p:cTn id="35" presetID="22" presetClass="entr" presetSubtype="4" fill="hold" nodeType="afterEffect">
                                  <p:stCondLst>
                                    <p:cond delay="0"/>
                                  </p:stCondLst>
                                  <p:childTnLst>
                                    <p:set>
                                      <p:cBhvr>
                                        <p:cTn id="36" dur="1" fill="hold">
                                          <p:stCondLst>
                                            <p:cond delay="0"/>
                                          </p:stCondLst>
                                        </p:cTn>
                                        <p:tgtEl>
                                          <p:spTgt spid="189"/>
                                        </p:tgtEl>
                                        <p:attrNameLst>
                                          <p:attrName>style.visibility</p:attrName>
                                        </p:attrNameLst>
                                      </p:cBhvr>
                                      <p:to>
                                        <p:strVal val="visible"/>
                                      </p:to>
                                    </p:set>
                                    <p:animEffect transition="in" filter="wipe(down)">
                                      <p:cBhvr>
                                        <p:cTn id="37" dur="500"/>
                                        <p:tgtEl>
                                          <p:spTgt spid="189"/>
                                        </p:tgtEl>
                                      </p:cBhvr>
                                    </p:animEffect>
                                  </p:childTnLst>
                                </p:cTn>
                              </p:par>
                              <p:par>
                                <p:cTn id="38" presetID="22" presetClass="entr" presetSubtype="4" fill="hold" nodeType="withEffect">
                                  <p:stCondLst>
                                    <p:cond delay="0"/>
                                  </p:stCondLst>
                                  <p:childTnLst>
                                    <p:set>
                                      <p:cBhvr>
                                        <p:cTn id="39" dur="1" fill="hold">
                                          <p:stCondLst>
                                            <p:cond delay="0"/>
                                          </p:stCondLst>
                                        </p:cTn>
                                        <p:tgtEl>
                                          <p:spTgt spid="196"/>
                                        </p:tgtEl>
                                        <p:attrNameLst>
                                          <p:attrName>style.visibility</p:attrName>
                                        </p:attrNameLst>
                                      </p:cBhvr>
                                      <p:to>
                                        <p:strVal val="visible"/>
                                      </p:to>
                                    </p:set>
                                    <p:animEffect transition="in" filter="wipe(down)">
                                      <p:cBhvr>
                                        <p:cTn id="40" dur="500"/>
                                        <p:tgtEl>
                                          <p:spTgt spid="196"/>
                                        </p:tgtEl>
                                      </p:cBhvr>
                                    </p:animEffect>
                                  </p:childTnLst>
                                </p:cTn>
                              </p:par>
                              <p:par>
                                <p:cTn id="41" presetID="22" presetClass="entr" presetSubtype="1" fill="hold" nodeType="withEffect">
                                  <p:stCondLst>
                                    <p:cond delay="0"/>
                                  </p:stCondLst>
                                  <p:childTnLst>
                                    <p:set>
                                      <p:cBhvr>
                                        <p:cTn id="42" dur="1" fill="hold">
                                          <p:stCondLst>
                                            <p:cond delay="0"/>
                                          </p:stCondLst>
                                        </p:cTn>
                                        <p:tgtEl>
                                          <p:spTgt spid="193"/>
                                        </p:tgtEl>
                                        <p:attrNameLst>
                                          <p:attrName>style.visibility</p:attrName>
                                        </p:attrNameLst>
                                      </p:cBhvr>
                                      <p:to>
                                        <p:strVal val="visible"/>
                                      </p:to>
                                    </p:set>
                                    <p:animEffect transition="in" filter="wipe(up)">
                                      <p:cBhvr>
                                        <p:cTn id="43" dur="500"/>
                                        <p:tgtEl>
                                          <p:spTgt spid="193"/>
                                        </p:tgtEl>
                                      </p:cBhvr>
                                    </p:animEffect>
                                  </p:childTnLst>
                                </p:cTn>
                              </p:par>
                              <p:par>
                                <p:cTn id="44" presetID="22" presetClass="entr" presetSubtype="1" fill="hold" nodeType="withEffect">
                                  <p:stCondLst>
                                    <p:cond delay="0"/>
                                  </p:stCondLst>
                                  <p:childTnLst>
                                    <p:set>
                                      <p:cBhvr>
                                        <p:cTn id="45" dur="1" fill="hold">
                                          <p:stCondLst>
                                            <p:cond delay="0"/>
                                          </p:stCondLst>
                                        </p:cTn>
                                        <p:tgtEl>
                                          <p:spTgt spid="197"/>
                                        </p:tgtEl>
                                        <p:attrNameLst>
                                          <p:attrName>style.visibility</p:attrName>
                                        </p:attrNameLst>
                                      </p:cBhvr>
                                      <p:to>
                                        <p:strVal val="visible"/>
                                      </p:to>
                                    </p:set>
                                    <p:animEffect transition="in" filter="wipe(up)">
                                      <p:cBhvr>
                                        <p:cTn id="46" dur="500"/>
                                        <p:tgtEl>
                                          <p:spTgt spid="197"/>
                                        </p:tgtEl>
                                      </p:cBhvr>
                                    </p:animEffect>
                                  </p:childTnLst>
                                </p:cTn>
                              </p:par>
                            </p:childTnLst>
                          </p:cTn>
                        </p:par>
                        <p:par>
                          <p:cTn id="47" fill="hold">
                            <p:stCondLst>
                              <p:cond delay="3400"/>
                            </p:stCondLst>
                            <p:childTnLst>
                              <p:par>
                                <p:cTn id="48" presetID="14" presetClass="entr" presetSubtype="10" fill="hold" nodeType="afterEffect">
                                  <p:stCondLst>
                                    <p:cond delay="0"/>
                                  </p:stCondLst>
                                  <p:childTnLst>
                                    <p:set>
                                      <p:cBhvr>
                                        <p:cTn id="49" dur="1" fill="hold">
                                          <p:stCondLst>
                                            <p:cond delay="0"/>
                                          </p:stCondLst>
                                        </p:cTn>
                                        <p:tgtEl>
                                          <p:spTgt spid="198"/>
                                        </p:tgtEl>
                                        <p:attrNameLst>
                                          <p:attrName>style.visibility</p:attrName>
                                        </p:attrNameLst>
                                      </p:cBhvr>
                                      <p:to>
                                        <p:strVal val="visible"/>
                                      </p:to>
                                    </p:set>
                                    <p:animEffect transition="in" filter="randombar(horizontal)">
                                      <p:cBhvr>
                                        <p:cTn id="50" dur="500"/>
                                        <p:tgtEl>
                                          <p:spTgt spid="198"/>
                                        </p:tgtEl>
                                      </p:cBhvr>
                                    </p:animEffect>
                                  </p:childTnLst>
                                </p:cTn>
                              </p:par>
                              <p:par>
                                <p:cTn id="51" presetID="14" presetClass="entr" presetSubtype="10" fill="hold" nodeType="withEffect">
                                  <p:stCondLst>
                                    <p:cond delay="0"/>
                                  </p:stCondLst>
                                  <p:childTnLst>
                                    <p:set>
                                      <p:cBhvr>
                                        <p:cTn id="52" dur="1" fill="hold">
                                          <p:stCondLst>
                                            <p:cond delay="0"/>
                                          </p:stCondLst>
                                        </p:cTn>
                                        <p:tgtEl>
                                          <p:spTgt spid="201"/>
                                        </p:tgtEl>
                                        <p:attrNameLst>
                                          <p:attrName>style.visibility</p:attrName>
                                        </p:attrNameLst>
                                      </p:cBhvr>
                                      <p:to>
                                        <p:strVal val="visible"/>
                                      </p:to>
                                    </p:set>
                                    <p:animEffect transition="in" filter="randombar(horizontal)">
                                      <p:cBhvr>
                                        <p:cTn id="53" dur="500"/>
                                        <p:tgtEl>
                                          <p:spTgt spid="201"/>
                                        </p:tgtEl>
                                      </p:cBhvr>
                                    </p:animEffect>
                                  </p:childTnLst>
                                </p:cTn>
                              </p:par>
                              <p:par>
                                <p:cTn id="54" presetID="14" presetClass="entr" presetSubtype="10" fill="hold" nodeType="withEffect">
                                  <p:stCondLst>
                                    <p:cond delay="0"/>
                                  </p:stCondLst>
                                  <p:childTnLst>
                                    <p:set>
                                      <p:cBhvr>
                                        <p:cTn id="55" dur="1" fill="hold">
                                          <p:stCondLst>
                                            <p:cond delay="0"/>
                                          </p:stCondLst>
                                        </p:cTn>
                                        <p:tgtEl>
                                          <p:spTgt spid="204"/>
                                        </p:tgtEl>
                                        <p:attrNameLst>
                                          <p:attrName>style.visibility</p:attrName>
                                        </p:attrNameLst>
                                      </p:cBhvr>
                                      <p:to>
                                        <p:strVal val="visible"/>
                                      </p:to>
                                    </p:set>
                                    <p:animEffect transition="in" filter="randombar(horizontal)">
                                      <p:cBhvr>
                                        <p:cTn id="56" dur="500"/>
                                        <p:tgtEl>
                                          <p:spTgt spid="204"/>
                                        </p:tgtEl>
                                      </p:cBhvr>
                                    </p:animEffect>
                                  </p:childTnLst>
                                </p:cTn>
                              </p:par>
                              <p:par>
                                <p:cTn id="57" presetID="14" presetClass="entr" presetSubtype="10" fill="hold" nodeType="withEffect">
                                  <p:stCondLst>
                                    <p:cond delay="0"/>
                                  </p:stCondLst>
                                  <p:childTnLst>
                                    <p:set>
                                      <p:cBhvr>
                                        <p:cTn id="58" dur="1" fill="hold">
                                          <p:stCondLst>
                                            <p:cond delay="0"/>
                                          </p:stCondLst>
                                        </p:cTn>
                                        <p:tgtEl>
                                          <p:spTgt spid="207"/>
                                        </p:tgtEl>
                                        <p:attrNameLst>
                                          <p:attrName>style.visibility</p:attrName>
                                        </p:attrNameLst>
                                      </p:cBhvr>
                                      <p:to>
                                        <p:strVal val="visible"/>
                                      </p:to>
                                    </p:set>
                                    <p:animEffect transition="in" filter="randombar(horizontal)">
                                      <p:cBhvr>
                                        <p:cTn id="59" dur="500"/>
                                        <p:tgtEl>
                                          <p:spTgt spid="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 name="组合 103"/>
          <p:cNvGrpSpPr/>
          <p:nvPr/>
        </p:nvGrpSpPr>
        <p:grpSpPr>
          <a:xfrm>
            <a:off x="2376445" y="1390851"/>
            <a:ext cx="1038897" cy="1060693"/>
            <a:chOff x="6099402" y="3699492"/>
            <a:chExt cx="2821311" cy="2821311"/>
          </a:xfrm>
        </p:grpSpPr>
        <p:sp>
          <p:nvSpPr>
            <p:cNvPr id="34" name="Shape 2620"/>
            <p:cNvSpPr/>
            <p:nvPr/>
          </p:nvSpPr>
          <p:spPr>
            <a:xfrm>
              <a:off x="6099402" y="3699492"/>
              <a:ext cx="2821311" cy="28213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35" name="Shape 2621"/>
            <p:cNvSpPr/>
            <p:nvPr/>
          </p:nvSpPr>
          <p:spPr>
            <a:xfrm>
              <a:off x="6827951" y="4405952"/>
              <a:ext cx="1442047" cy="12753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盈利</a:t>
              </a:r>
              <a:endParaRPr lang="en-US" altLang="zh-CN"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扩大</a:t>
              </a:r>
              <a:endParaRPr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5" name="组合 104"/>
          <p:cNvGrpSpPr/>
          <p:nvPr/>
        </p:nvGrpSpPr>
        <p:grpSpPr>
          <a:xfrm>
            <a:off x="1151482" y="2186176"/>
            <a:ext cx="798148" cy="814893"/>
            <a:chOff x="2772793" y="5814957"/>
            <a:chExt cx="2167514" cy="2167513"/>
          </a:xfrm>
        </p:grpSpPr>
        <p:sp>
          <p:nvSpPr>
            <p:cNvPr id="49" name="Shape 2630"/>
            <p:cNvSpPr/>
            <p:nvPr/>
          </p:nvSpPr>
          <p:spPr>
            <a:xfrm>
              <a:off x="2772793" y="5814957"/>
              <a:ext cx="2167514" cy="2167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3" name="Shape 2621"/>
            <p:cNvSpPr/>
            <p:nvPr/>
          </p:nvSpPr>
          <p:spPr>
            <a:xfrm>
              <a:off x="3060625" y="6347818"/>
              <a:ext cx="1751222" cy="106355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1299" dirty="0">
                  <a:solidFill>
                    <a:schemeClr val="bg1"/>
                  </a:solidFill>
                  <a:latin typeface="Arial" panose="020B0604020202020204" pitchFamily="34" charset="0"/>
                  <a:ea typeface="微软雅黑" panose="020B0503020204020204" pitchFamily="34" charset="-122"/>
                  <a:sym typeface="Arial" panose="020B0604020202020204" pitchFamily="34" charset="0"/>
                </a:rPr>
                <a:t>市场占有率快</a:t>
              </a:r>
              <a:endParaRPr sz="129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6" name="组合 105"/>
          <p:cNvGrpSpPr/>
          <p:nvPr/>
        </p:nvGrpSpPr>
        <p:grpSpPr>
          <a:xfrm>
            <a:off x="2714510" y="2861555"/>
            <a:ext cx="853550" cy="871456"/>
            <a:chOff x="7017480" y="7611380"/>
            <a:chExt cx="2317967" cy="2317966"/>
          </a:xfrm>
        </p:grpSpPr>
        <p:sp>
          <p:nvSpPr>
            <p:cNvPr id="39" name="Shape 2625"/>
            <p:cNvSpPr/>
            <p:nvPr/>
          </p:nvSpPr>
          <p:spPr>
            <a:xfrm>
              <a:off x="7017480" y="7611380"/>
              <a:ext cx="2317967" cy="23179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4" name="Shape 2621"/>
            <p:cNvSpPr/>
            <p:nvPr/>
          </p:nvSpPr>
          <p:spPr>
            <a:xfrm>
              <a:off x="7478667" y="8116778"/>
              <a:ext cx="1442047" cy="127538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研发要快</a:t>
              </a:r>
              <a:endParaRPr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3" name="组合 102"/>
          <p:cNvGrpSpPr/>
          <p:nvPr/>
        </p:nvGrpSpPr>
        <p:grpSpPr>
          <a:xfrm>
            <a:off x="5342954" y="1318576"/>
            <a:ext cx="853550" cy="871457"/>
            <a:chOff x="14043632" y="3533937"/>
            <a:chExt cx="2317966" cy="2317967"/>
          </a:xfrm>
        </p:grpSpPr>
        <p:sp>
          <p:nvSpPr>
            <p:cNvPr id="71" name="Shape 2640"/>
            <p:cNvSpPr/>
            <p:nvPr/>
          </p:nvSpPr>
          <p:spPr>
            <a:xfrm>
              <a:off x="14043632" y="3533937"/>
              <a:ext cx="2317966" cy="231796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6" name="Shape 2621"/>
            <p:cNvSpPr/>
            <p:nvPr/>
          </p:nvSpPr>
          <p:spPr>
            <a:xfrm>
              <a:off x="14531042" y="3958940"/>
              <a:ext cx="1442049" cy="12753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技术提高</a:t>
              </a:r>
              <a:endParaRPr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2" name="组合 101"/>
          <p:cNvGrpSpPr/>
          <p:nvPr/>
        </p:nvGrpSpPr>
        <p:grpSpPr>
          <a:xfrm>
            <a:off x="5907387" y="2752904"/>
            <a:ext cx="966766" cy="987047"/>
            <a:chOff x="15688300" y="7322383"/>
            <a:chExt cx="2625425" cy="2625424"/>
          </a:xfrm>
        </p:grpSpPr>
        <p:sp>
          <p:nvSpPr>
            <p:cNvPr id="75" name="Shape 2645"/>
            <p:cNvSpPr/>
            <p:nvPr/>
          </p:nvSpPr>
          <p:spPr>
            <a:xfrm>
              <a:off x="15688300" y="7322383"/>
              <a:ext cx="2625425" cy="26254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7" name="Shape 2621"/>
            <p:cNvSpPr/>
            <p:nvPr/>
          </p:nvSpPr>
          <p:spPr>
            <a:xfrm>
              <a:off x="16413685" y="7962778"/>
              <a:ext cx="1442049" cy="127538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功能强大</a:t>
              </a:r>
              <a:endParaRPr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1" name="组合 100"/>
          <p:cNvGrpSpPr/>
          <p:nvPr/>
        </p:nvGrpSpPr>
        <p:grpSpPr>
          <a:xfrm>
            <a:off x="7018027" y="1272297"/>
            <a:ext cx="1137796" cy="1161666"/>
            <a:chOff x="18704446" y="3384153"/>
            <a:chExt cx="3089888" cy="3089888"/>
          </a:xfrm>
        </p:grpSpPr>
        <p:sp>
          <p:nvSpPr>
            <p:cNvPr id="63" name="Shape 2635"/>
            <p:cNvSpPr/>
            <p:nvPr/>
          </p:nvSpPr>
          <p:spPr>
            <a:xfrm>
              <a:off x="18704446" y="3384153"/>
              <a:ext cx="3089888" cy="308988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9" name="Shape 2621"/>
            <p:cNvSpPr/>
            <p:nvPr/>
          </p:nvSpPr>
          <p:spPr>
            <a:xfrm>
              <a:off x="19133268" y="4176812"/>
              <a:ext cx="2232247" cy="12753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lgn="ctr">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利益</a:t>
              </a:r>
              <a:endParaRPr lang="en-US" altLang="zh-CN"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最大化</a:t>
              </a:r>
              <a:endParaRPr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91" name="Arc 3"/>
          <p:cNvSpPr/>
          <p:nvPr/>
        </p:nvSpPr>
        <p:spPr>
          <a:xfrm rot="20794530">
            <a:off x="2933715" y="2140124"/>
            <a:ext cx="1268694" cy="1295310"/>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32227" tIns="16114" rIns="32227" bIns="16114" rtlCol="0" anchor="ctr"/>
          <a:lstStyle/>
          <a:p>
            <a:pPr algn="ctr"/>
            <a:endParaRPr lang="en-US" sz="584">
              <a:solidFill>
                <a:schemeClr val="accent2"/>
              </a:solidFill>
            </a:endParaRPr>
          </a:p>
        </p:txBody>
      </p:sp>
      <p:sp>
        <p:nvSpPr>
          <p:cNvPr id="92" name="Arc 3"/>
          <p:cNvSpPr/>
          <p:nvPr/>
        </p:nvSpPr>
        <p:spPr>
          <a:xfrm rot="17548443">
            <a:off x="3572582" y="2929606"/>
            <a:ext cx="939797" cy="920486"/>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32227" tIns="16114" rIns="32227" bIns="16114" rtlCol="0" anchor="ctr"/>
          <a:lstStyle/>
          <a:p>
            <a:pPr algn="ctr"/>
            <a:endParaRPr lang="en-US" sz="584">
              <a:solidFill>
                <a:schemeClr val="accent2"/>
              </a:solidFill>
            </a:endParaRPr>
          </a:p>
        </p:txBody>
      </p:sp>
      <p:sp>
        <p:nvSpPr>
          <p:cNvPr id="94" name="Arc 3"/>
          <p:cNvSpPr/>
          <p:nvPr/>
        </p:nvSpPr>
        <p:spPr>
          <a:xfrm rot="805470" flipH="1">
            <a:off x="4640880" y="2054455"/>
            <a:ext cx="1268694" cy="1295310"/>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32227" tIns="16114" rIns="32227" bIns="16114" rtlCol="0" anchor="ctr"/>
          <a:lstStyle/>
          <a:p>
            <a:pPr algn="ctr"/>
            <a:endParaRPr lang="en-US" sz="584">
              <a:solidFill>
                <a:schemeClr val="accent2"/>
              </a:solidFill>
            </a:endParaRPr>
          </a:p>
        </p:txBody>
      </p:sp>
      <p:sp>
        <p:nvSpPr>
          <p:cNvPr id="95" name="Arc 3"/>
          <p:cNvSpPr/>
          <p:nvPr/>
        </p:nvSpPr>
        <p:spPr>
          <a:xfrm rot="3055585" flipH="1">
            <a:off x="5068450" y="2851668"/>
            <a:ext cx="939797" cy="920486"/>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32227" tIns="16114" rIns="32227" bIns="16114" rtlCol="0" anchor="ctr"/>
          <a:lstStyle/>
          <a:p>
            <a:pPr algn="ctr"/>
            <a:endParaRPr lang="en-US" sz="584">
              <a:solidFill>
                <a:schemeClr val="accent2"/>
              </a:solidFill>
            </a:endParaRPr>
          </a:p>
        </p:txBody>
      </p:sp>
      <p:cxnSp>
        <p:nvCxnSpPr>
          <p:cNvPr id="19" name="直接箭头连接符 18"/>
          <p:cNvCxnSpPr/>
          <p:nvPr/>
        </p:nvCxnSpPr>
        <p:spPr>
          <a:xfrm flipH="1" flipV="1">
            <a:off x="1949631" y="2593622"/>
            <a:ext cx="2028708" cy="108487"/>
          </a:xfrm>
          <a:prstGeom prst="straightConnector1">
            <a:avLst/>
          </a:prstGeom>
          <a:ln w="44450">
            <a:solidFill>
              <a:schemeClr val="tx1">
                <a:lumMod val="50000"/>
                <a:lumOff val="50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97" name="直接箭头连接符 96"/>
          <p:cNvCxnSpPr/>
          <p:nvPr/>
        </p:nvCxnSpPr>
        <p:spPr>
          <a:xfrm flipV="1">
            <a:off x="5206059" y="2109065"/>
            <a:ext cx="1813790" cy="538801"/>
          </a:xfrm>
          <a:prstGeom prst="straightConnector1">
            <a:avLst/>
          </a:prstGeom>
          <a:ln w="44450">
            <a:solidFill>
              <a:schemeClr val="tx1">
                <a:lumMod val="50000"/>
                <a:lumOff val="50000"/>
              </a:schemeClr>
            </a:solidFill>
            <a:prstDash val="dash"/>
            <a:headEnd w="lg" len="lg"/>
            <a:tailEnd type="triangle"/>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3978338" y="2109065"/>
            <a:ext cx="1306488" cy="1333897"/>
            <a:chOff x="10449626" y="5609849"/>
            <a:chExt cx="3548002" cy="3548001"/>
          </a:xfrm>
        </p:grpSpPr>
        <p:sp>
          <p:nvSpPr>
            <p:cNvPr id="79" name="Shape 2658"/>
            <p:cNvSpPr/>
            <p:nvPr/>
          </p:nvSpPr>
          <p:spPr>
            <a:xfrm>
              <a:off x="10449626" y="5609849"/>
              <a:ext cx="3548002" cy="3548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85000"/>
              </a:schemeClr>
            </a:solidFill>
            <a:ln w="12700" cap="flat">
              <a:noFill/>
              <a:miter lim="400000"/>
            </a:ln>
            <a:effectLst>
              <a:outerShdw blurRad="190500" dir="5400000" rotWithShape="0">
                <a:srgbClr val="000000">
                  <a:alpha val="29649"/>
                </a:srgbClr>
              </a:outerShdw>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0" name="Shape 2659"/>
            <p:cNvSpPr/>
            <p:nvPr/>
          </p:nvSpPr>
          <p:spPr>
            <a:xfrm>
              <a:off x="10663032" y="5823504"/>
              <a:ext cx="3120691" cy="31206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90" name="Shape 2621"/>
            <p:cNvSpPr/>
            <p:nvPr/>
          </p:nvSpPr>
          <p:spPr>
            <a:xfrm>
              <a:off x="11074506" y="6529097"/>
              <a:ext cx="2232247" cy="175429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lgn="ctr">
                <a:defRPr sz="1800" b="0">
                  <a:solidFill>
                    <a:srgbClr val="000000"/>
                  </a:solidFill>
                </a:defRPr>
              </a:pPr>
              <a:r>
                <a:rPr lang="zh-CN" altLang="en-US" sz="2143" dirty="0">
                  <a:solidFill>
                    <a:schemeClr val="bg1"/>
                  </a:solidFill>
                  <a:latin typeface="Arial" panose="020B0604020202020204" pitchFamily="34" charset="0"/>
                  <a:ea typeface="微软雅黑" panose="020B0503020204020204" pitchFamily="34" charset="-122"/>
                  <a:sym typeface="Arial" panose="020B0604020202020204" pitchFamily="34" charset="0"/>
                </a:rPr>
                <a:t>战略</a:t>
              </a:r>
              <a:endParaRPr lang="en-US" altLang="zh-CN" sz="214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defRPr sz="1800" b="0">
                  <a:solidFill>
                    <a:srgbClr val="000000"/>
                  </a:solidFill>
                </a:defRPr>
              </a:pPr>
              <a:r>
                <a:rPr lang="zh-CN" altLang="en-US" sz="2143" dirty="0">
                  <a:solidFill>
                    <a:schemeClr val="bg1"/>
                  </a:solidFill>
                  <a:latin typeface="Arial" panose="020B0604020202020204" pitchFamily="34" charset="0"/>
                  <a:ea typeface="微软雅黑" panose="020B0503020204020204" pitchFamily="34" charset="-122"/>
                  <a:sym typeface="Arial" panose="020B0604020202020204" pitchFamily="34" charset="0"/>
                </a:rPr>
                <a:t>目标</a:t>
              </a:r>
              <a:endParaRPr sz="214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8" name="组合 97"/>
          <p:cNvGrpSpPr/>
          <p:nvPr/>
        </p:nvGrpSpPr>
        <p:grpSpPr>
          <a:xfrm>
            <a:off x="1098449" y="4141925"/>
            <a:ext cx="6979524" cy="676917"/>
            <a:chOff x="1379715" y="3986755"/>
            <a:chExt cx="6588710" cy="625883"/>
          </a:xfrm>
          <a:solidFill>
            <a:schemeClr val="bg1">
              <a:lumMod val="50000"/>
            </a:schemeClr>
          </a:solidFill>
        </p:grpSpPr>
        <p:sp>
          <p:nvSpPr>
            <p:cNvPr id="99" name="矩形 98"/>
            <p:cNvSpPr/>
            <p:nvPr/>
          </p:nvSpPr>
          <p:spPr>
            <a:xfrm>
              <a:off x="1379715" y="3988433"/>
              <a:ext cx="6588710" cy="5040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00" name="TextBox 99"/>
            <p:cNvSpPr txBox="1"/>
            <p:nvPr/>
          </p:nvSpPr>
          <p:spPr>
            <a:xfrm>
              <a:off x="2711261" y="3986755"/>
              <a:ext cx="4042327" cy="625883"/>
            </a:xfrm>
            <a:prstGeom prst="rect">
              <a:avLst/>
            </a:prstGeom>
            <a:noFill/>
          </p:spPr>
          <p:txBody>
            <a:bodyPr wrap="square" rtlCol="0">
              <a:spAutoFit/>
            </a:bodyPr>
            <a:lstStyle/>
            <a:p>
              <a:pPr algn="ct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844" dirty="0">
                <a:solidFill>
                  <a:schemeClr val="tx1">
                    <a:lumMod val="65000"/>
                    <a:lumOff val="35000"/>
                  </a:schemeClr>
                </a:solidFill>
                <a:latin typeface="微软雅黑" pitchFamily="34" charset="-122"/>
                <a:ea typeface="微软雅黑" pitchFamily="34" charset="-122"/>
              </a:endParaRPr>
            </a:p>
            <a:p>
              <a:pPr algn="ctr">
                <a:lnSpc>
                  <a:spcPct val="150000"/>
                </a:lnSpc>
              </a:pPr>
              <a:endParaRPr lang="en-US" altLang="zh-CN" sz="844"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4866747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91"/>
                                        </p:tgtEl>
                                        <p:attrNameLst>
                                          <p:attrName>style.visibility</p:attrName>
                                        </p:attrNameLst>
                                      </p:cBhvr>
                                      <p:to>
                                        <p:strVal val="visible"/>
                                      </p:to>
                                    </p:set>
                                    <p:animEffect transition="in" filter="wipe(down)">
                                      <p:cBhvr>
                                        <p:cTn id="13" dur="500"/>
                                        <p:tgtEl>
                                          <p:spTgt spid="91"/>
                                        </p:tgtEl>
                                      </p:cBhvr>
                                    </p:animEffect>
                                  </p:childTnLst>
                                </p:cTn>
                              </p:par>
                              <p:par>
                                <p:cTn id="14" presetID="22" presetClass="entr" presetSubtype="2"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500"/>
                                        <p:tgtEl>
                                          <p:spTgt spid="19"/>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wipe(down)">
                                      <p:cBhvr>
                                        <p:cTn id="19" dur="500"/>
                                        <p:tgtEl>
                                          <p:spTgt spid="94"/>
                                        </p:tgtEl>
                                      </p:cBhvr>
                                    </p:animEffect>
                                  </p:childTnLst>
                                </p:cTn>
                              </p:par>
                              <p:par>
                                <p:cTn id="20" presetID="22" presetClass="entr" presetSubtype="8"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wipe(left)">
                                      <p:cBhvr>
                                        <p:cTn id="22" dur="500"/>
                                        <p:tgtEl>
                                          <p:spTgt spid="9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5"/>
                                        </p:tgtEl>
                                        <p:attrNameLst>
                                          <p:attrName>style.visibility</p:attrName>
                                        </p:attrNameLst>
                                      </p:cBhvr>
                                      <p:to>
                                        <p:strVal val="visible"/>
                                      </p:to>
                                    </p:set>
                                    <p:animEffect transition="in" filter="wipe(left)">
                                      <p:cBhvr>
                                        <p:cTn id="25" dur="500"/>
                                        <p:tgtEl>
                                          <p:spTgt spid="95"/>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wipe(right)">
                                      <p:cBhvr>
                                        <p:cTn id="28" dur="500"/>
                                        <p:tgtEl>
                                          <p:spTgt spid="92"/>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fade">
                                      <p:cBhvr>
                                        <p:cTn id="32" dur="500"/>
                                        <p:tgtEl>
                                          <p:spTgt spid="105"/>
                                        </p:tgtEl>
                                      </p:cBhvr>
                                    </p:animEffect>
                                  </p:childTnLst>
                                </p:cTn>
                              </p:par>
                              <p:par>
                                <p:cTn id="33" presetID="10" presetClass="entr" presetSubtype="0" fill="hold" nodeType="withEffect">
                                  <p:stCondLst>
                                    <p:cond delay="200"/>
                                  </p:stCondLst>
                                  <p:childTnLst>
                                    <p:set>
                                      <p:cBhvr>
                                        <p:cTn id="34" dur="1" fill="hold">
                                          <p:stCondLst>
                                            <p:cond delay="0"/>
                                          </p:stCondLst>
                                        </p:cTn>
                                        <p:tgtEl>
                                          <p:spTgt spid="104"/>
                                        </p:tgtEl>
                                        <p:attrNameLst>
                                          <p:attrName>style.visibility</p:attrName>
                                        </p:attrNameLst>
                                      </p:cBhvr>
                                      <p:to>
                                        <p:strVal val="visible"/>
                                      </p:to>
                                    </p:set>
                                    <p:animEffect transition="in" filter="fade">
                                      <p:cBhvr>
                                        <p:cTn id="35" dur="500"/>
                                        <p:tgtEl>
                                          <p:spTgt spid="104"/>
                                        </p:tgtEl>
                                      </p:cBhvr>
                                    </p:animEffect>
                                  </p:childTnLst>
                                </p:cTn>
                              </p:par>
                              <p:par>
                                <p:cTn id="36" presetID="10" presetClass="entr" presetSubtype="0" fill="hold" nodeType="withEffect">
                                  <p:stCondLst>
                                    <p:cond delay="400"/>
                                  </p:stCondLst>
                                  <p:childTnLst>
                                    <p:set>
                                      <p:cBhvr>
                                        <p:cTn id="37" dur="1" fill="hold">
                                          <p:stCondLst>
                                            <p:cond delay="0"/>
                                          </p:stCondLst>
                                        </p:cTn>
                                        <p:tgtEl>
                                          <p:spTgt spid="106"/>
                                        </p:tgtEl>
                                        <p:attrNameLst>
                                          <p:attrName>style.visibility</p:attrName>
                                        </p:attrNameLst>
                                      </p:cBhvr>
                                      <p:to>
                                        <p:strVal val="visible"/>
                                      </p:to>
                                    </p:set>
                                    <p:animEffect transition="in" filter="fade">
                                      <p:cBhvr>
                                        <p:cTn id="38" dur="500"/>
                                        <p:tgtEl>
                                          <p:spTgt spid="106"/>
                                        </p:tgtEl>
                                      </p:cBhvr>
                                    </p:animEffect>
                                  </p:childTnLst>
                                </p:cTn>
                              </p:par>
                              <p:par>
                                <p:cTn id="39" presetID="10" presetClass="entr" presetSubtype="0" fill="hold" nodeType="withEffect">
                                  <p:stCondLst>
                                    <p:cond delay="600"/>
                                  </p:stCondLst>
                                  <p:childTnLst>
                                    <p:set>
                                      <p:cBhvr>
                                        <p:cTn id="40" dur="1" fill="hold">
                                          <p:stCondLst>
                                            <p:cond delay="0"/>
                                          </p:stCondLst>
                                        </p:cTn>
                                        <p:tgtEl>
                                          <p:spTgt spid="103"/>
                                        </p:tgtEl>
                                        <p:attrNameLst>
                                          <p:attrName>style.visibility</p:attrName>
                                        </p:attrNameLst>
                                      </p:cBhvr>
                                      <p:to>
                                        <p:strVal val="visible"/>
                                      </p:to>
                                    </p:set>
                                    <p:animEffect transition="in" filter="fade">
                                      <p:cBhvr>
                                        <p:cTn id="41" dur="500"/>
                                        <p:tgtEl>
                                          <p:spTgt spid="103"/>
                                        </p:tgtEl>
                                      </p:cBhvr>
                                    </p:animEffect>
                                  </p:childTnLst>
                                </p:cTn>
                              </p:par>
                              <p:par>
                                <p:cTn id="42" presetID="10" presetClass="entr" presetSubtype="0" fill="hold" nodeType="withEffect">
                                  <p:stCondLst>
                                    <p:cond delay="800"/>
                                  </p:stCondLst>
                                  <p:childTnLst>
                                    <p:set>
                                      <p:cBhvr>
                                        <p:cTn id="43" dur="1" fill="hold">
                                          <p:stCondLst>
                                            <p:cond delay="0"/>
                                          </p:stCondLst>
                                        </p:cTn>
                                        <p:tgtEl>
                                          <p:spTgt spid="102"/>
                                        </p:tgtEl>
                                        <p:attrNameLst>
                                          <p:attrName>style.visibility</p:attrName>
                                        </p:attrNameLst>
                                      </p:cBhvr>
                                      <p:to>
                                        <p:strVal val="visible"/>
                                      </p:to>
                                    </p:set>
                                    <p:animEffect transition="in" filter="fade">
                                      <p:cBhvr>
                                        <p:cTn id="44" dur="500"/>
                                        <p:tgtEl>
                                          <p:spTgt spid="102"/>
                                        </p:tgtEl>
                                      </p:cBhvr>
                                    </p:animEffect>
                                  </p:childTnLst>
                                </p:cTn>
                              </p:par>
                              <p:par>
                                <p:cTn id="45" presetID="10" presetClass="entr" presetSubtype="0" fill="hold" nodeType="withEffect">
                                  <p:stCondLst>
                                    <p:cond delay="1000"/>
                                  </p:stCondLst>
                                  <p:childTnLst>
                                    <p:set>
                                      <p:cBhvr>
                                        <p:cTn id="46" dur="1" fill="hold">
                                          <p:stCondLst>
                                            <p:cond delay="0"/>
                                          </p:stCondLst>
                                        </p:cTn>
                                        <p:tgtEl>
                                          <p:spTgt spid="101"/>
                                        </p:tgtEl>
                                        <p:attrNameLst>
                                          <p:attrName>style.visibility</p:attrName>
                                        </p:attrNameLst>
                                      </p:cBhvr>
                                      <p:to>
                                        <p:strVal val="visible"/>
                                      </p:to>
                                    </p:set>
                                    <p:animEffect transition="in" filter="fade">
                                      <p:cBhvr>
                                        <p:cTn id="47" dur="500"/>
                                        <p:tgtEl>
                                          <p:spTgt spid="101"/>
                                        </p:tgtEl>
                                      </p:cBhvr>
                                    </p:animEffect>
                                  </p:childTnLst>
                                </p:cTn>
                              </p:par>
                            </p:childTnLst>
                          </p:cTn>
                        </p:par>
                        <p:par>
                          <p:cTn id="48" fill="hold">
                            <p:stCondLst>
                              <p:cond delay="2500"/>
                            </p:stCondLst>
                            <p:childTnLst>
                              <p:par>
                                <p:cTn id="49" presetID="42" presetClass="entr" presetSubtype="0" fill="hold" nodeType="afterEffect">
                                  <p:stCondLst>
                                    <p:cond delay="0"/>
                                  </p:stCondLst>
                                  <p:childTnLst>
                                    <p:set>
                                      <p:cBhvr>
                                        <p:cTn id="50" dur="1" fill="hold">
                                          <p:stCondLst>
                                            <p:cond delay="0"/>
                                          </p:stCondLst>
                                        </p:cTn>
                                        <p:tgtEl>
                                          <p:spTgt spid="98"/>
                                        </p:tgtEl>
                                        <p:attrNameLst>
                                          <p:attrName>style.visibility</p:attrName>
                                        </p:attrNameLst>
                                      </p:cBhvr>
                                      <p:to>
                                        <p:strVal val="visible"/>
                                      </p:to>
                                    </p:set>
                                    <p:animEffect transition="in" filter="fade">
                                      <p:cBhvr>
                                        <p:cTn id="51" dur="500"/>
                                        <p:tgtEl>
                                          <p:spTgt spid="98"/>
                                        </p:tgtEl>
                                      </p:cBhvr>
                                    </p:animEffect>
                                    <p:anim calcmode="lin" valueType="num">
                                      <p:cBhvr>
                                        <p:cTn id="52" dur="500" fill="hold"/>
                                        <p:tgtEl>
                                          <p:spTgt spid="98"/>
                                        </p:tgtEl>
                                        <p:attrNameLst>
                                          <p:attrName>ppt_x</p:attrName>
                                        </p:attrNameLst>
                                      </p:cBhvr>
                                      <p:tavLst>
                                        <p:tav tm="0">
                                          <p:val>
                                            <p:strVal val="#ppt_x"/>
                                          </p:val>
                                        </p:tav>
                                        <p:tav tm="100000">
                                          <p:val>
                                            <p:strVal val="#ppt_x"/>
                                          </p:val>
                                        </p:tav>
                                      </p:tavLst>
                                    </p:anim>
                                    <p:anim calcmode="lin" valueType="num">
                                      <p:cBhvr>
                                        <p:cTn id="53" dur="500" fill="hold"/>
                                        <p:tgtEl>
                                          <p:spTgt spid="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2" grpId="0" animBg="1"/>
      <p:bldP spid="94" grpId="0" animBg="1"/>
      <p:bldP spid="9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679533" y="1202150"/>
            <a:ext cx="1305749" cy="1333142"/>
            <a:chOff x="12353848" y="3197567"/>
            <a:chExt cx="3545994" cy="3545994"/>
          </a:xfrm>
        </p:grpSpPr>
        <p:sp>
          <p:nvSpPr>
            <p:cNvPr id="42" name="泪滴形 41"/>
            <p:cNvSpPr/>
            <p:nvPr/>
          </p:nvSpPr>
          <p:spPr>
            <a:xfrm rot="8041025">
              <a:off x="12353848" y="3197567"/>
              <a:ext cx="3545994" cy="3545994"/>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47" name="Rectangle 5"/>
            <p:cNvSpPr/>
            <p:nvPr/>
          </p:nvSpPr>
          <p:spPr bwMode="auto">
            <a:xfrm>
              <a:off x="13195228" y="4332827"/>
              <a:ext cx="1990304" cy="1999887"/>
            </a:xfrm>
            <a:prstGeom prst="rect">
              <a:avLst/>
            </a:prstGeom>
          </p:spPr>
          <p:txBody>
            <a:bodyPr wrap="none">
              <a:spAutoFit/>
            </a:bodyPr>
            <a:lstStyle/>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二线</a:t>
              </a:r>
              <a:endParaRPr lang="en-US" altLang="zh-CN" sz="2143" dirty="0">
                <a:solidFill>
                  <a:schemeClr val="bg1"/>
                </a:solidFill>
                <a:latin typeface="思源黑体 CN Medium" pitchFamily="34" charset="-122"/>
                <a:ea typeface="思源黑体 CN Medium" pitchFamily="34" charset="-122"/>
                <a:cs typeface="Open Sans" pitchFamily="34" charset="0"/>
              </a:endParaRPr>
            </a:p>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城市</a:t>
              </a:r>
              <a:endParaRPr lang="en-US" altLang="zh-CN" sz="2143" dirty="0">
                <a:solidFill>
                  <a:schemeClr val="bg1"/>
                </a:solidFill>
                <a:latin typeface="思源黑体 CN Medium" pitchFamily="34" charset="-122"/>
                <a:ea typeface="思源黑体 CN Medium" pitchFamily="34" charset="-122"/>
                <a:cs typeface="Open Sans" pitchFamily="34" charset="0"/>
              </a:endParaRPr>
            </a:p>
          </p:txBody>
        </p:sp>
      </p:grpSp>
      <p:grpSp>
        <p:nvGrpSpPr>
          <p:cNvPr id="6" name="组合 5"/>
          <p:cNvGrpSpPr/>
          <p:nvPr/>
        </p:nvGrpSpPr>
        <p:grpSpPr>
          <a:xfrm>
            <a:off x="3047219" y="1330441"/>
            <a:ext cx="1305749" cy="1333142"/>
            <a:chOff x="7921011" y="3538803"/>
            <a:chExt cx="3545994" cy="3545994"/>
          </a:xfrm>
        </p:grpSpPr>
        <p:sp>
          <p:nvSpPr>
            <p:cNvPr id="41" name="泪滴形 40"/>
            <p:cNvSpPr/>
            <p:nvPr/>
          </p:nvSpPr>
          <p:spPr>
            <a:xfrm rot="2700000">
              <a:off x="7921011" y="3538803"/>
              <a:ext cx="3545994" cy="3545994"/>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48" name="Rectangle 5"/>
            <p:cNvSpPr/>
            <p:nvPr/>
          </p:nvSpPr>
          <p:spPr bwMode="auto">
            <a:xfrm>
              <a:off x="8698855" y="4332827"/>
              <a:ext cx="1990304" cy="1999887"/>
            </a:xfrm>
            <a:prstGeom prst="rect">
              <a:avLst/>
            </a:prstGeom>
          </p:spPr>
          <p:txBody>
            <a:bodyPr wrap="none">
              <a:spAutoFit/>
            </a:bodyPr>
            <a:lstStyle/>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一线</a:t>
              </a:r>
              <a:endParaRPr lang="en-US" altLang="zh-CN" sz="2143" dirty="0">
                <a:solidFill>
                  <a:schemeClr val="bg1"/>
                </a:solidFill>
                <a:latin typeface="思源黑体 CN Medium" pitchFamily="34" charset="-122"/>
                <a:ea typeface="思源黑体 CN Medium" pitchFamily="34" charset="-122"/>
                <a:cs typeface="Open Sans" pitchFamily="34" charset="0"/>
              </a:endParaRPr>
            </a:p>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城市</a:t>
              </a:r>
              <a:endParaRPr lang="en-US" altLang="zh-CN" sz="2143" dirty="0">
                <a:solidFill>
                  <a:schemeClr val="bg1"/>
                </a:solidFill>
                <a:latin typeface="思源黑体 CN Medium" pitchFamily="34" charset="-122"/>
                <a:ea typeface="思源黑体 CN Medium" pitchFamily="34" charset="-122"/>
                <a:cs typeface="Open Sans" pitchFamily="34" charset="0"/>
              </a:endParaRPr>
            </a:p>
          </p:txBody>
        </p:sp>
      </p:grpSp>
      <p:grpSp>
        <p:nvGrpSpPr>
          <p:cNvPr id="8" name="组合 7"/>
          <p:cNvGrpSpPr/>
          <p:nvPr/>
        </p:nvGrpSpPr>
        <p:grpSpPr>
          <a:xfrm>
            <a:off x="4702928" y="2892552"/>
            <a:ext cx="1305749" cy="1333142"/>
            <a:chOff x="12417382" y="7693830"/>
            <a:chExt cx="3545994" cy="3545994"/>
          </a:xfrm>
        </p:grpSpPr>
        <p:sp>
          <p:nvSpPr>
            <p:cNvPr id="43" name="泪滴形 42"/>
            <p:cNvSpPr/>
            <p:nvPr/>
          </p:nvSpPr>
          <p:spPr>
            <a:xfrm rot="13500000">
              <a:off x="12417382" y="7693830"/>
              <a:ext cx="3545994" cy="3545994"/>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49" name="Rectangle 5"/>
            <p:cNvSpPr/>
            <p:nvPr/>
          </p:nvSpPr>
          <p:spPr bwMode="auto">
            <a:xfrm>
              <a:off x="13195228" y="8606450"/>
              <a:ext cx="1990304" cy="1999887"/>
            </a:xfrm>
            <a:prstGeom prst="rect">
              <a:avLst/>
            </a:prstGeom>
          </p:spPr>
          <p:txBody>
            <a:bodyPr wrap="none">
              <a:spAutoFit/>
            </a:bodyPr>
            <a:lstStyle/>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三线</a:t>
              </a:r>
              <a:endParaRPr lang="en-US" altLang="zh-CN" sz="2143" dirty="0">
                <a:solidFill>
                  <a:schemeClr val="bg1"/>
                </a:solidFill>
                <a:latin typeface="思源黑体 CN Medium" pitchFamily="34" charset="-122"/>
                <a:ea typeface="思源黑体 CN Medium" pitchFamily="34" charset="-122"/>
                <a:cs typeface="Open Sans" pitchFamily="34" charset="0"/>
              </a:endParaRPr>
            </a:p>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城市</a:t>
              </a:r>
              <a:endParaRPr lang="en-US" altLang="zh-CN" sz="2143" dirty="0">
                <a:solidFill>
                  <a:schemeClr val="bg1"/>
                </a:solidFill>
                <a:latin typeface="思源黑体 CN Medium" pitchFamily="34" charset="-122"/>
                <a:ea typeface="思源黑体 CN Medium" pitchFamily="34" charset="-122"/>
                <a:cs typeface="Open Sans" pitchFamily="34" charset="0"/>
              </a:endParaRPr>
            </a:p>
          </p:txBody>
        </p:sp>
      </p:grpSp>
      <p:grpSp>
        <p:nvGrpSpPr>
          <p:cNvPr id="10" name="组合 9"/>
          <p:cNvGrpSpPr/>
          <p:nvPr/>
        </p:nvGrpSpPr>
        <p:grpSpPr>
          <a:xfrm>
            <a:off x="3056012" y="3002253"/>
            <a:ext cx="1305749" cy="1333142"/>
            <a:chOff x="7944887" y="7985617"/>
            <a:chExt cx="3545994" cy="3545994"/>
          </a:xfrm>
        </p:grpSpPr>
        <p:sp>
          <p:nvSpPr>
            <p:cNvPr id="38" name="泪滴形 37"/>
            <p:cNvSpPr/>
            <p:nvPr/>
          </p:nvSpPr>
          <p:spPr>
            <a:xfrm rot="18900000">
              <a:off x="7944887" y="7985617"/>
              <a:ext cx="3545994" cy="3545994"/>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50" name="Rectangle 5"/>
            <p:cNvSpPr/>
            <p:nvPr/>
          </p:nvSpPr>
          <p:spPr bwMode="auto">
            <a:xfrm>
              <a:off x="8698854" y="8606451"/>
              <a:ext cx="1990304" cy="1999887"/>
            </a:xfrm>
            <a:prstGeom prst="rect">
              <a:avLst/>
            </a:prstGeom>
          </p:spPr>
          <p:txBody>
            <a:bodyPr wrap="none">
              <a:spAutoFit/>
            </a:bodyPr>
            <a:lstStyle/>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四线</a:t>
              </a:r>
              <a:endParaRPr lang="en-US" altLang="zh-CN" sz="2143" dirty="0">
                <a:solidFill>
                  <a:schemeClr val="bg1"/>
                </a:solidFill>
                <a:latin typeface="思源黑体 CN Medium" pitchFamily="34" charset="-122"/>
                <a:ea typeface="思源黑体 CN Medium" pitchFamily="34" charset="-122"/>
                <a:cs typeface="Open Sans" pitchFamily="34" charset="0"/>
              </a:endParaRPr>
            </a:p>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城市</a:t>
              </a:r>
              <a:endParaRPr lang="en-US" altLang="zh-CN" sz="2143" dirty="0">
                <a:solidFill>
                  <a:schemeClr val="bg1"/>
                </a:solidFill>
                <a:latin typeface="思源黑体 CN Medium" pitchFamily="34" charset="-122"/>
                <a:ea typeface="思源黑体 CN Medium" pitchFamily="34" charset="-122"/>
                <a:cs typeface="Open Sans" pitchFamily="34" charset="0"/>
              </a:endParaRPr>
            </a:p>
          </p:txBody>
        </p:sp>
      </p:grpSp>
      <p:grpSp>
        <p:nvGrpSpPr>
          <p:cNvPr id="11" name="组合 10"/>
          <p:cNvGrpSpPr/>
          <p:nvPr/>
        </p:nvGrpSpPr>
        <p:grpSpPr>
          <a:xfrm>
            <a:off x="1438941" y="1571024"/>
            <a:ext cx="6167862" cy="2673736"/>
            <a:chOff x="3553443" y="4178727"/>
            <a:chExt cx="16749932" cy="7111811"/>
          </a:xfrm>
        </p:grpSpPr>
        <p:grpSp>
          <p:nvGrpSpPr>
            <p:cNvPr id="53" name="组合 52"/>
            <p:cNvGrpSpPr/>
            <p:nvPr/>
          </p:nvGrpSpPr>
          <p:grpSpPr>
            <a:xfrm>
              <a:off x="3553443" y="4178727"/>
              <a:ext cx="3922298" cy="1647239"/>
              <a:chOff x="821049" y="2005844"/>
              <a:chExt cx="2041538" cy="2289042"/>
            </a:xfrm>
          </p:grpSpPr>
          <p:sp>
            <p:nvSpPr>
              <p:cNvPr id="54" name="Rectangle 4"/>
              <p:cNvSpPr/>
              <p:nvPr/>
            </p:nvSpPr>
            <p:spPr bwMode="auto">
              <a:xfrm>
                <a:off x="821049" y="2734933"/>
                <a:ext cx="1959506" cy="1559953"/>
              </a:xfrm>
              <a:prstGeom prst="rect">
                <a:avLst/>
              </a:prstGeom>
            </p:spPr>
            <p:txBody>
              <a:bodyPr wrap="square">
                <a:spAutoFit/>
              </a:bodyPr>
              <a:lstStyle/>
              <a:p>
                <a:pPr algn="r">
                  <a:lnSpc>
                    <a:spcPct val="150000"/>
                  </a:lnSpc>
                </a:pPr>
                <a:r>
                  <a:rPr lang="zh-CN" altLang="en-US" sz="714"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714" dirty="0">
                  <a:latin typeface="Lato" pitchFamily="34" charset="0"/>
                </a:endParaRPr>
              </a:p>
            </p:txBody>
          </p:sp>
          <p:sp>
            <p:nvSpPr>
              <p:cNvPr id="55" name="Rectangle 5"/>
              <p:cNvSpPr/>
              <p:nvPr/>
            </p:nvSpPr>
            <p:spPr bwMode="auto">
              <a:xfrm>
                <a:off x="1794921" y="2005844"/>
                <a:ext cx="1067666" cy="969340"/>
              </a:xfrm>
              <a:prstGeom prst="rect">
                <a:avLst/>
              </a:prstGeom>
            </p:spPr>
            <p:txBody>
              <a:bodyPr wrap="none">
                <a:spAutoFit/>
              </a:bodyPr>
              <a:lstStyle/>
              <a:p>
                <a:pPr algn="ctr">
                  <a:defRPr/>
                </a:pPr>
                <a:r>
                  <a:rPr lang="zh-CN" altLang="en-US" sz="1104" b="1" dirty="0">
                    <a:ea typeface="Roboto" pitchFamily="2" charset="0"/>
                    <a:cs typeface="Open Sans" pitchFamily="34" charset="0"/>
                  </a:rPr>
                  <a:t>添加标题</a:t>
                </a:r>
                <a:endParaRPr lang="en-US" sz="1104" b="1" dirty="0">
                  <a:ea typeface="Roboto" pitchFamily="2" charset="0"/>
                  <a:cs typeface="Open Sans" pitchFamily="34" charset="0"/>
                </a:endParaRPr>
              </a:p>
            </p:txBody>
          </p:sp>
        </p:grpSp>
        <p:grpSp>
          <p:nvGrpSpPr>
            <p:cNvPr id="56" name="组合 55"/>
            <p:cNvGrpSpPr/>
            <p:nvPr/>
          </p:nvGrpSpPr>
          <p:grpSpPr>
            <a:xfrm>
              <a:off x="3553443" y="9643299"/>
              <a:ext cx="3922298" cy="1647239"/>
              <a:chOff x="821049" y="2005844"/>
              <a:chExt cx="2041538" cy="2289042"/>
            </a:xfrm>
          </p:grpSpPr>
          <p:sp>
            <p:nvSpPr>
              <p:cNvPr id="57" name="Rectangle 4"/>
              <p:cNvSpPr/>
              <p:nvPr/>
            </p:nvSpPr>
            <p:spPr bwMode="auto">
              <a:xfrm>
                <a:off x="821049" y="2734933"/>
                <a:ext cx="1959506" cy="1559953"/>
              </a:xfrm>
              <a:prstGeom prst="rect">
                <a:avLst/>
              </a:prstGeom>
            </p:spPr>
            <p:txBody>
              <a:bodyPr wrap="square">
                <a:spAutoFit/>
              </a:bodyPr>
              <a:lstStyle/>
              <a:p>
                <a:pPr algn="r">
                  <a:lnSpc>
                    <a:spcPct val="150000"/>
                  </a:lnSpc>
                </a:pPr>
                <a:r>
                  <a:rPr lang="zh-CN" altLang="en-US" sz="714"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714" dirty="0">
                  <a:latin typeface="Lato" pitchFamily="34" charset="0"/>
                </a:endParaRPr>
              </a:p>
            </p:txBody>
          </p:sp>
          <p:sp>
            <p:nvSpPr>
              <p:cNvPr id="58" name="Rectangle 5"/>
              <p:cNvSpPr/>
              <p:nvPr/>
            </p:nvSpPr>
            <p:spPr bwMode="auto">
              <a:xfrm>
                <a:off x="1794921" y="2005844"/>
                <a:ext cx="1067666" cy="969340"/>
              </a:xfrm>
              <a:prstGeom prst="rect">
                <a:avLst/>
              </a:prstGeom>
            </p:spPr>
            <p:txBody>
              <a:bodyPr wrap="none">
                <a:spAutoFit/>
              </a:bodyPr>
              <a:lstStyle/>
              <a:p>
                <a:pPr algn="ctr">
                  <a:defRPr/>
                </a:pPr>
                <a:r>
                  <a:rPr lang="zh-CN" altLang="en-US" sz="1104" b="1" dirty="0">
                    <a:ea typeface="Roboto" pitchFamily="2" charset="0"/>
                    <a:cs typeface="Open Sans" pitchFamily="34" charset="0"/>
                  </a:rPr>
                  <a:t>添加标题</a:t>
                </a:r>
                <a:endParaRPr lang="en-US" sz="1104" b="1" dirty="0">
                  <a:ea typeface="Roboto" pitchFamily="2" charset="0"/>
                  <a:cs typeface="Open Sans" pitchFamily="34" charset="0"/>
                </a:endParaRPr>
              </a:p>
            </p:txBody>
          </p:sp>
        </p:grpSp>
        <p:grpSp>
          <p:nvGrpSpPr>
            <p:cNvPr id="59" name="组合 58"/>
            <p:cNvGrpSpPr/>
            <p:nvPr/>
          </p:nvGrpSpPr>
          <p:grpSpPr>
            <a:xfrm>
              <a:off x="16425815" y="4206885"/>
              <a:ext cx="3877560" cy="1647237"/>
              <a:chOff x="762303" y="2005844"/>
              <a:chExt cx="2018252" cy="2289044"/>
            </a:xfrm>
          </p:grpSpPr>
          <p:sp>
            <p:nvSpPr>
              <p:cNvPr id="60" name="Rectangle 4"/>
              <p:cNvSpPr/>
              <p:nvPr/>
            </p:nvSpPr>
            <p:spPr bwMode="auto">
              <a:xfrm>
                <a:off x="821049" y="2734931"/>
                <a:ext cx="1959506" cy="1559957"/>
              </a:xfrm>
              <a:prstGeom prst="rect">
                <a:avLst/>
              </a:prstGeom>
            </p:spPr>
            <p:txBody>
              <a:bodyPr wrap="square">
                <a:spAutoFit/>
              </a:bodyPr>
              <a:lstStyle/>
              <a:p>
                <a:pPr>
                  <a:lnSpc>
                    <a:spcPct val="150000"/>
                  </a:lnSpc>
                </a:pPr>
                <a:r>
                  <a:rPr lang="zh-CN" altLang="en-US" sz="714"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714" dirty="0">
                  <a:latin typeface="Lato" pitchFamily="34" charset="0"/>
                </a:endParaRPr>
              </a:p>
            </p:txBody>
          </p:sp>
          <p:sp>
            <p:nvSpPr>
              <p:cNvPr id="61" name="Rectangle 5"/>
              <p:cNvSpPr/>
              <p:nvPr/>
            </p:nvSpPr>
            <p:spPr bwMode="auto">
              <a:xfrm>
                <a:off x="762303" y="2005844"/>
                <a:ext cx="1067666" cy="969342"/>
              </a:xfrm>
              <a:prstGeom prst="rect">
                <a:avLst/>
              </a:prstGeom>
            </p:spPr>
            <p:txBody>
              <a:bodyPr wrap="none">
                <a:spAutoFit/>
              </a:bodyPr>
              <a:lstStyle/>
              <a:p>
                <a:pPr algn="ctr">
                  <a:defRPr/>
                </a:pPr>
                <a:r>
                  <a:rPr lang="zh-CN" altLang="en-US" sz="1104" b="1" dirty="0">
                    <a:ea typeface="Roboto" pitchFamily="2" charset="0"/>
                    <a:cs typeface="Open Sans" pitchFamily="34" charset="0"/>
                  </a:rPr>
                  <a:t>添加标题</a:t>
                </a:r>
                <a:endParaRPr lang="en-US" sz="1104" b="1" dirty="0">
                  <a:ea typeface="Roboto" pitchFamily="2" charset="0"/>
                  <a:cs typeface="Open Sans" pitchFamily="34" charset="0"/>
                </a:endParaRPr>
              </a:p>
            </p:txBody>
          </p:sp>
        </p:grpSp>
        <p:grpSp>
          <p:nvGrpSpPr>
            <p:cNvPr id="62" name="组合 61"/>
            <p:cNvGrpSpPr/>
            <p:nvPr/>
          </p:nvGrpSpPr>
          <p:grpSpPr>
            <a:xfrm>
              <a:off x="16425815" y="9234634"/>
              <a:ext cx="3877560" cy="1647237"/>
              <a:chOff x="762303" y="2005844"/>
              <a:chExt cx="2018252" cy="2289044"/>
            </a:xfrm>
          </p:grpSpPr>
          <p:sp>
            <p:nvSpPr>
              <p:cNvPr id="63" name="Rectangle 4"/>
              <p:cNvSpPr/>
              <p:nvPr/>
            </p:nvSpPr>
            <p:spPr bwMode="auto">
              <a:xfrm>
                <a:off x="821049" y="2734931"/>
                <a:ext cx="1959506" cy="1559957"/>
              </a:xfrm>
              <a:prstGeom prst="rect">
                <a:avLst/>
              </a:prstGeom>
            </p:spPr>
            <p:txBody>
              <a:bodyPr wrap="square">
                <a:spAutoFit/>
              </a:bodyPr>
              <a:lstStyle/>
              <a:p>
                <a:pPr>
                  <a:lnSpc>
                    <a:spcPct val="150000"/>
                  </a:lnSpc>
                </a:pPr>
                <a:r>
                  <a:rPr lang="zh-CN" altLang="en-US" sz="714"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714" dirty="0">
                  <a:latin typeface="Lato" pitchFamily="34" charset="0"/>
                </a:endParaRPr>
              </a:p>
            </p:txBody>
          </p:sp>
          <p:sp>
            <p:nvSpPr>
              <p:cNvPr id="64" name="Rectangle 5"/>
              <p:cNvSpPr/>
              <p:nvPr/>
            </p:nvSpPr>
            <p:spPr bwMode="auto">
              <a:xfrm>
                <a:off x="762303" y="2005844"/>
                <a:ext cx="1067666" cy="969342"/>
              </a:xfrm>
              <a:prstGeom prst="rect">
                <a:avLst/>
              </a:prstGeom>
            </p:spPr>
            <p:txBody>
              <a:bodyPr wrap="none">
                <a:spAutoFit/>
              </a:bodyPr>
              <a:lstStyle/>
              <a:p>
                <a:pPr algn="ctr">
                  <a:defRPr/>
                </a:pPr>
                <a:r>
                  <a:rPr lang="zh-CN" altLang="en-US" sz="1104" b="1" dirty="0">
                    <a:ea typeface="Roboto" pitchFamily="2" charset="0"/>
                    <a:cs typeface="Open Sans" pitchFamily="34" charset="0"/>
                  </a:rPr>
                  <a:t>添加标题</a:t>
                </a:r>
                <a:endParaRPr lang="en-US" sz="1104" b="1" dirty="0">
                  <a:ea typeface="Roboto" pitchFamily="2" charset="0"/>
                  <a:cs typeface="Open Sans" pitchFamily="34" charset="0"/>
                </a:endParaRPr>
              </a:p>
            </p:txBody>
          </p:sp>
        </p:grpSp>
      </p:grpSp>
    </p:spTree>
    <p:extLst>
      <p:ext uri="{BB962C8B-B14F-4D97-AF65-F5344CB8AC3E}">
        <p14:creationId xmlns:p14="http://schemas.microsoft.com/office/powerpoint/2010/main" val="24647184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6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46000">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46000">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14:bounceEnd="46000">
                                          <p:cBhvr additive="base">
                                            <p:cTn id="12" dur="500" fill="hold"/>
                                            <p:tgtEl>
                                              <p:spTgt spid="7"/>
                                            </p:tgtEl>
                                            <p:attrNameLst>
                                              <p:attrName>ppt_x</p:attrName>
                                            </p:attrNameLst>
                                          </p:cBhvr>
                                          <p:tavLst>
                                            <p:tav tm="0">
                                              <p:val>
                                                <p:strVal val="#ppt_x"/>
                                              </p:val>
                                            </p:tav>
                                            <p:tav tm="100000">
                                              <p:val>
                                                <p:strVal val="#ppt_x"/>
                                              </p:val>
                                            </p:tav>
                                          </p:tavLst>
                                        </p:anim>
                                        <p:anim calcmode="lin" valueType="num" p14:bounceEnd="46000">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nodeType="afterEffect" p14:presetBounceEnd="46000">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14:bounceEnd="46000">
                                          <p:cBhvr additive="base">
                                            <p:cTn id="17" dur="500" fill="hold"/>
                                            <p:tgtEl>
                                              <p:spTgt spid="8"/>
                                            </p:tgtEl>
                                            <p:attrNameLst>
                                              <p:attrName>ppt_x</p:attrName>
                                            </p:attrNameLst>
                                          </p:cBhvr>
                                          <p:tavLst>
                                            <p:tav tm="0">
                                              <p:val>
                                                <p:strVal val="0-#ppt_w/2"/>
                                              </p:val>
                                            </p:tav>
                                            <p:tav tm="100000">
                                              <p:val>
                                                <p:strVal val="#ppt_x"/>
                                              </p:val>
                                            </p:tav>
                                          </p:tavLst>
                                        </p:anim>
                                        <p:anim calcmode="lin" valueType="num" p14:bounceEnd="46000">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fill="hold" nodeType="afterEffect" p14:presetBounceEnd="46000">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14:bounceEnd="46000">
                                          <p:cBhvr additive="base">
                                            <p:cTn id="22" dur="500" fill="hold"/>
                                            <p:tgtEl>
                                              <p:spTgt spid="10"/>
                                            </p:tgtEl>
                                            <p:attrNameLst>
                                              <p:attrName>ppt_x</p:attrName>
                                            </p:attrNameLst>
                                          </p:cBhvr>
                                          <p:tavLst>
                                            <p:tav tm="0">
                                              <p:val>
                                                <p:strVal val="#ppt_x"/>
                                              </p:val>
                                            </p:tav>
                                            <p:tav tm="100000">
                                              <p:val>
                                                <p:strVal val="#ppt_x"/>
                                              </p:val>
                                            </p:tav>
                                          </p:tavLst>
                                        </p:anim>
                                        <p:anim calcmode="lin" valueType="num" p14:bounceEnd="46000">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4" presetClass="entr" presetSubtype="1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randombar(horizontal)">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4" presetClass="entr" presetSubtype="1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randombar(horizontal)">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b="12000"/>
          <a:stretch/>
        </p:blipFill>
        <p:spPr>
          <a:xfrm>
            <a:off x="2904214" y="329329"/>
            <a:ext cx="3541447" cy="3112371"/>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4674937" y="454947"/>
            <a:ext cx="3141409" cy="3285526"/>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33528" y="507311"/>
            <a:ext cx="3141409" cy="3285526"/>
          </a:xfrm>
          <a:prstGeom prst="rect">
            <a:avLst/>
          </a:prstGeom>
        </p:spPr>
      </p:pic>
      <p:sp>
        <p:nvSpPr>
          <p:cNvPr id="7" name="圆角矩形 6"/>
          <p:cNvSpPr/>
          <p:nvPr/>
        </p:nvSpPr>
        <p:spPr>
          <a:xfrm flipH="1">
            <a:off x="1296737" y="3013628"/>
            <a:ext cx="6756400" cy="1334282"/>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296737" y="3265270"/>
            <a:ext cx="6915676" cy="830997"/>
          </a:xfrm>
          <a:prstGeom prst="rect">
            <a:avLst/>
          </a:prstGeom>
          <a:noFill/>
        </p:spPr>
        <p:txBody>
          <a:bodyPr wrap="none" rtlCol="0">
            <a:spAutoFit/>
          </a:bodyPr>
          <a:lstStyle/>
          <a:p>
            <a:r>
              <a:rPr lang="zh-CN" altLang="en-US" sz="4800" b="1" dirty="0" smtClean="0">
                <a:solidFill>
                  <a:schemeClr val="bg1"/>
                </a:solidFill>
                <a:latin typeface="微软雅黑" panose="020B0503020204020204" pitchFamily="34" charset="-122"/>
                <a:ea typeface="微软雅黑" panose="020B0503020204020204" pitchFamily="34" charset="-122"/>
              </a:rPr>
              <a:t>感谢您的观看 </a:t>
            </a:r>
            <a:r>
              <a:rPr lang="en-US" altLang="zh-CN" sz="4800" b="1" dirty="0" smtClean="0">
                <a:solidFill>
                  <a:schemeClr val="bg1"/>
                </a:solidFill>
                <a:latin typeface="微软雅黑" panose="020B0503020204020204" pitchFamily="34" charset="-122"/>
                <a:ea typeface="微软雅黑" panose="020B0503020204020204" pitchFamily="34" charset="-122"/>
              </a:rPr>
              <a:t>THANKS</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859301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5"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0.70"/>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1000"/>
                                        <p:tgtEl>
                                          <p:spTgt spid="7"/>
                                        </p:tgtEl>
                                      </p:cBhvr>
                                    </p:animEffect>
                                  </p:childTnLst>
                                </p:cTn>
                              </p:par>
                            </p:childTnLst>
                          </p:cTn>
                        </p:par>
                        <p:par>
                          <p:cTn id="25" fill="hold">
                            <p:stCondLst>
                              <p:cond delay="3000"/>
                            </p:stCondLst>
                            <p:childTnLst>
                              <p:par>
                                <p:cTn id="26" presetID="2" presetClass="entr" presetSubtype="4"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1000" fill="hold"/>
                                        <p:tgtEl>
                                          <p:spTgt spid="8"/>
                                        </p:tgtEl>
                                        <p:attrNameLst>
                                          <p:attrName>ppt_x</p:attrName>
                                        </p:attrNameLst>
                                      </p:cBhvr>
                                      <p:tavLst>
                                        <p:tav tm="0">
                                          <p:val>
                                            <p:strVal val="#ppt_x"/>
                                          </p:val>
                                        </p:tav>
                                        <p:tav tm="100000">
                                          <p:val>
                                            <p:strVal val="#ppt_x"/>
                                          </p:val>
                                        </p:tav>
                                      </p:tavLst>
                                    </p:anim>
                                    <p:anim calcmode="lin" valueType="num">
                                      <p:cBhvr additive="base">
                                        <p:cTn id="29"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22840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6" name="心形 5"/>
          <p:cNvSpPr/>
          <p:nvPr/>
        </p:nvSpPr>
        <p:spPr>
          <a:xfrm>
            <a:off x="3594100" y="1219199"/>
            <a:ext cx="1333500" cy="1224197"/>
          </a:xfrm>
          <a:prstGeom prst="hear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t>01</a:t>
            </a:r>
            <a:endParaRPr lang="zh-CN" altLang="en-US" sz="4400" b="1" dirty="0"/>
          </a:p>
        </p:txBody>
      </p:sp>
      <p:grpSp>
        <p:nvGrpSpPr>
          <p:cNvPr id="22" name="组合 21"/>
          <p:cNvGrpSpPr/>
          <p:nvPr/>
        </p:nvGrpSpPr>
        <p:grpSpPr>
          <a:xfrm>
            <a:off x="2063750" y="2571234"/>
            <a:ext cx="4801314" cy="984885"/>
            <a:chOff x="2598618" y="640834"/>
            <a:chExt cx="4801314" cy="984885"/>
          </a:xfrm>
        </p:grpSpPr>
        <p:sp>
          <p:nvSpPr>
            <p:cNvPr id="11" name="文本框 10"/>
            <p:cNvSpPr txBox="1"/>
            <p:nvPr/>
          </p:nvSpPr>
          <p:spPr>
            <a:xfrm>
              <a:off x="2598618" y="640834"/>
              <a:ext cx="4801314" cy="646331"/>
            </a:xfrm>
            <a:prstGeom prst="rect">
              <a:avLst/>
            </a:prstGeom>
            <a:noFill/>
          </p:spPr>
          <p:txBody>
            <a:bodyPr wrap="none" rtlCol="0">
              <a:spAutoFit/>
            </a:bodyPr>
            <a:lstStyle/>
            <a:p>
              <a:r>
                <a:rPr lang="zh-CN" altLang="en-US" sz="3600" b="1" dirty="0" smtClean="0">
                  <a:latin typeface="微软雅黑" panose="020B0503020204020204" pitchFamily="34" charset="-122"/>
                  <a:ea typeface="微软雅黑" panose="020B0503020204020204" pitchFamily="34" charset="-122"/>
                </a:rPr>
                <a:t>单击此处添加文字标题</a:t>
              </a:r>
              <a:endParaRPr lang="zh-CN" altLang="en-US" sz="3600" b="1"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3746579" y="1287165"/>
              <a:ext cx="2236510" cy="338554"/>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单击此处添加文字标题</a:t>
              </a:r>
              <a:endParaRPr lang="zh-CN" altLang="en-US" sz="16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734938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750" fill="hold"/>
                                        <p:tgtEl>
                                          <p:spTgt spid="22"/>
                                        </p:tgtEl>
                                        <p:attrNameLst>
                                          <p:attrName>ppt_x</p:attrName>
                                        </p:attrNameLst>
                                      </p:cBhvr>
                                      <p:tavLst>
                                        <p:tav tm="0">
                                          <p:val>
                                            <p:strVal val="#ppt_x"/>
                                          </p:val>
                                        </p:tav>
                                        <p:tav tm="100000">
                                          <p:val>
                                            <p:strVal val="#ppt_x"/>
                                          </p:val>
                                        </p:tav>
                                      </p:tavLst>
                                    </p:anim>
                                    <p:anim calcmode="lin" valueType="num">
                                      <p:cBhvr additive="base">
                                        <p:cTn id="14" dur="7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2954797" y="1922025"/>
            <a:ext cx="796920" cy="1597244"/>
            <a:chOff x="12217719" y="5112507"/>
            <a:chExt cx="2370443" cy="4653386"/>
          </a:xfrm>
        </p:grpSpPr>
        <p:cxnSp>
          <p:nvCxnSpPr>
            <p:cNvPr id="89" name="直接箭头连接符 88"/>
            <p:cNvCxnSpPr/>
            <p:nvPr/>
          </p:nvCxnSpPr>
          <p:spPr>
            <a:xfrm>
              <a:off x="12217719" y="7671581"/>
              <a:ext cx="2370443" cy="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90" name="直接箭头连接符 89"/>
            <p:cNvCxnSpPr/>
            <p:nvPr/>
          </p:nvCxnSpPr>
          <p:spPr>
            <a:xfrm flipV="1">
              <a:off x="12217719" y="5112507"/>
              <a:ext cx="1722371" cy="257992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91" name="直接箭头连接符 90"/>
            <p:cNvCxnSpPr/>
            <p:nvPr/>
          </p:nvCxnSpPr>
          <p:spPr>
            <a:xfrm>
              <a:off x="12217719" y="7692427"/>
              <a:ext cx="1722371" cy="2073466"/>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grpSp>
      <p:grpSp>
        <p:nvGrpSpPr>
          <p:cNvPr id="116" name="组合 115"/>
          <p:cNvGrpSpPr/>
          <p:nvPr/>
        </p:nvGrpSpPr>
        <p:grpSpPr>
          <a:xfrm>
            <a:off x="1409566" y="1922025"/>
            <a:ext cx="1670486" cy="1705531"/>
            <a:chOff x="3473664" y="5112345"/>
            <a:chExt cx="4536504" cy="4536504"/>
          </a:xfrm>
        </p:grpSpPr>
        <p:sp>
          <p:nvSpPr>
            <p:cNvPr id="3" name="椭圆 2"/>
            <p:cNvSpPr/>
            <p:nvPr/>
          </p:nvSpPr>
          <p:spPr>
            <a:xfrm>
              <a:off x="3473664" y="5112345"/>
              <a:ext cx="4536504" cy="4536504"/>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96" name="TextBox 95"/>
            <p:cNvSpPr txBox="1"/>
            <p:nvPr/>
          </p:nvSpPr>
          <p:spPr>
            <a:xfrm>
              <a:off x="3757070" y="6381468"/>
              <a:ext cx="3948253" cy="2158842"/>
            </a:xfrm>
            <a:prstGeom prst="rect">
              <a:avLst/>
            </a:prstGeom>
            <a:noFill/>
          </p:spPr>
          <p:txBody>
            <a:bodyPr wrap="square" rtlCol="0">
              <a:spAutoFit/>
            </a:bodyPr>
            <a:lstStyle/>
            <a:p>
              <a:pPr lvl="0" algn="ctr"/>
              <a:r>
                <a:rPr lang="zh-CN" altLang="en-US" sz="2337" dirty="0">
                  <a:solidFill>
                    <a:schemeClr val="bg1"/>
                  </a:solidFill>
                  <a:latin typeface="思源黑体 CN Medium" pitchFamily="34" charset="-122"/>
                  <a:ea typeface="思源黑体 CN Medium" pitchFamily="34" charset="-122"/>
                </a:rPr>
                <a:t>三年发展</a:t>
              </a:r>
              <a:endParaRPr lang="en-US" altLang="zh-CN" sz="2337" dirty="0">
                <a:solidFill>
                  <a:schemeClr val="bg1"/>
                </a:solidFill>
                <a:latin typeface="思源黑体 CN Medium" pitchFamily="34" charset="-122"/>
                <a:ea typeface="思源黑体 CN Medium" pitchFamily="34" charset="-122"/>
              </a:endParaRPr>
            </a:p>
            <a:p>
              <a:pPr lvl="0" algn="ctr"/>
              <a:r>
                <a:rPr lang="zh-CN" altLang="en-US" sz="2337" dirty="0">
                  <a:solidFill>
                    <a:schemeClr val="bg1"/>
                  </a:solidFill>
                  <a:latin typeface="思源黑体 CN Medium" pitchFamily="34" charset="-122"/>
                  <a:ea typeface="思源黑体 CN Medium" pitchFamily="34" charset="-122"/>
                </a:rPr>
                <a:t>规划</a:t>
              </a:r>
            </a:p>
          </p:txBody>
        </p:sp>
      </p:grpSp>
      <p:grpSp>
        <p:nvGrpSpPr>
          <p:cNvPr id="118" name="组合 117"/>
          <p:cNvGrpSpPr/>
          <p:nvPr/>
        </p:nvGrpSpPr>
        <p:grpSpPr>
          <a:xfrm>
            <a:off x="3776530" y="2355175"/>
            <a:ext cx="777990" cy="794312"/>
            <a:chOff x="9901585" y="6264473"/>
            <a:chExt cx="2112769" cy="2112769"/>
          </a:xfrm>
        </p:grpSpPr>
        <p:sp>
          <p:nvSpPr>
            <p:cNvPr id="86" name="椭圆 85"/>
            <p:cNvSpPr/>
            <p:nvPr/>
          </p:nvSpPr>
          <p:spPr>
            <a:xfrm>
              <a:off x="9901585" y="6264473"/>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a:p>
          </p:txBody>
        </p:sp>
        <p:sp>
          <p:nvSpPr>
            <p:cNvPr id="94" name="TextBox 93"/>
            <p:cNvSpPr txBox="1"/>
            <p:nvPr/>
          </p:nvSpPr>
          <p:spPr>
            <a:xfrm>
              <a:off x="10111591" y="6444647"/>
              <a:ext cx="1792694" cy="1227970"/>
            </a:xfrm>
            <a:prstGeom prst="rect">
              <a:avLst/>
            </a:prstGeom>
            <a:noFill/>
          </p:spPr>
          <p:txBody>
            <a:bodyPr wrap="square" rtlCol="0">
              <a:spAutoFit/>
            </a:bodyPr>
            <a:lstStyle/>
            <a:p>
              <a:r>
                <a:rPr lang="en-US" altLang="zh-CN" sz="2400" dirty="0" smtClean="0">
                  <a:solidFill>
                    <a:schemeClr val="bg1"/>
                  </a:solidFill>
                  <a:latin typeface="DFGothic-EB" panose="02010609010101010101" pitchFamily="1" charset="-128"/>
                  <a:ea typeface="DFGothic-EB" panose="02010609010101010101" pitchFamily="1" charset="-128"/>
                </a:rPr>
                <a:t>900</a:t>
              </a:r>
              <a:endParaRPr lang="zh-CN" altLang="en-US" sz="2400" dirty="0">
                <a:solidFill>
                  <a:schemeClr val="bg1"/>
                </a:solidFill>
              </a:endParaRPr>
            </a:p>
          </p:txBody>
        </p:sp>
        <p:sp>
          <p:nvSpPr>
            <p:cNvPr id="97" name="TextBox 96"/>
            <p:cNvSpPr txBox="1"/>
            <p:nvPr/>
          </p:nvSpPr>
          <p:spPr>
            <a:xfrm>
              <a:off x="10191109" y="7434474"/>
              <a:ext cx="1792694" cy="736782"/>
            </a:xfrm>
            <a:prstGeom prst="rect">
              <a:avLst/>
            </a:prstGeom>
            <a:noFill/>
          </p:spPr>
          <p:txBody>
            <a:bodyPr wrap="square" rtlCol="0">
              <a:spAutoFit/>
            </a:bodyPr>
            <a:lstStyle/>
            <a:p>
              <a:r>
                <a:rPr lang="zh-CN" altLang="en-US" sz="1200" dirty="0">
                  <a:solidFill>
                    <a:schemeClr val="bg1"/>
                  </a:solidFill>
                  <a:latin typeface="思源黑体 CN Medium" pitchFamily="34" charset="-122"/>
                  <a:ea typeface="思源黑体 CN Medium" pitchFamily="34" charset="-122"/>
                </a:rPr>
                <a:t>家分店</a:t>
              </a:r>
            </a:p>
          </p:txBody>
        </p:sp>
      </p:grpSp>
      <p:grpSp>
        <p:nvGrpSpPr>
          <p:cNvPr id="117" name="组合 116"/>
          <p:cNvGrpSpPr/>
          <p:nvPr/>
        </p:nvGrpSpPr>
        <p:grpSpPr>
          <a:xfrm>
            <a:off x="3459555" y="1208929"/>
            <a:ext cx="877644" cy="794312"/>
            <a:chOff x="9040780" y="3215600"/>
            <a:chExt cx="2383399" cy="2112769"/>
          </a:xfrm>
        </p:grpSpPr>
        <p:sp>
          <p:nvSpPr>
            <p:cNvPr id="85" name="椭圆 84"/>
            <p:cNvSpPr/>
            <p:nvPr/>
          </p:nvSpPr>
          <p:spPr>
            <a:xfrm>
              <a:off x="9040780" y="3215600"/>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a:p>
          </p:txBody>
        </p:sp>
        <p:sp>
          <p:nvSpPr>
            <p:cNvPr id="92" name="TextBox 91"/>
            <p:cNvSpPr txBox="1"/>
            <p:nvPr/>
          </p:nvSpPr>
          <p:spPr>
            <a:xfrm>
              <a:off x="9325522" y="3411319"/>
              <a:ext cx="2098657" cy="1227970"/>
            </a:xfrm>
            <a:prstGeom prst="rect">
              <a:avLst/>
            </a:prstGeom>
            <a:noFill/>
          </p:spPr>
          <p:txBody>
            <a:bodyPr wrap="square" rtlCol="0">
              <a:spAutoFit/>
            </a:bodyPr>
            <a:lstStyle/>
            <a:p>
              <a:r>
                <a:rPr lang="en-US" altLang="zh-CN" sz="2400" dirty="0" smtClean="0">
                  <a:solidFill>
                    <a:schemeClr val="bg1"/>
                  </a:solidFill>
                  <a:latin typeface="DFGothic-EB" panose="02010609010101010101" pitchFamily="1" charset="-128"/>
                  <a:ea typeface="DFGothic-EB" panose="02010609010101010101" pitchFamily="1" charset="-128"/>
                </a:rPr>
                <a:t>8</a:t>
              </a:r>
              <a:r>
                <a:rPr lang="zh-CN" altLang="en-US" sz="2400" dirty="0" smtClean="0">
                  <a:solidFill>
                    <a:schemeClr val="bg1"/>
                  </a:solidFill>
                  <a:latin typeface="思源黑体 CN Medium" pitchFamily="34" charset="-122"/>
                  <a:ea typeface="思源黑体 CN Medium" pitchFamily="34" charset="-122"/>
                </a:rPr>
                <a:t>亿</a:t>
              </a:r>
              <a:endParaRPr lang="zh-CN" altLang="en-US" sz="2400" dirty="0">
                <a:solidFill>
                  <a:schemeClr val="bg1"/>
                </a:solidFill>
                <a:latin typeface="思源黑体 CN Medium" pitchFamily="34" charset="-122"/>
                <a:ea typeface="思源黑体 CN Medium" pitchFamily="34" charset="-122"/>
              </a:endParaRPr>
            </a:p>
          </p:txBody>
        </p:sp>
        <p:sp>
          <p:nvSpPr>
            <p:cNvPr id="99" name="TextBox 98"/>
            <p:cNvSpPr txBox="1"/>
            <p:nvPr/>
          </p:nvSpPr>
          <p:spPr>
            <a:xfrm>
              <a:off x="9333028" y="4421171"/>
              <a:ext cx="1792693" cy="736782"/>
            </a:xfrm>
            <a:prstGeom prst="rect">
              <a:avLst/>
            </a:prstGeom>
            <a:noFill/>
          </p:spPr>
          <p:txBody>
            <a:bodyPr wrap="square" rtlCol="0">
              <a:spAutoFit/>
            </a:bodyPr>
            <a:lstStyle/>
            <a:p>
              <a:r>
                <a:rPr lang="zh-CN" altLang="en-US" sz="1200" dirty="0">
                  <a:solidFill>
                    <a:schemeClr val="bg1"/>
                  </a:solidFill>
                  <a:latin typeface="思源黑体 CN Medium" pitchFamily="34" charset="-122"/>
                  <a:ea typeface="思源黑体 CN Medium" pitchFamily="34" charset="-122"/>
                </a:rPr>
                <a:t>营业额</a:t>
              </a:r>
            </a:p>
          </p:txBody>
        </p:sp>
      </p:grpSp>
      <p:grpSp>
        <p:nvGrpSpPr>
          <p:cNvPr id="119" name="组合 118"/>
          <p:cNvGrpSpPr/>
          <p:nvPr/>
        </p:nvGrpSpPr>
        <p:grpSpPr>
          <a:xfrm>
            <a:off x="3528854" y="3465124"/>
            <a:ext cx="777990" cy="794312"/>
            <a:chOff x="9228976" y="9216801"/>
            <a:chExt cx="2112769" cy="2112769"/>
          </a:xfrm>
        </p:grpSpPr>
        <p:sp>
          <p:nvSpPr>
            <p:cNvPr id="87" name="椭圆 86"/>
            <p:cNvSpPr/>
            <p:nvPr/>
          </p:nvSpPr>
          <p:spPr>
            <a:xfrm>
              <a:off x="9228976" y="9216801"/>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a:p>
          </p:txBody>
        </p:sp>
        <p:sp>
          <p:nvSpPr>
            <p:cNvPr id="93" name="TextBox 92"/>
            <p:cNvSpPr txBox="1"/>
            <p:nvPr/>
          </p:nvSpPr>
          <p:spPr>
            <a:xfrm>
              <a:off x="9585726" y="9611034"/>
              <a:ext cx="1702965" cy="900510"/>
            </a:xfrm>
            <a:prstGeom prst="rect">
              <a:avLst/>
            </a:prstGeom>
            <a:noFill/>
          </p:spPr>
          <p:txBody>
            <a:bodyPr wrap="square" rtlCol="0">
              <a:spAutoFit/>
            </a:bodyPr>
            <a:lstStyle/>
            <a:p>
              <a:r>
                <a:rPr lang="en-US" altLang="zh-CN" sz="1600" dirty="0" smtClean="0">
                  <a:solidFill>
                    <a:schemeClr val="bg1"/>
                  </a:solidFill>
                  <a:latin typeface="DFGothic-EB" panose="02010609010101010101" pitchFamily="1" charset="-128"/>
                  <a:ea typeface="DFGothic-EB" panose="02010609010101010101" pitchFamily="1" charset="-128"/>
                </a:rPr>
                <a:t>60</a:t>
              </a:r>
              <a:r>
                <a:rPr lang="zh-CN" altLang="en-US" sz="1600" dirty="0">
                  <a:solidFill>
                    <a:schemeClr val="bg1"/>
                  </a:solidFill>
                  <a:latin typeface="DFGothic-EB" panose="02010609010101010101" pitchFamily="1" charset="-128"/>
                  <a:ea typeface="DFGothic-EB" panose="02010609010101010101" pitchFamily="1" charset="-128"/>
                </a:rPr>
                <a:t>个</a:t>
              </a:r>
              <a:endParaRPr lang="zh-CN" altLang="en-US" sz="1600" dirty="0">
                <a:solidFill>
                  <a:schemeClr val="bg1"/>
                </a:solidFill>
              </a:endParaRPr>
            </a:p>
          </p:txBody>
        </p:sp>
        <p:sp>
          <p:nvSpPr>
            <p:cNvPr id="100" name="TextBox 99"/>
            <p:cNvSpPr txBox="1"/>
            <p:nvPr/>
          </p:nvSpPr>
          <p:spPr>
            <a:xfrm>
              <a:off x="9731200" y="10367624"/>
              <a:ext cx="1282758" cy="695849"/>
            </a:xfrm>
            <a:prstGeom prst="rect">
              <a:avLst/>
            </a:prstGeom>
            <a:noFill/>
          </p:spPr>
          <p:txBody>
            <a:bodyPr wrap="square" rtlCol="0">
              <a:spAutoFit/>
            </a:bodyPr>
            <a:lstStyle/>
            <a:p>
              <a:r>
                <a:rPr lang="zh-CN" altLang="en-US" sz="1100" dirty="0">
                  <a:solidFill>
                    <a:schemeClr val="bg1"/>
                  </a:solidFill>
                  <a:latin typeface="思源黑体 CN Medium" pitchFamily="34" charset="-122"/>
                  <a:ea typeface="思源黑体 CN Medium" pitchFamily="34" charset="-122"/>
                </a:rPr>
                <a:t>工厂</a:t>
              </a:r>
            </a:p>
          </p:txBody>
        </p:sp>
      </p:grpSp>
      <p:grpSp>
        <p:nvGrpSpPr>
          <p:cNvPr id="120" name="组合 119"/>
          <p:cNvGrpSpPr/>
          <p:nvPr/>
        </p:nvGrpSpPr>
        <p:grpSpPr>
          <a:xfrm>
            <a:off x="4723153" y="1104861"/>
            <a:ext cx="2898148" cy="764198"/>
            <a:chOff x="12472306" y="2938792"/>
            <a:chExt cx="7870439" cy="2032673"/>
          </a:xfrm>
        </p:grpSpPr>
        <p:sp>
          <p:nvSpPr>
            <p:cNvPr id="101" name="Rounded Rectangle 43"/>
            <p:cNvSpPr/>
            <p:nvPr/>
          </p:nvSpPr>
          <p:spPr>
            <a:xfrm>
              <a:off x="12472306" y="2939834"/>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102" name="TextBox 101"/>
            <p:cNvSpPr txBox="1"/>
            <p:nvPr/>
          </p:nvSpPr>
          <p:spPr>
            <a:xfrm>
              <a:off x="12609467" y="2938792"/>
              <a:ext cx="2245714" cy="644345"/>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添加内容</a:t>
              </a:r>
              <a:endParaRPr lang="id-ID" sz="974" dirty="0">
                <a:solidFill>
                  <a:schemeClr val="bg1"/>
                </a:solidFill>
                <a:latin typeface="思源黑体 CN Medium" pitchFamily="34" charset="-122"/>
                <a:ea typeface="思源黑体 CN Medium" pitchFamily="34" charset="-122"/>
              </a:endParaRPr>
            </a:p>
          </p:txBody>
        </p:sp>
        <p:sp>
          <p:nvSpPr>
            <p:cNvPr id="104" name="TextBox 103"/>
            <p:cNvSpPr txBox="1"/>
            <p:nvPr/>
          </p:nvSpPr>
          <p:spPr>
            <a:xfrm>
              <a:off x="12472306" y="3689258"/>
              <a:ext cx="7870439" cy="1282207"/>
            </a:xfrm>
            <a:prstGeom prst="rect">
              <a:avLst/>
            </a:prstGeom>
            <a:noFill/>
          </p:spPr>
          <p:txBody>
            <a:bodyPr wrap="square"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844" dirty="0">
                <a:solidFill>
                  <a:schemeClr val="tx1">
                    <a:lumMod val="65000"/>
                    <a:lumOff val="35000"/>
                  </a:schemeClr>
                </a:solidFill>
                <a:latin typeface="微软雅黑" pitchFamily="34" charset="-122"/>
                <a:ea typeface="微软雅黑" pitchFamily="34" charset="-122"/>
              </a:endParaRPr>
            </a:p>
          </p:txBody>
        </p:sp>
      </p:grpSp>
      <p:grpSp>
        <p:nvGrpSpPr>
          <p:cNvPr id="121" name="组合 120"/>
          <p:cNvGrpSpPr/>
          <p:nvPr/>
        </p:nvGrpSpPr>
        <p:grpSpPr>
          <a:xfrm>
            <a:off x="4723153" y="2431386"/>
            <a:ext cx="2898148" cy="764198"/>
            <a:chOff x="12472306" y="6467184"/>
            <a:chExt cx="7870439" cy="2032673"/>
          </a:xfrm>
        </p:grpSpPr>
        <p:sp>
          <p:nvSpPr>
            <p:cNvPr id="106" name="Rounded Rectangle 43"/>
            <p:cNvSpPr/>
            <p:nvPr/>
          </p:nvSpPr>
          <p:spPr>
            <a:xfrm>
              <a:off x="12472306" y="6468226"/>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107" name="TextBox 106"/>
            <p:cNvSpPr txBox="1"/>
            <p:nvPr/>
          </p:nvSpPr>
          <p:spPr>
            <a:xfrm>
              <a:off x="12609467" y="6467184"/>
              <a:ext cx="1864800" cy="644345"/>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添加内容</a:t>
              </a:r>
              <a:endParaRPr lang="id-ID" altLang="zh-CN" sz="974" dirty="0">
                <a:solidFill>
                  <a:schemeClr val="bg1"/>
                </a:solidFill>
                <a:latin typeface="思源黑体 CN Medium" pitchFamily="34" charset="-122"/>
                <a:ea typeface="思源黑体 CN Medium" pitchFamily="34" charset="-122"/>
              </a:endParaRPr>
            </a:p>
          </p:txBody>
        </p:sp>
        <p:sp>
          <p:nvSpPr>
            <p:cNvPr id="108" name="TextBox 107"/>
            <p:cNvSpPr txBox="1"/>
            <p:nvPr/>
          </p:nvSpPr>
          <p:spPr>
            <a:xfrm>
              <a:off x="12472306" y="7217650"/>
              <a:ext cx="7870439" cy="1282207"/>
            </a:xfrm>
            <a:prstGeom prst="rect">
              <a:avLst/>
            </a:prstGeom>
            <a:noFill/>
          </p:spPr>
          <p:txBody>
            <a:bodyPr wrap="square"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844" dirty="0">
                <a:solidFill>
                  <a:schemeClr val="tx1">
                    <a:lumMod val="65000"/>
                    <a:lumOff val="35000"/>
                  </a:schemeClr>
                </a:solidFill>
                <a:latin typeface="微软雅黑" pitchFamily="34" charset="-122"/>
                <a:ea typeface="微软雅黑" pitchFamily="34" charset="-122"/>
              </a:endParaRPr>
            </a:p>
          </p:txBody>
        </p:sp>
      </p:grpSp>
      <p:grpSp>
        <p:nvGrpSpPr>
          <p:cNvPr id="122" name="组合 121"/>
          <p:cNvGrpSpPr/>
          <p:nvPr/>
        </p:nvGrpSpPr>
        <p:grpSpPr>
          <a:xfrm>
            <a:off x="4723153" y="3627557"/>
            <a:ext cx="2898148" cy="764198"/>
            <a:chOff x="12472306" y="9648849"/>
            <a:chExt cx="7870439" cy="2032673"/>
          </a:xfrm>
        </p:grpSpPr>
        <p:sp>
          <p:nvSpPr>
            <p:cNvPr id="109" name="Rounded Rectangle 43"/>
            <p:cNvSpPr/>
            <p:nvPr/>
          </p:nvSpPr>
          <p:spPr>
            <a:xfrm>
              <a:off x="12472306" y="9649891"/>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110" name="TextBox 109"/>
            <p:cNvSpPr txBox="1"/>
            <p:nvPr/>
          </p:nvSpPr>
          <p:spPr>
            <a:xfrm>
              <a:off x="12609467" y="9648849"/>
              <a:ext cx="2093104" cy="644345"/>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添加内容</a:t>
              </a:r>
              <a:endParaRPr lang="id-ID" altLang="zh-CN" sz="974" dirty="0">
                <a:solidFill>
                  <a:schemeClr val="bg1"/>
                </a:solidFill>
                <a:latin typeface="思源黑体 CN Medium" pitchFamily="34" charset="-122"/>
                <a:ea typeface="思源黑体 CN Medium" pitchFamily="34" charset="-122"/>
              </a:endParaRPr>
            </a:p>
          </p:txBody>
        </p:sp>
        <p:sp>
          <p:nvSpPr>
            <p:cNvPr id="111" name="TextBox 110"/>
            <p:cNvSpPr txBox="1"/>
            <p:nvPr/>
          </p:nvSpPr>
          <p:spPr>
            <a:xfrm>
              <a:off x="12472306" y="10399315"/>
              <a:ext cx="7870439" cy="1282207"/>
            </a:xfrm>
            <a:prstGeom prst="rect">
              <a:avLst/>
            </a:prstGeom>
            <a:noFill/>
          </p:spPr>
          <p:txBody>
            <a:bodyPr wrap="square"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844" dirty="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5194603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childTnLst>
                                </p:cTn>
                              </p:par>
                            </p:childTnLst>
                          </p:cTn>
                        </p:par>
                        <p:par>
                          <p:cTn id="8" fill="hold">
                            <p:stCondLst>
                              <p:cond delay="500"/>
                            </p:stCondLst>
                            <p:childTnLst>
                              <p:par>
                                <p:cTn id="9" presetID="1" presetClass="path" presetSubtype="0" accel="50000" decel="50000" fill="hold" nodeType="afterEffect">
                                  <p:stCondLst>
                                    <p:cond delay="0"/>
                                  </p:stCondLst>
                                  <p:childTnLst>
                                    <p:animMotion origin="layout" path="M 0 0 C 0.069 0 0.125 0.056 0.125 0.125 C 0.125 0.194 0.069 0.25 0 0.25 C -0.069 0.25 -0.125 0.194 -0.125 0.125 C -0.125 0.056 -0.069 0 0 0 Z" pathEditMode="relative" ptsTypes="">
                                      <p:cBhvr>
                                        <p:cTn id="10" dur="2000" fill="hold"/>
                                        <p:tgtEl>
                                          <p:spTgt spid="116"/>
                                        </p:tgtEl>
                                        <p:attrNameLst>
                                          <p:attrName>ppt_x</p:attrName>
                                          <p:attrName>ppt_y</p:attrName>
                                        </p:attrNameLst>
                                      </p:cBhvr>
                                    </p:animMotion>
                                  </p:childTnLst>
                                </p:cTn>
                              </p:par>
                            </p:childTnLst>
                          </p:cTn>
                        </p:par>
                        <p:par>
                          <p:cTn id="11" fill="hold">
                            <p:stCondLst>
                              <p:cond delay="2500"/>
                            </p:stCondLst>
                            <p:childTnLst>
                              <p:par>
                                <p:cTn id="12" presetID="22" presetClass="entr" presetSubtype="8" fill="hold" nodeType="afterEffect">
                                  <p:stCondLst>
                                    <p:cond delay="0"/>
                                  </p:stCondLst>
                                  <p:childTnLst>
                                    <p:set>
                                      <p:cBhvr>
                                        <p:cTn id="13" dur="1" fill="hold">
                                          <p:stCondLst>
                                            <p:cond delay="0"/>
                                          </p:stCondLst>
                                        </p:cTn>
                                        <p:tgtEl>
                                          <p:spTgt spid="88"/>
                                        </p:tgtEl>
                                        <p:attrNameLst>
                                          <p:attrName>style.visibility</p:attrName>
                                        </p:attrNameLst>
                                      </p:cBhvr>
                                      <p:to>
                                        <p:strVal val="visible"/>
                                      </p:to>
                                    </p:set>
                                    <p:animEffect transition="in" filter="wipe(left)">
                                      <p:cBhvr>
                                        <p:cTn id="14" dur="500"/>
                                        <p:tgtEl>
                                          <p:spTgt spid="88"/>
                                        </p:tgtEl>
                                      </p:cBhvr>
                                    </p:animEffect>
                                  </p:childTnLst>
                                </p:cTn>
                              </p:par>
                            </p:childTnLst>
                          </p:cTn>
                        </p:par>
                        <p:par>
                          <p:cTn id="15" fill="hold">
                            <p:stCondLst>
                              <p:cond delay="3000"/>
                            </p:stCondLst>
                            <p:childTnLst>
                              <p:par>
                                <p:cTn id="16" presetID="53" presetClass="entr" presetSubtype="16" fill="hold" nodeType="afterEffect">
                                  <p:stCondLst>
                                    <p:cond delay="0"/>
                                  </p:stCondLst>
                                  <p:childTnLst>
                                    <p:set>
                                      <p:cBhvr>
                                        <p:cTn id="17" dur="1" fill="hold">
                                          <p:stCondLst>
                                            <p:cond delay="0"/>
                                          </p:stCondLst>
                                        </p:cTn>
                                        <p:tgtEl>
                                          <p:spTgt spid="117"/>
                                        </p:tgtEl>
                                        <p:attrNameLst>
                                          <p:attrName>style.visibility</p:attrName>
                                        </p:attrNameLst>
                                      </p:cBhvr>
                                      <p:to>
                                        <p:strVal val="visible"/>
                                      </p:to>
                                    </p:set>
                                    <p:anim calcmode="lin" valueType="num">
                                      <p:cBhvr>
                                        <p:cTn id="18" dur="500" fill="hold"/>
                                        <p:tgtEl>
                                          <p:spTgt spid="117"/>
                                        </p:tgtEl>
                                        <p:attrNameLst>
                                          <p:attrName>ppt_w</p:attrName>
                                        </p:attrNameLst>
                                      </p:cBhvr>
                                      <p:tavLst>
                                        <p:tav tm="0">
                                          <p:val>
                                            <p:fltVal val="0"/>
                                          </p:val>
                                        </p:tav>
                                        <p:tav tm="100000">
                                          <p:val>
                                            <p:strVal val="#ppt_w"/>
                                          </p:val>
                                        </p:tav>
                                      </p:tavLst>
                                    </p:anim>
                                    <p:anim calcmode="lin" valueType="num">
                                      <p:cBhvr>
                                        <p:cTn id="19" dur="500" fill="hold"/>
                                        <p:tgtEl>
                                          <p:spTgt spid="117"/>
                                        </p:tgtEl>
                                        <p:attrNameLst>
                                          <p:attrName>ppt_h</p:attrName>
                                        </p:attrNameLst>
                                      </p:cBhvr>
                                      <p:tavLst>
                                        <p:tav tm="0">
                                          <p:val>
                                            <p:fltVal val="0"/>
                                          </p:val>
                                        </p:tav>
                                        <p:tav tm="100000">
                                          <p:val>
                                            <p:strVal val="#ppt_h"/>
                                          </p:val>
                                        </p:tav>
                                      </p:tavLst>
                                    </p:anim>
                                    <p:animEffect transition="in" filter="fade">
                                      <p:cBhvr>
                                        <p:cTn id="20" dur="500"/>
                                        <p:tgtEl>
                                          <p:spTgt spid="117"/>
                                        </p:tgtEl>
                                      </p:cBhvr>
                                    </p:animEffect>
                                  </p:childTnLst>
                                </p:cTn>
                              </p:par>
                              <p:par>
                                <p:cTn id="21" presetID="53" presetClass="entr" presetSubtype="16" fill="hold" nodeType="withEffect">
                                  <p:stCondLst>
                                    <p:cond delay="0"/>
                                  </p:stCondLst>
                                  <p:childTnLst>
                                    <p:set>
                                      <p:cBhvr>
                                        <p:cTn id="22" dur="1" fill="hold">
                                          <p:stCondLst>
                                            <p:cond delay="0"/>
                                          </p:stCondLst>
                                        </p:cTn>
                                        <p:tgtEl>
                                          <p:spTgt spid="118"/>
                                        </p:tgtEl>
                                        <p:attrNameLst>
                                          <p:attrName>style.visibility</p:attrName>
                                        </p:attrNameLst>
                                      </p:cBhvr>
                                      <p:to>
                                        <p:strVal val="visible"/>
                                      </p:to>
                                    </p:set>
                                    <p:anim calcmode="lin" valueType="num">
                                      <p:cBhvr>
                                        <p:cTn id="23" dur="500" fill="hold"/>
                                        <p:tgtEl>
                                          <p:spTgt spid="118"/>
                                        </p:tgtEl>
                                        <p:attrNameLst>
                                          <p:attrName>ppt_w</p:attrName>
                                        </p:attrNameLst>
                                      </p:cBhvr>
                                      <p:tavLst>
                                        <p:tav tm="0">
                                          <p:val>
                                            <p:fltVal val="0"/>
                                          </p:val>
                                        </p:tav>
                                        <p:tav tm="100000">
                                          <p:val>
                                            <p:strVal val="#ppt_w"/>
                                          </p:val>
                                        </p:tav>
                                      </p:tavLst>
                                    </p:anim>
                                    <p:anim calcmode="lin" valueType="num">
                                      <p:cBhvr>
                                        <p:cTn id="24" dur="500" fill="hold"/>
                                        <p:tgtEl>
                                          <p:spTgt spid="118"/>
                                        </p:tgtEl>
                                        <p:attrNameLst>
                                          <p:attrName>ppt_h</p:attrName>
                                        </p:attrNameLst>
                                      </p:cBhvr>
                                      <p:tavLst>
                                        <p:tav tm="0">
                                          <p:val>
                                            <p:fltVal val="0"/>
                                          </p:val>
                                        </p:tav>
                                        <p:tav tm="100000">
                                          <p:val>
                                            <p:strVal val="#ppt_h"/>
                                          </p:val>
                                        </p:tav>
                                      </p:tavLst>
                                    </p:anim>
                                    <p:animEffect transition="in" filter="fade">
                                      <p:cBhvr>
                                        <p:cTn id="25" dur="500"/>
                                        <p:tgtEl>
                                          <p:spTgt spid="118"/>
                                        </p:tgtEl>
                                      </p:cBhvr>
                                    </p:animEffect>
                                  </p:childTnLst>
                                </p:cTn>
                              </p:par>
                              <p:par>
                                <p:cTn id="26" presetID="53" presetClass="entr" presetSubtype="16" fill="hold" nodeType="withEffect">
                                  <p:stCondLst>
                                    <p:cond delay="0"/>
                                  </p:stCondLst>
                                  <p:childTnLst>
                                    <p:set>
                                      <p:cBhvr>
                                        <p:cTn id="27" dur="1" fill="hold">
                                          <p:stCondLst>
                                            <p:cond delay="0"/>
                                          </p:stCondLst>
                                        </p:cTn>
                                        <p:tgtEl>
                                          <p:spTgt spid="119"/>
                                        </p:tgtEl>
                                        <p:attrNameLst>
                                          <p:attrName>style.visibility</p:attrName>
                                        </p:attrNameLst>
                                      </p:cBhvr>
                                      <p:to>
                                        <p:strVal val="visible"/>
                                      </p:to>
                                    </p:set>
                                    <p:anim calcmode="lin" valueType="num">
                                      <p:cBhvr>
                                        <p:cTn id="28" dur="500" fill="hold"/>
                                        <p:tgtEl>
                                          <p:spTgt spid="119"/>
                                        </p:tgtEl>
                                        <p:attrNameLst>
                                          <p:attrName>ppt_w</p:attrName>
                                        </p:attrNameLst>
                                      </p:cBhvr>
                                      <p:tavLst>
                                        <p:tav tm="0">
                                          <p:val>
                                            <p:fltVal val="0"/>
                                          </p:val>
                                        </p:tav>
                                        <p:tav tm="100000">
                                          <p:val>
                                            <p:strVal val="#ppt_w"/>
                                          </p:val>
                                        </p:tav>
                                      </p:tavLst>
                                    </p:anim>
                                    <p:anim calcmode="lin" valueType="num">
                                      <p:cBhvr>
                                        <p:cTn id="29" dur="500" fill="hold"/>
                                        <p:tgtEl>
                                          <p:spTgt spid="119"/>
                                        </p:tgtEl>
                                        <p:attrNameLst>
                                          <p:attrName>ppt_h</p:attrName>
                                        </p:attrNameLst>
                                      </p:cBhvr>
                                      <p:tavLst>
                                        <p:tav tm="0">
                                          <p:val>
                                            <p:fltVal val="0"/>
                                          </p:val>
                                        </p:tav>
                                        <p:tav tm="100000">
                                          <p:val>
                                            <p:strVal val="#ppt_h"/>
                                          </p:val>
                                        </p:tav>
                                      </p:tavLst>
                                    </p:anim>
                                    <p:animEffect transition="in" filter="fade">
                                      <p:cBhvr>
                                        <p:cTn id="30" dur="500"/>
                                        <p:tgtEl>
                                          <p:spTgt spid="119"/>
                                        </p:tgtEl>
                                      </p:cBhvr>
                                    </p:animEffect>
                                  </p:childTnLst>
                                </p:cTn>
                              </p:par>
                            </p:childTnLst>
                          </p:cTn>
                        </p:par>
                        <p:par>
                          <p:cTn id="31" fill="hold">
                            <p:stCondLst>
                              <p:cond delay="3500"/>
                            </p:stCondLst>
                            <p:childTnLst>
                              <p:par>
                                <p:cTn id="32" presetID="2" presetClass="entr" presetSubtype="2" fill="hold" nodeType="afterEffect">
                                  <p:stCondLst>
                                    <p:cond delay="0"/>
                                  </p:stCondLst>
                                  <p:childTnLst>
                                    <p:set>
                                      <p:cBhvr>
                                        <p:cTn id="33" dur="1" fill="hold">
                                          <p:stCondLst>
                                            <p:cond delay="0"/>
                                          </p:stCondLst>
                                        </p:cTn>
                                        <p:tgtEl>
                                          <p:spTgt spid="120"/>
                                        </p:tgtEl>
                                        <p:attrNameLst>
                                          <p:attrName>style.visibility</p:attrName>
                                        </p:attrNameLst>
                                      </p:cBhvr>
                                      <p:to>
                                        <p:strVal val="visible"/>
                                      </p:to>
                                    </p:set>
                                    <p:anim calcmode="lin" valueType="num">
                                      <p:cBhvr additive="base">
                                        <p:cTn id="34" dur="500" fill="hold"/>
                                        <p:tgtEl>
                                          <p:spTgt spid="120"/>
                                        </p:tgtEl>
                                        <p:attrNameLst>
                                          <p:attrName>ppt_x</p:attrName>
                                        </p:attrNameLst>
                                      </p:cBhvr>
                                      <p:tavLst>
                                        <p:tav tm="0">
                                          <p:val>
                                            <p:strVal val="1+#ppt_w/2"/>
                                          </p:val>
                                        </p:tav>
                                        <p:tav tm="100000">
                                          <p:val>
                                            <p:strVal val="#ppt_x"/>
                                          </p:val>
                                        </p:tav>
                                      </p:tavLst>
                                    </p:anim>
                                    <p:anim calcmode="lin" valueType="num">
                                      <p:cBhvr additive="base">
                                        <p:cTn id="35" dur="500" fill="hold"/>
                                        <p:tgtEl>
                                          <p:spTgt spid="120"/>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2" presetClass="entr" presetSubtype="2" fill="hold" nodeType="afterEffect">
                                  <p:stCondLst>
                                    <p:cond delay="0"/>
                                  </p:stCondLst>
                                  <p:childTnLst>
                                    <p:set>
                                      <p:cBhvr>
                                        <p:cTn id="38" dur="1" fill="hold">
                                          <p:stCondLst>
                                            <p:cond delay="0"/>
                                          </p:stCondLst>
                                        </p:cTn>
                                        <p:tgtEl>
                                          <p:spTgt spid="121"/>
                                        </p:tgtEl>
                                        <p:attrNameLst>
                                          <p:attrName>style.visibility</p:attrName>
                                        </p:attrNameLst>
                                      </p:cBhvr>
                                      <p:to>
                                        <p:strVal val="visible"/>
                                      </p:to>
                                    </p:set>
                                    <p:anim calcmode="lin" valueType="num">
                                      <p:cBhvr additive="base">
                                        <p:cTn id="39" dur="500" fill="hold"/>
                                        <p:tgtEl>
                                          <p:spTgt spid="121"/>
                                        </p:tgtEl>
                                        <p:attrNameLst>
                                          <p:attrName>ppt_x</p:attrName>
                                        </p:attrNameLst>
                                      </p:cBhvr>
                                      <p:tavLst>
                                        <p:tav tm="0">
                                          <p:val>
                                            <p:strVal val="1+#ppt_w/2"/>
                                          </p:val>
                                        </p:tav>
                                        <p:tav tm="100000">
                                          <p:val>
                                            <p:strVal val="#ppt_x"/>
                                          </p:val>
                                        </p:tav>
                                      </p:tavLst>
                                    </p:anim>
                                    <p:anim calcmode="lin" valueType="num">
                                      <p:cBhvr additive="base">
                                        <p:cTn id="40" dur="500" fill="hold"/>
                                        <p:tgtEl>
                                          <p:spTgt spid="121"/>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 presetClass="entr" presetSubtype="2" fill="hold" nodeType="afterEffect">
                                  <p:stCondLst>
                                    <p:cond delay="0"/>
                                  </p:stCondLst>
                                  <p:childTnLst>
                                    <p:set>
                                      <p:cBhvr>
                                        <p:cTn id="43" dur="1" fill="hold">
                                          <p:stCondLst>
                                            <p:cond delay="0"/>
                                          </p:stCondLst>
                                        </p:cTn>
                                        <p:tgtEl>
                                          <p:spTgt spid="122"/>
                                        </p:tgtEl>
                                        <p:attrNameLst>
                                          <p:attrName>style.visibility</p:attrName>
                                        </p:attrNameLst>
                                      </p:cBhvr>
                                      <p:to>
                                        <p:strVal val="visible"/>
                                      </p:to>
                                    </p:set>
                                    <p:anim calcmode="lin" valueType="num">
                                      <p:cBhvr additive="base">
                                        <p:cTn id="44" dur="500" fill="hold"/>
                                        <p:tgtEl>
                                          <p:spTgt spid="122"/>
                                        </p:tgtEl>
                                        <p:attrNameLst>
                                          <p:attrName>ppt_x</p:attrName>
                                        </p:attrNameLst>
                                      </p:cBhvr>
                                      <p:tavLst>
                                        <p:tav tm="0">
                                          <p:val>
                                            <p:strVal val="1+#ppt_w/2"/>
                                          </p:val>
                                        </p:tav>
                                        <p:tav tm="100000">
                                          <p:val>
                                            <p:strVal val="#ppt_x"/>
                                          </p:val>
                                        </p:tav>
                                      </p:tavLst>
                                    </p:anim>
                                    <p:anim calcmode="lin" valueType="num">
                                      <p:cBhvr additive="base">
                                        <p:cTn id="45" dur="500" fill="hold"/>
                                        <p:tgtEl>
                                          <p:spTgt spid="1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02_Meet Our Offices.jpg"/>
          <p:cNvPicPr/>
          <p:nvPr/>
        </p:nvPicPr>
        <p:blipFill>
          <a:blip r:embed="rId3" cstate="screen">
            <a:extLst>
              <a:ext uri="{28A0092B-C50C-407E-A947-70E740481C1C}">
                <a14:useLocalDpi xmlns:a14="http://schemas.microsoft.com/office/drawing/2010/main"/>
              </a:ext>
            </a:extLst>
          </a:blip>
          <a:stretch>
            <a:fillRect/>
          </a:stretch>
        </p:blipFill>
        <p:spPr>
          <a:xfrm>
            <a:off x="4704579" y="1488873"/>
            <a:ext cx="3658231" cy="1488884"/>
          </a:xfrm>
          <a:prstGeom prst="rect">
            <a:avLst/>
          </a:prstGeom>
          <a:ln w="12700">
            <a:miter lim="400000"/>
          </a:ln>
        </p:spPr>
      </p:pic>
      <p:pic>
        <p:nvPicPr>
          <p:cNvPr id="7170" name="Picture 2" descr="C:\Users\Administrator\Desktop\240450-13021PU64764.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57373" y="3036504"/>
            <a:ext cx="1793930" cy="1294922"/>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Administrator\Desktop\240420-14061Z9353535.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704579" y="3036504"/>
            <a:ext cx="1785861" cy="1294922"/>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p:nvGrpSpPr>
        <p:grpSpPr>
          <a:xfrm>
            <a:off x="1627570" y="1488874"/>
            <a:ext cx="1035305" cy="514184"/>
            <a:chOff x="4065694" y="3960217"/>
            <a:chExt cx="2811555" cy="1367665"/>
          </a:xfrm>
        </p:grpSpPr>
        <p:sp>
          <p:nvSpPr>
            <p:cNvPr id="20" name="Rounded Rectangle 43"/>
            <p:cNvSpPr/>
            <p:nvPr/>
          </p:nvSpPr>
          <p:spPr>
            <a:xfrm>
              <a:off x="4081294" y="3961259"/>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21" name="TextBox 20"/>
            <p:cNvSpPr txBox="1"/>
            <p:nvPr/>
          </p:nvSpPr>
          <p:spPr>
            <a:xfrm>
              <a:off x="4306124" y="3960217"/>
              <a:ext cx="2005436" cy="644344"/>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添加内容</a:t>
              </a:r>
              <a:endParaRPr lang="id-ID" sz="974" dirty="0">
                <a:solidFill>
                  <a:schemeClr val="bg1"/>
                </a:solidFill>
                <a:latin typeface="思源黑体 CN Medium" pitchFamily="34" charset="-122"/>
                <a:ea typeface="思源黑体 CN Medium" pitchFamily="34" charset="-122"/>
              </a:endParaRPr>
            </a:p>
          </p:txBody>
        </p:sp>
        <p:sp>
          <p:nvSpPr>
            <p:cNvPr id="22" name="TextBox 21"/>
            <p:cNvSpPr txBox="1"/>
            <p:nvPr/>
          </p:nvSpPr>
          <p:spPr>
            <a:xfrm>
              <a:off x="4065694" y="4630327"/>
              <a:ext cx="2811555" cy="697555"/>
            </a:xfrm>
            <a:prstGeom prst="rect">
              <a:avLst/>
            </a:prstGeom>
            <a:noFill/>
          </p:spPr>
          <p:txBody>
            <a:bodyPr wrap="square" rtlCol="0">
              <a:spAutoFit/>
            </a:bodyPr>
            <a:lstStyle/>
            <a:p>
              <a:r>
                <a:rPr lang="en-US" altLang="zh-CN" sz="1104"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104"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30" name="TextBox 29"/>
          <p:cNvSpPr txBox="1"/>
          <p:nvPr/>
        </p:nvSpPr>
        <p:spPr>
          <a:xfrm>
            <a:off x="1320944" y="2058261"/>
            <a:ext cx="359472" cy="462212"/>
          </a:xfrm>
          <a:prstGeom prst="rect">
            <a:avLst/>
          </a:prstGeom>
          <a:noFill/>
        </p:spPr>
        <p:txBody>
          <a:bodyPr wrap="square" lIns="32227" tIns="16114" rIns="32227" bIns="16114" rtlCol="0">
            <a:spAutoFit/>
          </a:bodyPr>
          <a:lstStyle/>
          <a:p>
            <a:r>
              <a:rPr lang="id-ID" sz="2792" dirty="0">
                <a:solidFill>
                  <a:srgbClr val="D60C0C"/>
                </a:solidFill>
                <a:latin typeface="+mj-lt"/>
              </a:rPr>
              <a:t>1</a:t>
            </a:r>
            <a:r>
              <a:rPr lang="en-US" sz="2792" dirty="0">
                <a:solidFill>
                  <a:srgbClr val="D60C0C"/>
                </a:solidFill>
                <a:latin typeface="+mj-lt"/>
              </a:rPr>
              <a:t>.</a:t>
            </a:r>
            <a:endParaRPr lang="id-ID" sz="2792" dirty="0">
              <a:solidFill>
                <a:srgbClr val="D60C0C"/>
              </a:solidFill>
              <a:latin typeface="+mj-lt"/>
            </a:endParaRPr>
          </a:p>
        </p:txBody>
      </p:sp>
      <p:sp>
        <p:nvSpPr>
          <p:cNvPr id="31" name="Rectangle 19"/>
          <p:cNvSpPr/>
          <p:nvPr/>
        </p:nvSpPr>
        <p:spPr>
          <a:xfrm>
            <a:off x="1633314" y="2111780"/>
            <a:ext cx="2548568" cy="572114"/>
          </a:xfrm>
          <a:prstGeom prst="rect">
            <a:avLst/>
          </a:prstGeom>
        </p:spPr>
        <p:txBody>
          <a:bodyPr wrap="square" lIns="32227" tIns="16114" rIns="32227" bIns="16114">
            <a:spAutoFit/>
          </a:bodyPr>
          <a:lstStyle/>
          <a:p>
            <a:pPr>
              <a:lnSpc>
                <a:spcPct val="150000"/>
              </a:lnSpc>
            </a:pPr>
            <a:r>
              <a:rPr lang="zh-CN" altLang="en-US" sz="779" dirty="0">
                <a:solidFill>
                  <a:schemeClr val="tx1">
                    <a:lumMod val="65000"/>
                    <a:lumOff val="35000"/>
                  </a:schemeClr>
                </a:solidFill>
                <a:latin typeface="微软雅黑" pitchFamily="34" charset="-122"/>
                <a:ea typeface="微软雅黑" pitchFamily="34" charset="-122"/>
              </a:rPr>
              <a:t>在此框中选择粘贴，并选择只保留文字。您的内容打在这里，或者通过复制您的文本后，在此框您的内容打在这里，或者通过复制您的文本后，</a:t>
            </a:r>
            <a:endParaRPr lang="en-US" altLang="zh-CN" sz="779" dirty="0">
              <a:solidFill>
                <a:schemeClr val="tx1">
                  <a:lumMod val="65000"/>
                  <a:lumOff val="35000"/>
                </a:schemeClr>
              </a:solidFill>
              <a:latin typeface="微软雅黑" pitchFamily="34" charset="-122"/>
              <a:ea typeface="微软雅黑" pitchFamily="34" charset="-122"/>
            </a:endParaRPr>
          </a:p>
        </p:txBody>
      </p:sp>
      <p:sp>
        <p:nvSpPr>
          <p:cNvPr id="34" name="TextBox 33"/>
          <p:cNvSpPr txBox="1"/>
          <p:nvPr/>
        </p:nvSpPr>
        <p:spPr>
          <a:xfrm>
            <a:off x="1320944" y="2842814"/>
            <a:ext cx="359472" cy="462212"/>
          </a:xfrm>
          <a:prstGeom prst="rect">
            <a:avLst/>
          </a:prstGeom>
          <a:noFill/>
        </p:spPr>
        <p:txBody>
          <a:bodyPr wrap="square" lIns="32227" tIns="16114" rIns="32227" bIns="16114" rtlCol="0">
            <a:spAutoFit/>
          </a:bodyPr>
          <a:lstStyle/>
          <a:p>
            <a:r>
              <a:rPr lang="en-US" sz="2792" dirty="0">
                <a:solidFill>
                  <a:srgbClr val="D60C0C"/>
                </a:solidFill>
                <a:latin typeface="+mj-lt"/>
              </a:rPr>
              <a:t>2.</a:t>
            </a:r>
            <a:endParaRPr lang="id-ID" sz="2792" dirty="0">
              <a:solidFill>
                <a:srgbClr val="D60C0C"/>
              </a:solidFill>
              <a:latin typeface="+mj-lt"/>
            </a:endParaRPr>
          </a:p>
        </p:txBody>
      </p:sp>
      <p:sp>
        <p:nvSpPr>
          <p:cNvPr id="35" name="Rectangle 19"/>
          <p:cNvSpPr/>
          <p:nvPr/>
        </p:nvSpPr>
        <p:spPr>
          <a:xfrm>
            <a:off x="1633314" y="2896335"/>
            <a:ext cx="2548568" cy="572114"/>
          </a:xfrm>
          <a:prstGeom prst="rect">
            <a:avLst/>
          </a:prstGeom>
        </p:spPr>
        <p:txBody>
          <a:bodyPr wrap="square" lIns="32227" tIns="16114" rIns="32227" bIns="16114">
            <a:spAutoFit/>
          </a:bodyPr>
          <a:lstStyle/>
          <a:p>
            <a:pPr>
              <a:lnSpc>
                <a:spcPct val="150000"/>
              </a:lnSpc>
            </a:pPr>
            <a:r>
              <a:rPr lang="zh-CN" altLang="en-US" sz="779" dirty="0">
                <a:solidFill>
                  <a:schemeClr val="tx1">
                    <a:lumMod val="65000"/>
                    <a:lumOff val="35000"/>
                  </a:schemeClr>
                </a:solidFill>
                <a:latin typeface="微软雅黑" pitchFamily="34" charset="-122"/>
                <a:ea typeface="微软雅黑" pitchFamily="34" charset="-122"/>
              </a:rPr>
              <a:t>在此框中选择粘贴，并选择只保留文字。您的内容打在这里，或者通过复制您的文本后，在此框您的内容打在这里，或者通过复制您的文本后，</a:t>
            </a:r>
            <a:endParaRPr lang="en-US" altLang="zh-CN" sz="779" dirty="0">
              <a:solidFill>
                <a:schemeClr val="tx1">
                  <a:lumMod val="65000"/>
                  <a:lumOff val="35000"/>
                </a:schemeClr>
              </a:solidFill>
              <a:latin typeface="微软雅黑" pitchFamily="34" charset="-122"/>
              <a:ea typeface="微软雅黑" pitchFamily="34" charset="-122"/>
            </a:endParaRPr>
          </a:p>
        </p:txBody>
      </p:sp>
      <p:sp>
        <p:nvSpPr>
          <p:cNvPr id="36" name="TextBox 35"/>
          <p:cNvSpPr txBox="1"/>
          <p:nvPr/>
        </p:nvSpPr>
        <p:spPr>
          <a:xfrm>
            <a:off x="1320944" y="3627901"/>
            <a:ext cx="359472" cy="462212"/>
          </a:xfrm>
          <a:prstGeom prst="rect">
            <a:avLst/>
          </a:prstGeom>
          <a:noFill/>
        </p:spPr>
        <p:txBody>
          <a:bodyPr wrap="square" lIns="32227" tIns="16114" rIns="32227" bIns="16114" rtlCol="0">
            <a:spAutoFit/>
          </a:bodyPr>
          <a:lstStyle/>
          <a:p>
            <a:r>
              <a:rPr lang="en-US" sz="2792" dirty="0">
                <a:solidFill>
                  <a:srgbClr val="D60C0C"/>
                </a:solidFill>
                <a:latin typeface="+mj-lt"/>
              </a:rPr>
              <a:t>3.</a:t>
            </a:r>
            <a:endParaRPr lang="id-ID" sz="2792" dirty="0">
              <a:solidFill>
                <a:srgbClr val="D60C0C"/>
              </a:solidFill>
              <a:latin typeface="+mj-lt"/>
            </a:endParaRPr>
          </a:p>
        </p:txBody>
      </p:sp>
      <p:sp>
        <p:nvSpPr>
          <p:cNvPr id="37" name="Rectangle 19"/>
          <p:cNvSpPr/>
          <p:nvPr/>
        </p:nvSpPr>
        <p:spPr>
          <a:xfrm>
            <a:off x="1633314" y="3681420"/>
            <a:ext cx="2548568" cy="572114"/>
          </a:xfrm>
          <a:prstGeom prst="rect">
            <a:avLst/>
          </a:prstGeom>
        </p:spPr>
        <p:txBody>
          <a:bodyPr wrap="square" lIns="32227" tIns="16114" rIns="32227" bIns="16114">
            <a:spAutoFit/>
          </a:bodyPr>
          <a:lstStyle/>
          <a:p>
            <a:pPr>
              <a:lnSpc>
                <a:spcPct val="150000"/>
              </a:lnSpc>
            </a:pPr>
            <a:r>
              <a:rPr lang="zh-CN" altLang="en-US" sz="779" dirty="0">
                <a:solidFill>
                  <a:schemeClr val="tx1">
                    <a:lumMod val="65000"/>
                    <a:lumOff val="35000"/>
                  </a:schemeClr>
                </a:solidFill>
                <a:latin typeface="微软雅黑" pitchFamily="34" charset="-122"/>
                <a:ea typeface="微软雅黑" pitchFamily="34" charset="-122"/>
              </a:rPr>
              <a:t>在此框中选择粘贴，并选择只保留文字。您的内容打在这里，或者通过复制您的文本后，在此框您的内容打在这里，或者通过复制您的文本后，</a:t>
            </a:r>
            <a:endParaRPr lang="en-US" altLang="zh-CN" sz="779" dirty="0">
              <a:solidFill>
                <a:schemeClr val="tx1">
                  <a:lumMod val="65000"/>
                  <a:lumOff val="35000"/>
                </a:schemeClr>
              </a:solidFill>
              <a:latin typeface="微软雅黑" pitchFamily="34" charset="-122"/>
              <a:ea typeface="微软雅黑" pitchFamily="34" charset="-122"/>
            </a:endParaRPr>
          </a:p>
        </p:txBody>
      </p:sp>
      <p:cxnSp>
        <p:nvCxnSpPr>
          <p:cNvPr id="7172" name="直接连接符 7171"/>
          <p:cNvCxnSpPr/>
          <p:nvPr/>
        </p:nvCxnSpPr>
        <p:spPr>
          <a:xfrm>
            <a:off x="1416637" y="2788326"/>
            <a:ext cx="2765243" cy="0"/>
          </a:xfrm>
          <a:prstGeom prst="line">
            <a:avLst/>
          </a:prstGeom>
          <a:ln>
            <a:solidFill>
              <a:srgbClr val="D60C0C"/>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1416637" y="3589581"/>
            <a:ext cx="2765243" cy="0"/>
          </a:xfrm>
          <a:prstGeom prst="line">
            <a:avLst/>
          </a:prstGeom>
          <a:ln>
            <a:solidFill>
              <a:srgbClr val="D60C0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57740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7171"/>
                                        </p:tgtEl>
                                        <p:attrNameLst>
                                          <p:attrName>style.visibility</p:attrName>
                                        </p:attrNameLst>
                                      </p:cBhvr>
                                      <p:to>
                                        <p:strVal val="visible"/>
                                      </p:to>
                                    </p:set>
                                    <p:anim calcmode="lin" valueType="num">
                                      <p:cBhvr>
                                        <p:cTn id="11" dur="500" fill="hold"/>
                                        <p:tgtEl>
                                          <p:spTgt spid="7171"/>
                                        </p:tgtEl>
                                        <p:attrNameLst>
                                          <p:attrName>ppt_w</p:attrName>
                                        </p:attrNameLst>
                                      </p:cBhvr>
                                      <p:tavLst>
                                        <p:tav tm="0">
                                          <p:val>
                                            <p:fltVal val="0"/>
                                          </p:val>
                                        </p:tav>
                                        <p:tav tm="100000">
                                          <p:val>
                                            <p:strVal val="#ppt_w"/>
                                          </p:val>
                                        </p:tav>
                                      </p:tavLst>
                                    </p:anim>
                                    <p:anim calcmode="lin" valueType="num">
                                      <p:cBhvr>
                                        <p:cTn id="12" dur="500" fill="hold"/>
                                        <p:tgtEl>
                                          <p:spTgt spid="7171"/>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7170"/>
                                        </p:tgtEl>
                                        <p:attrNameLst>
                                          <p:attrName>style.visibility</p:attrName>
                                        </p:attrNameLst>
                                      </p:cBhvr>
                                      <p:to>
                                        <p:strVal val="visible"/>
                                      </p:to>
                                    </p:set>
                                    <p:anim calcmode="lin" valueType="num">
                                      <p:cBhvr>
                                        <p:cTn id="15" dur="500" fill="hold"/>
                                        <p:tgtEl>
                                          <p:spTgt spid="7170"/>
                                        </p:tgtEl>
                                        <p:attrNameLst>
                                          <p:attrName>ppt_w</p:attrName>
                                        </p:attrNameLst>
                                      </p:cBhvr>
                                      <p:tavLst>
                                        <p:tav tm="0">
                                          <p:val>
                                            <p:fltVal val="0"/>
                                          </p:val>
                                        </p:tav>
                                        <p:tav tm="100000">
                                          <p:val>
                                            <p:strVal val="#ppt_w"/>
                                          </p:val>
                                        </p:tav>
                                      </p:tavLst>
                                    </p:anim>
                                    <p:anim calcmode="lin" valueType="num">
                                      <p:cBhvr>
                                        <p:cTn id="16" dur="500" fill="hold"/>
                                        <p:tgtEl>
                                          <p:spTgt spid="7170"/>
                                        </p:tgtEl>
                                        <p:attrNameLst>
                                          <p:attrName>ppt_h</p:attrName>
                                        </p:attrNameLst>
                                      </p:cBhvr>
                                      <p:tavLst>
                                        <p:tav tm="0">
                                          <p:val>
                                            <p:fltVal val="0"/>
                                          </p:val>
                                        </p:tav>
                                        <p:tav tm="100000">
                                          <p:val>
                                            <p:strVal val="#ppt_h"/>
                                          </p:val>
                                        </p:tav>
                                      </p:tavLst>
                                    </p:anim>
                                  </p:childTnLst>
                                </p:cTn>
                              </p:par>
                            </p:childTnLst>
                          </p:cTn>
                        </p:par>
                        <p:par>
                          <p:cTn id="17" fill="hold">
                            <p:stCondLst>
                              <p:cond delay="500"/>
                            </p:stCondLst>
                            <p:childTnLst>
                              <p:par>
                                <p:cTn id="18" presetID="14" presetClass="entr" presetSubtype="1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randombar(horizontal)">
                                      <p:cBhvr>
                                        <p:cTn id="20" dur="500"/>
                                        <p:tgtEl>
                                          <p:spTgt spid="3"/>
                                        </p:tgtEl>
                                      </p:cBhvr>
                                    </p:animEffect>
                                  </p:childTnLst>
                                </p:cTn>
                              </p:par>
                            </p:childTnLst>
                          </p:cTn>
                        </p:par>
                        <p:par>
                          <p:cTn id="21" fill="hold">
                            <p:stCondLst>
                              <p:cond delay="1000"/>
                            </p:stCondLst>
                            <p:childTnLst>
                              <p:par>
                                <p:cTn id="22" presetID="14" presetClass="entr" presetSubtype="1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randombar(horizontal)">
                                      <p:cBhvr>
                                        <p:cTn id="24" dur="500"/>
                                        <p:tgtEl>
                                          <p:spTgt spid="30"/>
                                        </p:tgtEl>
                                      </p:cBhvr>
                                    </p:animEffect>
                                  </p:childTnLst>
                                </p:cTn>
                              </p:par>
                            </p:childTnLst>
                          </p:cTn>
                        </p:par>
                        <p:par>
                          <p:cTn id="25" fill="hold">
                            <p:stCondLst>
                              <p:cond delay="1500"/>
                            </p:stCondLst>
                            <p:childTnLst>
                              <p:par>
                                <p:cTn id="26" presetID="12" presetClass="entr" presetSubtype="4"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p:tgtEl>
                                          <p:spTgt spid="31"/>
                                        </p:tgtEl>
                                        <p:attrNameLst>
                                          <p:attrName>ppt_y</p:attrName>
                                        </p:attrNameLst>
                                      </p:cBhvr>
                                      <p:tavLst>
                                        <p:tav tm="0">
                                          <p:val>
                                            <p:strVal val="#ppt_y+#ppt_h*1.125000"/>
                                          </p:val>
                                        </p:tav>
                                        <p:tav tm="100000">
                                          <p:val>
                                            <p:strVal val="#ppt_y"/>
                                          </p:val>
                                        </p:tav>
                                      </p:tavLst>
                                    </p:anim>
                                    <p:animEffect transition="in" filter="wipe(up)">
                                      <p:cBhvr>
                                        <p:cTn id="29" dur="500"/>
                                        <p:tgtEl>
                                          <p:spTgt spid="31"/>
                                        </p:tgtEl>
                                      </p:cBhvr>
                                    </p:animEffect>
                                  </p:childTnLst>
                                </p:cTn>
                              </p:par>
                            </p:childTnLst>
                          </p:cTn>
                        </p:par>
                        <p:par>
                          <p:cTn id="30" fill="hold">
                            <p:stCondLst>
                              <p:cond delay="2000"/>
                            </p:stCondLst>
                            <p:childTnLst>
                              <p:par>
                                <p:cTn id="31" presetID="12" presetClass="entr" presetSubtype="4" fill="hold" nodeType="afterEffect">
                                  <p:stCondLst>
                                    <p:cond delay="0"/>
                                  </p:stCondLst>
                                  <p:childTnLst>
                                    <p:set>
                                      <p:cBhvr>
                                        <p:cTn id="32" dur="1" fill="hold">
                                          <p:stCondLst>
                                            <p:cond delay="0"/>
                                          </p:stCondLst>
                                        </p:cTn>
                                        <p:tgtEl>
                                          <p:spTgt spid="7172"/>
                                        </p:tgtEl>
                                        <p:attrNameLst>
                                          <p:attrName>style.visibility</p:attrName>
                                        </p:attrNameLst>
                                      </p:cBhvr>
                                      <p:to>
                                        <p:strVal val="visible"/>
                                      </p:to>
                                    </p:set>
                                    <p:anim calcmode="lin" valueType="num">
                                      <p:cBhvr additive="base">
                                        <p:cTn id="33" dur="500"/>
                                        <p:tgtEl>
                                          <p:spTgt spid="7172"/>
                                        </p:tgtEl>
                                        <p:attrNameLst>
                                          <p:attrName>ppt_y</p:attrName>
                                        </p:attrNameLst>
                                      </p:cBhvr>
                                      <p:tavLst>
                                        <p:tav tm="0">
                                          <p:val>
                                            <p:strVal val="#ppt_y+#ppt_h*1.125000"/>
                                          </p:val>
                                        </p:tav>
                                        <p:tav tm="100000">
                                          <p:val>
                                            <p:strVal val="#ppt_y"/>
                                          </p:val>
                                        </p:tav>
                                      </p:tavLst>
                                    </p:anim>
                                    <p:animEffect transition="in" filter="wipe(up)">
                                      <p:cBhvr>
                                        <p:cTn id="34" dur="500"/>
                                        <p:tgtEl>
                                          <p:spTgt spid="7172"/>
                                        </p:tgtEl>
                                      </p:cBhvr>
                                    </p:animEffect>
                                  </p:childTnLst>
                                </p:cTn>
                              </p:par>
                            </p:childTnLst>
                          </p:cTn>
                        </p:par>
                        <p:par>
                          <p:cTn id="35" fill="hold">
                            <p:stCondLst>
                              <p:cond delay="2500"/>
                            </p:stCondLst>
                            <p:childTnLst>
                              <p:par>
                                <p:cTn id="36" presetID="14" presetClass="entr" presetSubtype="1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randombar(horizontal)">
                                      <p:cBhvr>
                                        <p:cTn id="38" dur="500"/>
                                        <p:tgtEl>
                                          <p:spTgt spid="34"/>
                                        </p:tgtEl>
                                      </p:cBhvr>
                                    </p:animEffect>
                                  </p:childTnLst>
                                </p:cTn>
                              </p:par>
                            </p:childTnLst>
                          </p:cTn>
                        </p:par>
                        <p:par>
                          <p:cTn id="39" fill="hold">
                            <p:stCondLst>
                              <p:cond delay="3000"/>
                            </p:stCondLst>
                            <p:childTnLst>
                              <p:par>
                                <p:cTn id="40" presetID="12" presetClass="entr" presetSubtype="4"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p:tgtEl>
                                          <p:spTgt spid="35"/>
                                        </p:tgtEl>
                                        <p:attrNameLst>
                                          <p:attrName>ppt_y</p:attrName>
                                        </p:attrNameLst>
                                      </p:cBhvr>
                                      <p:tavLst>
                                        <p:tav tm="0">
                                          <p:val>
                                            <p:strVal val="#ppt_y+#ppt_h*1.125000"/>
                                          </p:val>
                                        </p:tav>
                                        <p:tav tm="100000">
                                          <p:val>
                                            <p:strVal val="#ppt_y"/>
                                          </p:val>
                                        </p:tav>
                                      </p:tavLst>
                                    </p:anim>
                                    <p:animEffect transition="in" filter="wipe(up)">
                                      <p:cBhvr>
                                        <p:cTn id="43" dur="500"/>
                                        <p:tgtEl>
                                          <p:spTgt spid="35"/>
                                        </p:tgtEl>
                                      </p:cBhvr>
                                    </p:animEffect>
                                  </p:childTnLst>
                                </p:cTn>
                              </p:par>
                            </p:childTnLst>
                          </p:cTn>
                        </p:par>
                        <p:par>
                          <p:cTn id="44" fill="hold">
                            <p:stCondLst>
                              <p:cond delay="3500"/>
                            </p:stCondLst>
                            <p:childTnLst>
                              <p:par>
                                <p:cTn id="45" presetID="1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additive="base">
                                        <p:cTn id="47" dur="500"/>
                                        <p:tgtEl>
                                          <p:spTgt spid="43"/>
                                        </p:tgtEl>
                                        <p:attrNameLst>
                                          <p:attrName>ppt_y</p:attrName>
                                        </p:attrNameLst>
                                      </p:cBhvr>
                                      <p:tavLst>
                                        <p:tav tm="0">
                                          <p:val>
                                            <p:strVal val="#ppt_y+#ppt_h*1.125000"/>
                                          </p:val>
                                        </p:tav>
                                        <p:tav tm="100000">
                                          <p:val>
                                            <p:strVal val="#ppt_y"/>
                                          </p:val>
                                        </p:tav>
                                      </p:tavLst>
                                    </p:anim>
                                    <p:animEffect transition="in" filter="wipe(up)">
                                      <p:cBhvr>
                                        <p:cTn id="48" dur="500"/>
                                        <p:tgtEl>
                                          <p:spTgt spid="43"/>
                                        </p:tgtEl>
                                      </p:cBhvr>
                                    </p:animEffect>
                                  </p:childTnLst>
                                </p:cTn>
                              </p:par>
                            </p:childTnLst>
                          </p:cTn>
                        </p:par>
                        <p:par>
                          <p:cTn id="49" fill="hold">
                            <p:stCondLst>
                              <p:cond delay="4000"/>
                            </p:stCondLst>
                            <p:childTnLst>
                              <p:par>
                                <p:cTn id="50" presetID="14" presetClass="entr" presetSubtype="10"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randombar(horizontal)">
                                      <p:cBhvr>
                                        <p:cTn id="52" dur="500"/>
                                        <p:tgtEl>
                                          <p:spTgt spid="36"/>
                                        </p:tgtEl>
                                      </p:cBhvr>
                                    </p:animEffect>
                                  </p:childTnLst>
                                </p:cTn>
                              </p:par>
                            </p:childTnLst>
                          </p:cTn>
                        </p:par>
                        <p:par>
                          <p:cTn id="53" fill="hold">
                            <p:stCondLst>
                              <p:cond delay="4500"/>
                            </p:stCondLst>
                            <p:childTnLst>
                              <p:par>
                                <p:cTn id="54" presetID="12" presetClass="entr" presetSubtype="4"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additive="base">
                                        <p:cTn id="56" dur="500"/>
                                        <p:tgtEl>
                                          <p:spTgt spid="37"/>
                                        </p:tgtEl>
                                        <p:attrNameLst>
                                          <p:attrName>ppt_y</p:attrName>
                                        </p:attrNameLst>
                                      </p:cBhvr>
                                      <p:tavLst>
                                        <p:tav tm="0">
                                          <p:val>
                                            <p:strVal val="#ppt_y+#ppt_h*1.125000"/>
                                          </p:val>
                                        </p:tav>
                                        <p:tav tm="100000">
                                          <p:val>
                                            <p:strVal val="#ppt_y"/>
                                          </p:val>
                                        </p:tav>
                                      </p:tavLst>
                                    </p:anim>
                                    <p:animEffect transition="in" filter="wipe(up)">
                                      <p:cBhvr>
                                        <p:cTn id="5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4" grpId="0"/>
      <p:bldP spid="35" grpId="0"/>
      <p:bldP spid="36" grpId="0"/>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图片 5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115777" y="2382248"/>
            <a:ext cx="1194578" cy="1164576"/>
          </a:xfrm>
          <a:prstGeom prst="rect">
            <a:avLst/>
          </a:prstGeom>
        </p:spPr>
      </p:pic>
      <p:pic>
        <p:nvPicPr>
          <p:cNvPr id="56" name="图片 55"/>
          <p:cNvPicPr>
            <a:picLocks noChangeAspect="1"/>
          </p:cNvPicPr>
          <p:nvPr/>
        </p:nvPicPr>
        <p:blipFill>
          <a:blip r:embed="rId4" cstate="screen">
            <a:extLst>
              <a:ext uri="{BEBA8EAE-BF5A-486C-A8C5-ECC9F3942E4B}">
                <a14:imgProps xmlns:a14="http://schemas.microsoft.com/office/drawing/2010/main">
                  <a14:imgLayer r:embed="rId5">
                    <a14:imgEffect>
                      <a14:colorTemperature colorTemp="2600"/>
                    </a14:imgEffect>
                  </a14:imgLayer>
                </a14:imgProps>
              </a:ext>
              <a:ext uri="{28A0092B-C50C-407E-A947-70E740481C1C}">
                <a14:useLocalDpi xmlns:a14="http://schemas.microsoft.com/office/drawing/2010/main"/>
              </a:ext>
            </a:extLst>
          </a:blip>
          <a:srcRect/>
          <a:stretch>
            <a:fillRect/>
          </a:stretch>
        </p:blipFill>
        <p:spPr>
          <a:xfrm>
            <a:off x="6897364" y="2387417"/>
            <a:ext cx="1183960" cy="1177317"/>
          </a:xfrm>
          <a:prstGeom prst="rect">
            <a:avLst/>
          </a:prstGeom>
        </p:spPr>
      </p:pic>
      <p:pic>
        <p:nvPicPr>
          <p:cNvPr id="57" name="图片 56"/>
          <p:cNvPicPr>
            <a:picLocks noChangeAspect="1"/>
          </p:cNvPicPr>
          <p:nvPr/>
        </p:nvPicPr>
        <p:blipFill>
          <a:blip r:embed="rId6" cstate="screen">
            <a:extLst>
              <a:ext uri="{BEBA8EAE-BF5A-486C-A8C5-ECC9F3942E4B}">
                <a14:imgProps xmlns:a14="http://schemas.microsoft.com/office/drawing/2010/main">
                  <a14:imgLayer r:embed="rId7">
                    <a14:imgEffect>
                      <a14:colorTemperature colorTemp="8800"/>
                    </a14:imgEffect>
                  </a14:imgLayer>
                </a14:imgProps>
              </a:ext>
              <a:ext uri="{28A0092B-C50C-407E-A947-70E740481C1C}">
                <a14:useLocalDpi xmlns:a14="http://schemas.microsoft.com/office/drawing/2010/main"/>
              </a:ext>
            </a:extLst>
          </a:blip>
          <a:srcRect/>
          <a:stretch>
            <a:fillRect/>
          </a:stretch>
        </p:blipFill>
        <p:spPr>
          <a:xfrm>
            <a:off x="5530767" y="2386844"/>
            <a:ext cx="1163456" cy="1177891"/>
          </a:xfrm>
          <a:custGeom>
            <a:avLst/>
            <a:gdLst>
              <a:gd name="connsiteX0" fmla="*/ 0 w 1856167"/>
              <a:gd name="connsiteY0" fmla="*/ 0 h 2428892"/>
              <a:gd name="connsiteX1" fmla="*/ 1856167 w 1856167"/>
              <a:gd name="connsiteY1" fmla="*/ 0 h 2428892"/>
              <a:gd name="connsiteX2" fmla="*/ 1856167 w 1856167"/>
              <a:gd name="connsiteY2" fmla="*/ 2428892 h 2428892"/>
              <a:gd name="connsiteX3" fmla="*/ 0 w 1856167"/>
              <a:gd name="connsiteY3" fmla="*/ 2428892 h 2428892"/>
            </a:gdLst>
            <a:ahLst/>
            <a:cxnLst>
              <a:cxn ang="0">
                <a:pos x="connsiteX0" y="connsiteY0"/>
              </a:cxn>
              <a:cxn ang="0">
                <a:pos x="connsiteX1" y="connsiteY1"/>
              </a:cxn>
              <a:cxn ang="0">
                <a:pos x="connsiteX2" y="connsiteY2"/>
              </a:cxn>
              <a:cxn ang="0">
                <a:pos x="connsiteX3" y="connsiteY3"/>
              </a:cxn>
            </a:cxnLst>
            <a:rect l="l" t="t" r="r" b="b"/>
            <a:pathLst>
              <a:path w="1856167" h="2428892">
                <a:moveTo>
                  <a:pt x="0" y="0"/>
                </a:moveTo>
                <a:lnTo>
                  <a:pt x="1856167" y="0"/>
                </a:lnTo>
                <a:lnTo>
                  <a:pt x="1856167" y="2428892"/>
                </a:lnTo>
                <a:lnTo>
                  <a:pt x="0" y="2428892"/>
                </a:lnTo>
                <a:close/>
              </a:path>
            </a:pathLst>
          </a:custGeom>
        </p:spPr>
      </p:pic>
      <p:grpSp>
        <p:nvGrpSpPr>
          <p:cNvPr id="58" name="组合 57"/>
          <p:cNvGrpSpPr/>
          <p:nvPr/>
        </p:nvGrpSpPr>
        <p:grpSpPr>
          <a:xfrm>
            <a:off x="1136198" y="4163900"/>
            <a:ext cx="6945126" cy="676917"/>
            <a:chOff x="1379715" y="3986755"/>
            <a:chExt cx="6588710" cy="625883"/>
          </a:xfrm>
          <a:solidFill>
            <a:schemeClr val="bg1">
              <a:lumMod val="50000"/>
            </a:schemeClr>
          </a:solidFill>
        </p:grpSpPr>
        <p:sp>
          <p:nvSpPr>
            <p:cNvPr id="59" name="矩形 58"/>
            <p:cNvSpPr/>
            <p:nvPr/>
          </p:nvSpPr>
          <p:spPr>
            <a:xfrm>
              <a:off x="1379715" y="3988433"/>
              <a:ext cx="6588710" cy="5040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0" name="TextBox 59"/>
            <p:cNvSpPr txBox="1"/>
            <p:nvPr/>
          </p:nvSpPr>
          <p:spPr>
            <a:xfrm>
              <a:off x="2711261" y="3986755"/>
              <a:ext cx="4042327" cy="625883"/>
            </a:xfrm>
            <a:prstGeom prst="rect">
              <a:avLst/>
            </a:prstGeom>
            <a:noFill/>
          </p:spPr>
          <p:txBody>
            <a:bodyPr wrap="square" rtlCol="0">
              <a:spAutoFit/>
            </a:bodyPr>
            <a:lstStyle/>
            <a:p>
              <a:pPr algn="ct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844" dirty="0">
                <a:solidFill>
                  <a:schemeClr val="tx1">
                    <a:lumMod val="65000"/>
                    <a:lumOff val="35000"/>
                  </a:schemeClr>
                </a:solidFill>
                <a:latin typeface="微软雅黑" pitchFamily="34" charset="-122"/>
                <a:ea typeface="微软雅黑" pitchFamily="34" charset="-122"/>
              </a:endParaRPr>
            </a:p>
            <a:p>
              <a:pPr algn="ctr">
                <a:lnSpc>
                  <a:spcPct val="150000"/>
                </a:lnSpc>
              </a:pPr>
              <a:endParaRPr lang="en-US" altLang="zh-CN" sz="844" dirty="0">
                <a:solidFill>
                  <a:schemeClr val="bg1"/>
                </a:solidFill>
                <a:latin typeface="微软雅黑" pitchFamily="34" charset="-122"/>
                <a:ea typeface="微软雅黑" pitchFamily="34" charset="-122"/>
              </a:endParaRPr>
            </a:p>
          </p:txBody>
        </p:sp>
      </p:grpSp>
      <p:grpSp>
        <p:nvGrpSpPr>
          <p:cNvPr id="2" name="组合 1"/>
          <p:cNvGrpSpPr/>
          <p:nvPr/>
        </p:nvGrpSpPr>
        <p:grpSpPr>
          <a:xfrm>
            <a:off x="1269227" y="1326442"/>
            <a:ext cx="1035305" cy="514184"/>
            <a:chOff x="2948535" y="3672185"/>
            <a:chExt cx="2811555" cy="1367665"/>
          </a:xfrm>
        </p:grpSpPr>
        <p:sp>
          <p:nvSpPr>
            <p:cNvPr id="61" name="Rounded Rectangle 43"/>
            <p:cNvSpPr/>
            <p:nvPr/>
          </p:nvSpPr>
          <p:spPr>
            <a:xfrm>
              <a:off x="2964135" y="3673227"/>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62" name="TextBox 61"/>
            <p:cNvSpPr txBox="1"/>
            <p:nvPr/>
          </p:nvSpPr>
          <p:spPr>
            <a:xfrm>
              <a:off x="3188965" y="3672185"/>
              <a:ext cx="2104105" cy="644344"/>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分析概况</a:t>
              </a:r>
              <a:endParaRPr lang="id-ID" sz="974" dirty="0">
                <a:solidFill>
                  <a:schemeClr val="bg1"/>
                </a:solidFill>
                <a:latin typeface="思源黑体 CN Medium" pitchFamily="34" charset="-122"/>
                <a:ea typeface="思源黑体 CN Medium" pitchFamily="34" charset="-122"/>
              </a:endParaRPr>
            </a:p>
          </p:txBody>
        </p:sp>
        <p:sp>
          <p:nvSpPr>
            <p:cNvPr id="63" name="TextBox 62"/>
            <p:cNvSpPr txBox="1"/>
            <p:nvPr/>
          </p:nvSpPr>
          <p:spPr>
            <a:xfrm>
              <a:off x="2948535" y="4342295"/>
              <a:ext cx="2811555" cy="697555"/>
            </a:xfrm>
            <a:prstGeom prst="rect">
              <a:avLst/>
            </a:prstGeom>
            <a:noFill/>
          </p:spPr>
          <p:txBody>
            <a:bodyPr wrap="square" rtlCol="0">
              <a:spAutoFit/>
            </a:bodyPr>
            <a:lstStyle/>
            <a:p>
              <a:r>
                <a:rPr lang="en-US" altLang="zh-CN" sz="1104"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104"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64" name="TextBox 63"/>
          <p:cNvSpPr txBox="1"/>
          <p:nvPr/>
        </p:nvSpPr>
        <p:spPr>
          <a:xfrm>
            <a:off x="1279519" y="1891312"/>
            <a:ext cx="2231855" cy="1786293"/>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844"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在此框中选择粘贴，并选择只保留文字。您的内容打在这里，或者通过复制您的文本后，在此框中选择粘贴，在此框中选择粘贴，并选择只保留文字</a:t>
            </a:r>
            <a:endParaRPr lang="en-US" altLang="zh-CN" sz="844"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a:t>
            </a:r>
            <a:endParaRPr lang="en-US" altLang="zh-CN" sz="844" dirty="0">
              <a:solidFill>
                <a:schemeClr val="tx1">
                  <a:lumMod val="65000"/>
                  <a:lumOff val="35000"/>
                </a:schemeClr>
              </a:solidFill>
              <a:latin typeface="微软雅黑" pitchFamily="34" charset="-122"/>
              <a:ea typeface="微软雅黑" pitchFamily="34" charset="-122"/>
            </a:endParaRPr>
          </a:p>
        </p:txBody>
      </p:sp>
      <p:grpSp>
        <p:nvGrpSpPr>
          <p:cNvPr id="3" name="组合 2"/>
          <p:cNvGrpSpPr/>
          <p:nvPr/>
        </p:nvGrpSpPr>
        <p:grpSpPr>
          <a:xfrm>
            <a:off x="4041689" y="1380586"/>
            <a:ext cx="1035305" cy="514184"/>
            <a:chOff x="10715080" y="3672185"/>
            <a:chExt cx="2811555" cy="1367665"/>
          </a:xfrm>
        </p:grpSpPr>
        <p:sp>
          <p:nvSpPr>
            <p:cNvPr id="65" name="Rounded Rectangle 43"/>
            <p:cNvSpPr/>
            <p:nvPr/>
          </p:nvSpPr>
          <p:spPr>
            <a:xfrm>
              <a:off x="10730680" y="3673227"/>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66" name="TextBox 65"/>
            <p:cNvSpPr txBox="1"/>
            <p:nvPr/>
          </p:nvSpPr>
          <p:spPr>
            <a:xfrm>
              <a:off x="10955510" y="3672185"/>
              <a:ext cx="1856198" cy="644344"/>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对手列表</a:t>
              </a:r>
              <a:endParaRPr lang="id-ID" sz="974" dirty="0">
                <a:solidFill>
                  <a:schemeClr val="bg1"/>
                </a:solidFill>
                <a:latin typeface="思源黑体 CN Medium" pitchFamily="34" charset="-122"/>
                <a:ea typeface="思源黑体 CN Medium" pitchFamily="34" charset="-122"/>
              </a:endParaRPr>
            </a:p>
          </p:txBody>
        </p:sp>
        <p:sp>
          <p:nvSpPr>
            <p:cNvPr id="67" name="TextBox 66"/>
            <p:cNvSpPr txBox="1"/>
            <p:nvPr/>
          </p:nvSpPr>
          <p:spPr>
            <a:xfrm>
              <a:off x="10715080" y="4342295"/>
              <a:ext cx="2811555" cy="697555"/>
            </a:xfrm>
            <a:prstGeom prst="rect">
              <a:avLst/>
            </a:prstGeom>
            <a:noFill/>
          </p:spPr>
          <p:txBody>
            <a:bodyPr wrap="square" rtlCol="0">
              <a:spAutoFit/>
            </a:bodyPr>
            <a:lstStyle/>
            <a:p>
              <a:r>
                <a:rPr lang="en-US" altLang="zh-CN" sz="1104"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104"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68" name="TextBox 67"/>
          <p:cNvSpPr txBox="1"/>
          <p:nvPr/>
        </p:nvSpPr>
        <p:spPr>
          <a:xfrm>
            <a:off x="4053624" y="1858389"/>
            <a:ext cx="4027698" cy="422265"/>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a:t>
            </a:r>
            <a:endParaRPr lang="en-US" altLang="zh-CN" sz="844" dirty="0">
              <a:solidFill>
                <a:schemeClr val="tx1">
                  <a:lumMod val="65000"/>
                  <a:lumOff val="35000"/>
                </a:schemeClr>
              </a:solidFill>
              <a:latin typeface="微软雅黑" pitchFamily="34" charset="-122"/>
              <a:ea typeface="微软雅黑" pitchFamily="34" charset="-122"/>
            </a:endParaRPr>
          </a:p>
        </p:txBody>
      </p:sp>
      <p:sp>
        <p:nvSpPr>
          <p:cNvPr id="69" name="Rounded Rectangle 43"/>
          <p:cNvSpPr/>
          <p:nvPr/>
        </p:nvSpPr>
        <p:spPr>
          <a:xfrm>
            <a:off x="4273176" y="3649800"/>
            <a:ext cx="821255" cy="209621"/>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id-ID" sz="877"/>
          </a:p>
        </p:txBody>
      </p:sp>
      <p:sp>
        <p:nvSpPr>
          <p:cNvPr id="70" name="Rounded Rectangle 43"/>
          <p:cNvSpPr/>
          <p:nvPr/>
        </p:nvSpPr>
        <p:spPr>
          <a:xfrm>
            <a:off x="5704291" y="3649800"/>
            <a:ext cx="821255" cy="209621"/>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id-ID" sz="877"/>
          </a:p>
        </p:txBody>
      </p:sp>
      <p:sp>
        <p:nvSpPr>
          <p:cNvPr id="71" name="Rounded Rectangle 43"/>
          <p:cNvSpPr/>
          <p:nvPr/>
        </p:nvSpPr>
        <p:spPr>
          <a:xfrm>
            <a:off x="7136137" y="3649800"/>
            <a:ext cx="821255" cy="209621"/>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id-ID" sz="877"/>
          </a:p>
        </p:txBody>
      </p:sp>
      <p:sp>
        <p:nvSpPr>
          <p:cNvPr id="72" name="TextBox 71"/>
          <p:cNvSpPr txBox="1"/>
          <p:nvPr/>
        </p:nvSpPr>
        <p:spPr>
          <a:xfrm>
            <a:off x="4462718" y="3649800"/>
            <a:ext cx="351016" cy="182456"/>
          </a:xfrm>
          <a:prstGeom prst="rect">
            <a:avLst/>
          </a:prstGeom>
          <a:noFill/>
        </p:spPr>
        <p:txBody>
          <a:bodyPr wrap="square" lIns="32227" tIns="16114" rIns="32227" bIns="16114" rtlCol="0">
            <a:spAutoFit/>
          </a:bodyPr>
          <a:lstStyle/>
          <a:p>
            <a:r>
              <a:rPr lang="zh-CN" altLang="en-US" sz="974" dirty="0">
                <a:solidFill>
                  <a:schemeClr val="bg1"/>
                </a:solidFill>
                <a:latin typeface="思源黑体 CN Medium" pitchFamily="34" charset="-122"/>
                <a:ea typeface="思源黑体 CN Medium" pitchFamily="34" charset="-122"/>
              </a:rPr>
              <a:t>对手</a:t>
            </a:r>
            <a:endParaRPr lang="id-ID" sz="974" dirty="0">
              <a:solidFill>
                <a:schemeClr val="bg1"/>
              </a:solidFill>
              <a:latin typeface="思源黑体 CN Medium" pitchFamily="34" charset="-122"/>
              <a:ea typeface="思源黑体 CN Medium" pitchFamily="34" charset="-122"/>
            </a:endParaRPr>
          </a:p>
        </p:txBody>
      </p:sp>
      <p:sp>
        <p:nvSpPr>
          <p:cNvPr id="73" name="TextBox 72"/>
          <p:cNvSpPr txBox="1"/>
          <p:nvPr/>
        </p:nvSpPr>
        <p:spPr>
          <a:xfrm>
            <a:off x="5939411" y="3649800"/>
            <a:ext cx="351016" cy="182456"/>
          </a:xfrm>
          <a:prstGeom prst="rect">
            <a:avLst/>
          </a:prstGeom>
          <a:noFill/>
        </p:spPr>
        <p:txBody>
          <a:bodyPr wrap="square" lIns="32227" tIns="16114" rIns="32227" bIns="16114" rtlCol="0">
            <a:spAutoFit/>
          </a:bodyPr>
          <a:lstStyle/>
          <a:p>
            <a:r>
              <a:rPr lang="zh-CN" altLang="en-US" sz="974" dirty="0">
                <a:solidFill>
                  <a:schemeClr val="bg1"/>
                </a:solidFill>
                <a:latin typeface="思源黑体 CN Medium" pitchFamily="34" charset="-122"/>
                <a:ea typeface="思源黑体 CN Medium" pitchFamily="34" charset="-122"/>
              </a:rPr>
              <a:t>对手</a:t>
            </a:r>
            <a:endParaRPr lang="id-ID" sz="974" dirty="0">
              <a:solidFill>
                <a:schemeClr val="bg1"/>
              </a:solidFill>
              <a:latin typeface="思源黑体 CN Medium" pitchFamily="34" charset="-122"/>
              <a:ea typeface="思源黑体 CN Medium" pitchFamily="34" charset="-122"/>
            </a:endParaRPr>
          </a:p>
        </p:txBody>
      </p:sp>
      <p:sp>
        <p:nvSpPr>
          <p:cNvPr id="74" name="TextBox 73"/>
          <p:cNvSpPr txBox="1"/>
          <p:nvPr/>
        </p:nvSpPr>
        <p:spPr>
          <a:xfrm>
            <a:off x="7371256" y="3649800"/>
            <a:ext cx="351016" cy="182456"/>
          </a:xfrm>
          <a:prstGeom prst="rect">
            <a:avLst/>
          </a:prstGeom>
          <a:noFill/>
        </p:spPr>
        <p:txBody>
          <a:bodyPr wrap="square" lIns="32227" tIns="16114" rIns="32227" bIns="16114" rtlCol="0">
            <a:spAutoFit/>
          </a:bodyPr>
          <a:lstStyle/>
          <a:p>
            <a:r>
              <a:rPr lang="zh-CN" altLang="en-US" sz="974" dirty="0">
                <a:solidFill>
                  <a:schemeClr val="bg1"/>
                </a:solidFill>
                <a:latin typeface="思源黑体 CN Medium" pitchFamily="34" charset="-122"/>
                <a:ea typeface="思源黑体 CN Medium" pitchFamily="34" charset="-122"/>
              </a:rPr>
              <a:t>对手</a:t>
            </a:r>
            <a:endParaRPr lang="id-ID" sz="974" dirty="0">
              <a:solidFill>
                <a:schemeClr val="bg1"/>
              </a:solidFill>
              <a:latin typeface="思源黑体 CN Medium" pitchFamily="34" charset="-122"/>
              <a:ea typeface="思源黑体 CN Medium" pitchFamily="34" charset="-122"/>
            </a:endParaRPr>
          </a:p>
        </p:txBody>
      </p:sp>
    </p:spTree>
    <p:extLst>
      <p:ext uri="{BB962C8B-B14F-4D97-AF65-F5344CB8AC3E}">
        <p14:creationId xmlns:p14="http://schemas.microsoft.com/office/powerpoint/2010/main" val="31400532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64"/>
                                        </p:tgtEl>
                                        <p:attrNameLst>
                                          <p:attrName>style.visibility</p:attrName>
                                        </p:attrNameLst>
                                      </p:cBhvr>
                                      <p:to>
                                        <p:strVal val="visible"/>
                                      </p:to>
                                    </p:set>
                                    <p:anim calcmode="lin" valueType="num">
                                      <p:cBhvr additive="base">
                                        <p:cTn id="13" dur="500" fill="hold"/>
                                        <p:tgtEl>
                                          <p:spTgt spid="64"/>
                                        </p:tgtEl>
                                        <p:attrNameLst>
                                          <p:attrName>ppt_x</p:attrName>
                                        </p:attrNameLst>
                                      </p:cBhvr>
                                      <p:tavLst>
                                        <p:tav tm="0">
                                          <p:val>
                                            <p:strVal val="#ppt_x"/>
                                          </p:val>
                                        </p:tav>
                                        <p:tav tm="100000">
                                          <p:val>
                                            <p:strVal val="#ppt_x"/>
                                          </p:val>
                                        </p:tav>
                                      </p:tavLst>
                                    </p:anim>
                                    <p:anim calcmode="lin" valueType="num">
                                      <p:cBhvr additive="base">
                                        <p:cTn id="14" dur="500" fill="hold"/>
                                        <p:tgtEl>
                                          <p:spTgt spid="64"/>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p:tgtEl>
                                          <p:spTgt spid="3"/>
                                        </p:tgtEl>
                                        <p:attrNameLst>
                                          <p:attrName>ppt_x</p:attrName>
                                        </p:attrNameLst>
                                      </p:cBhvr>
                                      <p:tavLst>
                                        <p:tav tm="0">
                                          <p:val>
                                            <p:strVal val="#ppt_x-#ppt_w*1.125000"/>
                                          </p:val>
                                        </p:tav>
                                        <p:tav tm="100000">
                                          <p:val>
                                            <p:strVal val="#ppt_x"/>
                                          </p:val>
                                        </p:tav>
                                      </p:tavLst>
                                    </p:anim>
                                    <p:animEffect transition="in" filter="wipe(right)">
                                      <p:cBhvr>
                                        <p:cTn id="19" dur="500"/>
                                        <p:tgtEl>
                                          <p:spTgt spid="3"/>
                                        </p:tgtEl>
                                      </p:cBhvr>
                                    </p:animEffect>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randombar(horizontal)">
                                      <p:cBhvr>
                                        <p:cTn id="23" dur="500"/>
                                        <p:tgtEl>
                                          <p:spTgt spid="68"/>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p:cTn id="27" dur="500" fill="hold"/>
                                        <p:tgtEl>
                                          <p:spTgt spid="55"/>
                                        </p:tgtEl>
                                        <p:attrNameLst>
                                          <p:attrName>ppt_w</p:attrName>
                                        </p:attrNameLst>
                                      </p:cBhvr>
                                      <p:tavLst>
                                        <p:tav tm="0">
                                          <p:val>
                                            <p:fltVal val="0"/>
                                          </p:val>
                                        </p:tav>
                                        <p:tav tm="100000">
                                          <p:val>
                                            <p:strVal val="#ppt_w"/>
                                          </p:val>
                                        </p:tav>
                                      </p:tavLst>
                                    </p:anim>
                                    <p:anim calcmode="lin" valueType="num">
                                      <p:cBhvr>
                                        <p:cTn id="28" dur="500" fill="hold"/>
                                        <p:tgtEl>
                                          <p:spTgt spid="55"/>
                                        </p:tgtEl>
                                        <p:attrNameLst>
                                          <p:attrName>ppt_h</p:attrName>
                                        </p:attrNameLst>
                                      </p:cBhvr>
                                      <p:tavLst>
                                        <p:tav tm="0">
                                          <p:val>
                                            <p:fltVal val="0"/>
                                          </p:val>
                                        </p:tav>
                                        <p:tav tm="100000">
                                          <p:val>
                                            <p:strVal val="#ppt_h"/>
                                          </p:val>
                                        </p:tav>
                                      </p:tavLst>
                                    </p:anim>
                                    <p:animEffect transition="in" filter="fade">
                                      <p:cBhvr>
                                        <p:cTn id="29" dur="500"/>
                                        <p:tgtEl>
                                          <p:spTgt spid="55"/>
                                        </p:tgtEl>
                                      </p:cBhvr>
                                    </p:animEffect>
                                  </p:childTnLst>
                                </p:cTn>
                              </p:par>
                              <p:par>
                                <p:cTn id="30" presetID="53" presetClass="entr" presetSubtype="16"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 calcmode="lin" valueType="num">
                                      <p:cBhvr>
                                        <p:cTn id="32" dur="500" fill="hold"/>
                                        <p:tgtEl>
                                          <p:spTgt spid="57"/>
                                        </p:tgtEl>
                                        <p:attrNameLst>
                                          <p:attrName>ppt_w</p:attrName>
                                        </p:attrNameLst>
                                      </p:cBhvr>
                                      <p:tavLst>
                                        <p:tav tm="0">
                                          <p:val>
                                            <p:fltVal val="0"/>
                                          </p:val>
                                        </p:tav>
                                        <p:tav tm="100000">
                                          <p:val>
                                            <p:strVal val="#ppt_w"/>
                                          </p:val>
                                        </p:tav>
                                      </p:tavLst>
                                    </p:anim>
                                    <p:anim calcmode="lin" valueType="num">
                                      <p:cBhvr>
                                        <p:cTn id="33" dur="500" fill="hold"/>
                                        <p:tgtEl>
                                          <p:spTgt spid="57"/>
                                        </p:tgtEl>
                                        <p:attrNameLst>
                                          <p:attrName>ppt_h</p:attrName>
                                        </p:attrNameLst>
                                      </p:cBhvr>
                                      <p:tavLst>
                                        <p:tav tm="0">
                                          <p:val>
                                            <p:fltVal val="0"/>
                                          </p:val>
                                        </p:tav>
                                        <p:tav tm="100000">
                                          <p:val>
                                            <p:strVal val="#ppt_h"/>
                                          </p:val>
                                        </p:tav>
                                      </p:tavLst>
                                    </p:anim>
                                    <p:animEffect transition="in" filter="fade">
                                      <p:cBhvr>
                                        <p:cTn id="34" dur="500"/>
                                        <p:tgtEl>
                                          <p:spTgt spid="57"/>
                                        </p:tgtEl>
                                      </p:cBhvr>
                                    </p:animEffect>
                                  </p:childTnLst>
                                </p:cTn>
                              </p:par>
                              <p:par>
                                <p:cTn id="35" presetID="53" presetClass="entr" presetSubtype="16"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p:cTn id="37" dur="500" fill="hold"/>
                                        <p:tgtEl>
                                          <p:spTgt spid="56"/>
                                        </p:tgtEl>
                                        <p:attrNameLst>
                                          <p:attrName>ppt_w</p:attrName>
                                        </p:attrNameLst>
                                      </p:cBhvr>
                                      <p:tavLst>
                                        <p:tav tm="0">
                                          <p:val>
                                            <p:fltVal val="0"/>
                                          </p:val>
                                        </p:tav>
                                        <p:tav tm="100000">
                                          <p:val>
                                            <p:strVal val="#ppt_w"/>
                                          </p:val>
                                        </p:tav>
                                      </p:tavLst>
                                    </p:anim>
                                    <p:anim calcmode="lin" valueType="num">
                                      <p:cBhvr>
                                        <p:cTn id="38" dur="500" fill="hold"/>
                                        <p:tgtEl>
                                          <p:spTgt spid="56"/>
                                        </p:tgtEl>
                                        <p:attrNameLst>
                                          <p:attrName>ppt_h</p:attrName>
                                        </p:attrNameLst>
                                      </p:cBhvr>
                                      <p:tavLst>
                                        <p:tav tm="0">
                                          <p:val>
                                            <p:fltVal val="0"/>
                                          </p:val>
                                        </p:tav>
                                        <p:tav tm="100000">
                                          <p:val>
                                            <p:strVal val="#ppt_h"/>
                                          </p:val>
                                        </p:tav>
                                      </p:tavLst>
                                    </p:anim>
                                    <p:animEffect transition="in" filter="fade">
                                      <p:cBhvr>
                                        <p:cTn id="39" dur="500"/>
                                        <p:tgtEl>
                                          <p:spTgt spid="56"/>
                                        </p:tgtEl>
                                      </p:cBhvr>
                                    </p:animEffect>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69"/>
                                        </p:tgtEl>
                                        <p:attrNameLst>
                                          <p:attrName>style.visibility</p:attrName>
                                        </p:attrNameLst>
                                      </p:cBhvr>
                                      <p:to>
                                        <p:strVal val="visible"/>
                                      </p:to>
                                    </p:set>
                                    <p:animEffect transition="in" filter="fade">
                                      <p:cBhvr>
                                        <p:cTn id="43" dur="1000"/>
                                        <p:tgtEl>
                                          <p:spTgt spid="69"/>
                                        </p:tgtEl>
                                      </p:cBhvr>
                                    </p:animEffect>
                                    <p:anim calcmode="lin" valueType="num">
                                      <p:cBhvr>
                                        <p:cTn id="44" dur="1000" fill="hold"/>
                                        <p:tgtEl>
                                          <p:spTgt spid="69"/>
                                        </p:tgtEl>
                                        <p:attrNameLst>
                                          <p:attrName>ppt_x</p:attrName>
                                        </p:attrNameLst>
                                      </p:cBhvr>
                                      <p:tavLst>
                                        <p:tav tm="0">
                                          <p:val>
                                            <p:strVal val="#ppt_x"/>
                                          </p:val>
                                        </p:tav>
                                        <p:tav tm="100000">
                                          <p:val>
                                            <p:strVal val="#ppt_x"/>
                                          </p:val>
                                        </p:tav>
                                      </p:tavLst>
                                    </p:anim>
                                    <p:anim calcmode="lin" valueType="num">
                                      <p:cBhvr>
                                        <p:cTn id="45" dur="1000" fill="hold"/>
                                        <p:tgtEl>
                                          <p:spTgt spid="69"/>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0"/>
                                        </p:tgtEl>
                                        <p:attrNameLst>
                                          <p:attrName>style.visibility</p:attrName>
                                        </p:attrNameLst>
                                      </p:cBhvr>
                                      <p:to>
                                        <p:strVal val="visible"/>
                                      </p:to>
                                    </p:set>
                                    <p:animEffect transition="in" filter="fade">
                                      <p:cBhvr>
                                        <p:cTn id="48" dur="1000"/>
                                        <p:tgtEl>
                                          <p:spTgt spid="70"/>
                                        </p:tgtEl>
                                      </p:cBhvr>
                                    </p:animEffect>
                                    <p:anim calcmode="lin" valueType="num">
                                      <p:cBhvr>
                                        <p:cTn id="49" dur="1000" fill="hold"/>
                                        <p:tgtEl>
                                          <p:spTgt spid="70"/>
                                        </p:tgtEl>
                                        <p:attrNameLst>
                                          <p:attrName>ppt_x</p:attrName>
                                        </p:attrNameLst>
                                      </p:cBhvr>
                                      <p:tavLst>
                                        <p:tav tm="0">
                                          <p:val>
                                            <p:strVal val="#ppt_x"/>
                                          </p:val>
                                        </p:tav>
                                        <p:tav tm="100000">
                                          <p:val>
                                            <p:strVal val="#ppt_x"/>
                                          </p:val>
                                        </p:tav>
                                      </p:tavLst>
                                    </p:anim>
                                    <p:anim calcmode="lin" valueType="num">
                                      <p:cBhvr>
                                        <p:cTn id="50" dur="1000" fill="hold"/>
                                        <p:tgtEl>
                                          <p:spTgt spid="7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71"/>
                                        </p:tgtEl>
                                        <p:attrNameLst>
                                          <p:attrName>style.visibility</p:attrName>
                                        </p:attrNameLst>
                                      </p:cBhvr>
                                      <p:to>
                                        <p:strVal val="visible"/>
                                      </p:to>
                                    </p:set>
                                    <p:animEffect transition="in" filter="fade">
                                      <p:cBhvr>
                                        <p:cTn id="53" dur="1000"/>
                                        <p:tgtEl>
                                          <p:spTgt spid="71"/>
                                        </p:tgtEl>
                                      </p:cBhvr>
                                    </p:animEffect>
                                    <p:anim calcmode="lin" valueType="num">
                                      <p:cBhvr>
                                        <p:cTn id="54" dur="1000" fill="hold"/>
                                        <p:tgtEl>
                                          <p:spTgt spid="71"/>
                                        </p:tgtEl>
                                        <p:attrNameLst>
                                          <p:attrName>ppt_x</p:attrName>
                                        </p:attrNameLst>
                                      </p:cBhvr>
                                      <p:tavLst>
                                        <p:tav tm="0">
                                          <p:val>
                                            <p:strVal val="#ppt_x"/>
                                          </p:val>
                                        </p:tav>
                                        <p:tav tm="100000">
                                          <p:val>
                                            <p:strVal val="#ppt_x"/>
                                          </p:val>
                                        </p:tav>
                                      </p:tavLst>
                                    </p:anim>
                                    <p:anim calcmode="lin" valueType="num">
                                      <p:cBhvr>
                                        <p:cTn id="55" dur="1000" fill="hold"/>
                                        <p:tgtEl>
                                          <p:spTgt spid="71"/>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72"/>
                                        </p:tgtEl>
                                        <p:attrNameLst>
                                          <p:attrName>style.visibility</p:attrName>
                                        </p:attrNameLst>
                                      </p:cBhvr>
                                      <p:to>
                                        <p:strVal val="visible"/>
                                      </p:to>
                                    </p:set>
                                    <p:animEffect transition="in" filter="fade">
                                      <p:cBhvr>
                                        <p:cTn id="58" dur="1000"/>
                                        <p:tgtEl>
                                          <p:spTgt spid="72"/>
                                        </p:tgtEl>
                                      </p:cBhvr>
                                    </p:animEffect>
                                    <p:anim calcmode="lin" valueType="num">
                                      <p:cBhvr>
                                        <p:cTn id="59" dur="1000" fill="hold"/>
                                        <p:tgtEl>
                                          <p:spTgt spid="72"/>
                                        </p:tgtEl>
                                        <p:attrNameLst>
                                          <p:attrName>ppt_x</p:attrName>
                                        </p:attrNameLst>
                                      </p:cBhvr>
                                      <p:tavLst>
                                        <p:tav tm="0">
                                          <p:val>
                                            <p:strVal val="#ppt_x"/>
                                          </p:val>
                                        </p:tav>
                                        <p:tav tm="100000">
                                          <p:val>
                                            <p:strVal val="#ppt_x"/>
                                          </p:val>
                                        </p:tav>
                                      </p:tavLst>
                                    </p:anim>
                                    <p:anim calcmode="lin" valueType="num">
                                      <p:cBhvr>
                                        <p:cTn id="60" dur="1000" fill="hold"/>
                                        <p:tgtEl>
                                          <p:spTgt spid="72"/>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fade">
                                      <p:cBhvr>
                                        <p:cTn id="63" dur="1000"/>
                                        <p:tgtEl>
                                          <p:spTgt spid="73"/>
                                        </p:tgtEl>
                                      </p:cBhvr>
                                    </p:animEffect>
                                    <p:anim calcmode="lin" valueType="num">
                                      <p:cBhvr>
                                        <p:cTn id="64" dur="1000" fill="hold"/>
                                        <p:tgtEl>
                                          <p:spTgt spid="73"/>
                                        </p:tgtEl>
                                        <p:attrNameLst>
                                          <p:attrName>ppt_x</p:attrName>
                                        </p:attrNameLst>
                                      </p:cBhvr>
                                      <p:tavLst>
                                        <p:tav tm="0">
                                          <p:val>
                                            <p:strVal val="#ppt_x"/>
                                          </p:val>
                                        </p:tav>
                                        <p:tav tm="100000">
                                          <p:val>
                                            <p:strVal val="#ppt_x"/>
                                          </p:val>
                                        </p:tav>
                                      </p:tavLst>
                                    </p:anim>
                                    <p:anim calcmode="lin" valueType="num">
                                      <p:cBhvr>
                                        <p:cTn id="65" dur="1000" fill="hold"/>
                                        <p:tgtEl>
                                          <p:spTgt spid="73"/>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74"/>
                                        </p:tgtEl>
                                        <p:attrNameLst>
                                          <p:attrName>style.visibility</p:attrName>
                                        </p:attrNameLst>
                                      </p:cBhvr>
                                      <p:to>
                                        <p:strVal val="visible"/>
                                      </p:to>
                                    </p:set>
                                    <p:animEffect transition="in" filter="fade">
                                      <p:cBhvr>
                                        <p:cTn id="68" dur="1000"/>
                                        <p:tgtEl>
                                          <p:spTgt spid="74"/>
                                        </p:tgtEl>
                                      </p:cBhvr>
                                    </p:animEffect>
                                    <p:anim calcmode="lin" valueType="num">
                                      <p:cBhvr>
                                        <p:cTn id="69" dur="1000" fill="hold"/>
                                        <p:tgtEl>
                                          <p:spTgt spid="74"/>
                                        </p:tgtEl>
                                        <p:attrNameLst>
                                          <p:attrName>ppt_x</p:attrName>
                                        </p:attrNameLst>
                                      </p:cBhvr>
                                      <p:tavLst>
                                        <p:tav tm="0">
                                          <p:val>
                                            <p:strVal val="#ppt_x"/>
                                          </p:val>
                                        </p:tav>
                                        <p:tav tm="100000">
                                          <p:val>
                                            <p:strVal val="#ppt_x"/>
                                          </p:val>
                                        </p:tav>
                                      </p:tavLst>
                                    </p:anim>
                                    <p:anim calcmode="lin" valueType="num">
                                      <p:cBhvr>
                                        <p:cTn id="70" dur="1000" fill="hold"/>
                                        <p:tgtEl>
                                          <p:spTgt spid="74"/>
                                        </p:tgtEl>
                                        <p:attrNameLst>
                                          <p:attrName>ppt_y</p:attrName>
                                        </p:attrNameLst>
                                      </p:cBhvr>
                                      <p:tavLst>
                                        <p:tav tm="0">
                                          <p:val>
                                            <p:strVal val="#ppt_y+.1"/>
                                          </p:val>
                                        </p:tav>
                                        <p:tav tm="100000">
                                          <p:val>
                                            <p:strVal val="#ppt_y"/>
                                          </p:val>
                                        </p:tav>
                                      </p:tavLst>
                                    </p:anim>
                                  </p:childTnLst>
                                </p:cTn>
                              </p:par>
                            </p:childTnLst>
                          </p:cTn>
                        </p:par>
                        <p:par>
                          <p:cTn id="71" fill="hold">
                            <p:stCondLst>
                              <p:cond delay="3500"/>
                            </p:stCondLst>
                            <p:childTnLst>
                              <p:par>
                                <p:cTn id="72" presetID="10" presetClass="entr" presetSubtype="0" fill="hold" nodeType="afterEffect">
                                  <p:stCondLst>
                                    <p:cond delay="0"/>
                                  </p:stCondLst>
                                  <p:childTnLst>
                                    <p:set>
                                      <p:cBhvr>
                                        <p:cTn id="73" dur="1" fill="hold">
                                          <p:stCondLst>
                                            <p:cond delay="0"/>
                                          </p:stCondLst>
                                        </p:cTn>
                                        <p:tgtEl>
                                          <p:spTgt spid="58"/>
                                        </p:tgtEl>
                                        <p:attrNameLst>
                                          <p:attrName>style.visibility</p:attrName>
                                        </p:attrNameLst>
                                      </p:cBhvr>
                                      <p:to>
                                        <p:strVal val="visible"/>
                                      </p:to>
                                    </p:set>
                                    <p:animEffect transition="in" filter="fade">
                                      <p:cBhvr>
                                        <p:cTn id="74"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8" grpId="0"/>
      <p:bldP spid="69" grpId="0" animBg="1"/>
      <p:bldP spid="70" grpId="0" animBg="1"/>
      <p:bldP spid="71" grpId="0" animBg="1"/>
      <p:bldP spid="72" grpId="0"/>
      <p:bldP spid="73" grpId="0"/>
      <p:bldP spid="7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平行四边形 3"/>
          <p:cNvSpPr/>
          <p:nvPr/>
        </p:nvSpPr>
        <p:spPr>
          <a:xfrm>
            <a:off x="2945501" y="1724503"/>
            <a:ext cx="2098729" cy="1173415"/>
          </a:xfrm>
          <a:prstGeom prst="parallelogram">
            <a:avLst>
              <a:gd name="adj" fmla="val 35443"/>
            </a:avLst>
          </a:prstGeom>
          <a:solidFill>
            <a:schemeClr val="tx1">
              <a:lumMod val="50000"/>
              <a:lumOff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584" dirty="0">
              <a:latin typeface="思源黑体 CN Light" pitchFamily="34" charset="-122"/>
              <a:ea typeface="思源黑体 CN Light" pitchFamily="34" charset="-122"/>
            </a:endParaRPr>
          </a:p>
        </p:txBody>
      </p:sp>
      <p:sp>
        <p:nvSpPr>
          <p:cNvPr id="5" name="平行四边形 4"/>
          <p:cNvSpPr/>
          <p:nvPr/>
        </p:nvSpPr>
        <p:spPr>
          <a:xfrm>
            <a:off x="4700912" y="937612"/>
            <a:ext cx="2098729" cy="1173415"/>
          </a:xfrm>
          <a:prstGeom prst="parallelogram">
            <a:avLst>
              <a:gd name="adj" fmla="val 35443"/>
            </a:avLst>
          </a:prstGeom>
          <a:solidFill>
            <a:srgbClr val="BB0A0B">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584" dirty="0">
              <a:latin typeface="思源黑体 CN Light" pitchFamily="34" charset="-122"/>
              <a:ea typeface="思源黑体 CN Light" pitchFamily="34" charset="-122"/>
            </a:endParaRPr>
          </a:p>
        </p:txBody>
      </p:sp>
      <p:sp>
        <p:nvSpPr>
          <p:cNvPr id="6" name="平行四边形 5"/>
          <p:cNvSpPr/>
          <p:nvPr/>
        </p:nvSpPr>
        <p:spPr>
          <a:xfrm>
            <a:off x="2414948" y="3298284"/>
            <a:ext cx="2098729" cy="1173415"/>
          </a:xfrm>
          <a:prstGeom prst="parallelogram">
            <a:avLst>
              <a:gd name="adj" fmla="val 35443"/>
            </a:avLst>
          </a:prstGeom>
          <a:solidFill>
            <a:schemeClr val="tx1">
              <a:lumMod val="50000"/>
              <a:lumOff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584" dirty="0">
              <a:latin typeface="思源黑体 CN Light" pitchFamily="34" charset="-122"/>
              <a:ea typeface="思源黑体 CN Light" pitchFamily="34" charset="-122"/>
            </a:endParaRPr>
          </a:p>
        </p:txBody>
      </p:sp>
      <p:sp>
        <p:nvSpPr>
          <p:cNvPr id="7" name="平行四边形 6"/>
          <p:cNvSpPr/>
          <p:nvPr/>
        </p:nvSpPr>
        <p:spPr>
          <a:xfrm>
            <a:off x="4136489" y="2511394"/>
            <a:ext cx="2098729" cy="1173415"/>
          </a:xfrm>
          <a:prstGeom prst="parallelogram">
            <a:avLst>
              <a:gd name="adj" fmla="val 35443"/>
            </a:avLst>
          </a:prstGeom>
          <a:solidFill>
            <a:srgbClr val="BB0A0B">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584" dirty="0">
              <a:latin typeface="思源黑体 CN Light" pitchFamily="34" charset="-122"/>
              <a:ea typeface="思源黑体 CN Light" pitchFamily="34" charset="-122"/>
            </a:endParaRPr>
          </a:p>
        </p:txBody>
      </p:sp>
      <p:grpSp>
        <p:nvGrpSpPr>
          <p:cNvPr id="3" name="组合 2"/>
          <p:cNvGrpSpPr/>
          <p:nvPr/>
        </p:nvGrpSpPr>
        <p:grpSpPr>
          <a:xfrm>
            <a:off x="5024322" y="915217"/>
            <a:ext cx="1597542" cy="1039122"/>
            <a:chOff x="13290180" y="2434361"/>
            <a:chExt cx="4338410" cy="2763938"/>
          </a:xfrm>
        </p:grpSpPr>
        <p:sp>
          <p:nvSpPr>
            <p:cNvPr id="8" name="TextBox 7"/>
            <p:cNvSpPr txBox="1"/>
            <p:nvPr/>
          </p:nvSpPr>
          <p:spPr>
            <a:xfrm>
              <a:off x="16578589" y="2434361"/>
              <a:ext cx="1050001" cy="1122742"/>
            </a:xfrm>
            <a:prstGeom prst="rect">
              <a:avLst/>
            </a:prstGeom>
            <a:noFill/>
          </p:spPr>
          <p:txBody>
            <a:bodyPr wrap="none" rtlCol="0">
              <a:spAutoFit/>
            </a:bodyPr>
            <a:lstStyle/>
            <a:p>
              <a:r>
                <a:rPr lang="en-US" altLang="zh-CN" sz="2143" dirty="0">
                  <a:solidFill>
                    <a:schemeClr val="bg1"/>
                  </a:solidFill>
                  <a:latin typeface="DIN Mittelschrift Std" pitchFamily="50" charset="0"/>
                  <a:cs typeface="Raavi" pitchFamily="34" charset="0"/>
                </a:rPr>
                <a:t>01</a:t>
              </a:r>
              <a:endParaRPr lang="zh-CN" altLang="en-US" sz="2143" dirty="0">
                <a:solidFill>
                  <a:schemeClr val="bg1"/>
                </a:solidFill>
                <a:latin typeface="DIN Mittelschrift Std" pitchFamily="50" charset="0"/>
                <a:cs typeface="Raavi" pitchFamily="34" charset="0"/>
              </a:endParaRPr>
            </a:p>
          </p:txBody>
        </p:sp>
        <p:sp>
          <p:nvSpPr>
            <p:cNvPr id="9" name="矩形 24"/>
            <p:cNvSpPr>
              <a:spLocks noChangeArrowheads="1"/>
            </p:cNvSpPr>
            <p:nvPr/>
          </p:nvSpPr>
          <p:spPr bwMode="auto">
            <a:xfrm>
              <a:off x="13290180" y="3118873"/>
              <a:ext cx="3718193" cy="2079426"/>
            </a:xfrm>
            <a:prstGeom prst="rect">
              <a:avLst/>
            </a:prstGeom>
            <a:noFill/>
            <a:ln w="9525">
              <a:noFill/>
              <a:miter lim="800000"/>
              <a:headEnd/>
              <a:tailEnd/>
            </a:ln>
          </p:spPr>
          <p:txBody>
            <a:bodyPr wrap="square" lIns="66823" tIns="33412" rIns="66823" bIns="33412">
              <a:spAutoFit/>
            </a:bodyPr>
            <a:lstStyle/>
            <a:p>
              <a:pPr>
                <a:lnSpc>
                  <a:spcPct val="130000"/>
                </a:lnSpc>
              </a:pPr>
              <a:r>
                <a:rPr lang="zh-CN" altLang="en-US" sz="714"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grpSp>
      <p:grpSp>
        <p:nvGrpSpPr>
          <p:cNvPr id="25" name="组合 24"/>
          <p:cNvGrpSpPr/>
          <p:nvPr/>
        </p:nvGrpSpPr>
        <p:grpSpPr>
          <a:xfrm>
            <a:off x="3123557" y="1920047"/>
            <a:ext cx="1584434" cy="868551"/>
            <a:chOff x="8128318" y="5107084"/>
            <a:chExt cx="4302813" cy="2310238"/>
          </a:xfrm>
        </p:grpSpPr>
        <p:sp>
          <p:nvSpPr>
            <p:cNvPr id="10" name="矩形 24"/>
            <p:cNvSpPr>
              <a:spLocks noChangeArrowheads="1"/>
            </p:cNvSpPr>
            <p:nvPr/>
          </p:nvSpPr>
          <p:spPr bwMode="auto">
            <a:xfrm>
              <a:off x="8902889" y="5107084"/>
              <a:ext cx="3528242" cy="2079424"/>
            </a:xfrm>
            <a:prstGeom prst="rect">
              <a:avLst/>
            </a:prstGeom>
            <a:noFill/>
            <a:ln w="9525">
              <a:noFill/>
              <a:miter lim="800000"/>
              <a:headEnd/>
              <a:tailEnd/>
            </a:ln>
          </p:spPr>
          <p:txBody>
            <a:bodyPr wrap="square" lIns="66823" tIns="33412" rIns="66823" bIns="33412">
              <a:spAutoFit/>
            </a:bodyPr>
            <a:lstStyle/>
            <a:p>
              <a:pPr>
                <a:lnSpc>
                  <a:spcPct val="130000"/>
                </a:lnSpc>
              </a:pPr>
              <a:r>
                <a:rPr lang="zh-CN" altLang="en-US" sz="714"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1" name="TextBox 10"/>
            <p:cNvSpPr txBox="1"/>
            <p:nvPr/>
          </p:nvSpPr>
          <p:spPr>
            <a:xfrm>
              <a:off x="8128318" y="6812716"/>
              <a:ext cx="727862" cy="604606"/>
            </a:xfrm>
            <a:prstGeom prst="rect">
              <a:avLst/>
            </a:prstGeom>
            <a:noFill/>
          </p:spPr>
          <p:txBody>
            <a:bodyPr wrap="none" rtlCol="0">
              <a:spAutoFit/>
            </a:bodyPr>
            <a:lstStyle/>
            <a:p>
              <a:r>
                <a:rPr lang="en-US" altLang="zh-CN" sz="877" dirty="0">
                  <a:solidFill>
                    <a:schemeClr val="bg1"/>
                  </a:solidFill>
                  <a:latin typeface="DIN Mittelschrift Std" pitchFamily="50" charset="0"/>
                  <a:cs typeface="Raavi" pitchFamily="34" charset="0"/>
                </a:rPr>
                <a:t>02</a:t>
              </a:r>
              <a:endParaRPr lang="zh-CN" altLang="en-US" sz="877" dirty="0">
                <a:solidFill>
                  <a:schemeClr val="bg1"/>
                </a:solidFill>
                <a:latin typeface="DIN Mittelschrift Std" pitchFamily="50" charset="0"/>
                <a:cs typeface="Raavi" pitchFamily="34" charset="0"/>
              </a:endParaRPr>
            </a:p>
          </p:txBody>
        </p:sp>
      </p:grpSp>
      <p:grpSp>
        <p:nvGrpSpPr>
          <p:cNvPr id="26" name="组合 25"/>
          <p:cNvGrpSpPr/>
          <p:nvPr/>
        </p:nvGrpSpPr>
        <p:grpSpPr>
          <a:xfrm>
            <a:off x="4509972" y="2494268"/>
            <a:ext cx="1558213" cy="1025585"/>
            <a:chOff x="11893375" y="6634441"/>
            <a:chExt cx="4231604" cy="2727927"/>
          </a:xfrm>
        </p:grpSpPr>
        <p:sp>
          <p:nvSpPr>
            <p:cNvPr id="12" name="矩形 24"/>
            <p:cNvSpPr>
              <a:spLocks noChangeArrowheads="1"/>
            </p:cNvSpPr>
            <p:nvPr/>
          </p:nvSpPr>
          <p:spPr bwMode="auto">
            <a:xfrm>
              <a:off x="11893375" y="7282945"/>
              <a:ext cx="3528240" cy="2079423"/>
            </a:xfrm>
            <a:prstGeom prst="rect">
              <a:avLst/>
            </a:prstGeom>
            <a:noFill/>
            <a:ln w="9525">
              <a:noFill/>
              <a:miter lim="800000"/>
              <a:headEnd/>
              <a:tailEnd/>
            </a:ln>
          </p:spPr>
          <p:txBody>
            <a:bodyPr wrap="square" lIns="66823" tIns="33412" rIns="66823" bIns="33412">
              <a:spAutoFit/>
            </a:bodyPr>
            <a:lstStyle/>
            <a:p>
              <a:pPr>
                <a:lnSpc>
                  <a:spcPct val="130000"/>
                </a:lnSpc>
              </a:pPr>
              <a:r>
                <a:rPr lang="zh-CN" altLang="en-US" sz="714"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3" name="TextBox 12"/>
            <p:cNvSpPr txBox="1"/>
            <p:nvPr/>
          </p:nvSpPr>
          <p:spPr>
            <a:xfrm>
              <a:off x="15144630" y="6634441"/>
              <a:ext cx="980349" cy="1016317"/>
            </a:xfrm>
            <a:prstGeom prst="rect">
              <a:avLst/>
            </a:prstGeom>
            <a:noFill/>
          </p:spPr>
          <p:txBody>
            <a:bodyPr wrap="none" rtlCol="0">
              <a:spAutoFit/>
            </a:bodyPr>
            <a:lstStyle/>
            <a:p>
              <a:r>
                <a:rPr lang="en-US" altLang="zh-CN" sz="1883" dirty="0">
                  <a:solidFill>
                    <a:schemeClr val="bg1"/>
                  </a:solidFill>
                  <a:latin typeface="DIN Mittelschrift Std" pitchFamily="50" charset="0"/>
                  <a:cs typeface="Raavi" pitchFamily="34" charset="0"/>
                </a:rPr>
                <a:t>03</a:t>
              </a:r>
              <a:endParaRPr lang="zh-CN" altLang="en-US" sz="1883" dirty="0">
                <a:solidFill>
                  <a:schemeClr val="bg1"/>
                </a:solidFill>
                <a:latin typeface="DIN Mittelschrift Std" pitchFamily="50" charset="0"/>
                <a:cs typeface="Raavi" pitchFamily="34" charset="0"/>
              </a:endParaRPr>
            </a:p>
          </p:txBody>
        </p:sp>
      </p:grpSp>
      <p:grpSp>
        <p:nvGrpSpPr>
          <p:cNvPr id="27" name="组合 26"/>
          <p:cNvGrpSpPr/>
          <p:nvPr/>
        </p:nvGrpSpPr>
        <p:grpSpPr>
          <a:xfrm>
            <a:off x="2621005" y="3448897"/>
            <a:ext cx="1528087" cy="1045144"/>
            <a:chOff x="6763544" y="9173637"/>
            <a:chExt cx="4149793" cy="2779951"/>
          </a:xfrm>
        </p:grpSpPr>
        <p:sp>
          <p:nvSpPr>
            <p:cNvPr id="14" name="矩形 24"/>
            <p:cNvSpPr>
              <a:spLocks noChangeArrowheads="1"/>
            </p:cNvSpPr>
            <p:nvPr/>
          </p:nvSpPr>
          <p:spPr bwMode="auto">
            <a:xfrm>
              <a:off x="7385095" y="9173637"/>
              <a:ext cx="3528242" cy="2079423"/>
            </a:xfrm>
            <a:prstGeom prst="rect">
              <a:avLst/>
            </a:prstGeom>
            <a:noFill/>
            <a:ln w="9525">
              <a:noFill/>
              <a:miter lim="800000"/>
              <a:headEnd/>
              <a:tailEnd/>
            </a:ln>
          </p:spPr>
          <p:txBody>
            <a:bodyPr wrap="square" lIns="66823" tIns="33412" rIns="66823" bIns="33412">
              <a:spAutoFit/>
            </a:bodyPr>
            <a:lstStyle/>
            <a:p>
              <a:pPr>
                <a:lnSpc>
                  <a:spcPct val="130000"/>
                </a:lnSpc>
              </a:pPr>
              <a:r>
                <a:rPr lang="zh-CN" altLang="en-US" sz="714"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5" name="TextBox 14"/>
            <p:cNvSpPr txBox="1"/>
            <p:nvPr/>
          </p:nvSpPr>
          <p:spPr>
            <a:xfrm>
              <a:off x="6763544" y="10937272"/>
              <a:ext cx="980349" cy="1016316"/>
            </a:xfrm>
            <a:prstGeom prst="rect">
              <a:avLst/>
            </a:prstGeom>
            <a:noFill/>
          </p:spPr>
          <p:txBody>
            <a:bodyPr wrap="none" rtlCol="0">
              <a:spAutoFit/>
            </a:bodyPr>
            <a:lstStyle/>
            <a:p>
              <a:r>
                <a:rPr lang="en-US" altLang="zh-CN" sz="1883" dirty="0">
                  <a:solidFill>
                    <a:schemeClr val="bg1"/>
                  </a:solidFill>
                  <a:latin typeface="DIN Mittelschrift Std" pitchFamily="50" charset="0"/>
                  <a:cs typeface="Raavi" pitchFamily="34" charset="0"/>
                </a:rPr>
                <a:t>04</a:t>
              </a:r>
              <a:endParaRPr lang="zh-CN" altLang="en-US" sz="1883" dirty="0">
                <a:solidFill>
                  <a:schemeClr val="bg1"/>
                </a:solidFill>
                <a:latin typeface="DIN Mittelschrift Std" pitchFamily="50" charset="0"/>
                <a:cs typeface="Raavi" pitchFamily="34" charset="0"/>
              </a:endParaRPr>
            </a:p>
          </p:txBody>
        </p:sp>
      </p:grpSp>
      <p:sp>
        <p:nvSpPr>
          <p:cNvPr id="16" name="燕尾形 15"/>
          <p:cNvSpPr/>
          <p:nvPr/>
        </p:nvSpPr>
        <p:spPr>
          <a:xfrm>
            <a:off x="6343371" y="2147519"/>
            <a:ext cx="262048" cy="357127"/>
          </a:xfrm>
          <a:prstGeom prst="chevron">
            <a:avLst/>
          </a:prstGeom>
          <a:solidFill>
            <a:srgbClr val="BB0A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solidFill>
                <a:schemeClr val="tx1"/>
              </a:solidFill>
            </a:endParaRPr>
          </a:p>
        </p:txBody>
      </p:sp>
      <p:sp>
        <p:nvSpPr>
          <p:cNvPr id="17" name="燕尾形 16"/>
          <p:cNvSpPr/>
          <p:nvPr/>
        </p:nvSpPr>
        <p:spPr>
          <a:xfrm flipH="1">
            <a:off x="2585389" y="2738078"/>
            <a:ext cx="262048" cy="357127"/>
          </a:xfrm>
          <a:prstGeom prst="chevron">
            <a:avLst/>
          </a:prstGeom>
          <a:solidFill>
            <a:srgbClr val="BB0A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solidFill>
                <a:schemeClr val="tx1"/>
              </a:solidFill>
            </a:endParaRPr>
          </a:p>
        </p:txBody>
      </p:sp>
      <p:sp>
        <p:nvSpPr>
          <p:cNvPr id="18" name="TextBox 17"/>
          <p:cNvSpPr txBox="1"/>
          <p:nvPr/>
        </p:nvSpPr>
        <p:spPr>
          <a:xfrm>
            <a:off x="6666779" y="2111026"/>
            <a:ext cx="1380569" cy="437077"/>
          </a:xfrm>
          <a:prstGeom prst="rect">
            <a:avLst/>
          </a:prstGeom>
          <a:noFill/>
        </p:spPr>
        <p:txBody>
          <a:bodyPr wrap="square" lIns="32227" tIns="16114" rIns="32227" bIns="16114" rtlCol="0">
            <a:spAutoFit/>
          </a:bodyPr>
          <a:lstStyle/>
          <a:p>
            <a:pPr>
              <a:lnSpc>
                <a:spcPct val="150000"/>
              </a:lnSpc>
            </a:pPr>
            <a:r>
              <a:rPr lang="zh-CN" altLang="en-US" sz="58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9" name="TextBox 18"/>
          <p:cNvSpPr txBox="1"/>
          <p:nvPr/>
        </p:nvSpPr>
        <p:spPr>
          <a:xfrm>
            <a:off x="1204818" y="2706937"/>
            <a:ext cx="1380569" cy="437077"/>
          </a:xfrm>
          <a:prstGeom prst="rect">
            <a:avLst/>
          </a:prstGeom>
          <a:noFill/>
        </p:spPr>
        <p:txBody>
          <a:bodyPr wrap="square" lIns="32227" tIns="16114" rIns="32227" bIns="16114" rtlCol="0">
            <a:spAutoFit/>
          </a:bodyPr>
          <a:lstStyle/>
          <a:p>
            <a:pPr>
              <a:lnSpc>
                <a:spcPct val="150000"/>
              </a:lnSpc>
            </a:pPr>
            <a:r>
              <a:rPr lang="zh-CN" altLang="en-US" sz="58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4139825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anim calcmode="lin" valueType="num">
                                      <p:cBhvr>
                                        <p:cTn id="19" dur="500" fill="hold"/>
                                        <p:tgtEl>
                                          <p:spTgt spid="4"/>
                                        </p:tgtEl>
                                        <p:attrNameLst>
                                          <p:attrName>ppt_x</p:attrName>
                                        </p:attrNameLst>
                                      </p:cBhvr>
                                      <p:tavLst>
                                        <p:tav tm="0">
                                          <p:val>
                                            <p:strVal val="#ppt_x"/>
                                          </p:val>
                                        </p:tav>
                                        <p:tav tm="100000">
                                          <p:val>
                                            <p:strVal val="#ppt_x"/>
                                          </p:val>
                                        </p:tav>
                                      </p:tavLst>
                                    </p:anim>
                                    <p:anim calcmode="lin" valueType="num">
                                      <p:cBhvr>
                                        <p:cTn id="20" dur="500" fill="hold"/>
                                        <p:tgtEl>
                                          <p:spTgt spid="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anim calcmode="lin" valueType="num">
                                      <p:cBhvr>
                                        <p:cTn id="24" dur="500" fill="hold"/>
                                        <p:tgtEl>
                                          <p:spTgt spid="25"/>
                                        </p:tgtEl>
                                        <p:attrNameLst>
                                          <p:attrName>ppt_x</p:attrName>
                                        </p:attrNameLst>
                                      </p:cBhvr>
                                      <p:tavLst>
                                        <p:tav tm="0">
                                          <p:val>
                                            <p:strVal val="#ppt_x"/>
                                          </p:val>
                                        </p:tav>
                                        <p:tav tm="100000">
                                          <p:val>
                                            <p:strVal val="#ppt_x"/>
                                          </p:val>
                                        </p:tav>
                                      </p:tavLst>
                                    </p:anim>
                                    <p:anim calcmode="lin" valueType="num">
                                      <p:cBhvr>
                                        <p:cTn id="25" dur="500" fill="hold"/>
                                        <p:tgtEl>
                                          <p:spTgt spid="25"/>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7"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anim calcmode="lin" valueType="num">
                                      <p:cBhvr>
                                        <p:cTn id="30" dur="500" fill="hold"/>
                                        <p:tgtEl>
                                          <p:spTgt spid="7"/>
                                        </p:tgtEl>
                                        <p:attrNameLst>
                                          <p:attrName>ppt_x</p:attrName>
                                        </p:attrNameLst>
                                      </p:cBhvr>
                                      <p:tavLst>
                                        <p:tav tm="0">
                                          <p:val>
                                            <p:strVal val="#ppt_x"/>
                                          </p:val>
                                        </p:tav>
                                        <p:tav tm="100000">
                                          <p:val>
                                            <p:strVal val="#ppt_x"/>
                                          </p:val>
                                        </p:tav>
                                      </p:tavLst>
                                    </p:anim>
                                    <p:anim calcmode="lin" valueType="num">
                                      <p:cBhvr>
                                        <p:cTn id="31" dur="500" fill="hold"/>
                                        <p:tgtEl>
                                          <p:spTgt spid="7"/>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anim calcmode="lin" valueType="num">
                                      <p:cBhvr>
                                        <p:cTn id="35" dur="500" fill="hold"/>
                                        <p:tgtEl>
                                          <p:spTgt spid="26"/>
                                        </p:tgtEl>
                                        <p:attrNameLst>
                                          <p:attrName>ppt_x</p:attrName>
                                        </p:attrNameLst>
                                      </p:cBhvr>
                                      <p:tavLst>
                                        <p:tav tm="0">
                                          <p:val>
                                            <p:strVal val="#ppt_x"/>
                                          </p:val>
                                        </p:tav>
                                        <p:tav tm="100000">
                                          <p:val>
                                            <p:strVal val="#ppt_x"/>
                                          </p:val>
                                        </p:tav>
                                      </p:tavLst>
                                    </p:anim>
                                    <p:anim calcmode="lin" valueType="num">
                                      <p:cBhvr>
                                        <p:cTn id="36" dur="500" fill="hold"/>
                                        <p:tgtEl>
                                          <p:spTgt spid="26"/>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47" presetClass="entr" presetSubtype="0"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anim calcmode="lin" valueType="num">
                                      <p:cBhvr>
                                        <p:cTn id="41" dur="500" fill="hold"/>
                                        <p:tgtEl>
                                          <p:spTgt spid="6"/>
                                        </p:tgtEl>
                                        <p:attrNameLst>
                                          <p:attrName>ppt_x</p:attrName>
                                        </p:attrNameLst>
                                      </p:cBhvr>
                                      <p:tavLst>
                                        <p:tav tm="0">
                                          <p:val>
                                            <p:strVal val="#ppt_x"/>
                                          </p:val>
                                        </p:tav>
                                        <p:tav tm="100000">
                                          <p:val>
                                            <p:strVal val="#ppt_x"/>
                                          </p:val>
                                        </p:tav>
                                      </p:tavLst>
                                    </p:anim>
                                    <p:anim calcmode="lin" valueType="num">
                                      <p:cBhvr>
                                        <p:cTn id="42" dur="500" fill="hold"/>
                                        <p:tgtEl>
                                          <p:spTgt spid="6"/>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anim calcmode="lin" valueType="num">
                                      <p:cBhvr>
                                        <p:cTn id="46" dur="500" fill="hold"/>
                                        <p:tgtEl>
                                          <p:spTgt spid="27"/>
                                        </p:tgtEl>
                                        <p:attrNameLst>
                                          <p:attrName>ppt_x</p:attrName>
                                        </p:attrNameLst>
                                      </p:cBhvr>
                                      <p:tavLst>
                                        <p:tav tm="0">
                                          <p:val>
                                            <p:strVal val="#ppt_x"/>
                                          </p:val>
                                        </p:tav>
                                        <p:tav tm="100000">
                                          <p:val>
                                            <p:strVal val="#ppt_x"/>
                                          </p:val>
                                        </p:tav>
                                      </p:tavLst>
                                    </p:anim>
                                    <p:anim calcmode="lin" valueType="num">
                                      <p:cBhvr>
                                        <p:cTn id="47" dur="500" fill="hold"/>
                                        <p:tgtEl>
                                          <p:spTgt spid="27"/>
                                        </p:tgtEl>
                                        <p:attrNameLst>
                                          <p:attrName>ppt_y</p:attrName>
                                        </p:attrNameLst>
                                      </p:cBhvr>
                                      <p:tavLst>
                                        <p:tav tm="0">
                                          <p:val>
                                            <p:strVal val="#ppt_y+.1"/>
                                          </p:val>
                                        </p:tav>
                                        <p:tav tm="100000">
                                          <p:val>
                                            <p:strVal val="#ppt_y"/>
                                          </p:val>
                                        </p:tav>
                                      </p:tavLst>
                                    </p:anim>
                                  </p:childTnLst>
                                </p:cTn>
                              </p:par>
                            </p:childTnLst>
                          </p:cTn>
                        </p:par>
                        <p:par>
                          <p:cTn id="48" fill="hold">
                            <p:stCondLst>
                              <p:cond delay="2000"/>
                            </p:stCondLst>
                            <p:childTnLst>
                              <p:par>
                                <p:cTn id="49" presetID="2" presetClass="entr" presetSubtype="8"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0-#ppt_w/2"/>
                                          </p:val>
                                        </p:tav>
                                        <p:tav tm="100000">
                                          <p:val>
                                            <p:strVal val="#ppt_x"/>
                                          </p:val>
                                        </p:tav>
                                      </p:tavLst>
                                    </p:anim>
                                    <p:anim calcmode="lin" valueType="num">
                                      <p:cBhvr additive="base">
                                        <p:cTn id="52" dur="500" fill="hold"/>
                                        <p:tgtEl>
                                          <p:spTgt spid="16"/>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1+#ppt_w/2"/>
                                          </p:val>
                                        </p:tav>
                                        <p:tav tm="100000">
                                          <p:val>
                                            <p:strVal val="#ppt_x"/>
                                          </p:val>
                                        </p:tav>
                                      </p:tavLst>
                                    </p:anim>
                                    <p:anim calcmode="lin" valueType="num">
                                      <p:cBhvr additive="base">
                                        <p:cTn id="56" dur="500" fill="hold"/>
                                        <p:tgtEl>
                                          <p:spTgt spid="17"/>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14" presetClass="entr" presetSubtype="1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randombar(horizontal)">
                                      <p:cBhvr>
                                        <p:cTn id="60" dur="500"/>
                                        <p:tgtEl>
                                          <p:spTgt spid="19"/>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randombar(horizontal)">
                                      <p:cBhvr>
                                        <p:cTn id="6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6" grpId="0" animBg="1"/>
      <p:bldP spid="17" grpId="0" animBg="1"/>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椭圆 66"/>
          <p:cNvSpPr/>
          <p:nvPr/>
        </p:nvSpPr>
        <p:spPr>
          <a:xfrm>
            <a:off x="3217278" y="1705448"/>
            <a:ext cx="2333378" cy="2382330"/>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grpSp>
        <p:nvGrpSpPr>
          <p:cNvPr id="84" name="组合 83"/>
          <p:cNvGrpSpPr/>
          <p:nvPr/>
        </p:nvGrpSpPr>
        <p:grpSpPr>
          <a:xfrm>
            <a:off x="3158620" y="1515946"/>
            <a:ext cx="1060627" cy="1082877"/>
            <a:chOff x="8223541" y="4032225"/>
            <a:chExt cx="2880320" cy="2880320"/>
          </a:xfrm>
        </p:grpSpPr>
        <p:sp>
          <p:nvSpPr>
            <p:cNvPr id="55" name="泪滴形 54"/>
            <p:cNvSpPr/>
            <p:nvPr/>
          </p:nvSpPr>
          <p:spPr>
            <a:xfrm flipV="1">
              <a:off x="8223541" y="4032225"/>
              <a:ext cx="2880320" cy="2880320"/>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59" name="TextBox 58"/>
            <p:cNvSpPr txBox="1"/>
            <p:nvPr/>
          </p:nvSpPr>
          <p:spPr>
            <a:xfrm>
              <a:off x="8907617" y="5149464"/>
              <a:ext cx="1949302" cy="1202219"/>
            </a:xfrm>
            <a:prstGeom prst="rect">
              <a:avLst/>
            </a:prstGeom>
            <a:noFill/>
          </p:spPr>
          <p:txBody>
            <a:bodyPr wrap="square" rtlCol="0">
              <a:spAutoFit/>
            </a:bodyPr>
            <a:lstStyle/>
            <a:p>
              <a:r>
                <a:rPr lang="en-US" altLang="zh-CN" sz="2337" dirty="0">
                  <a:solidFill>
                    <a:schemeClr val="bg1"/>
                  </a:solidFill>
                </a:rPr>
                <a:t>20%</a:t>
              </a:r>
              <a:endParaRPr lang="zh-CN" altLang="en-US" sz="2337" dirty="0">
                <a:solidFill>
                  <a:schemeClr val="bg1"/>
                </a:solidFill>
              </a:endParaRPr>
            </a:p>
          </p:txBody>
        </p:sp>
      </p:grpSp>
      <p:grpSp>
        <p:nvGrpSpPr>
          <p:cNvPr id="81" name="组合 80"/>
          <p:cNvGrpSpPr/>
          <p:nvPr/>
        </p:nvGrpSpPr>
        <p:grpSpPr>
          <a:xfrm>
            <a:off x="4573333" y="1515946"/>
            <a:ext cx="1060627" cy="1082877"/>
            <a:chOff x="12065445" y="4032225"/>
            <a:chExt cx="2880320" cy="2880320"/>
          </a:xfrm>
        </p:grpSpPr>
        <p:sp>
          <p:nvSpPr>
            <p:cNvPr id="56" name="泪滴形 55"/>
            <p:cNvSpPr/>
            <p:nvPr/>
          </p:nvSpPr>
          <p:spPr>
            <a:xfrm flipH="1" flipV="1">
              <a:off x="12065445" y="4032225"/>
              <a:ext cx="2880320" cy="2880320"/>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4" name="TextBox 63"/>
            <p:cNvSpPr txBox="1"/>
            <p:nvPr/>
          </p:nvSpPr>
          <p:spPr>
            <a:xfrm>
              <a:off x="12541500" y="4900656"/>
              <a:ext cx="2196244" cy="1202219"/>
            </a:xfrm>
            <a:prstGeom prst="rect">
              <a:avLst/>
            </a:prstGeom>
            <a:noFill/>
          </p:spPr>
          <p:txBody>
            <a:bodyPr wrap="square" rtlCol="0">
              <a:spAutoFit/>
            </a:bodyPr>
            <a:lstStyle/>
            <a:p>
              <a:r>
                <a:rPr lang="en-US" altLang="zh-CN" sz="2337" dirty="0">
                  <a:solidFill>
                    <a:schemeClr val="bg1"/>
                  </a:solidFill>
                </a:rPr>
                <a:t>10%</a:t>
              </a:r>
              <a:endParaRPr lang="zh-CN" altLang="en-US" sz="2337" dirty="0">
                <a:solidFill>
                  <a:schemeClr val="bg1"/>
                </a:solidFill>
              </a:endParaRPr>
            </a:p>
          </p:txBody>
        </p:sp>
      </p:grpSp>
      <p:grpSp>
        <p:nvGrpSpPr>
          <p:cNvPr id="82" name="组合 81"/>
          <p:cNvGrpSpPr/>
          <p:nvPr/>
        </p:nvGrpSpPr>
        <p:grpSpPr>
          <a:xfrm>
            <a:off x="4573333" y="2972354"/>
            <a:ext cx="1060627" cy="1082877"/>
            <a:chOff x="12065445" y="7906092"/>
            <a:chExt cx="2880320" cy="2880320"/>
          </a:xfrm>
        </p:grpSpPr>
        <p:sp>
          <p:nvSpPr>
            <p:cNvPr id="54" name="泪滴形 53"/>
            <p:cNvSpPr/>
            <p:nvPr/>
          </p:nvSpPr>
          <p:spPr>
            <a:xfrm flipH="1">
              <a:off x="12065445" y="7906092"/>
              <a:ext cx="2880320" cy="2880320"/>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5" name="TextBox 64"/>
            <p:cNvSpPr txBox="1"/>
            <p:nvPr/>
          </p:nvSpPr>
          <p:spPr>
            <a:xfrm>
              <a:off x="12663453" y="8799758"/>
              <a:ext cx="1970020" cy="1202219"/>
            </a:xfrm>
            <a:prstGeom prst="rect">
              <a:avLst/>
            </a:prstGeom>
            <a:noFill/>
          </p:spPr>
          <p:txBody>
            <a:bodyPr wrap="square" rtlCol="0">
              <a:spAutoFit/>
            </a:bodyPr>
            <a:lstStyle/>
            <a:p>
              <a:r>
                <a:rPr lang="en-US" altLang="zh-CN" sz="2337" dirty="0">
                  <a:solidFill>
                    <a:schemeClr val="bg1"/>
                  </a:solidFill>
                </a:rPr>
                <a:t>30%</a:t>
              </a:r>
              <a:endParaRPr lang="zh-CN" altLang="en-US" sz="2337" dirty="0">
                <a:solidFill>
                  <a:schemeClr val="bg1"/>
                </a:solidFill>
              </a:endParaRPr>
            </a:p>
          </p:txBody>
        </p:sp>
      </p:grpSp>
      <p:grpSp>
        <p:nvGrpSpPr>
          <p:cNvPr id="83" name="组合 82"/>
          <p:cNvGrpSpPr/>
          <p:nvPr/>
        </p:nvGrpSpPr>
        <p:grpSpPr>
          <a:xfrm>
            <a:off x="3158620" y="2972354"/>
            <a:ext cx="1060627" cy="1082877"/>
            <a:chOff x="8223541" y="7906092"/>
            <a:chExt cx="2880320" cy="2880320"/>
          </a:xfrm>
        </p:grpSpPr>
        <p:sp>
          <p:nvSpPr>
            <p:cNvPr id="3" name="泪滴形 2"/>
            <p:cNvSpPr/>
            <p:nvPr/>
          </p:nvSpPr>
          <p:spPr>
            <a:xfrm>
              <a:off x="8223541" y="7906092"/>
              <a:ext cx="2880320" cy="2880320"/>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6" name="TextBox 65"/>
            <p:cNvSpPr txBox="1"/>
            <p:nvPr/>
          </p:nvSpPr>
          <p:spPr>
            <a:xfrm>
              <a:off x="8840695" y="8799758"/>
              <a:ext cx="1930151" cy="1202219"/>
            </a:xfrm>
            <a:prstGeom prst="rect">
              <a:avLst/>
            </a:prstGeom>
            <a:noFill/>
          </p:spPr>
          <p:txBody>
            <a:bodyPr wrap="square" rtlCol="0">
              <a:spAutoFit/>
            </a:bodyPr>
            <a:lstStyle/>
            <a:p>
              <a:r>
                <a:rPr lang="en-US" altLang="zh-CN" sz="2337" dirty="0">
                  <a:solidFill>
                    <a:schemeClr val="bg1"/>
                  </a:solidFill>
                </a:rPr>
                <a:t>40%</a:t>
              </a:r>
              <a:endParaRPr lang="zh-CN" altLang="en-US" sz="2337" dirty="0">
                <a:solidFill>
                  <a:schemeClr val="bg1"/>
                </a:solidFill>
              </a:endParaRPr>
            </a:p>
          </p:txBody>
        </p:sp>
      </p:grpSp>
      <p:sp>
        <p:nvSpPr>
          <p:cNvPr id="68" name="椭圆 67"/>
          <p:cNvSpPr/>
          <p:nvPr/>
        </p:nvSpPr>
        <p:spPr>
          <a:xfrm>
            <a:off x="4152612" y="2539202"/>
            <a:ext cx="462710" cy="472417"/>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grpSp>
        <p:nvGrpSpPr>
          <p:cNvPr id="89" name="组合 88"/>
          <p:cNvGrpSpPr/>
          <p:nvPr/>
        </p:nvGrpSpPr>
        <p:grpSpPr>
          <a:xfrm>
            <a:off x="5755568" y="1548165"/>
            <a:ext cx="1733155" cy="2534742"/>
            <a:chOff x="15276015" y="4117927"/>
            <a:chExt cx="4706690" cy="6742101"/>
          </a:xfrm>
        </p:grpSpPr>
        <p:grpSp>
          <p:nvGrpSpPr>
            <p:cNvPr id="85" name="组合 84"/>
            <p:cNvGrpSpPr/>
            <p:nvPr/>
          </p:nvGrpSpPr>
          <p:grpSpPr>
            <a:xfrm>
              <a:off x="15276015" y="4117927"/>
              <a:ext cx="4706690" cy="2020361"/>
              <a:chOff x="15276015" y="4117927"/>
              <a:chExt cx="4706690" cy="2020361"/>
            </a:xfrm>
          </p:grpSpPr>
          <p:sp>
            <p:nvSpPr>
              <p:cNvPr id="70" name="TextBox 69"/>
              <p:cNvSpPr txBox="1"/>
              <p:nvPr/>
            </p:nvSpPr>
            <p:spPr>
              <a:xfrm>
                <a:off x="15276015" y="4117927"/>
                <a:ext cx="1906943" cy="1355884"/>
              </a:xfrm>
              <a:prstGeom prst="rect">
                <a:avLst/>
              </a:prstGeom>
              <a:noFill/>
            </p:spPr>
            <p:txBody>
              <a:bodyPr wrap="square" tIns="0" bIns="0" rtlCol="0" anchor="t">
                <a:spAutoFit/>
              </a:bodyPr>
              <a:lstStyle/>
              <a:p>
                <a:pPr>
                  <a:lnSpc>
                    <a:spcPct val="150000"/>
                  </a:lnSpc>
                </a:pPr>
                <a:r>
                  <a:rPr lang="zh-CN" altLang="en-US" sz="1104" dirty="0">
                    <a:solidFill>
                      <a:schemeClr val="tx1">
                        <a:lumMod val="75000"/>
                        <a:lumOff val="25000"/>
                      </a:schemeClr>
                    </a:solidFill>
                    <a:latin typeface="微软雅黑" pitchFamily="34" charset="-122"/>
                    <a:ea typeface="微软雅黑" pitchFamily="34" charset="-122"/>
                    <a:cs typeface="华文黑体" pitchFamily="2" charset="-122"/>
                  </a:rPr>
                  <a:t>其他成本</a:t>
                </a:r>
              </a:p>
            </p:txBody>
          </p:sp>
          <p:sp>
            <p:nvSpPr>
              <p:cNvPr id="71" name="TextBox 70"/>
              <p:cNvSpPr txBox="1"/>
              <p:nvPr/>
            </p:nvSpPr>
            <p:spPr>
              <a:xfrm>
                <a:off x="15276015" y="4856591"/>
                <a:ext cx="4706690" cy="1281697"/>
              </a:xfrm>
              <a:prstGeom prst="rect">
                <a:avLst/>
              </a:prstGeom>
              <a:noFill/>
            </p:spPr>
            <p:txBody>
              <a:bodyPr wrap="square" rtlCol="0">
                <a:spAutoFit/>
              </a:bodyPr>
              <a:lstStyle/>
              <a:p>
                <a:pPr>
                  <a:lnSpc>
                    <a:spcPct val="130000"/>
                  </a:lnSpc>
                </a:pPr>
                <a:r>
                  <a:rPr lang="zh-CN" altLang="en-US" sz="64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grpSp>
          <p:nvGrpSpPr>
            <p:cNvPr id="86" name="组合 85"/>
            <p:cNvGrpSpPr/>
            <p:nvPr/>
          </p:nvGrpSpPr>
          <p:grpSpPr>
            <a:xfrm>
              <a:off x="15276015" y="8839667"/>
              <a:ext cx="4706690" cy="2020361"/>
              <a:chOff x="15276015" y="8839667"/>
              <a:chExt cx="4706690" cy="2020361"/>
            </a:xfrm>
          </p:grpSpPr>
          <p:sp>
            <p:nvSpPr>
              <p:cNvPr id="72" name="TextBox 71"/>
              <p:cNvSpPr txBox="1"/>
              <p:nvPr/>
            </p:nvSpPr>
            <p:spPr>
              <a:xfrm>
                <a:off x="15276015" y="8839667"/>
                <a:ext cx="1906943" cy="1355884"/>
              </a:xfrm>
              <a:prstGeom prst="rect">
                <a:avLst/>
              </a:prstGeom>
              <a:noFill/>
            </p:spPr>
            <p:txBody>
              <a:bodyPr wrap="square" tIns="0" bIns="0" rtlCol="0" anchor="t">
                <a:spAutoFit/>
              </a:bodyPr>
              <a:lstStyle/>
              <a:p>
                <a:pPr>
                  <a:lnSpc>
                    <a:spcPct val="150000"/>
                  </a:lnSpc>
                </a:pPr>
                <a:r>
                  <a:rPr lang="zh-CN" altLang="en-US" sz="1104" dirty="0">
                    <a:solidFill>
                      <a:schemeClr val="tx1">
                        <a:lumMod val="75000"/>
                        <a:lumOff val="25000"/>
                      </a:schemeClr>
                    </a:solidFill>
                    <a:latin typeface="微软雅黑" pitchFamily="34" charset="-122"/>
                    <a:ea typeface="微软雅黑" pitchFamily="34" charset="-122"/>
                    <a:cs typeface="华文黑体" pitchFamily="2" charset="-122"/>
                  </a:rPr>
                  <a:t>营销成本</a:t>
                </a:r>
              </a:p>
            </p:txBody>
          </p:sp>
          <p:sp>
            <p:nvSpPr>
              <p:cNvPr id="73" name="TextBox 72"/>
              <p:cNvSpPr txBox="1"/>
              <p:nvPr/>
            </p:nvSpPr>
            <p:spPr>
              <a:xfrm>
                <a:off x="15276015" y="9578331"/>
                <a:ext cx="4706690" cy="1281697"/>
              </a:xfrm>
              <a:prstGeom prst="rect">
                <a:avLst/>
              </a:prstGeom>
              <a:noFill/>
            </p:spPr>
            <p:txBody>
              <a:bodyPr wrap="square" rtlCol="0">
                <a:spAutoFit/>
              </a:bodyPr>
              <a:lstStyle/>
              <a:p>
                <a:pPr>
                  <a:lnSpc>
                    <a:spcPct val="130000"/>
                  </a:lnSpc>
                </a:pPr>
                <a:r>
                  <a:rPr lang="zh-CN" altLang="en-US" sz="64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grpSp>
      <p:grpSp>
        <p:nvGrpSpPr>
          <p:cNvPr id="90" name="组合 89"/>
          <p:cNvGrpSpPr/>
          <p:nvPr/>
        </p:nvGrpSpPr>
        <p:grpSpPr>
          <a:xfrm>
            <a:off x="1337090" y="1548166"/>
            <a:ext cx="1624635" cy="2519737"/>
            <a:chOff x="3276849" y="4117927"/>
            <a:chExt cx="4411986" cy="6702186"/>
          </a:xfrm>
        </p:grpSpPr>
        <p:grpSp>
          <p:nvGrpSpPr>
            <p:cNvPr id="87" name="组合 86"/>
            <p:cNvGrpSpPr/>
            <p:nvPr/>
          </p:nvGrpSpPr>
          <p:grpSpPr>
            <a:xfrm>
              <a:off x="3276849" y="4117927"/>
              <a:ext cx="4411986" cy="2020358"/>
              <a:chOff x="3276849" y="4117927"/>
              <a:chExt cx="4411986" cy="2020358"/>
            </a:xfrm>
          </p:grpSpPr>
          <p:sp>
            <p:nvSpPr>
              <p:cNvPr id="46" name="TextBox 45"/>
              <p:cNvSpPr txBox="1"/>
              <p:nvPr/>
            </p:nvSpPr>
            <p:spPr>
              <a:xfrm>
                <a:off x="4852458" y="4117927"/>
                <a:ext cx="2836377" cy="677944"/>
              </a:xfrm>
              <a:prstGeom prst="rect">
                <a:avLst/>
              </a:prstGeom>
              <a:noFill/>
            </p:spPr>
            <p:txBody>
              <a:bodyPr wrap="square" tIns="0" bIns="0" rtlCol="0" anchor="t">
                <a:spAutoFit/>
              </a:bodyPr>
              <a:lstStyle/>
              <a:p>
                <a:pPr algn="r">
                  <a:lnSpc>
                    <a:spcPct val="150000"/>
                  </a:lnSpc>
                </a:pPr>
                <a:r>
                  <a:rPr lang="zh-CN" altLang="en-US" sz="1104" dirty="0">
                    <a:solidFill>
                      <a:schemeClr val="tx1">
                        <a:lumMod val="75000"/>
                        <a:lumOff val="25000"/>
                      </a:schemeClr>
                    </a:solidFill>
                    <a:latin typeface="微软雅黑" pitchFamily="34" charset="-122"/>
                    <a:ea typeface="微软雅黑" pitchFamily="34" charset="-122"/>
                    <a:cs typeface="华文黑体" pitchFamily="2" charset="-122"/>
                  </a:rPr>
                  <a:t>行政成本</a:t>
                </a:r>
              </a:p>
            </p:txBody>
          </p:sp>
          <p:sp>
            <p:nvSpPr>
              <p:cNvPr id="47" name="TextBox 46"/>
              <p:cNvSpPr txBox="1"/>
              <p:nvPr/>
            </p:nvSpPr>
            <p:spPr>
              <a:xfrm>
                <a:off x="3276849" y="4856590"/>
                <a:ext cx="4411986" cy="1281695"/>
              </a:xfrm>
              <a:prstGeom prst="rect">
                <a:avLst/>
              </a:prstGeom>
              <a:noFill/>
            </p:spPr>
            <p:txBody>
              <a:bodyPr wrap="square" rtlCol="0">
                <a:spAutoFit/>
              </a:bodyPr>
              <a:lstStyle/>
              <a:p>
                <a:pPr algn="r">
                  <a:lnSpc>
                    <a:spcPct val="130000"/>
                  </a:lnSpc>
                </a:pPr>
                <a:r>
                  <a:rPr lang="zh-CN" altLang="en-US" sz="64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grpSp>
          <p:nvGrpSpPr>
            <p:cNvPr id="88" name="组合 87"/>
            <p:cNvGrpSpPr/>
            <p:nvPr/>
          </p:nvGrpSpPr>
          <p:grpSpPr>
            <a:xfrm>
              <a:off x="3276849" y="8799755"/>
              <a:ext cx="4411986" cy="2020358"/>
              <a:chOff x="3276849" y="8799755"/>
              <a:chExt cx="4411986" cy="2020358"/>
            </a:xfrm>
          </p:grpSpPr>
          <p:sp>
            <p:nvSpPr>
              <p:cNvPr id="74" name="TextBox 73"/>
              <p:cNvSpPr txBox="1"/>
              <p:nvPr/>
            </p:nvSpPr>
            <p:spPr>
              <a:xfrm>
                <a:off x="4852458" y="8799755"/>
                <a:ext cx="2836377" cy="677944"/>
              </a:xfrm>
              <a:prstGeom prst="rect">
                <a:avLst/>
              </a:prstGeom>
              <a:noFill/>
            </p:spPr>
            <p:txBody>
              <a:bodyPr wrap="square" tIns="0" bIns="0" rtlCol="0" anchor="t">
                <a:spAutoFit/>
              </a:bodyPr>
              <a:lstStyle/>
              <a:p>
                <a:pPr algn="r">
                  <a:lnSpc>
                    <a:spcPct val="150000"/>
                  </a:lnSpc>
                </a:pPr>
                <a:r>
                  <a:rPr lang="zh-CN" altLang="en-US" sz="1104" dirty="0">
                    <a:solidFill>
                      <a:schemeClr val="tx1">
                        <a:lumMod val="75000"/>
                        <a:lumOff val="25000"/>
                      </a:schemeClr>
                    </a:solidFill>
                    <a:latin typeface="微软雅黑" pitchFamily="34" charset="-122"/>
                    <a:ea typeface="微软雅黑" pitchFamily="34" charset="-122"/>
                    <a:cs typeface="华文黑体" pitchFamily="2" charset="-122"/>
                  </a:rPr>
                  <a:t>场地成本</a:t>
                </a:r>
              </a:p>
            </p:txBody>
          </p:sp>
          <p:sp>
            <p:nvSpPr>
              <p:cNvPr id="75" name="TextBox 74"/>
              <p:cNvSpPr txBox="1"/>
              <p:nvPr/>
            </p:nvSpPr>
            <p:spPr>
              <a:xfrm>
                <a:off x="3276849" y="9538418"/>
                <a:ext cx="4411986" cy="1281695"/>
              </a:xfrm>
              <a:prstGeom prst="rect">
                <a:avLst/>
              </a:prstGeom>
              <a:noFill/>
            </p:spPr>
            <p:txBody>
              <a:bodyPr wrap="square" rtlCol="0">
                <a:spAutoFit/>
              </a:bodyPr>
              <a:lstStyle/>
              <a:p>
                <a:pPr algn="r">
                  <a:lnSpc>
                    <a:spcPct val="130000"/>
                  </a:lnSpc>
                </a:pPr>
                <a:r>
                  <a:rPr lang="zh-CN" altLang="en-US" sz="64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grpSp>
    </p:spTree>
    <p:extLst>
      <p:ext uri="{BB962C8B-B14F-4D97-AF65-F5344CB8AC3E}">
        <p14:creationId xmlns:p14="http://schemas.microsoft.com/office/powerpoint/2010/main" val="3591725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par>
                                <p:cTn id="8" presetID="1" presetClass="path" presetSubtype="0" accel="50000" decel="50000" fill="hold" grpId="0" nodeType="withEffect">
                                  <p:stCondLst>
                                    <p:cond delay="0"/>
                                  </p:stCondLst>
                                  <p:childTnLst>
                                    <p:animMotion origin="layout" path="M 0 0 C 0.069 0 0.125 0.056 0.125 0.125 C 0.125 0.194 0.069 0.25 0 0.25 C -0.069 0.25 -0.125 0.194 -0.125 0.125 C -0.125 0.056 -0.069 0 0 0 Z" pathEditMode="relative" ptsTypes="">
                                      <p:cBhvr>
                                        <p:cTn id="9" dur="2000" fill="hold"/>
                                        <p:tgtEl>
                                          <p:spTgt spid="67"/>
                                        </p:tgtEl>
                                        <p:attrNameLst>
                                          <p:attrName>ppt_x</p:attrName>
                                          <p:attrName>ppt_y</p:attrName>
                                        </p:attrNameLst>
                                      </p:cBhvr>
                                    </p:animMotion>
                                  </p:childTnLst>
                                </p:cTn>
                              </p:par>
                              <p:par>
                                <p:cTn id="10" presetID="53" presetClass="entr" presetSubtype="16" fill="hold" grpId="0" nodeType="with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p:cTn id="12" dur="500" fill="hold"/>
                                        <p:tgtEl>
                                          <p:spTgt spid="68"/>
                                        </p:tgtEl>
                                        <p:attrNameLst>
                                          <p:attrName>ppt_w</p:attrName>
                                        </p:attrNameLst>
                                      </p:cBhvr>
                                      <p:tavLst>
                                        <p:tav tm="0">
                                          <p:val>
                                            <p:fltVal val="0"/>
                                          </p:val>
                                        </p:tav>
                                        <p:tav tm="100000">
                                          <p:val>
                                            <p:strVal val="#ppt_w"/>
                                          </p:val>
                                        </p:tav>
                                      </p:tavLst>
                                    </p:anim>
                                    <p:anim calcmode="lin" valueType="num">
                                      <p:cBhvr>
                                        <p:cTn id="13" dur="500" fill="hold"/>
                                        <p:tgtEl>
                                          <p:spTgt spid="68"/>
                                        </p:tgtEl>
                                        <p:attrNameLst>
                                          <p:attrName>ppt_h</p:attrName>
                                        </p:attrNameLst>
                                      </p:cBhvr>
                                      <p:tavLst>
                                        <p:tav tm="0">
                                          <p:val>
                                            <p:fltVal val="0"/>
                                          </p:val>
                                        </p:tav>
                                        <p:tav tm="100000">
                                          <p:val>
                                            <p:strVal val="#ppt_h"/>
                                          </p:val>
                                        </p:tav>
                                      </p:tavLst>
                                    </p:anim>
                                    <p:animEffect transition="in" filter="fade">
                                      <p:cBhvr>
                                        <p:cTn id="14" dur="500"/>
                                        <p:tgtEl>
                                          <p:spTgt spid="68"/>
                                        </p:tgtEl>
                                      </p:cBhvr>
                                    </p:animEffect>
                                  </p:childTnLst>
                                </p:cTn>
                              </p:par>
                            </p:childTnLst>
                          </p:cTn>
                        </p:par>
                        <p:par>
                          <p:cTn id="15" fill="hold">
                            <p:stCondLst>
                              <p:cond delay="2000"/>
                            </p:stCondLst>
                            <p:childTnLst>
                              <p:par>
                                <p:cTn id="16" presetID="53" presetClass="entr" presetSubtype="16" fill="hold" nodeType="afterEffect">
                                  <p:stCondLst>
                                    <p:cond delay="0"/>
                                  </p:stCondLst>
                                  <p:childTnLst>
                                    <p:set>
                                      <p:cBhvr>
                                        <p:cTn id="17" dur="1" fill="hold">
                                          <p:stCondLst>
                                            <p:cond delay="0"/>
                                          </p:stCondLst>
                                        </p:cTn>
                                        <p:tgtEl>
                                          <p:spTgt spid="81"/>
                                        </p:tgtEl>
                                        <p:attrNameLst>
                                          <p:attrName>style.visibility</p:attrName>
                                        </p:attrNameLst>
                                      </p:cBhvr>
                                      <p:to>
                                        <p:strVal val="visible"/>
                                      </p:to>
                                    </p:set>
                                    <p:anim calcmode="lin" valueType="num">
                                      <p:cBhvr>
                                        <p:cTn id="18" dur="500" fill="hold"/>
                                        <p:tgtEl>
                                          <p:spTgt spid="81"/>
                                        </p:tgtEl>
                                        <p:attrNameLst>
                                          <p:attrName>ppt_w</p:attrName>
                                        </p:attrNameLst>
                                      </p:cBhvr>
                                      <p:tavLst>
                                        <p:tav tm="0">
                                          <p:val>
                                            <p:fltVal val="0"/>
                                          </p:val>
                                        </p:tav>
                                        <p:tav tm="100000">
                                          <p:val>
                                            <p:strVal val="#ppt_w"/>
                                          </p:val>
                                        </p:tav>
                                      </p:tavLst>
                                    </p:anim>
                                    <p:anim calcmode="lin" valueType="num">
                                      <p:cBhvr>
                                        <p:cTn id="19" dur="500" fill="hold"/>
                                        <p:tgtEl>
                                          <p:spTgt spid="81"/>
                                        </p:tgtEl>
                                        <p:attrNameLst>
                                          <p:attrName>ppt_h</p:attrName>
                                        </p:attrNameLst>
                                      </p:cBhvr>
                                      <p:tavLst>
                                        <p:tav tm="0">
                                          <p:val>
                                            <p:fltVal val="0"/>
                                          </p:val>
                                        </p:tav>
                                        <p:tav tm="100000">
                                          <p:val>
                                            <p:strVal val="#ppt_h"/>
                                          </p:val>
                                        </p:tav>
                                      </p:tavLst>
                                    </p:anim>
                                    <p:animEffect transition="in" filter="fade">
                                      <p:cBhvr>
                                        <p:cTn id="20" dur="500"/>
                                        <p:tgtEl>
                                          <p:spTgt spid="81"/>
                                        </p:tgtEl>
                                      </p:cBhvr>
                                    </p:animEffect>
                                  </p:childTnLst>
                                </p:cTn>
                              </p:par>
                            </p:childTnLst>
                          </p:cTn>
                        </p:par>
                        <p:par>
                          <p:cTn id="21" fill="hold">
                            <p:stCondLst>
                              <p:cond delay="2500"/>
                            </p:stCondLst>
                            <p:childTnLst>
                              <p:par>
                                <p:cTn id="22" presetID="53" presetClass="entr" presetSubtype="16" fill="hold" nodeType="afterEffect">
                                  <p:stCondLst>
                                    <p:cond delay="0"/>
                                  </p:stCondLst>
                                  <p:childTnLst>
                                    <p:set>
                                      <p:cBhvr>
                                        <p:cTn id="23" dur="1" fill="hold">
                                          <p:stCondLst>
                                            <p:cond delay="0"/>
                                          </p:stCondLst>
                                        </p:cTn>
                                        <p:tgtEl>
                                          <p:spTgt spid="82"/>
                                        </p:tgtEl>
                                        <p:attrNameLst>
                                          <p:attrName>style.visibility</p:attrName>
                                        </p:attrNameLst>
                                      </p:cBhvr>
                                      <p:to>
                                        <p:strVal val="visible"/>
                                      </p:to>
                                    </p:set>
                                    <p:anim calcmode="lin" valueType="num">
                                      <p:cBhvr>
                                        <p:cTn id="24" dur="500" fill="hold"/>
                                        <p:tgtEl>
                                          <p:spTgt spid="82"/>
                                        </p:tgtEl>
                                        <p:attrNameLst>
                                          <p:attrName>ppt_w</p:attrName>
                                        </p:attrNameLst>
                                      </p:cBhvr>
                                      <p:tavLst>
                                        <p:tav tm="0">
                                          <p:val>
                                            <p:fltVal val="0"/>
                                          </p:val>
                                        </p:tav>
                                        <p:tav tm="100000">
                                          <p:val>
                                            <p:strVal val="#ppt_w"/>
                                          </p:val>
                                        </p:tav>
                                      </p:tavLst>
                                    </p:anim>
                                    <p:anim calcmode="lin" valueType="num">
                                      <p:cBhvr>
                                        <p:cTn id="25" dur="500" fill="hold"/>
                                        <p:tgtEl>
                                          <p:spTgt spid="82"/>
                                        </p:tgtEl>
                                        <p:attrNameLst>
                                          <p:attrName>ppt_h</p:attrName>
                                        </p:attrNameLst>
                                      </p:cBhvr>
                                      <p:tavLst>
                                        <p:tav tm="0">
                                          <p:val>
                                            <p:fltVal val="0"/>
                                          </p:val>
                                        </p:tav>
                                        <p:tav tm="100000">
                                          <p:val>
                                            <p:strVal val="#ppt_h"/>
                                          </p:val>
                                        </p:tav>
                                      </p:tavLst>
                                    </p:anim>
                                    <p:animEffect transition="in" filter="fade">
                                      <p:cBhvr>
                                        <p:cTn id="26" dur="500"/>
                                        <p:tgtEl>
                                          <p:spTgt spid="82"/>
                                        </p:tgtEl>
                                      </p:cBhvr>
                                    </p:animEffect>
                                  </p:childTnLst>
                                </p:cTn>
                              </p:par>
                            </p:childTnLst>
                          </p:cTn>
                        </p:par>
                        <p:par>
                          <p:cTn id="27" fill="hold">
                            <p:stCondLst>
                              <p:cond delay="3000"/>
                            </p:stCondLst>
                            <p:childTnLst>
                              <p:par>
                                <p:cTn id="28" presetID="53" presetClass="entr" presetSubtype="16" fill="hold" nodeType="afterEffect">
                                  <p:stCondLst>
                                    <p:cond delay="0"/>
                                  </p:stCondLst>
                                  <p:childTnLst>
                                    <p:set>
                                      <p:cBhvr>
                                        <p:cTn id="29" dur="1" fill="hold">
                                          <p:stCondLst>
                                            <p:cond delay="0"/>
                                          </p:stCondLst>
                                        </p:cTn>
                                        <p:tgtEl>
                                          <p:spTgt spid="83"/>
                                        </p:tgtEl>
                                        <p:attrNameLst>
                                          <p:attrName>style.visibility</p:attrName>
                                        </p:attrNameLst>
                                      </p:cBhvr>
                                      <p:to>
                                        <p:strVal val="visible"/>
                                      </p:to>
                                    </p:set>
                                    <p:anim calcmode="lin" valueType="num">
                                      <p:cBhvr>
                                        <p:cTn id="30" dur="500" fill="hold"/>
                                        <p:tgtEl>
                                          <p:spTgt spid="83"/>
                                        </p:tgtEl>
                                        <p:attrNameLst>
                                          <p:attrName>ppt_w</p:attrName>
                                        </p:attrNameLst>
                                      </p:cBhvr>
                                      <p:tavLst>
                                        <p:tav tm="0">
                                          <p:val>
                                            <p:fltVal val="0"/>
                                          </p:val>
                                        </p:tav>
                                        <p:tav tm="100000">
                                          <p:val>
                                            <p:strVal val="#ppt_w"/>
                                          </p:val>
                                        </p:tav>
                                      </p:tavLst>
                                    </p:anim>
                                    <p:anim calcmode="lin" valueType="num">
                                      <p:cBhvr>
                                        <p:cTn id="31" dur="500" fill="hold"/>
                                        <p:tgtEl>
                                          <p:spTgt spid="83"/>
                                        </p:tgtEl>
                                        <p:attrNameLst>
                                          <p:attrName>ppt_h</p:attrName>
                                        </p:attrNameLst>
                                      </p:cBhvr>
                                      <p:tavLst>
                                        <p:tav tm="0">
                                          <p:val>
                                            <p:fltVal val="0"/>
                                          </p:val>
                                        </p:tav>
                                        <p:tav tm="100000">
                                          <p:val>
                                            <p:strVal val="#ppt_h"/>
                                          </p:val>
                                        </p:tav>
                                      </p:tavLst>
                                    </p:anim>
                                    <p:animEffect transition="in" filter="fade">
                                      <p:cBhvr>
                                        <p:cTn id="32" dur="500"/>
                                        <p:tgtEl>
                                          <p:spTgt spid="83"/>
                                        </p:tgtEl>
                                      </p:cBhvr>
                                    </p:animEffect>
                                  </p:childTnLst>
                                </p:cTn>
                              </p:par>
                            </p:childTnLst>
                          </p:cTn>
                        </p:par>
                        <p:par>
                          <p:cTn id="33" fill="hold">
                            <p:stCondLst>
                              <p:cond delay="3500"/>
                            </p:stCondLst>
                            <p:childTnLst>
                              <p:par>
                                <p:cTn id="34" presetID="53" presetClass="entr" presetSubtype="16" fill="hold" nodeType="afterEffect">
                                  <p:stCondLst>
                                    <p:cond delay="0"/>
                                  </p:stCondLst>
                                  <p:childTnLst>
                                    <p:set>
                                      <p:cBhvr>
                                        <p:cTn id="35" dur="1" fill="hold">
                                          <p:stCondLst>
                                            <p:cond delay="0"/>
                                          </p:stCondLst>
                                        </p:cTn>
                                        <p:tgtEl>
                                          <p:spTgt spid="84"/>
                                        </p:tgtEl>
                                        <p:attrNameLst>
                                          <p:attrName>style.visibility</p:attrName>
                                        </p:attrNameLst>
                                      </p:cBhvr>
                                      <p:to>
                                        <p:strVal val="visible"/>
                                      </p:to>
                                    </p:set>
                                    <p:anim calcmode="lin" valueType="num">
                                      <p:cBhvr>
                                        <p:cTn id="36" dur="500" fill="hold"/>
                                        <p:tgtEl>
                                          <p:spTgt spid="84"/>
                                        </p:tgtEl>
                                        <p:attrNameLst>
                                          <p:attrName>ppt_w</p:attrName>
                                        </p:attrNameLst>
                                      </p:cBhvr>
                                      <p:tavLst>
                                        <p:tav tm="0">
                                          <p:val>
                                            <p:fltVal val="0"/>
                                          </p:val>
                                        </p:tav>
                                        <p:tav tm="100000">
                                          <p:val>
                                            <p:strVal val="#ppt_w"/>
                                          </p:val>
                                        </p:tav>
                                      </p:tavLst>
                                    </p:anim>
                                    <p:anim calcmode="lin" valueType="num">
                                      <p:cBhvr>
                                        <p:cTn id="37" dur="500" fill="hold"/>
                                        <p:tgtEl>
                                          <p:spTgt spid="84"/>
                                        </p:tgtEl>
                                        <p:attrNameLst>
                                          <p:attrName>ppt_h</p:attrName>
                                        </p:attrNameLst>
                                      </p:cBhvr>
                                      <p:tavLst>
                                        <p:tav tm="0">
                                          <p:val>
                                            <p:fltVal val="0"/>
                                          </p:val>
                                        </p:tav>
                                        <p:tav tm="100000">
                                          <p:val>
                                            <p:strVal val="#ppt_h"/>
                                          </p:val>
                                        </p:tav>
                                      </p:tavLst>
                                    </p:anim>
                                    <p:animEffect transition="in" filter="fade">
                                      <p:cBhvr>
                                        <p:cTn id="38" dur="500"/>
                                        <p:tgtEl>
                                          <p:spTgt spid="84"/>
                                        </p:tgtEl>
                                      </p:cBhvr>
                                    </p:animEffect>
                                  </p:childTnLst>
                                </p:cTn>
                              </p:par>
                            </p:childTnLst>
                          </p:cTn>
                        </p:par>
                        <p:par>
                          <p:cTn id="39" fill="hold">
                            <p:stCondLst>
                              <p:cond delay="4000"/>
                            </p:stCondLst>
                            <p:childTnLst>
                              <p:par>
                                <p:cTn id="40" presetID="2" presetClass="entr" presetSubtype="2" fill="hold" nodeType="afterEffect">
                                  <p:stCondLst>
                                    <p:cond delay="0"/>
                                  </p:stCondLst>
                                  <p:childTnLst>
                                    <p:set>
                                      <p:cBhvr>
                                        <p:cTn id="41" dur="1" fill="hold">
                                          <p:stCondLst>
                                            <p:cond delay="0"/>
                                          </p:stCondLst>
                                        </p:cTn>
                                        <p:tgtEl>
                                          <p:spTgt spid="89"/>
                                        </p:tgtEl>
                                        <p:attrNameLst>
                                          <p:attrName>style.visibility</p:attrName>
                                        </p:attrNameLst>
                                      </p:cBhvr>
                                      <p:to>
                                        <p:strVal val="visible"/>
                                      </p:to>
                                    </p:set>
                                    <p:anim calcmode="lin" valueType="num">
                                      <p:cBhvr additive="base">
                                        <p:cTn id="42" dur="500" fill="hold"/>
                                        <p:tgtEl>
                                          <p:spTgt spid="89"/>
                                        </p:tgtEl>
                                        <p:attrNameLst>
                                          <p:attrName>ppt_x</p:attrName>
                                        </p:attrNameLst>
                                      </p:cBhvr>
                                      <p:tavLst>
                                        <p:tav tm="0">
                                          <p:val>
                                            <p:strVal val="1+#ppt_w/2"/>
                                          </p:val>
                                        </p:tav>
                                        <p:tav tm="100000">
                                          <p:val>
                                            <p:strVal val="#ppt_x"/>
                                          </p:val>
                                        </p:tav>
                                      </p:tavLst>
                                    </p:anim>
                                    <p:anim calcmode="lin" valueType="num">
                                      <p:cBhvr additive="base">
                                        <p:cTn id="43" dur="500" fill="hold"/>
                                        <p:tgtEl>
                                          <p:spTgt spid="89"/>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90"/>
                                        </p:tgtEl>
                                        <p:attrNameLst>
                                          <p:attrName>style.visibility</p:attrName>
                                        </p:attrNameLst>
                                      </p:cBhvr>
                                      <p:to>
                                        <p:strVal val="visible"/>
                                      </p:to>
                                    </p:set>
                                    <p:anim calcmode="lin" valueType="num">
                                      <p:cBhvr additive="base">
                                        <p:cTn id="46" dur="500" fill="hold"/>
                                        <p:tgtEl>
                                          <p:spTgt spid="90"/>
                                        </p:tgtEl>
                                        <p:attrNameLst>
                                          <p:attrName>ppt_x</p:attrName>
                                        </p:attrNameLst>
                                      </p:cBhvr>
                                      <p:tavLst>
                                        <p:tav tm="0">
                                          <p:val>
                                            <p:strVal val="0-#ppt_w/2"/>
                                          </p:val>
                                        </p:tav>
                                        <p:tav tm="100000">
                                          <p:val>
                                            <p:strVal val="#ppt_x"/>
                                          </p:val>
                                        </p:tav>
                                      </p:tavLst>
                                    </p:anim>
                                    <p:anim calcmode="lin" valueType="num">
                                      <p:cBhvr additive="base">
                                        <p:cTn id="47" dur="5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7" grpId="1" animBg="1"/>
      <p:bldP spid="6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6" name="心形 5"/>
          <p:cNvSpPr/>
          <p:nvPr/>
        </p:nvSpPr>
        <p:spPr>
          <a:xfrm>
            <a:off x="3594100" y="1219199"/>
            <a:ext cx="1333500" cy="1224197"/>
          </a:xfrm>
          <a:prstGeom prst="hear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t>02</a:t>
            </a:r>
            <a:endParaRPr lang="zh-CN" altLang="en-US" sz="4400" b="1" dirty="0"/>
          </a:p>
        </p:txBody>
      </p:sp>
      <p:grpSp>
        <p:nvGrpSpPr>
          <p:cNvPr id="22" name="组合 21"/>
          <p:cNvGrpSpPr/>
          <p:nvPr/>
        </p:nvGrpSpPr>
        <p:grpSpPr>
          <a:xfrm>
            <a:off x="2063750" y="2571234"/>
            <a:ext cx="4801314" cy="984885"/>
            <a:chOff x="2598618" y="640834"/>
            <a:chExt cx="4801314" cy="984885"/>
          </a:xfrm>
        </p:grpSpPr>
        <p:sp>
          <p:nvSpPr>
            <p:cNvPr id="11" name="文本框 10"/>
            <p:cNvSpPr txBox="1"/>
            <p:nvPr/>
          </p:nvSpPr>
          <p:spPr>
            <a:xfrm>
              <a:off x="2598618" y="640834"/>
              <a:ext cx="4801314" cy="646331"/>
            </a:xfrm>
            <a:prstGeom prst="rect">
              <a:avLst/>
            </a:prstGeom>
            <a:noFill/>
          </p:spPr>
          <p:txBody>
            <a:bodyPr wrap="none" rtlCol="0">
              <a:spAutoFit/>
            </a:bodyPr>
            <a:lstStyle/>
            <a:p>
              <a:r>
                <a:rPr lang="zh-CN" altLang="en-US" sz="3600" b="1" dirty="0" smtClean="0">
                  <a:latin typeface="微软雅黑" panose="020B0503020204020204" pitchFamily="34" charset="-122"/>
                  <a:ea typeface="微软雅黑" panose="020B0503020204020204" pitchFamily="34" charset="-122"/>
                </a:rPr>
                <a:t>单击此处添加文字标题</a:t>
              </a:r>
              <a:endParaRPr lang="zh-CN" altLang="en-US" sz="3600" b="1"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3746579" y="1287165"/>
              <a:ext cx="2236510" cy="338554"/>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单击此处添加文字标题</a:t>
              </a:r>
              <a:endParaRPr lang="zh-CN" altLang="en-US" sz="16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921066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750" fill="hold"/>
                                        <p:tgtEl>
                                          <p:spTgt spid="22"/>
                                        </p:tgtEl>
                                        <p:attrNameLst>
                                          <p:attrName>ppt_x</p:attrName>
                                        </p:attrNameLst>
                                      </p:cBhvr>
                                      <p:tavLst>
                                        <p:tav tm="0">
                                          <p:val>
                                            <p:strVal val="#ppt_x"/>
                                          </p:val>
                                        </p:tav>
                                        <p:tav tm="100000">
                                          <p:val>
                                            <p:strVal val="#ppt_x"/>
                                          </p:val>
                                        </p:tav>
                                      </p:tavLst>
                                    </p:anim>
                                    <p:anim calcmode="lin" valueType="num">
                                      <p:cBhvr additive="base">
                                        <p:cTn id="14" dur="7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4"/>
</p:tagLst>
</file>

<file path=ppt/tags/tag2.xml><?xml version="1.0" encoding="utf-8"?>
<p:tagLst xmlns:a="http://schemas.openxmlformats.org/drawingml/2006/main" xmlns:r="http://schemas.openxmlformats.org/officeDocument/2006/relationships" xmlns:p="http://schemas.openxmlformats.org/presentationml/2006/main">
  <p:tag name="TIMING" val="|0.3"/>
</p:tagLst>
</file>

<file path=ppt/tags/tag3.xml><?xml version="1.0" encoding="utf-8"?>
<p:tagLst xmlns:a="http://schemas.openxmlformats.org/drawingml/2006/main" xmlns:r="http://schemas.openxmlformats.org/officeDocument/2006/relationships" xmlns:p="http://schemas.openxmlformats.org/presentationml/2006/main">
  <p:tag name="TIMING" val="|0.2"/>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TotalTime>
  <Words>3725</Words>
  <Application>Microsoft Office PowerPoint</Application>
  <PresentationFormat>全屏显示(16:9)</PresentationFormat>
  <Paragraphs>331</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爱心公益</dc:title>
  <dc:creator>第一PPT</dc:creator>
  <cp:keywords>www.1ppt.com</cp:keywords>
  <cp:lastModifiedBy>Windows User</cp:lastModifiedBy>
  <cp:revision>4</cp:revision>
  <dcterms:created xsi:type="dcterms:W3CDTF">2016-12-17T10:29:14Z</dcterms:created>
  <dcterms:modified xsi:type="dcterms:W3CDTF">2018-11-22T13:56:48Z</dcterms:modified>
</cp:coreProperties>
</file>