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0" r:id="rId2"/>
  </p:sldMasterIdLst>
  <p:notesMasterIdLst>
    <p:notesMasterId r:id="rId26"/>
  </p:notesMasterIdLst>
  <p:handoutMasterIdLst>
    <p:handoutMasterId r:id="rId27"/>
  </p:handoutMasterIdLst>
  <p:sldIdLst>
    <p:sldId id="3230" r:id="rId3"/>
    <p:sldId id="3231" r:id="rId4"/>
    <p:sldId id="3232" r:id="rId5"/>
    <p:sldId id="3177" r:id="rId6"/>
    <p:sldId id="3173" r:id="rId7"/>
    <p:sldId id="3180" r:id="rId8"/>
    <p:sldId id="3169" r:id="rId9"/>
    <p:sldId id="3233" r:id="rId10"/>
    <p:sldId id="3179" r:id="rId11"/>
    <p:sldId id="3175" r:id="rId12"/>
    <p:sldId id="3149" r:id="rId13"/>
    <p:sldId id="3168" r:id="rId14"/>
    <p:sldId id="3234" r:id="rId15"/>
    <p:sldId id="3181" r:id="rId16"/>
    <p:sldId id="3172" r:id="rId17"/>
    <p:sldId id="3176" r:id="rId18"/>
    <p:sldId id="3171" r:id="rId19"/>
    <p:sldId id="3235" r:id="rId20"/>
    <p:sldId id="3178" r:id="rId21"/>
    <p:sldId id="3174" r:id="rId22"/>
    <p:sldId id="3170" r:id="rId23"/>
    <p:sldId id="3236" r:id="rId24"/>
    <p:sldId id="323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E657"/>
    <a:srgbClr val="79C7DE"/>
    <a:srgbClr val="889EB6"/>
    <a:srgbClr val="004236"/>
    <a:srgbClr val="169274"/>
    <a:srgbClr val="60AEA9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2986" autoAdjust="0"/>
  </p:normalViewPr>
  <p:slideViewPr>
    <p:cSldViewPr>
      <p:cViewPr>
        <p:scale>
          <a:sx n="50" d="100"/>
          <a:sy n="50" d="100"/>
        </p:scale>
        <p:origin x="-40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779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8478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8688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8470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1121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7759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6240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361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479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4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968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115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6355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621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3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169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790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296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942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402B-9921-40FA-8360-13107767672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783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5174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2018/11/22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162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552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133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744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937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97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9" r:id="rId3"/>
    <p:sldLayoutId id="2147483978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3411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solidFill>
            <a:schemeClr val="accent2">
              <a:alpha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>
              <a:solidFill>
                <a:prstClr val="white"/>
              </a:solidFill>
              <a:ea typeface="微软雅黑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2217467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3684859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5152251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6619642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8087034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9554427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238974" y="3457986"/>
            <a:ext cx="8380805" cy="351956"/>
            <a:chOff x="2002264" y="3469364"/>
            <a:chExt cx="8187473" cy="333725"/>
          </a:xfrm>
        </p:grpSpPr>
        <p:sp>
          <p:nvSpPr>
            <p:cNvPr id="12" name="矩形 17"/>
            <p:cNvSpPr>
              <a:spLocks noChangeArrowheads="1"/>
            </p:cNvSpPr>
            <p:nvPr/>
          </p:nvSpPr>
          <p:spPr bwMode="auto">
            <a:xfrm>
              <a:off x="3898035" y="3469364"/>
              <a:ext cx="4395930" cy="33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r>
                <a:rPr lang="en-US" altLang="zh-CN" sz="1687" dirty="0">
                  <a:solidFill>
                    <a:prstClr val="white"/>
                  </a:solidFill>
                  <a:latin typeface="ITC Avant Garde Std Bk" panose="020B0502020202020204" pitchFamily="34" charset="0"/>
                </a:rPr>
                <a:t>Business report template</a:t>
              </a:r>
              <a:endParaRPr lang="zh-CN" altLang="en-US" sz="1687" dirty="0">
                <a:solidFill>
                  <a:prstClr val="white"/>
                </a:solidFill>
                <a:latin typeface="ITC Avant Garde Std Bk" panose="020B0502020202020204" pitchFamily="34" charset="0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 bwMode="auto">
            <a:xfrm>
              <a:off x="2002264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5" name="直接连接符 14"/>
            <p:cNvCxnSpPr/>
            <p:nvPr/>
          </p:nvCxnSpPr>
          <p:spPr bwMode="auto">
            <a:xfrm>
              <a:off x="8420138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</p:cxnSp>
      </p:grpSp>
      <p:sp>
        <p:nvSpPr>
          <p:cNvPr id="16" name="圆角矩形 15"/>
          <p:cNvSpPr/>
          <p:nvPr/>
        </p:nvSpPr>
        <p:spPr>
          <a:xfrm>
            <a:off x="5378847" y="4205317"/>
            <a:ext cx="2101056" cy="421977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8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87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87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8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363707" y="1895152"/>
            <a:ext cx="8131339" cy="103720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di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640" b="1" dirty="0" smtClean="0">
                <a:solidFill>
                  <a:prstClr val="white"/>
                </a:solidFill>
                <a:latin typeface="微软雅黑"/>
                <a:ea typeface="微软雅黑"/>
                <a:cs typeface="+mn-ea"/>
              </a:rPr>
              <a:t>创业融资计划</a:t>
            </a:r>
            <a:endParaRPr lang="zh-CN" altLang="en-US" sz="4640" b="1" dirty="0">
              <a:solidFill>
                <a:prstClr val="white"/>
              </a:solidFill>
              <a:latin typeface="微软雅黑"/>
              <a:ea typeface="微软雅黑"/>
              <a:cs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90377" y="5145370"/>
            <a:ext cx="5077998" cy="792782"/>
            <a:chOff x="3890377" y="5145370"/>
            <a:chExt cx="5077998" cy="792782"/>
          </a:xfrm>
        </p:grpSpPr>
        <p:grpSp>
          <p:nvGrpSpPr>
            <p:cNvPr id="47" name="组合 46"/>
            <p:cNvGrpSpPr/>
            <p:nvPr/>
          </p:nvGrpSpPr>
          <p:grpSpPr>
            <a:xfrm>
              <a:off x="3890377" y="5145370"/>
              <a:ext cx="5077998" cy="792782"/>
              <a:chOff x="3233661" y="4925602"/>
              <a:chExt cx="5192094" cy="810594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3233661" y="4925602"/>
                <a:ext cx="810594" cy="810594"/>
              </a:xfrm>
              <a:prstGeom prst="ellipse">
                <a:avLst/>
              </a:prstGeom>
              <a:solidFill>
                <a:schemeClr val="accent2"/>
              </a:solidFill>
              <a:ln w="44450">
                <a:solidFill>
                  <a:schemeClr val="bg1"/>
                </a:solidFill>
              </a:ln>
              <a:effectLst>
                <a:outerShdw blurRad="889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4694161" y="4925602"/>
                <a:ext cx="810594" cy="810594"/>
              </a:xfrm>
              <a:prstGeom prst="ellipse">
                <a:avLst/>
              </a:prstGeom>
              <a:solidFill>
                <a:schemeClr val="accent3"/>
              </a:solidFill>
              <a:ln w="44450">
                <a:solidFill>
                  <a:schemeClr val="bg1"/>
                </a:solidFill>
              </a:ln>
              <a:effectLst>
                <a:outerShdw blurRad="889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6154661" y="4925602"/>
                <a:ext cx="810594" cy="810594"/>
              </a:xfrm>
              <a:prstGeom prst="ellipse">
                <a:avLst/>
              </a:prstGeom>
              <a:solidFill>
                <a:schemeClr val="accent4"/>
              </a:solidFill>
              <a:ln w="44450">
                <a:solidFill>
                  <a:schemeClr val="bg1"/>
                </a:solidFill>
              </a:ln>
              <a:effectLst>
                <a:outerShdw blurRad="889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7615161" y="4925602"/>
                <a:ext cx="810594" cy="810594"/>
              </a:xfrm>
              <a:prstGeom prst="ellipse">
                <a:avLst/>
              </a:prstGeom>
              <a:solidFill>
                <a:schemeClr val="accent5"/>
              </a:solidFill>
              <a:ln w="44450">
                <a:solidFill>
                  <a:schemeClr val="bg1"/>
                </a:solidFill>
              </a:ln>
              <a:effectLst>
                <a:outerShdw blurRad="889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4110499" y="5340747"/>
              <a:ext cx="380423" cy="382997"/>
              <a:chOff x="5042691" y="2273920"/>
              <a:chExt cx="702937" cy="707692"/>
            </a:xfrm>
            <a:solidFill>
              <a:schemeClr val="bg1"/>
            </a:solidFill>
          </p:grpSpPr>
          <p:sp>
            <p:nvSpPr>
              <p:cNvPr id="49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13"/>
              <p:cNvSpPr>
                <a:spLocks noEditPoints="1"/>
              </p:cNvSpPr>
              <p:nvPr/>
            </p:nvSpPr>
            <p:spPr bwMode="auto">
              <a:xfrm>
                <a:off x="5042691" y="2273920"/>
                <a:ext cx="529214" cy="655758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5535281" y="5390078"/>
              <a:ext cx="397129" cy="337909"/>
              <a:chOff x="7909299" y="3772690"/>
              <a:chExt cx="667095" cy="567616"/>
            </a:xfrm>
            <a:solidFill>
              <a:schemeClr val="bg1"/>
            </a:solidFill>
          </p:grpSpPr>
          <p:sp>
            <p:nvSpPr>
              <p:cNvPr id="52" name="Freeform 16"/>
              <p:cNvSpPr>
                <a:spLocks noEditPoints="1"/>
              </p:cNvSpPr>
              <p:nvPr/>
            </p:nvSpPr>
            <p:spPr bwMode="auto">
              <a:xfrm>
                <a:off x="7909299" y="3772690"/>
                <a:ext cx="623207" cy="567616"/>
              </a:xfrm>
              <a:custGeom>
                <a:avLst/>
                <a:gdLst>
                  <a:gd name="T0" fmla="*/ 499 w 721"/>
                  <a:gd name="T1" fmla="*/ 196 h 657"/>
                  <a:gd name="T2" fmla="*/ 637 w 721"/>
                  <a:gd name="T3" fmla="*/ 322 h 657"/>
                  <a:gd name="T4" fmla="*/ 646 w 721"/>
                  <a:gd name="T5" fmla="*/ 329 h 657"/>
                  <a:gd name="T6" fmla="*/ 672 w 721"/>
                  <a:gd name="T7" fmla="*/ 353 h 657"/>
                  <a:gd name="T8" fmla="*/ 686 w 721"/>
                  <a:gd name="T9" fmla="*/ 367 h 657"/>
                  <a:gd name="T10" fmla="*/ 669 w 721"/>
                  <a:gd name="T11" fmla="*/ 472 h 657"/>
                  <a:gd name="T12" fmla="*/ 611 w 721"/>
                  <a:gd name="T13" fmla="*/ 550 h 657"/>
                  <a:gd name="T14" fmla="*/ 539 w 721"/>
                  <a:gd name="T15" fmla="*/ 598 h 657"/>
                  <a:gd name="T16" fmla="*/ 439 w 721"/>
                  <a:gd name="T17" fmla="*/ 633 h 657"/>
                  <a:gd name="T18" fmla="*/ 433 w 721"/>
                  <a:gd name="T19" fmla="*/ 629 h 657"/>
                  <a:gd name="T20" fmla="*/ 449 w 721"/>
                  <a:gd name="T21" fmla="*/ 594 h 657"/>
                  <a:gd name="T22" fmla="*/ 481 w 721"/>
                  <a:gd name="T23" fmla="*/ 606 h 657"/>
                  <a:gd name="T24" fmla="*/ 501 w 721"/>
                  <a:gd name="T25" fmla="*/ 591 h 657"/>
                  <a:gd name="T26" fmla="*/ 501 w 721"/>
                  <a:gd name="T27" fmla="*/ 577 h 657"/>
                  <a:gd name="T28" fmla="*/ 452 w 721"/>
                  <a:gd name="T29" fmla="*/ 538 h 657"/>
                  <a:gd name="T30" fmla="*/ 449 w 721"/>
                  <a:gd name="T31" fmla="*/ 511 h 657"/>
                  <a:gd name="T32" fmla="*/ 475 w 721"/>
                  <a:gd name="T33" fmla="*/ 508 h 657"/>
                  <a:gd name="T34" fmla="*/ 530 w 721"/>
                  <a:gd name="T35" fmla="*/ 551 h 657"/>
                  <a:gd name="T36" fmla="*/ 567 w 721"/>
                  <a:gd name="T37" fmla="*/ 557 h 657"/>
                  <a:gd name="T38" fmla="*/ 572 w 721"/>
                  <a:gd name="T39" fmla="*/ 549 h 657"/>
                  <a:gd name="T40" fmla="*/ 570 w 721"/>
                  <a:gd name="T41" fmla="*/ 532 h 657"/>
                  <a:gd name="T42" fmla="*/ 506 w 721"/>
                  <a:gd name="T43" fmla="*/ 481 h 657"/>
                  <a:gd name="T44" fmla="*/ 503 w 721"/>
                  <a:gd name="T45" fmla="*/ 455 h 657"/>
                  <a:gd name="T46" fmla="*/ 529 w 721"/>
                  <a:gd name="T47" fmla="*/ 451 h 657"/>
                  <a:gd name="T48" fmla="*/ 596 w 721"/>
                  <a:gd name="T49" fmla="*/ 504 h 657"/>
                  <a:gd name="T50" fmla="*/ 598 w 721"/>
                  <a:gd name="T51" fmla="*/ 505 h 657"/>
                  <a:gd name="T52" fmla="*/ 620 w 721"/>
                  <a:gd name="T53" fmla="*/ 467 h 657"/>
                  <a:gd name="T54" fmla="*/ 549 w 721"/>
                  <a:gd name="T55" fmla="*/ 414 h 657"/>
                  <a:gd name="T56" fmla="*/ 546 w 721"/>
                  <a:gd name="T57" fmla="*/ 388 h 657"/>
                  <a:gd name="T58" fmla="*/ 572 w 721"/>
                  <a:gd name="T59" fmla="*/ 384 h 657"/>
                  <a:gd name="T60" fmla="*/ 642 w 721"/>
                  <a:gd name="T61" fmla="*/ 437 h 657"/>
                  <a:gd name="T62" fmla="*/ 663 w 721"/>
                  <a:gd name="T63" fmla="*/ 429 h 657"/>
                  <a:gd name="T64" fmla="*/ 659 w 721"/>
                  <a:gd name="T65" fmla="*/ 394 h 657"/>
                  <a:gd name="T66" fmla="*/ 645 w 721"/>
                  <a:gd name="T67" fmla="*/ 379 h 657"/>
                  <a:gd name="T68" fmla="*/ 457 w 721"/>
                  <a:gd name="T69" fmla="*/ 209 h 657"/>
                  <a:gd name="T70" fmla="*/ 462 w 721"/>
                  <a:gd name="T71" fmla="*/ 198 h 657"/>
                  <a:gd name="T72" fmla="*/ 496 w 721"/>
                  <a:gd name="T73" fmla="*/ 196 h 657"/>
                  <a:gd name="T74" fmla="*/ 499 w 721"/>
                  <a:gd name="T75" fmla="*/ 196 h 657"/>
                  <a:gd name="T76" fmla="*/ 86 w 721"/>
                  <a:gd name="T77" fmla="*/ 355 h 657"/>
                  <a:gd name="T78" fmla="*/ 59 w 721"/>
                  <a:gd name="T79" fmla="*/ 262 h 657"/>
                  <a:gd name="T80" fmla="*/ 35 w 721"/>
                  <a:gd name="T81" fmla="*/ 239 h 657"/>
                  <a:gd name="T82" fmla="*/ 0 w 721"/>
                  <a:gd name="T83" fmla="*/ 176 h 657"/>
                  <a:gd name="T84" fmla="*/ 16 w 721"/>
                  <a:gd name="T85" fmla="*/ 135 h 657"/>
                  <a:gd name="T86" fmla="*/ 116 w 721"/>
                  <a:gd name="T87" fmla="*/ 27 h 657"/>
                  <a:gd name="T88" fmla="*/ 199 w 721"/>
                  <a:gd name="T89" fmla="*/ 20 h 657"/>
                  <a:gd name="T90" fmla="*/ 242 w 721"/>
                  <a:gd name="T91" fmla="*/ 46 h 657"/>
                  <a:gd name="T92" fmla="*/ 254 w 721"/>
                  <a:gd name="T93" fmla="*/ 50 h 657"/>
                  <a:gd name="T94" fmla="*/ 350 w 721"/>
                  <a:gd name="T95" fmla="*/ 33 h 657"/>
                  <a:gd name="T96" fmla="*/ 284 w 721"/>
                  <a:gd name="T97" fmla="*/ 82 h 657"/>
                  <a:gd name="T98" fmla="*/ 260 w 721"/>
                  <a:gd name="T99" fmla="*/ 87 h 657"/>
                  <a:gd name="T100" fmla="*/ 195 w 721"/>
                  <a:gd name="T101" fmla="*/ 64 h 657"/>
                  <a:gd name="T102" fmla="*/ 176 w 721"/>
                  <a:gd name="T103" fmla="*/ 50 h 657"/>
                  <a:gd name="T104" fmla="*/ 144 w 721"/>
                  <a:gd name="T105" fmla="*/ 53 h 657"/>
                  <a:gd name="T106" fmla="*/ 44 w 721"/>
                  <a:gd name="T107" fmla="*/ 161 h 657"/>
                  <a:gd name="T108" fmla="*/ 44 w 721"/>
                  <a:gd name="T109" fmla="*/ 193 h 657"/>
                  <a:gd name="T110" fmla="*/ 69 w 721"/>
                  <a:gd name="T111" fmla="*/ 220 h 657"/>
                  <a:gd name="T112" fmla="*/ 97 w 721"/>
                  <a:gd name="T113" fmla="*/ 257 h 657"/>
                  <a:gd name="T114" fmla="*/ 115 w 721"/>
                  <a:gd name="T115" fmla="*/ 330 h 657"/>
                  <a:gd name="T116" fmla="*/ 86 w 721"/>
                  <a:gd name="T117" fmla="*/ 355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21" h="657">
                    <a:moveTo>
                      <a:pt x="499" y="196"/>
                    </a:moveTo>
                    <a:cubicBezTo>
                      <a:pt x="545" y="237"/>
                      <a:pt x="592" y="279"/>
                      <a:pt x="637" y="322"/>
                    </a:cubicBezTo>
                    <a:cubicBezTo>
                      <a:pt x="640" y="325"/>
                      <a:pt x="643" y="327"/>
                      <a:pt x="646" y="329"/>
                    </a:cubicBezTo>
                    <a:cubicBezTo>
                      <a:pt x="672" y="353"/>
                      <a:pt x="672" y="353"/>
                      <a:pt x="672" y="353"/>
                    </a:cubicBezTo>
                    <a:cubicBezTo>
                      <a:pt x="686" y="367"/>
                      <a:pt x="686" y="367"/>
                      <a:pt x="686" y="367"/>
                    </a:cubicBezTo>
                    <a:cubicBezTo>
                      <a:pt x="721" y="403"/>
                      <a:pt x="707" y="456"/>
                      <a:pt x="669" y="472"/>
                    </a:cubicBezTo>
                    <a:cubicBezTo>
                      <a:pt x="685" y="513"/>
                      <a:pt x="652" y="552"/>
                      <a:pt x="611" y="550"/>
                    </a:cubicBezTo>
                    <a:cubicBezTo>
                      <a:pt x="606" y="584"/>
                      <a:pt x="574" y="607"/>
                      <a:pt x="539" y="598"/>
                    </a:cubicBezTo>
                    <a:cubicBezTo>
                      <a:pt x="529" y="641"/>
                      <a:pt x="479" y="657"/>
                      <a:pt x="439" y="633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41" y="619"/>
                      <a:pt x="446" y="607"/>
                      <a:pt x="449" y="594"/>
                    </a:cubicBezTo>
                    <a:cubicBezTo>
                      <a:pt x="460" y="601"/>
                      <a:pt x="468" y="607"/>
                      <a:pt x="481" y="606"/>
                    </a:cubicBezTo>
                    <a:cubicBezTo>
                      <a:pt x="490" y="605"/>
                      <a:pt x="499" y="600"/>
                      <a:pt x="501" y="591"/>
                    </a:cubicBezTo>
                    <a:cubicBezTo>
                      <a:pt x="502" y="587"/>
                      <a:pt x="502" y="583"/>
                      <a:pt x="501" y="577"/>
                    </a:cubicBezTo>
                    <a:cubicBezTo>
                      <a:pt x="452" y="538"/>
                      <a:pt x="452" y="538"/>
                      <a:pt x="452" y="538"/>
                    </a:cubicBezTo>
                    <a:cubicBezTo>
                      <a:pt x="444" y="531"/>
                      <a:pt x="442" y="519"/>
                      <a:pt x="449" y="511"/>
                    </a:cubicBezTo>
                    <a:cubicBezTo>
                      <a:pt x="455" y="503"/>
                      <a:pt x="467" y="502"/>
                      <a:pt x="475" y="508"/>
                    </a:cubicBezTo>
                    <a:cubicBezTo>
                      <a:pt x="530" y="551"/>
                      <a:pt x="530" y="551"/>
                      <a:pt x="530" y="551"/>
                    </a:cubicBezTo>
                    <a:cubicBezTo>
                      <a:pt x="543" y="562"/>
                      <a:pt x="556" y="566"/>
                      <a:pt x="567" y="557"/>
                    </a:cubicBezTo>
                    <a:cubicBezTo>
                      <a:pt x="569" y="555"/>
                      <a:pt x="571" y="552"/>
                      <a:pt x="572" y="549"/>
                    </a:cubicBezTo>
                    <a:cubicBezTo>
                      <a:pt x="574" y="544"/>
                      <a:pt x="576" y="536"/>
                      <a:pt x="570" y="532"/>
                    </a:cubicBezTo>
                    <a:cubicBezTo>
                      <a:pt x="506" y="481"/>
                      <a:pt x="506" y="481"/>
                      <a:pt x="506" y="481"/>
                    </a:cubicBezTo>
                    <a:cubicBezTo>
                      <a:pt x="498" y="475"/>
                      <a:pt x="496" y="463"/>
                      <a:pt x="503" y="455"/>
                    </a:cubicBezTo>
                    <a:cubicBezTo>
                      <a:pt x="509" y="446"/>
                      <a:pt x="521" y="445"/>
                      <a:pt x="529" y="451"/>
                    </a:cubicBezTo>
                    <a:cubicBezTo>
                      <a:pt x="596" y="504"/>
                      <a:pt x="596" y="504"/>
                      <a:pt x="596" y="504"/>
                    </a:cubicBezTo>
                    <a:cubicBezTo>
                      <a:pt x="597" y="504"/>
                      <a:pt x="597" y="505"/>
                      <a:pt x="598" y="505"/>
                    </a:cubicBezTo>
                    <a:cubicBezTo>
                      <a:pt x="620" y="525"/>
                      <a:pt x="656" y="496"/>
                      <a:pt x="620" y="467"/>
                    </a:cubicBezTo>
                    <a:cubicBezTo>
                      <a:pt x="549" y="414"/>
                      <a:pt x="549" y="414"/>
                      <a:pt x="549" y="414"/>
                    </a:cubicBezTo>
                    <a:cubicBezTo>
                      <a:pt x="541" y="408"/>
                      <a:pt x="539" y="396"/>
                      <a:pt x="546" y="388"/>
                    </a:cubicBezTo>
                    <a:cubicBezTo>
                      <a:pt x="552" y="379"/>
                      <a:pt x="564" y="378"/>
                      <a:pt x="572" y="384"/>
                    </a:cubicBezTo>
                    <a:cubicBezTo>
                      <a:pt x="642" y="437"/>
                      <a:pt x="642" y="437"/>
                      <a:pt x="642" y="437"/>
                    </a:cubicBezTo>
                    <a:cubicBezTo>
                      <a:pt x="649" y="441"/>
                      <a:pt x="659" y="436"/>
                      <a:pt x="663" y="429"/>
                    </a:cubicBezTo>
                    <a:cubicBezTo>
                      <a:pt x="671" y="419"/>
                      <a:pt x="670" y="405"/>
                      <a:pt x="659" y="394"/>
                    </a:cubicBezTo>
                    <a:cubicBezTo>
                      <a:pt x="645" y="379"/>
                      <a:pt x="645" y="379"/>
                      <a:pt x="645" y="379"/>
                    </a:cubicBezTo>
                    <a:cubicBezTo>
                      <a:pt x="457" y="209"/>
                      <a:pt x="457" y="209"/>
                      <a:pt x="457" y="209"/>
                    </a:cubicBezTo>
                    <a:cubicBezTo>
                      <a:pt x="453" y="205"/>
                      <a:pt x="456" y="198"/>
                      <a:pt x="462" y="198"/>
                    </a:cubicBezTo>
                    <a:cubicBezTo>
                      <a:pt x="473" y="198"/>
                      <a:pt x="485" y="198"/>
                      <a:pt x="496" y="196"/>
                    </a:cubicBezTo>
                    <a:cubicBezTo>
                      <a:pt x="497" y="196"/>
                      <a:pt x="498" y="196"/>
                      <a:pt x="499" y="196"/>
                    </a:cubicBezTo>
                    <a:close/>
                    <a:moveTo>
                      <a:pt x="86" y="355"/>
                    </a:moveTo>
                    <a:cubicBezTo>
                      <a:pt x="66" y="330"/>
                      <a:pt x="64" y="295"/>
                      <a:pt x="59" y="262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17" y="219"/>
                      <a:pt x="0" y="205"/>
                      <a:pt x="0" y="176"/>
                    </a:cubicBezTo>
                    <a:cubicBezTo>
                      <a:pt x="0" y="161"/>
                      <a:pt x="6" y="147"/>
                      <a:pt x="16" y="135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38" y="3"/>
                      <a:pt x="174" y="0"/>
                      <a:pt x="199" y="20"/>
                    </a:cubicBezTo>
                    <a:cubicBezTo>
                      <a:pt x="215" y="31"/>
                      <a:pt x="221" y="38"/>
                      <a:pt x="242" y="46"/>
                    </a:cubicBezTo>
                    <a:cubicBezTo>
                      <a:pt x="248" y="48"/>
                      <a:pt x="253" y="50"/>
                      <a:pt x="254" y="50"/>
                    </a:cubicBezTo>
                    <a:cubicBezTo>
                      <a:pt x="284" y="46"/>
                      <a:pt x="316" y="32"/>
                      <a:pt x="350" y="33"/>
                    </a:cubicBezTo>
                    <a:cubicBezTo>
                      <a:pt x="337" y="42"/>
                      <a:pt x="286" y="82"/>
                      <a:pt x="284" y="82"/>
                    </a:cubicBezTo>
                    <a:cubicBezTo>
                      <a:pt x="276" y="84"/>
                      <a:pt x="268" y="86"/>
                      <a:pt x="260" y="87"/>
                    </a:cubicBezTo>
                    <a:cubicBezTo>
                      <a:pt x="241" y="90"/>
                      <a:pt x="208" y="74"/>
                      <a:pt x="195" y="64"/>
                    </a:cubicBezTo>
                    <a:cubicBezTo>
                      <a:pt x="176" y="50"/>
                      <a:pt x="176" y="50"/>
                      <a:pt x="176" y="50"/>
                    </a:cubicBezTo>
                    <a:cubicBezTo>
                      <a:pt x="166" y="42"/>
                      <a:pt x="152" y="44"/>
                      <a:pt x="144" y="53"/>
                    </a:cubicBezTo>
                    <a:cubicBezTo>
                      <a:pt x="44" y="161"/>
                      <a:pt x="44" y="161"/>
                      <a:pt x="44" y="161"/>
                    </a:cubicBezTo>
                    <a:cubicBezTo>
                      <a:pt x="36" y="170"/>
                      <a:pt x="36" y="184"/>
                      <a:pt x="44" y="193"/>
                    </a:cubicBezTo>
                    <a:cubicBezTo>
                      <a:pt x="53" y="203"/>
                      <a:pt x="59" y="210"/>
                      <a:pt x="69" y="220"/>
                    </a:cubicBezTo>
                    <a:cubicBezTo>
                      <a:pt x="80" y="230"/>
                      <a:pt x="95" y="244"/>
                      <a:pt x="97" y="257"/>
                    </a:cubicBezTo>
                    <a:cubicBezTo>
                      <a:pt x="100" y="280"/>
                      <a:pt x="102" y="313"/>
                      <a:pt x="115" y="330"/>
                    </a:cubicBezTo>
                    <a:cubicBezTo>
                      <a:pt x="102" y="337"/>
                      <a:pt x="95" y="344"/>
                      <a:pt x="86" y="3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17"/>
              <p:cNvSpPr>
                <a:spLocks noEditPoints="1"/>
              </p:cNvSpPr>
              <p:nvPr/>
            </p:nvSpPr>
            <p:spPr bwMode="auto">
              <a:xfrm>
                <a:off x="7980982" y="3772690"/>
                <a:ext cx="595412" cy="551158"/>
              </a:xfrm>
              <a:custGeom>
                <a:avLst/>
                <a:gdLst>
                  <a:gd name="T0" fmla="*/ 319 w 689"/>
                  <a:gd name="T1" fmla="*/ 543 h 638"/>
                  <a:gd name="T2" fmla="*/ 262 w 689"/>
                  <a:gd name="T3" fmla="*/ 538 h 638"/>
                  <a:gd name="T4" fmla="*/ 258 w 689"/>
                  <a:gd name="T5" fmla="*/ 538 h 638"/>
                  <a:gd name="T6" fmla="*/ 257 w 689"/>
                  <a:gd name="T7" fmla="*/ 535 h 638"/>
                  <a:gd name="T8" fmla="*/ 241 w 689"/>
                  <a:gd name="T9" fmla="*/ 489 h 638"/>
                  <a:gd name="T10" fmla="*/ 241 w 689"/>
                  <a:gd name="T11" fmla="*/ 489 h 638"/>
                  <a:gd name="T12" fmla="*/ 185 w 689"/>
                  <a:gd name="T13" fmla="*/ 484 h 638"/>
                  <a:gd name="T14" fmla="*/ 181 w 689"/>
                  <a:gd name="T15" fmla="*/ 484 h 638"/>
                  <a:gd name="T16" fmla="*/ 180 w 689"/>
                  <a:gd name="T17" fmla="*/ 481 h 638"/>
                  <a:gd name="T18" fmla="*/ 164 w 689"/>
                  <a:gd name="T19" fmla="*/ 435 h 638"/>
                  <a:gd name="T20" fmla="*/ 164 w 689"/>
                  <a:gd name="T21" fmla="*/ 435 h 638"/>
                  <a:gd name="T22" fmla="*/ 117 w 689"/>
                  <a:gd name="T23" fmla="*/ 425 h 638"/>
                  <a:gd name="T24" fmla="*/ 113 w 689"/>
                  <a:gd name="T25" fmla="*/ 425 h 638"/>
                  <a:gd name="T26" fmla="*/ 113 w 689"/>
                  <a:gd name="T27" fmla="*/ 421 h 638"/>
                  <a:gd name="T28" fmla="*/ 100 w 689"/>
                  <a:gd name="T29" fmla="*/ 365 h 638"/>
                  <a:gd name="T30" fmla="*/ 100 w 689"/>
                  <a:gd name="T31" fmla="*/ 365 h 638"/>
                  <a:gd name="T32" fmla="*/ 32 w 689"/>
                  <a:gd name="T33" fmla="*/ 370 h 638"/>
                  <a:gd name="T34" fmla="*/ 18 w 689"/>
                  <a:gd name="T35" fmla="*/ 386 h 638"/>
                  <a:gd name="T36" fmla="*/ 23 w 689"/>
                  <a:gd name="T37" fmla="*/ 455 h 638"/>
                  <a:gd name="T38" fmla="*/ 23 w 689"/>
                  <a:gd name="T39" fmla="*/ 455 h 638"/>
                  <a:gd name="T40" fmla="*/ 66 w 689"/>
                  <a:gd name="T41" fmla="*/ 465 h 638"/>
                  <a:gd name="T42" fmla="*/ 70 w 689"/>
                  <a:gd name="T43" fmla="*/ 466 h 638"/>
                  <a:gd name="T44" fmla="*/ 69 w 689"/>
                  <a:gd name="T45" fmla="*/ 470 h 638"/>
                  <a:gd name="T46" fmla="*/ 76 w 689"/>
                  <a:gd name="T47" fmla="*/ 536 h 638"/>
                  <a:gd name="T48" fmla="*/ 76 w 689"/>
                  <a:gd name="T49" fmla="*/ 536 h 638"/>
                  <a:gd name="T50" fmla="*/ 142 w 689"/>
                  <a:gd name="T51" fmla="*/ 534 h 638"/>
                  <a:gd name="T52" fmla="*/ 145 w 689"/>
                  <a:gd name="T53" fmla="*/ 534 h 638"/>
                  <a:gd name="T54" fmla="*/ 147 w 689"/>
                  <a:gd name="T55" fmla="*/ 537 h 638"/>
                  <a:gd name="T56" fmla="*/ 164 w 689"/>
                  <a:gd name="T57" fmla="*/ 578 h 638"/>
                  <a:gd name="T58" fmla="*/ 164 w 689"/>
                  <a:gd name="T59" fmla="*/ 578 h 638"/>
                  <a:gd name="T60" fmla="*/ 230 w 689"/>
                  <a:gd name="T61" fmla="*/ 576 h 638"/>
                  <a:gd name="T62" fmla="*/ 233 w 689"/>
                  <a:gd name="T63" fmla="*/ 576 h 638"/>
                  <a:gd name="T64" fmla="*/ 235 w 689"/>
                  <a:gd name="T65" fmla="*/ 579 h 638"/>
                  <a:gd name="T66" fmla="*/ 252 w 689"/>
                  <a:gd name="T67" fmla="*/ 621 h 638"/>
                  <a:gd name="T68" fmla="*/ 320 w 689"/>
                  <a:gd name="T69" fmla="*/ 615 h 638"/>
                  <a:gd name="T70" fmla="*/ 324 w 689"/>
                  <a:gd name="T71" fmla="*/ 611 h 638"/>
                  <a:gd name="T72" fmla="*/ 319 w 689"/>
                  <a:gd name="T73" fmla="*/ 543 h 638"/>
                  <a:gd name="T74" fmla="*/ 449 w 689"/>
                  <a:gd name="T75" fmla="*/ 177 h 638"/>
                  <a:gd name="T76" fmla="*/ 576 w 689"/>
                  <a:gd name="T77" fmla="*/ 299 h 638"/>
                  <a:gd name="T78" fmla="*/ 597 w 689"/>
                  <a:gd name="T79" fmla="*/ 306 h 638"/>
                  <a:gd name="T80" fmla="*/ 616 w 689"/>
                  <a:gd name="T81" fmla="*/ 293 h 638"/>
                  <a:gd name="T82" fmla="*/ 636 w 689"/>
                  <a:gd name="T83" fmla="*/ 234 h 638"/>
                  <a:gd name="T84" fmla="*/ 649 w 689"/>
                  <a:gd name="T85" fmla="*/ 209 h 638"/>
                  <a:gd name="T86" fmla="*/ 671 w 689"/>
                  <a:gd name="T87" fmla="*/ 186 h 638"/>
                  <a:gd name="T88" fmla="*/ 672 w 689"/>
                  <a:gd name="T89" fmla="*/ 121 h 638"/>
                  <a:gd name="T90" fmla="*/ 580 w 689"/>
                  <a:gd name="T91" fmla="*/ 21 h 638"/>
                  <a:gd name="T92" fmla="*/ 515 w 689"/>
                  <a:gd name="T93" fmla="*/ 16 h 638"/>
                  <a:gd name="T94" fmla="*/ 493 w 689"/>
                  <a:gd name="T95" fmla="*/ 34 h 638"/>
                  <a:gd name="T96" fmla="*/ 457 w 689"/>
                  <a:gd name="T97" fmla="*/ 44 h 638"/>
                  <a:gd name="T98" fmla="*/ 390 w 689"/>
                  <a:gd name="T99" fmla="*/ 36 h 638"/>
                  <a:gd name="T100" fmla="*/ 274 w 689"/>
                  <a:gd name="T101" fmla="*/ 67 h 638"/>
                  <a:gd name="T102" fmla="*/ 139 w 689"/>
                  <a:gd name="T103" fmla="*/ 171 h 638"/>
                  <a:gd name="T104" fmla="*/ 203 w 689"/>
                  <a:gd name="T105" fmla="*/ 222 h 638"/>
                  <a:gd name="T106" fmla="*/ 301 w 689"/>
                  <a:gd name="T107" fmla="*/ 161 h 638"/>
                  <a:gd name="T108" fmla="*/ 346 w 689"/>
                  <a:gd name="T109" fmla="*/ 158 h 638"/>
                  <a:gd name="T110" fmla="*/ 408 w 689"/>
                  <a:gd name="T111" fmla="*/ 165 h 638"/>
                  <a:gd name="T112" fmla="*/ 449 w 689"/>
                  <a:gd name="T113" fmla="*/ 17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89" h="638">
                    <a:moveTo>
                      <a:pt x="319" y="543"/>
                    </a:moveTo>
                    <a:cubicBezTo>
                      <a:pt x="302" y="529"/>
                      <a:pt x="279" y="528"/>
                      <a:pt x="262" y="538"/>
                    </a:cubicBezTo>
                    <a:cubicBezTo>
                      <a:pt x="261" y="539"/>
                      <a:pt x="259" y="539"/>
                      <a:pt x="258" y="538"/>
                    </a:cubicBezTo>
                    <a:cubicBezTo>
                      <a:pt x="257" y="537"/>
                      <a:pt x="257" y="536"/>
                      <a:pt x="257" y="535"/>
                    </a:cubicBezTo>
                    <a:cubicBezTo>
                      <a:pt x="260" y="518"/>
                      <a:pt x="255" y="500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25" y="475"/>
                      <a:pt x="202" y="473"/>
                      <a:pt x="185" y="484"/>
                    </a:cubicBezTo>
                    <a:cubicBezTo>
                      <a:pt x="183" y="485"/>
                      <a:pt x="182" y="484"/>
                      <a:pt x="181" y="484"/>
                    </a:cubicBezTo>
                    <a:cubicBezTo>
                      <a:pt x="180" y="483"/>
                      <a:pt x="180" y="482"/>
                      <a:pt x="180" y="481"/>
                    </a:cubicBezTo>
                    <a:cubicBezTo>
                      <a:pt x="183" y="464"/>
                      <a:pt x="177" y="446"/>
                      <a:pt x="164" y="435"/>
                    </a:cubicBezTo>
                    <a:cubicBezTo>
                      <a:pt x="164" y="435"/>
                      <a:pt x="164" y="435"/>
                      <a:pt x="164" y="435"/>
                    </a:cubicBezTo>
                    <a:cubicBezTo>
                      <a:pt x="150" y="423"/>
                      <a:pt x="132" y="420"/>
                      <a:pt x="117" y="425"/>
                    </a:cubicBezTo>
                    <a:cubicBezTo>
                      <a:pt x="115" y="426"/>
                      <a:pt x="114" y="425"/>
                      <a:pt x="113" y="425"/>
                    </a:cubicBezTo>
                    <a:cubicBezTo>
                      <a:pt x="112" y="424"/>
                      <a:pt x="112" y="422"/>
                      <a:pt x="113" y="421"/>
                    </a:cubicBezTo>
                    <a:cubicBezTo>
                      <a:pt x="121" y="402"/>
                      <a:pt x="116" y="379"/>
                      <a:pt x="100" y="365"/>
                    </a:cubicBezTo>
                    <a:cubicBezTo>
                      <a:pt x="100" y="365"/>
                      <a:pt x="100" y="365"/>
                      <a:pt x="100" y="365"/>
                    </a:cubicBezTo>
                    <a:cubicBezTo>
                      <a:pt x="80" y="347"/>
                      <a:pt x="49" y="350"/>
                      <a:pt x="32" y="370"/>
                    </a:cubicBezTo>
                    <a:cubicBezTo>
                      <a:pt x="18" y="386"/>
                      <a:pt x="18" y="386"/>
                      <a:pt x="18" y="386"/>
                    </a:cubicBezTo>
                    <a:cubicBezTo>
                      <a:pt x="0" y="406"/>
                      <a:pt x="2" y="437"/>
                      <a:pt x="23" y="455"/>
                    </a:cubicBezTo>
                    <a:cubicBezTo>
                      <a:pt x="23" y="455"/>
                      <a:pt x="23" y="455"/>
                      <a:pt x="23" y="455"/>
                    </a:cubicBezTo>
                    <a:cubicBezTo>
                      <a:pt x="35" y="465"/>
                      <a:pt x="51" y="469"/>
                      <a:pt x="66" y="465"/>
                    </a:cubicBezTo>
                    <a:cubicBezTo>
                      <a:pt x="68" y="465"/>
                      <a:pt x="69" y="465"/>
                      <a:pt x="70" y="466"/>
                    </a:cubicBezTo>
                    <a:cubicBezTo>
                      <a:pt x="70" y="467"/>
                      <a:pt x="70" y="469"/>
                      <a:pt x="69" y="470"/>
                    </a:cubicBezTo>
                    <a:cubicBezTo>
                      <a:pt x="54" y="490"/>
                      <a:pt x="57" y="519"/>
                      <a:pt x="76" y="536"/>
                    </a:cubicBezTo>
                    <a:cubicBezTo>
                      <a:pt x="76" y="536"/>
                      <a:pt x="76" y="536"/>
                      <a:pt x="76" y="536"/>
                    </a:cubicBezTo>
                    <a:cubicBezTo>
                      <a:pt x="95" y="553"/>
                      <a:pt x="124" y="552"/>
                      <a:pt x="142" y="534"/>
                    </a:cubicBezTo>
                    <a:cubicBezTo>
                      <a:pt x="143" y="533"/>
                      <a:pt x="144" y="533"/>
                      <a:pt x="145" y="534"/>
                    </a:cubicBezTo>
                    <a:cubicBezTo>
                      <a:pt x="147" y="534"/>
                      <a:pt x="147" y="535"/>
                      <a:pt x="147" y="537"/>
                    </a:cubicBezTo>
                    <a:cubicBezTo>
                      <a:pt x="146" y="552"/>
                      <a:pt x="151" y="568"/>
                      <a:pt x="164" y="578"/>
                    </a:cubicBezTo>
                    <a:cubicBezTo>
                      <a:pt x="164" y="578"/>
                      <a:pt x="164" y="578"/>
                      <a:pt x="164" y="578"/>
                    </a:cubicBezTo>
                    <a:cubicBezTo>
                      <a:pt x="183" y="595"/>
                      <a:pt x="212" y="594"/>
                      <a:pt x="230" y="576"/>
                    </a:cubicBezTo>
                    <a:cubicBezTo>
                      <a:pt x="231" y="575"/>
                      <a:pt x="232" y="575"/>
                      <a:pt x="233" y="576"/>
                    </a:cubicBezTo>
                    <a:cubicBezTo>
                      <a:pt x="234" y="576"/>
                      <a:pt x="235" y="577"/>
                      <a:pt x="235" y="579"/>
                    </a:cubicBezTo>
                    <a:cubicBezTo>
                      <a:pt x="233" y="594"/>
                      <a:pt x="239" y="610"/>
                      <a:pt x="252" y="621"/>
                    </a:cubicBezTo>
                    <a:cubicBezTo>
                      <a:pt x="272" y="638"/>
                      <a:pt x="303" y="636"/>
                      <a:pt x="320" y="615"/>
                    </a:cubicBezTo>
                    <a:cubicBezTo>
                      <a:pt x="324" y="611"/>
                      <a:pt x="324" y="611"/>
                      <a:pt x="324" y="611"/>
                    </a:cubicBezTo>
                    <a:cubicBezTo>
                      <a:pt x="341" y="591"/>
                      <a:pt x="339" y="560"/>
                      <a:pt x="319" y="543"/>
                    </a:cubicBezTo>
                    <a:close/>
                    <a:moveTo>
                      <a:pt x="449" y="177"/>
                    </a:moveTo>
                    <a:cubicBezTo>
                      <a:pt x="489" y="216"/>
                      <a:pt x="535" y="260"/>
                      <a:pt x="576" y="299"/>
                    </a:cubicBezTo>
                    <a:cubicBezTo>
                      <a:pt x="582" y="305"/>
                      <a:pt x="589" y="307"/>
                      <a:pt x="597" y="306"/>
                    </a:cubicBezTo>
                    <a:cubicBezTo>
                      <a:pt x="605" y="305"/>
                      <a:pt x="612" y="300"/>
                      <a:pt x="616" y="293"/>
                    </a:cubicBezTo>
                    <a:cubicBezTo>
                      <a:pt x="626" y="275"/>
                      <a:pt x="632" y="256"/>
                      <a:pt x="636" y="234"/>
                    </a:cubicBezTo>
                    <a:cubicBezTo>
                      <a:pt x="638" y="224"/>
                      <a:pt x="642" y="216"/>
                      <a:pt x="649" y="209"/>
                    </a:cubicBezTo>
                    <a:cubicBezTo>
                      <a:pt x="671" y="186"/>
                      <a:pt x="671" y="186"/>
                      <a:pt x="671" y="186"/>
                    </a:cubicBezTo>
                    <a:cubicBezTo>
                      <a:pt x="688" y="168"/>
                      <a:pt x="689" y="139"/>
                      <a:pt x="672" y="121"/>
                    </a:cubicBezTo>
                    <a:cubicBezTo>
                      <a:pt x="580" y="21"/>
                      <a:pt x="580" y="21"/>
                      <a:pt x="580" y="21"/>
                    </a:cubicBezTo>
                    <a:cubicBezTo>
                      <a:pt x="563" y="3"/>
                      <a:pt x="534" y="0"/>
                      <a:pt x="515" y="16"/>
                    </a:cubicBezTo>
                    <a:cubicBezTo>
                      <a:pt x="493" y="34"/>
                      <a:pt x="493" y="34"/>
                      <a:pt x="493" y="34"/>
                    </a:cubicBezTo>
                    <a:cubicBezTo>
                      <a:pt x="483" y="42"/>
                      <a:pt x="471" y="45"/>
                      <a:pt x="457" y="44"/>
                    </a:cubicBezTo>
                    <a:cubicBezTo>
                      <a:pt x="435" y="41"/>
                      <a:pt x="412" y="38"/>
                      <a:pt x="390" y="36"/>
                    </a:cubicBezTo>
                    <a:cubicBezTo>
                      <a:pt x="347" y="30"/>
                      <a:pt x="308" y="41"/>
                      <a:pt x="274" y="67"/>
                    </a:cubicBezTo>
                    <a:cubicBezTo>
                      <a:pt x="229" y="101"/>
                      <a:pt x="184" y="136"/>
                      <a:pt x="139" y="171"/>
                    </a:cubicBezTo>
                    <a:cubicBezTo>
                      <a:pt x="95" y="207"/>
                      <a:pt x="151" y="255"/>
                      <a:pt x="203" y="222"/>
                    </a:cubicBezTo>
                    <a:cubicBezTo>
                      <a:pt x="301" y="161"/>
                      <a:pt x="301" y="161"/>
                      <a:pt x="301" y="161"/>
                    </a:cubicBezTo>
                    <a:cubicBezTo>
                      <a:pt x="315" y="153"/>
                      <a:pt x="331" y="152"/>
                      <a:pt x="346" y="158"/>
                    </a:cubicBezTo>
                    <a:cubicBezTo>
                      <a:pt x="364" y="167"/>
                      <a:pt x="388" y="168"/>
                      <a:pt x="408" y="165"/>
                    </a:cubicBezTo>
                    <a:cubicBezTo>
                      <a:pt x="423" y="162"/>
                      <a:pt x="437" y="166"/>
                      <a:pt x="449" y="1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7010683" y="5342132"/>
              <a:ext cx="285811" cy="380226"/>
              <a:chOff x="7976594" y="2279040"/>
              <a:chExt cx="528116" cy="702571"/>
            </a:xfrm>
            <a:solidFill>
              <a:schemeClr val="bg1"/>
            </a:solidFill>
          </p:grpSpPr>
          <p:sp>
            <p:nvSpPr>
              <p:cNvPr id="55" name="Freeform 23"/>
              <p:cNvSpPr>
                <a:spLocks noEditPoints="1"/>
              </p:cNvSpPr>
              <p:nvPr/>
            </p:nvSpPr>
            <p:spPr bwMode="auto">
              <a:xfrm>
                <a:off x="7976594" y="2279040"/>
                <a:ext cx="519705" cy="702571"/>
              </a:xfrm>
              <a:custGeom>
                <a:avLst/>
                <a:gdLst>
                  <a:gd name="T0" fmla="*/ 592 w 601"/>
                  <a:gd name="T1" fmla="*/ 600 h 813"/>
                  <a:gd name="T2" fmla="*/ 374 w 601"/>
                  <a:gd name="T3" fmla="*/ 589 h 813"/>
                  <a:gd name="T4" fmla="*/ 374 w 601"/>
                  <a:gd name="T5" fmla="*/ 423 h 813"/>
                  <a:gd name="T6" fmla="*/ 601 w 601"/>
                  <a:gd name="T7" fmla="*/ 435 h 813"/>
                  <a:gd name="T8" fmla="*/ 533 w 601"/>
                  <a:gd name="T9" fmla="*/ 514 h 813"/>
                  <a:gd name="T10" fmla="*/ 592 w 601"/>
                  <a:gd name="T11" fmla="*/ 600 h 813"/>
                  <a:gd name="T12" fmla="*/ 253 w 601"/>
                  <a:gd name="T13" fmla="*/ 44 h 813"/>
                  <a:gd name="T14" fmla="*/ 298 w 601"/>
                  <a:gd name="T15" fmla="*/ 0 h 813"/>
                  <a:gd name="T16" fmla="*/ 342 w 601"/>
                  <a:gd name="T17" fmla="*/ 44 h 813"/>
                  <a:gd name="T18" fmla="*/ 342 w 601"/>
                  <a:gd name="T19" fmla="*/ 103 h 813"/>
                  <a:gd name="T20" fmla="*/ 253 w 601"/>
                  <a:gd name="T21" fmla="*/ 108 h 813"/>
                  <a:gd name="T22" fmla="*/ 253 w 601"/>
                  <a:gd name="T23" fmla="*/ 44 h 813"/>
                  <a:gd name="T24" fmla="*/ 342 w 601"/>
                  <a:gd name="T25" fmla="*/ 332 h 813"/>
                  <a:gd name="T26" fmla="*/ 342 w 601"/>
                  <a:gd name="T27" fmla="*/ 737 h 813"/>
                  <a:gd name="T28" fmla="*/ 355 w 601"/>
                  <a:gd name="T29" fmla="*/ 750 h 813"/>
                  <a:gd name="T30" fmla="*/ 380 w 601"/>
                  <a:gd name="T31" fmla="*/ 750 h 813"/>
                  <a:gd name="T32" fmla="*/ 415 w 601"/>
                  <a:gd name="T33" fmla="*/ 786 h 813"/>
                  <a:gd name="T34" fmla="*/ 415 w 601"/>
                  <a:gd name="T35" fmla="*/ 813 h 813"/>
                  <a:gd name="T36" fmla="*/ 180 w 601"/>
                  <a:gd name="T37" fmla="*/ 813 h 813"/>
                  <a:gd name="T38" fmla="*/ 180 w 601"/>
                  <a:gd name="T39" fmla="*/ 786 h 813"/>
                  <a:gd name="T40" fmla="*/ 216 w 601"/>
                  <a:gd name="T41" fmla="*/ 750 h 813"/>
                  <a:gd name="T42" fmla="*/ 240 w 601"/>
                  <a:gd name="T43" fmla="*/ 750 h 813"/>
                  <a:gd name="T44" fmla="*/ 253 w 601"/>
                  <a:gd name="T45" fmla="*/ 737 h 813"/>
                  <a:gd name="T46" fmla="*/ 253 w 601"/>
                  <a:gd name="T47" fmla="*/ 337 h 813"/>
                  <a:gd name="T48" fmla="*/ 342 w 601"/>
                  <a:gd name="T49" fmla="*/ 332 h 813"/>
                  <a:gd name="T50" fmla="*/ 221 w 601"/>
                  <a:gd name="T51" fmla="*/ 581 h 813"/>
                  <a:gd name="T52" fmla="*/ 59 w 601"/>
                  <a:gd name="T53" fmla="*/ 572 h 813"/>
                  <a:gd name="T54" fmla="*/ 0 w 601"/>
                  <a:gd name="T55" fmla="*/ 486 h 813"/>
                  <a:gd name="T56" fmla="*/ 68 w 601"/>
                  <a:gd name="T57" fmla="*/ 407 h 813"/>
                  <a:gd name="T58" fmla="*/ 221 w 601"/>
                  <a:gd name="T59" fmla="*/ 415 h 813"/>
                  <a:gd name="T60" fmla="*/ 221 w 601"/>
                  <a:gd name="T61" fmla="*/ 58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01" h="813">
                    <a:moveTo>
                      <a:pt x="592" y="600"/>
                    </a:moveTo>
                    <a:cubicBezTo>
                      <a:pt x="374" y="589"/>
                      <a:pt x="374" y="589"/>
                      <a:pt x="374" y="589"/>
                    </a:cubicBezTo>
                    <a:cubicBezTo>
                      <a:pt x="374" y="423"/>
                      <a:pt x="374" y="423"/>
                      <a:pt x="374" y="423"/>
                    </a:cubicBezTo>
                    <a:cubicBezTo>
                      <a:pt x="601" y="435"/>
                      <a:pt x="601" y="435"/>
                      <a:pt x="601" y="435"/>
                    </a:cubicBezTo>
                    <a:cubicBezTo>
                      <a:pt x="533" y="514"/>
                      <a:pt x="533" y="514"/>
                      <a:pt x="533" y="514"/>
                    </a:cubicBezTo>
                    <a:cubicBezTo>
                      <a:pt x="592" y="600"/>
                      <a:pt x="592" y="600"/>
                      <a:pt x="592" y="600"/>
                    </a:cubicBezTo>
                    <a:close/>
                    <a:moveTo>
                      <a:pt x="253" y="44"/>
                    </a:moveTo>
                    <a:cubicBezTo>
                      <a:pt x="253" y="20"/>
                      <a:pt x="273" y="0"/>
                      <a:pt x="298" y="0"/>
                    </a:cubicBezTo>
                    <a:cubicBezTo>
                      <a:pt x="322" y="0"/>
                      <a:pt x="342" y="20"/>
                      <a:pt x="342" y="44"/>
                    </a:cubicBezTo>
                    <a:cubicBezTo>
                      <a:pt x="342" y="103"/>
                      <a:pt x="342" y="103"/>
                      <a:pt x="342" y="103"/>
                    </a:cubicBezTo>
                    <a:cubicBezTo>
                      <a:pt x="253" y="108"/>
                      <a:pt x="253" y="108"/>
                      <a:pt x="253" y="108"/>
                    </a:cubicBezTo>
                    <a:cubicBezTo>
                      <a:pt x="253" y="44"/>
                      <a:pt x="253" y="44"/>
                      <a:pt x="253" y="44"/>
                    </a:cubicBezTo>
                    <a:close/>
                    <a:moveTo>
                      <a:pt x="342" y="332"/>
                    </a:moveTo>
                    <a:cubicBezTo>
                      <a:pt x="342" y="737"/>
                      <a:pt x="342" y="737"/>
                      <a:pt x="342" y="737"/>
                    </a:cubicBezTo>
                    <a:cubicBezTo>
                      <a:pt x="342" y="744"/>
                      <a:pt x="348" y="750"/>
                      <a:pt x="355" y="750"/>
                    </a:cubicBezTo>
                    <a:cubicBezTo>
                      <a:pt x="380" y="750"/>
                      <a:pt x="380" y="750"/>
                      <a:pt x="380" y="750"/>
                    </a:cubicBezTo>
                    <a:cubicBezTo>
                      <a:pt x="399" y="750"/>
                      <a:pt x="415" y="766"/>
                      <a:pt x="415" y="786"/>
                    </a:cubicBezTo>
                    <a:cubicBezTo>
                      <a:pt x="415" y="813"/>
                      <a:pt x="415" y="813"/>
                      <a:pt x="415" y="813"/>
                    </a:cubicBezTo>
                    <a:cubicBezTo>
                      <a:pt x="180" y="813"/>
                      <a:pt x="180" y="813"/>
                      <a:pt x="180" y="813"/>
                    </a:cubicBezTo>
                    <a:cubicBezTo>
                      <a:pt x="180" y="786"/>
                      <a:pt x="180" y="786"/>
                      <a:pt x="180" y="786"/>
                    </a:cubicBezTo>
                    <a:cubicBezTo>
                      <a:pt x="180" y="766"/>
                      <a:pt x="196" y="750"/>
                      <a:pt x="216" y="750"/>
                    </a:cubicBezTo>
                    <a:cubicBezTo>
                      <a:pt x="240" y="750"/>
                      <a:pt x="240" y="750"/>
                      <a:pt x="240" y="750"/>
                    </a:cubicBezTo>
                    <a:cubicBezTo>
                      <a:pt x="247" y="750"/>
                      <a:pt x="253" y="744"/>
                      <a:pt x="253" y="737"/>
                    </a:cubicBezTo>
                    <a:cubicBezTo>
                      <a:pt x="253" y="337"/>
                      <a:pt x="253" y="337"/>
                      <a:pt x="253" y="337"/>
                    </a:cubicBezTo>
                    <a:cubicBezTo>
                      <a:pt x="342" y="332"/>
                      <a:pt x="342" y="332"/>
                      <a:pt x="342" y="332"/>
                    </a:cubicBezTo>
                    <a:close/>
                    <a:moveTo>
                      <a:pt x="221" y="581"/>
                    </a:moveTo>
                    <a:cubicBezTo>
                      <a:pt x="59" y="572"/>
                      <a:pt x="59" y="572"/>
                      <a:pt x="59" y="572"/>
                    </a:cubicBezTo>
                    <a:cubicBezTo>
                      <a:pt x="0" y="486"/>
                      <a:pt x="0" y="486"/>
                      <a:pt x="0" y="486"/>
                    </a:cubicBezTo>
                    <a:cubicBezTo>
                      <a:pt x="68" y="407"/>
                      <a:pt x="68" y="407"/>
                      <a:pt x="68" y="407"/>
                    </a:cubicBezTo>
                    <a:cubicBezTo>
                      <a:pt x="221" y="415"/>
                      <a:pt x="221" y="415"/>
                      <a:pt x="221" y="415"/>
                    </a:cubicBezTo>
                    <a:cubicBezTo>
                      <a:pt x="221" y="581"/>
                      <a:pt x="221" y="581"/>
                      <a:pt x="221" y="5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24"/>
              <p:cNvSpPr>
                <a:spLocks/>
              </p:cNvSpPr>
              <p:nvPr/>
            </p:nvSpPr>
            <p:spPr bwMode="auto">
              <a:xfrm>
                <a:off x="7985371" y="2386200"/>
                <a:ext cx="519339" cy="166774"/>
              </a:xfrm>
              <a:custGeom>
                <a:avLst/>
                <a:gdLst>
                  <a:gd name="T0" fmla="*/ 0 w 1420"/>
                  <a:gd name="T1" fmla="*/ 66 h 456"/>
                  <a:gd name="T2" fmla="*/ 631 w 1420"/>
                  <a:gd name="T3" fmla="*/ 33 h 456"/>
                  <a:gd name="T4" fmla="*/ 1259 w 1420"/>
                  <a:gd name="T5" fmla="*/ 0 h 456"/>
                  <a:gd name="T6" fmla="*/ 1420 w 1420"/>
                  <a:gd name="T7" fmla="*/ 189 h 456"/>
                  <a:gd name="T8" fmla="*/ 1281 w 1420"/>
                  <a:gd name="T9" fmla="*/ 390 h 456"/>
                  <a:gd name="T10" fmla="*/ 650 w 1420"/>
                  <a:gd name="T11" fmla="*/ 423 h 456"/>
                  <a:gd name="T12" fmla="*/ 21 w 1420"/>
                  <a:gd name="T13" fmla="*/ 456 h 456"/>
                  <a:gd name="T14" fmla="*/ 160 w 1420"/>
                  <a:gd name="T15" fmla="*/ 253 h 456"/>
                  <a:gd name="T16" fmla="*/ 0 w 1420"/>
                  <a:gd name="T17" fmla="*/ 66 h 456"/>
                  <a:gd name="T18" fmla="*/ 0 w 1420"/>
                  <a:gd name="T19" fmla="*/ 6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20" h="456">
                    <a:moveTo>
                      <a:pt x="0" y="66"/>
                    </a:moveTo>
                    <a:lnTo>
                      <a:pt x="631" y="33"/>
                    </a:lnTo>
                    <a:lnTo>
                      <a:pt x="1259" y="0"/>
                    </a:lnTo>
                    <a:lnTo>
                      <a:pt x="1420" y="189"/>
                    </a:lnTo>
                    <a:lnTo>
                      <a:pt x="1281" y="390"/>
                    </a:lnTo>
                    <a:lnTo>
                      <a:pt x="650" y="423"/>
                    </a:lnTo>
                    <a:lnTo>
                      <a:pt x="21" y="456"/>
                    </a:lnTo>
                    <a:lnTo>
                      <a:pt x="160" y="253"/>
                    </a:lnTo>
                    <a:lnTo>
                      <a:pt x="0" y="66"/>
                    </a:lnTo>
                    <a:lnTo>
                      <a:pt x="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8381735" y="5341935"/>
              <a:ext cx="383194" cy="380621"/>
              <a:chOff x="6463926" y="2278309"/>
              <a:chExt cx="708057" cy="703302"/>
            </a:xfrm>
            <a:solidFill>
              <a:schemeClr val="bg1"/>
            </a:solidFill>
          </p:grpSpPr>
          <p:sp>
            <p:nvSpPr>
              <p:cNvPr id="58" name="Freeform 30"/>
              <p:cNvSpPr>
                <a:spLocks noEditPoints="1"/>
              </p:cNvSpPr>
              <p:nvPr/>
            </p:nvSpPr>
            <p:spPr bwMode="auto">
              <a:xfrm>
                <a:off x="6687023" y="2278309"/>
                <a:ext cx="261864" cy="305752"/>
              </a:xfrm>
              <a:custGeom>
                <a:avLst/>
                <a:gdLst>
                  <a:gd name="T0" fmla="*/ 150 w 303"/>
                  <a:gd name="T1" fmla="*/ 1 h 354"/>
                  <a:gd name="T2" fmla="*/ 81 w 303"/>
                  <a:gd name="T3" fmla="*/ 76 h 354"/>
                  <a:gd name="T4" fmla="*/ 153 w 303"/>
                  <a:gd name="T5" fmla="*/ 165 h 354"/>
                  <a:gd name="T6" fmla="*/ 222 w 303"/>
                  <a:gd name="T7" fmla="*/ 74 h 354"/>
                  <a:gd name="T8" fmla="*/ 150 w 303"/>
                  <a:gd name="T9" fmla="*/ 1 h 354"/>
                  <a:gd name="T10" fmla="*/ 151 w 303"/>
                  <a:gd name="T11" fmla="*/ 261 h 354"/>
                  <a:gd name="T12" fmla="*/ 198 w 303"/>
                  <a:gd name="T13" fmla="*/ 196 h 354"/>
                  <a:gd name="T14" fmla="*/ 210 w 303"/>
                  <a:gd name="T15" fmla="*/ 190 h 354"/>
                  <a:gd name="T16" fmla="*/ 260 w 303"/>
                  <a:gd name="T17" fmla="*/ 199 h 354"/>
                  <a:gd name="T18" fmla="*/ 290 w 303"/>
                  <a:gd name="T19" fmla="*/ 225 h 354"/>
                  <a:gd name="T20" fmla="*/ 303 w 303"/>
                  <a:gd name="T21" fmla="*/ 330 h 354"/>
                  <a:gd name="T22" fmla="*/ 297 w 303"/>
                  <a:gd name="T23" fmla="*/ 347 h 354"/>
                  <a:gd name="T24" fmla="*/ 280 w 303"/>
                  <a:gd name="T25" fmla="*/ 354 h 354"/>
                  <a:gd name="T26" fmla="*/ 23 w 303"/>
                  <a:gd name="T27" fmla="*/ 354 h 354"/>
                  <a:gd name="T28" fmla="*/ 6 w 303"/>
                  <a:gd name="T29" fmla="*/ 347 h 354"/>
                  <a:gd name="T30" fmla="*/ 0 w 303"/>
                  <a:gd name="T31" fmla="*/ 330 h 354"/>
                  <a:gd name="T32" fmla="*/ 13 w 303"/>
                  <a:gd name="T33" fmla="*/ 225 h 354"/>
                  <a:gd name="T34" fmla="*/ 43 w 303"/>
                  <a:gd name="T35" fmla="*/ 199 h 354"/>
                  <a:gd name="T36" fmla="*/ 93 w 303"/>
                  <a:gd name="T37" fmla="*/ 190 h 354"/>
                  <a:gd name="T38" fmla="*/ 105 w 303"/>
                  <a:gd name="T39" fmla="*/ 196 h 354"/>
                  <a:gd name="T40" fmla="*/ 151 w 303"/>
                  <a:gd name="T41" fmla="*/ 26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3" h="354">
                    <a:moveTo>
                      <a:pt x="150" y="1"/>
                    </a:moveTo>
                    <a:cubicBezTo>
                      <a:pt x="111" y="2"/>
                      <a:pt x="80" y="36"/>
                      <a:pt x="81" y="76"/>
                    </a:cubicBezTo>
                    <a:cubicBezTo>
                      <a:pt x="82" y="117"/>
                      <a:pt x="114" y="166"/>
                      <a:pt x="153" y="165"/>
                    </a:cubicBezTo>
                    <a:cubicBezTo>
                      <a:pt x="192" y="165"/>
                      <a:pt x="223" y="114"/>
                      <a:pt x="222" y="74"/>
                    </a:cubicBezTo>
                    <a:cubicBezTo>
                      <a:pt x="221" y="33"/>
                      <a:pt x="189" y="0"/>
                      <a:pt x="150" y="1"/>
                    </a:cubicBezTo>
                    <a:close/>
                    <a:moveTo>
                      <a:pt x="151" y="261"/>
                    </a:moveTo>
                    <a:cubicBezTo>
                      <a:pt x="198" y="196"/>
                      <a:pt x="198" y="196"/>
                      <a:pt x="198" y="196"/>
                    </a:cubicBezTo>
                    <a:cubicBezTo>
                      <a:pt x="201" y="192"/>
                      <a:pt x="206" y="190"/>
                      <a:pt x="210" y="190"/>
                    </a:cubicBezTo>
                    <a:cubicBezTo>
                      <a:pt x="260" y="199"/>
                      <a:pt x="260" y="199"/>
                      <a:pt x="260" y="199"/>
                    </a:cubicBezTo>
                    <a:cubicBezTo>
                      <a:pt x="278" y="202"/>
                      <a:pt x="288" y="217"/>
                      <a:pt x="290" y="225"/>
                    </a:cubicBezTo>
                    <a:cubicBezTo>
                      <a:pt x="297" y="274"/>
                      <a:pt x="301" y="304"/>
                      <a:pt x="303" y="330"/>
                    </a:cubicBezTo>
                    <a:cubicBezTo>
                      <a:pt x="303" y="336"/>
                      <a:pt x="301" y="342"/>
                      <a:pt x="297" y="347"/>
                    </a:cubicBezTo>
                    <a:cubicBezTo>
                      <a:pt x="292" y="351"/>
                      <a:pt x="287" y="354"/>
                      <a:pt x="280" y="354"/>
                    </a:cubicBezTo>
                    <a:cubicBezTo>
                      <a:pt x="23" y="354"/>
                      <a:pt x="23" y="354"/>
                      <a:pt x="23" y="354"/>
                    </a:cubicBezTo>
                    <a:cubicBezTo>
                      <a:pt x="16" y="354"/>
                      <a:pt x="11" y="351"/>
                      <a:pt x="6" y="347"/>
                    </a:cubicBezTo>
                    <a:cubicBezTo>
                      <a:pt x="2" y="342"/>
                      <a:pt x="0" y="336"/>
                      <a:pt x="0" y="330"/>
                    </a:cubicBezTo>
                    <a:cubicBezTo>
                      <a:pt x="2" y="304"/>
                      <a:pt x="6" y="274"/>
                      <a:pt x="13" y="225"/>
                    </a:cubicBezTo>
                    <a:cubicBezTo>
                      <a:pt x="15" y="217"/>
                      <a:pt x="25" y="202"/>
                      <a:pt x="43" y="199"/>
                    </a:cubicBezTo>
                    <a:cubicBezTo>
                      <a:pt x="93" y="190"/>
                      <a:pt x="93" y="190"/>
                      <a:pt x="93" y="190"/>
                    </a:cubicBezTo>
                    <a:cubicBezTo>
                      <a:pt x="97" y="190"/>
                      <a:pt x="102" y="192"/>
                      <a:pt x="105" y="196"/>
                    </a:cubicBezTo>
                    <a:cubicBezTo>
                      <a:pt x="151" y="261"/>
                      <a:pt x="151" y="261"/>
                      <a:pt x="151" y="2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31"/>
              <p:cNvSpPr>
                <a:spLocks noEditPoints="1"/>
              </p:cNvSpPr>
              <p:nvPr/>
            </p:nvSpPr>
            <p:spPr bwMode="auto">
              <a:xfrm>
                <a:off x="6463926" y="2632337"/>
                <a:ext cx="268082" cy="349274"/>
              </a:xfrm>
              <a:custGeom>
                <a:avLst/>
                <a:gdLst>
                  <a:gd name="T0" fmla="*/ 153 w 310"/>
                  <a:gd name="T1" fmla="*/ 1 h 404"/>
                  <a:gd name="T2" fmla="*/ 84 w 310"/>
                  <a:gd name="T3" fmla="*/ 76 h 404"/>
                  <a:gd name="T4" fmla="*/ 156 w 310"/>
                  <a:gd name="T5" fmla="*/ 165 h 404"/>
                  <a:gd name="T6" fmla="*/ 225 w 310"/>
                  <a:gd name="T7" fmla="*/ 73 h 404"/>
                  <a:gd name="T8" fmla="*/ 153 w 310"/>
                  <a:gd name="T9" fmla="*/ 1 h 404"/>
                  <a:gd name="T10" fmla="*/ 155 w 310"/>
                  <a:gd name="T11" fmla="*/ 261 h 404"/>
                  <a:gd name="T12" fmla="*/ 201 w 310"/>
                  <a:gd name="T13" fmla="*/ 195 h 404"/>
                  <a:gd name="T14" fmla="*/ 213 w 310"/>
                  <a:gd name="T15" fmla="*/ 190 h 404"/>
                  <a:gd name="T16" fmla="*/ 263 w 310"/>
                  <a:gd name="T17" fmla="*/ 199 h 404"/>
                  <a:gd name="T18" fmla="*/ 293 w 310"/>
                  <a:gd name="T19" fmla="*/ 225 h 404"/>
                  <a:gd name="T20" fmla="*/ 304 w 310"/>
                  <a:gd name="T21" fmla="*/ 385 h 404"/>
                  <a:gd name="T22" fmla="*/ 282 w 310"/>
                  <a:gd name="T23" fmla="*/ 404 h 404"/>
                  <a:gd name="T24" fmla="*/ 27 w 310"/>
                  <a:gd name="T25" fmla="*/ 404 h 404"/>
                  <a:gd name="T26" fmla="*/ 5 w 310"/>
                  <a:gd name="T27" fmla="*/ 385 h 404"/>
                  <a:gd name="T28" fmla="*/ 16 w 310"/>
                  <a:gd name="T29" fmla="*/ 225 h 404"/>
                  <a:gd name="T30" fmla="*/ 46 w 310"/>
                  <a:gd name="T31" fmla="*/ 199 h 404"/>
                  <a:gd name="T32" fmla="*/ 96 w 310"/>
                  <a:gd name="T33" fmla="*/ 190 h 404"/>
                  <a:gd name="T34" fmla="*/ 108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3" y="1"/>
                    </a:moveTo>
                    <a:cubicBezTo>
                      <a:pt x="114" y="1"/>
                      <a:pt x="83" y="35"/>
                      <a:pt x="84" y="76"/>
                    </a:cubicBezTo>
                    <a:cubicBezTo>
                      <a:pt x="85" y="117"/>
                      <a:pt x="117" y="166"/>
                      <a:pt x="156" y="165"/>
                    </a:cubicBezTo>
                    <a:cubicBezTo>
                      <a:pt x="195" y="164"/>
                      <a:pt x="226" y="114"/>
                      <a:pt x="225" y="73"/>
                    </a:cubicBezTo>
                    <a:cubicBezTo>
                      <a:pt x="224" y="32"/>
                      <a:pt x="192" y="0"/>
                      <a:pt x="153" y="1"/>
                    </a:cubicBezTo>
                    <a:close/>
                    <a:moveTo>
                      <a:pt x="155" y="261"/>
                    </a:moveTo>
                    <a:cubicBezTo>
                      <a:pt x="201" y="195"/>
                      <a:pt x="201" y="195"/>
                      <a:pt x="201" y="195"/>
                    </a:cubicBezTo>
                    <a:cubicBezTo>
                      <a:pt x="204" y="191"/>
                      <a:pt x="209" y="189"/>
                      <a:pt x="213" y="190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81" y="202"/>
                      <a:pt x="291" y="216"/>
                      <a:pt x="293" y="225"/>
                    </a:cubicBezTo>
                    <a:cubicBezTo>
                      <a:pt x="304" y="309"/>
                      <a:pt x="310" y="336"/>
                      <a:pt x="304" y="385"/>
                    </a:cubicBezTo>
                    <a:cubicBezTo>
                      <a:pt x="303" y="396"/>
                      <a:pt x="294" y="404"/>
                      <a:pt x="282" y="404"/>
                    </a:cubicBezTo>
                    <a:cubicBezTo>
                      <a:pt x="27" y="404"/>
                      <a:pt x="27" y="404"/>
                      <a:pt x="27" y="404"/>
                    </a:cubicBezTo>
                    <a:cubicBezTo>
                      <a:pt x="15" y="404"/>
                      <a:pt x="6" y="396"/>
                      <a:pt x="5" y="385"/>
                    </a:cubicBezTo>
                    <a:cubicBezTo>
                      <a:pt x="0" y="336"/>
                      <a:pt x="5" y="309"/>
                      <a:pt x="16" y="225"/>
                    </a:cubicBezTo>
                    <a:cubicBezTo>
                      <a:pt x="18" y="216"/>
                      <a:pt x="28" y="202"/>
                      <a:pt x="46" y="199"/>
                    </a:cubicBezTo>
                    <a:cubicBezTo>
                      <a:pt x="96" y="190"/>
                      <a:pt x="96" y="190"/>
                      <a:pt x="96" y="190"/>
                    </a:cubicBezTo>
                    <a:cubicBezTo>
                      <a:pt x="100" y="189"/>
                      <a:pt x="105" y="191"/>
                      <a:pt x="108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32"/>
              <p:cNvSpPr>
                <a:spLocks/>
              </p:cNvSpPr>
              <p:nvPr/>
            </p:nvSpPr>
            <p:spPr bwMode="auto">
              <a:xfrm>
                <a:off x="6727619" y="2616977"/>
                <a:ext cx="180672" cy="154705"/>
              </a:xfrm>
              <a:custGeom>
                <a:avLst/>
                <a:gdLst>
                  <a:gd name="T0" fmla="*/ 85 w 209"/>
                  <a:gd name="T1" fmla="*/ 19 h 179"/>
                  <a:gd name="T2" fmla="*/ 104 w 209"/>
                  <a:gd name="T3" fmla="*/ 0 h 179"/>
                  <a:gd name="T4" fmla="*/ 124 w 209"/>
                  <a:gd name="T5" fmla="*/ 19 h 179"/>
                  <a:gd name="T6" fmla="*/ 124 w 209"/>
                  <a:gd name="T7" fmla="*/ 98 h 179"/>
                  <a:gd name="T8" fmla="*/ 197 w 209"/>
                  <a:gd name="T9" fmla="*/ 141 h 179"/>
                  <a:gd name="T10" fmla="*/ 204 w 209"/>
                  <a:gd name="T11" fmla="*/ 167 h 179"/>
                  <a:gd name="T12" fmla="*/ 178 w 209"/>
                  <a:gd name="T13" fmla="*/ 174 h 179"/>
                  <a:gd name="T14" fmla="*/ 104 w 209"/>
                  <a:gd name="T15" fmla="*/ 131 h 179"/>
                  <a:gd name="T16" fmla="*/ 31 w 209"/>
                  <a:gd name="T17" fmla="*/ 174 h 179"/>
                  <a:gd name="T18" fmla="*/ 5 w 209"/>
                  <a:gd name="T19" fmla="*/ 167 h 179"/>
                  <a:gd name="T20" fmla="*/ 12 w 209"/>
                  <a:gd name="T21" fmla="*/ 141 h 179"/>
                  <a:gd name="T22" fmla="*/ 85 w 209"/>
                  <a:gd name="T23" fmla="*/ 98 h 179"/>
                  <a:gd name="T24" fmla="*/ 85 w 209"/>
                  <a:gd name="T25" fmla="*/ 1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9" h="179">
                    <a:moveTo>
                      <a:pt x="85" y="19"/>
                    </a:moveTo>
                    <a:cubicBezTo>
                      <a:pt x="85" y="8"/>
                      <a:pt x="94" y="0"/>
                      <a:pt x="104" y="0"/>
                    </a:cubicBezTo>
                    <a:cubicBezTo>
                      <a:pt x="115" y="0"/>
                      <a:pt x="124" y="8"/>
                      <a:pt x="124" y="19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97" y="141"/>
                      <a:pt x="197" y="141"/>
                      <a:pt x="197" y="141"/>
                    </a:cubicBezTo>
                    <a:cubicBezTo>
                      <a:pt x="206" y="146"/>
                      <a:pt x="209" y="158"/>
                      <a:pt x="204" y="167"/>
                    </a:cubicBezTo>
                    <a:cubicBezTo>
                      <a:pt x="198" y="176"/>
                      <a:pt x="187" y="179"/>
                      <a:pt x="178" y="174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31" y="174"/>
                      <a:pt x="31" y="174"/>
                      <a:pt x="31" y="174"/>
                    </a:cubicBezTo>
                    <a:cubicBezTo>
                      <a:pt x="22" y="179"/>
                      <a:pt x="11" y="176"/>
                      <a:pt x="5" y="167"/>
                    </a:cubicBezTo>
                    <a:cubicBezTo>
                      <a:pt x="0" y="158"/>
                      <a:pt x="3" y="146"/>
                      <a:pt x="12" y="141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5" y="19"/>
                      <a:pt x="85" y="19"/>
                      <a:pt x="8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33"/>
              <p:cNvSpPr>
                <a:spLocks noEditPoints="1"/>
              </p:cNvSpPr>
              <p:nvPr/>
            </p:nvSpPr>
            <p:spPr bwMode="auto">
              <a:xfrm>
                <a:off x="6903901" y="2632337"/>
                <a:ext cx="268082" cy="349274"/>
              </a:xfrm>
              <a:custGeom>
                <a:avLst/>
                <a:gdLst>
                  <a:gd name="T0" fmla="*/ 154 w 310"/>
                  <a:gd name="T1" fmla="*/ 1 h 404"/>
                  <a:gd name="T2" fmla="*/ 85 w 310"/>
                  <a:gd name="T3" fmla="*/ 76 h 404"/>
                  <a:gd name="T4" fmla="*/ 157 w 310"/>
                  <a:gd name="T5" fmla="*/ 165 h 404"/>
                  <a:gd name="T6" fmla="*/ 226 w 310"/>
                  <a:gd name="T7" fmla="*/ 73 h 404"/>
                  <a:gd name="T8" fmla="*/ 154 w 310"/>
                  <a:gd name="T9" fmla="*/ 1 h 404"/>
                  <a:gd name="T10" fmla="*/ 155 w 310"/>
                  <a:gd name="T11" fmla="*/ 261 h 404"/>
                  <a:gd name="T12" fmla="*/ 202 w 310"/>
                  <a:gd name="T13" fmla="*/ 195 h 404"/>
                  <a:gd name="T14" fmla="*/ 214 w 310"/>
                  <a:gd name="T15" fmla="*/ 190 h 404"/>
                  <a:gd name="T16" fmla="*/ 264 w 310"/>
                  <a:gd name="T17" fmla="*/ 199 h 404"/>
                  <a:gd name="T18" fmla="*/ 294 w 310"/>
                  <a:gd name="T19" fmla="*/ 225 h 404"/>
                  <a:gd name="T20" fmla="*/ 305 w 310"/>
                  <a:gd name="T21" fmla="*/ 385 h 404"/>
                  <a:gd name="T22" fmla="*/ 283 w 310"/>
                  <a:gd name="T23" fmla="*/ 404 h 404"/>
                  <a:gd name="T24" fmla="*/ 28 w 310"/>
                  <a:gd name="T25" fmla="*/ 404 h 404"/>
                  <a:gd name="T26" fmla="*/ 6 w 310"/>
                  <a:gd name="T27" fmla="*/ 385 h 404"/>
                  <a:gd name="T28" fmla="*/ 17 w 310"/>
                  <a:gd name="T29" fmla="*/ 225 h 404"/>
                  <a:gd name="T30" fmla="*/ 47 w 310"/>
                  <a:gd name="T31" fmla="*/ 199 h 404"/>
                  <a:gd name="T32" fmla="*/ 97 w 310"/>
                  <a:gd name="T33" fmla="*/ 190 h 404"/>
                  <a:gd name="T34" fmla="*/ 109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4" y="1"/>
                    </a:moveTo>
                    <a:cubicBezTo>
                      <a:pt x="115" y="1"/>
                      <a:pt x="84" y="35"/>
                      <a:pt x="85" y="76"/>
                    </a:cubicBezTo>
                    <a:cubicBezTo>
                      <a:pt x="86" y="117"/>
                      <a:pt x="118" y="166"/>
                      <a:pt x="157" y="165"/>
                    </a:cubicBezTo>
                    <a:cubicBezTo>
                      <a:pt x="196" y="164"/>
                      <a:pt x="227" y="114"/>
                      <a:pt x="226" y="73"/>
                    </a:cubicBezTo>
                    <a:cubicBezTo>
                      <a:pt x="225" y="32"/>
                      <a:pt x="193" y="0"/>
                      <a:pt x="154" y="1"/>
                    </a:cubicBezTo>
                    <a:close/>
                    <a:moveTo>
                      <a:pt x="155" y="261"/>
                    </a:moveTo>
                    <a:cubicBezTo>
                      <a:pt x="202" y="195"/>
                      <a:pt x="202" y="195"/>
                      <a:pt x="202" y="195"/>
                    </a:cubicBezTo>
                    <a:cubicBezTo>
                      <a:pt x="205" y="191"/>
                      <a:pt x="209" y="189"/>
                      <a:pt x="214" y="190"/>
                    </a:cubicBezTo>
                    <a:cubicBezTo>
                      <a:pt x="264" y="199"/>
                      <a:pt x="264" y="199"/>
                      <a:pt x="264" y="199"/>
                    </a:cubicBezTo>
                    <a:cubicBezTo>
                      <a:pt x="282" y="202"/>
                      <a:pt x="292" y="216"/>
                      <a:pt x="294" y="225"/>
                    </a:cubicBezTo>
                    <a:cubicBezTo>
                      <a:pt x="305" y="309"/>
                      <a:pt x="310" y="336"/>
                      <a:pt x="305" y="385"/>
                    </a:cubicBezTo>
                    <a:cubicBezTo>
                      <a:pt x="304" y="396"/>
                      <a:pt x="295" y="404"/>
                      <a:pt x="283" y="404"/>
                    </a:cubicBezTo>
                    <a:cubicBezTo>
                      <a:pt x="28" y="404"/>
                      <a:pt x="28" y="404"/>
                      <a:pt x="28" y="404"/>
                    </a:cubicBezTo>
                    <a:cubicBezTo>
                      <a:pt x="16" y="404"/>
                      <a:pt x="7" y="396"/>
                      <a:pt x="6" y="385"/>
                    </a:cubicBezTo>
                    <a:cubicBezTo>
                      <a:pt x="0" y="336"/>
                      <a:pt x="6" y="309"/>
                      <a:pt x="17" y="225"/>
                    </a:cubicBezTo>
                    <a:cubicBezTo>
                      <a:pt x="19" y="216"/>
                      <a:pt x="29" y="202"/>
                      <a:pt x="47" y="199"/>
                    </a:cubicBezTo>
                    <a:cubicBezTo>
                      <a:pt x="97" y="190"/>
                      <a:pt x="97" y="190"/>
                      <a:pt x="97" y="190"/>
                    </a:cubicBezTo>
                    <a:cubicBezTo>
                      <a:pt x="101" y="189"/>
                      <a:pt x="106" y="191"/>
                      <a:pt x="109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53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6" grpId="0" animBg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15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04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06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48" y="448"/>
            <a:ext cx="3133761" cy="7231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9909" y="1162216"/>
            <a:ext cx="1752531" cy="422187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16" y="1885123"/>
            <a:ext cx="841118" cy="841118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320" y="203254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320" y="3091469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581" y="520932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6977" y="2993996"/>
            <a:ext cx="841118" cy="841118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4959" y="5091466"/>
            <a:ext cx="841118" cy="841118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879" y="4050823"/>
            <a:ext cx="841118" cy="841118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580" y="4150397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516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solidFill>
            <a:schemeClr val="accent2">
              <a:alpha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>
              <a:solidFill>
                <a:prstClr val="white"/>
              </a:solidFill>
              <a:ea typeface="微软雅黑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2217467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3684859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5152251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6619642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8087034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9554427" y="2018585"/>
            <a:ext cx="1086858" cy="1086725"/>
          </a:xfrm>
          <a:prstGeom prst="roundRect">
            <a:avLst/>
          </a:prstGeom>
          <a:gradFill flip="none" rotWithShape="1">
            <a:gsLst>
              <a:gs pos="50000">
                <a:schemeClr val="bg1">
                  <a:alpha val="30000"/>
                </a:schemeClr>
              </a:gs>
              <a:gs pos="50000">
                <a:schemeClr val="bg1">
                  <a:alpha val="16000"/>
                </a:schemeClr>
              </a:gs>
            </a:gsLst>
            <a:lin ang="3000000" scaled="0"/>
            <a:tileRect/>
          </a:gradFill>
          <a:ln w="19050">
            <a:gradFill flip="none" rotWithShape="1">
              <a:gsLst>
                <a:gs pos="19000">
                  <a:srgbClr val="E1F7FF"/>
                </a:gs>
                <a:gs pos="43000">
                  <a:schemeClr val="accent2"/>
                </a:gs>
                <a:gs pos="86000">
                  <a:srgbClr val="E1F7FF"/>
                </a:gs>
              </a:gsLst>
              <a:lin ang="2700000" scaled="1"/>
              <a:tileRect/>
            </a:gradFill>
          </a:ln>
          <a:effectLst>
            <a:outerShdw blurRad="190500" dist="63500" dir="2700000" algn="tl" rotWithShape="0">
              <a:schemeClr val="accent2">
                <a:lumMod val="50000"/>
                <a:alpha val="65000"/>
              </a:schemeClr>
            </a:outerShdw>
            <a:softEdge rad="0"/>
          </a:effec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238974" y="3457986"/>
            <a:ext cx="8380805" cy="351956"/>
            <a:chOff x="2002264" y="3469364"/>
            <a:chExt cx="8187473" cy="333725"/>
          </a:xfrm>
        </p:grpSpPr>
        <p:sp>
          <p:nvSpPr>
            <p:cNvPr id="12" name="矩形 17"/>
            <p:cNvSpPr>
              <a:spLocks noChangeArrowheads="1"/>
            </p:cNvSpPr>
            <p:nvPr/>
          </p:nvSpPr>
          <p:spPr bwMode="auto">
            <a:xfrm>
              <a:off x="3898035" y="3469364"/>
              <a:ext cx="4395930" cy="33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r>
                <a:rPr lang="en-US" altLang="zh-CN" sz="1687" dirty="0">
                  <a:solidFill>
                    <a:prstClr val="white"/>
                  </a:solidFill>
                  <a:latin typeface="ITC Avant Garde Std Bk" panose="020B0502020202020204" pitchFamily="34" charset="0"/>
                </a:rPr>
                <a:t>Business report template</a:t>
              </a:r>
              <a:endParaRPr lang="zh-CN" altLang="en-US" sz="1687" dirty="0">
                <a:solidFill>
                  <a:prstClr val="white"/>
                </a:solidFill>
                <a:latin typeface="ITC Avant Garde Std Bk" panose="020B0502020202020204" pitchFamily="34" charset="0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 bwMode="auto">
            <a:xfrm>
              <a:off x="2002264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5" name="直接连接符 14"/>
            <p:cNvCxnSpPr/>
            <p:nvPr/>
          </p:nvCxnSpPr>
          <p:spPr bwMode="auto">
            <a:xfrm>
              <a:off x="8420138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</p:cxnSp>
      </p:grpSp>
      <p:sp>
        <p:nvSpPr>
          <p:cNvPr id="16" name="圆角矩形 15"/>
          <p:cNvSpPr/>
          <p:nvPr/>
        </p:nvSpPr>
        <p:spPr>
          <a:xfrm>
            <a:off x="5378847" y="4205317"/>
            <a:ext cx="2101056" cy="421977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8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87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87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87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363707" y="1895152"/>
            <a:ext cx="8131339" cy="103720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di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640" b="1" dirty="0" smtClean="0">
                <a:solidFill>
                  <a:prstClr val="white"/>
                </a:solidFill>
                <a:latin typeface="微软雅黑"/>
                <a:ea typeface="微软雅黑"/>
                <a:cs typeface="+mn-ea"/>
              </a:rPr>
              <a:t>创业融资计划</a:t>
            </a:r>
            <a:endParaRPr lang="zh-CN" altLang="en-US" sz="4640" b="1" dirty="0">
              <a:solidFill>
                <a:prstClr val="white"/>
              </a:solidFill>
              <a:latin typeface="微软雅黑"/>
              <a:ea typeface="微软雅黑"/>
              <a:cs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90377" y="5145370"/>
            <a:ext cx="5077998" cy="792782"/>
            <a:chOff x="3890377" y="5145370"/>
            <a:chExt cx="5077998" cy="792782"/>
          </a:xfrm>
        </p:grpSpPr>
        <p:grpSp>
          <p:nvGrpSpPr>
            <p:cNvPr id="47" name="组合 46"/>
            <p:cNvGrpSpPr/>
            <p:nvPr/>
          </p:nvGrpSpPr>
          <p:grpSpPr>
            <a:xfrm>
              <a:off x="3890377" y="5145370"/>
              <a:ext cx="5077998" cy="792782"/>
              <a:chOff x="3233661" y="4925602"/>
              <a:chExt cx="5192094" cy="810594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3233661" y="4925602"/>
                <a:ext cx="810594" cy="810594"/>
              </a:xfrm>
              <a:prstGeom prst="ellipse">
                <a:avLst/>
              </a:prstGeom>
              <a:solidFill>
                <a:schemeClr val="accent2"/>
              </a:solidFill>
              <a:ln w="44450">
                <a:solidFill>
                  <a:schemeClr val="bg1"/>
                </a:solidFill>
              </a:ln>
              <a:effectLst>
                <a:outerShdw blurRad="889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4694161" y="4925602"/>
                <a:ext cx="810594" cy="810594"/>
              </a:xfrm>
              <a:prstGeom prst="ellipse">
                <a:avLst/>
              </a:prstGeom>
              <a:solidFill>
                <a:schemeClr val="accent3"/>
              </a:solidFill>
              <a:ln w="44450">
                <a:solidFill>
                  <a:schemeClr val="bg1"/>
                </a:solidFill>
              </a:ln>
              <a:effectLst>
                <a:outerShdw blurRad="889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6154661" y="4925602"/>
                <a:ext cx="810594" cy="810594"/>
              </a:xfrm>
              <a:prstGeom prst="ellipse">
                <a:avLst/>
              </a:prstGeom>
              <a:solidFill>
                <a:schemeClr val="accent4"/>
              </a:solidFill>
              <a:ln w="44450">
                <a:solidFill>
                  <a:schemeClr val="bg1"/>
                </a:solidFill>
              </a:ln>
              <a:effectLst>
                <a:outerShdw blurRad="889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7615161" y="4925602"/>
                <a:ext cx="810594" cy="810594"/>
              </a:xfrm>
              <a:prstGeom prst="ellipse">
                <a:avLst/>
              </a:prstGeom>
              <a:solidFill>
                <a:schemeClr val="accent5"/>
              </a:solidFill>
              <a:ln w="44450">
                <a:solidFill>
                  <a:schemeClr val="bg1"/>
                </a:solidFill>
              </a:ln>
              <a:effectLst>
                <a:outerShdw blurRad="889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4110499" y="5340747"/>
              <a:ext cx="380423" cy="382997"/>
              <a:chOff x="5042691" y="2273920"/>
              <a:chExt cx="702937" cy="707692"/>
            </a:xfrm>
            <a:solidFill>
              <a:schemeClr val="bg1"/>
            </a:solidFill>
          </p:grpSpPr>
          <p:sp>
            <p:nvSpPr>
              <p:cNvPr id="49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13"/>
              <p:cNvSpPr>
                <a:spLocks noEditPoints="1"/>
              </p:cNvSpPr>
              <p:nvPr/>
            </p:nvSpPr>
            <p:spPr bwMode="auto">
              <a:xfrm>
                <a:off x="5042691" y="2273920"/>
                <a:ext cx="529214" cy="655758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5535281" y="5390078"/>
              <a:ext cx="397129" cy="337909"/>
              <a:chOff x="7909299" y="3772690"/>
              <a:chExt cx="667095" cy="567616"/>
            </a:xfrm>
            <a:solidFill>
              <a:schemeClr val="bg1"/>
            </a:solidFill>
          </p:grpSpPr>
          <p:sp>
            <p:nvSpPr>
              <p:cNvPr id="52" name="Freeform 16"/>
              <p:cNvSpPr>
                <a:spLocks noEditPoints="1"/>
              </p:cNvSpPr>
              <p:nvPr/>
            </p:nvSpPr>
            <p:spPr bwMode="auto">
              <a:xfrm>
                <a:off x="7909299" y="3772690"/>
                <a:ext cx="623207" cy="567616"/>
              </a:xfrm>
              <a:custGeom>
                <a:avLst/>
                <a:gdLst>
                  <a:gd name="T0" fmla="*/ 499 w 721"/>
                  <a:gd name="T1" fmla="*/ 196 h 657"/>
                  <a:gd name="T2" fmla="*/ 637 w 721"/>
                  <a:gd name="T3" fmla="*/ 322 h 657"/>
                  <a:gd name="T4" fmla="*/ 646 w 721"/>
                  <a:gd name="T5" fmla="*/ 329 h 657"/>
                  <a:gd name="T6" fmla="*/ 672 w 721"/>
                  <a:gd name="T7" fmla="*/ 353 h 657"/>
                  <a:gd name="T8" fmla="*/ 686 w 721"/>
                  <a:gd name="T9" fmla="*/ 367 h 657"/>
                  <a:gd name="T10" fmla="*/ 669 w 721"/>
                  <a:gd name="T11" fmla="*/ 472 h 657"/>
                  <a:gd name="T12" fmla="*/ 611 w 721"/>
                  <a:gd name="T13" fmla="*/ 550 h 657"/>
                  <a:gd name="T14" fmla="*/ 539 w 721"/>
                  <a:gd name="T15" fmla="*/ 598 h 657"/>
                  <a:gd name="T16" fmla="*/ 439 w 721"/>
                  <a:gd name="T17" fmla="*/ 633 h 657"/>
                  <a:gd name="T18" fmla="*/ 433 w 721"/>
                  <a:gd name="T19" fmla="*/ 629 h 657"/>
                  <a:gd name="T20" fmla="*/ 449 w 721"/>
                  <a:gd name="T21" fmla="*/ 594 h 657"/>
                  <a:gd name="T22" fmla="*/ 481 w 721"/>
                  <a:gd name="T23" fmla="*/ 606 h 657"/>
                  <a:gd name="T24" fmla="*/ 501 w 721"/>
                  <a:gd name="T25" fmla="*/ 591 h 657"/>
                  <a:gd name="T26" fmla="*/ 501 w 721"/>
                  <a:gd name="T27" fmla="*/ 577 h 657"/>
                  <a:gd name="T28" fmla="*/ 452 w 721"/>
                  <a:gd name="T29" fmla="*/ 538 h 657"/>
                  <a:gd name="T30" fmla="*/ 449 w 721"/>
                  <a:gd name="T31" fmla="*/ 511 h 657"/>
                  <a:gd name="T32" fmla="*/ 475 w 721"/>
                  <a:gd name="T33" fmla="*/ 508 h 657"/>
                  <a:gd name="T34" fmla="*/ 530 w 721"/>
                  <a:gd name="T35" fmla="*/ 551 h 657"/>
                  <a:gd name="T36" fmla="*/ 567 w 721"/>
                  <a:gd name="T37" fmla="*/ 557 h 657"/>
                  <a:gd name="T38" fmla="*/ 572 w 721"/>
                  <a:gd name="T39" fmla="*/ 549 h 657"/>
                  <a:gd name="T40" fmla="*/ 570 w 721"/>
                  <a:gd name="T41" fmla="*/ 532 h 657"/>
                  <a:gd name="T42" fmla="*/ 506 w 721"/>
                  <a:gd name="T43" fmla="*/ 481 h 657"/>
                  <a:gd name="T44" fmla="*/ 503 w 721"/>
                  <a:gd name="T45" fmla="*/ 455 h 657"/>
                  <a:gd name="T46" fmla="*/ 529 w 721"/>
                  <a:gd name="T47" fmla="*/ 451 h 657"/>
                  <a:gd name="T48" fmla="*/ 596 w 721"/>
                  <a:gd name="T49" fmla="*/ 504 h 657"/>
                  <a:gd name="T50" fmla="*/ 598 w 721"/>
                  <a:gd name="T51" fmla="*/ 505 h 657"/>
                  <a:gd name="T52" fmla="*/ 620 w 721"/>
                  <a:gd name="T53" fmla="*/ 467 h 657"/>
                  <a:gd name="T54" fmla="*/ 549 w 721"/>
                  <a:gd name="T55" fmla="*/ 414 h 657"/>
                  <a:gd name="T56" fmla="*/ 546 w 721"/>
                  <a:gd name="T57" fmla="*/ 388 h 657"/>
                  <a:gd name="T58" fmla="*/ 572 w 721"/>
                  <a:gd name="T59" fmla="*/ 384 h 657"/>
                  <a:gd name="T60" fmla="*/ 642 w 721"/>
                  <a:gd name="T61" fmla="*/ 437 h 657"/>
                  <a:gd name="T62" fmla="*/ 663 w 721"/>
                  <a:gd name="T63" fmla="*/ 429 h 657"/>
                  <a:gd name="T64" fmla="*/ 659 w 721"/>
                  <a:gd name="T65" fmla="*/ 394 h 657"/>
                  <a:gd name="T66" fmla="*/ 645 w 721"/>
                  <a:gd name="T67" fmla="*/ 379 h 657"/>
                  <a:gd name="T68" fmla="*/ 457 w 721"/>
                  <a:gd name="T69" fmla="*/ 209 h 657"/>
                  <a:gd name="T70" fmla="*/ 462 w 721"/>
                  <a:gd name="T71" fmla="*/ 198 h 657"/>
                  <a:gd name="T72" fmla="*/ 496 w 721"/>
                  <a:gd name="T73" fmla="*/ 196 h 657"/>
                  <a:gd name="T74" fmla="*/ 499 w 721"/>
                  <a:gd name="T75" fmla="*/ 196 h 657"/>
                  <a:gd name="T76" fmla="*/ 86 w 721"/>
                  <a:gd name="T77" fmla="*/ 355 h 657"/>
                  <a:gd name="T78" fmla="*/ 59 w 721"/>
                  <a:gd name="T79" fmla="*/ 262 h 657"/>
                  <a:gd name="T80" fmla="*/ 35 w 721"/>
                  <a:gd name="T81" fmla="*/ 239 h 657"/>
                  <a:gd name="T82" fmla="*/ 0 w 721"/>
                  <a:gd name="T83" fmla="*/ 176 h 657"/>
                  <a:gd name="T84" fmla="*/ 16 w 721"/>
                  <a:gd name="T85" fmla="*/ 135 h 657"/>
                  <a:gd name="T86" fmla="*/ 116 w 721"/>
                  <a:gd name="T87" fmla="*/ 27 h 657"/>
                  <a:gd name="T88" fmla="*/ 199 w 721"/>
                  <a:gd name="T89" fmla="*/ 20 h 657"/>
                  <a:gd name="T90" fmla="*/ 242 w 721"/>
                  <a:gd name="T91" fmla="*/ 46 h 657"/>
                  <a:gd name="T92" fmla="*/ 254 w 721"/>
                  <a:gd name="T93" fmla="*/ 50 h 657"/>
                  <a:gd name="T94" fmla="*/ 350 w 721"/>
                  <a:gd name="T95" fmla="*/ 33 h 657"/>
                  <a:gd name="T96" fmla="*/ 284 w 721"/>
                  <a:gd name="T97" fmla="*/ 82 h 657"/>
                  <a:gd name="T98" fmla="*/ 260 w 721"/>
                  <a:gd name="T99" fmla="*/ 87 h 657"/>
                  <a:gd name="T100" fmla="*/ 195 w 721"/>
                  <a:gd name="T101" fmla="*/ 64 h 657"/>
                  <a:gd name="T102" fmla="*/ 176 w 721"/>
                  <a:gd name="T103" fmla="*/ 50 h 657"/>
                  <a:gd name="T104" fmla="*/ 144 w 721"/>
                  <a:gd name="T105" fmla="*/ 53 h 657"/>
                  <a:gd name="T106" fmla="*/ 44 w 721"/>
                  <a:gd name="T107" fmla="*/ 161 h 657"/>
                  <a:gd name="T108" fmla="*/ 44 w 721"/>
                  <a:gd name="T109" fmla="*/ 193 h 657"/>
                  <a:gd name="T110" fmla="*/ 69 w 721"/>
                  <a:gd name="T111" fmla="*/ 220 h 657"/>
                  <a:gd name="T112" fmla="*/ 97 w 721"/>
                  <a:gd name="T113" fmla="*/ 257 h 657"/>
                  <a:gd name="T114" fmla="*/ 115 w 721"/>
                  <a:gd name="T115" fmla="*/ 330 h 657"/>
                  <a:gd name="T116" fmla="*/ 86 w 721"/>
                  <a:gd name="T117" fmla="*/ 355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21" h="657">
                    <a:moveTo>
                      <a:pt x="499" y="196"/>
                    </a:moveTo>
                    <a:cubicBezTo>
                      <a:pt x="545" y="237"/>
                      <a:pt x="592" y="279"/>
                      <a:pt x="637" y="322"/>
                    </a:cubicBezTo>
                    <a:cubicBezTo>
                      <a:pt x="640" y="325"/>
                      <a:pt x="643" y="327"/>
                      <a:pt x="646" y="329"/>
                    </a:cubicBezTo>
                    <a:cubicBezTo>
                      <a:pt x="672" y="353"/>
                      <a:pt x="672" y="353"/>
                      <a:pt x="672" y="353"/>
                    </a:cubicBezTo>
                    <a:cubicBezTo>
                      <a:pt x="686" y="367"/>
                      <a:pt x="686" y="367"/>
                      <a:pt x="686" y="367"/>
                    </a:cubicBezTo>
                    <a:cubicBezTo>
                      <a:pt x="721" y="403"/>
                      <a:pt x="707" y="456"/>
                      <a:pt x="669" y="472"/>
                    </a:cubicBezTo>
                    <a:cubicBezTo>
                      <a:pt x="685" y="513"/>
                      <a:pt x="652" y="552"/>
                      <a:pt x="611" y="550"/>
                    </a:cubicBezTo>
                    <a:cubicBezTo>
                      <a:pt x="606" y="584"/>
                      <a:pt x="574" y="607"/>
                      <a:pt x="539" y="598"/>
                    </a:cubicBezTo>
                    <a:cubicBezTo>
                      <a:pt x="529" y="641"/>
                      <a:pt x="479" y="657"/>
                      <a:pt x="439" y="633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41" y="619"/>
                      <a:pt x="446" y="607"/>
                      <a:pt x="449" y="594"/>
                    </a:cubicBezTo>
                    <a:cubicBezTo>
                      <a:pt x="460" y="601"/>
                      <a:pt x="468" y="607"/>
                      <a:pt x="481" y="606"/>
                    </a:cubicBezTo>
                    <a:cubicBezTo>
                      <a:pt x="490" y="605"/>
                      <a:pt x="499" y="600"/>
                      <a:pt x="501" y="591"/>
                    </a:cubicBezTo>
                    <a:cubicBezTo>
                      <a:pt x="502" y="587"/>
                      <a:pt x="502" y="583"/>
                      <a:pt x="501" y="577"/>
                    </a:cubicBezTo>
                    <a:cubicBezTo>
                      <a:pt x="452" y="538"/>
                      <a:pt x="452" y="538"/>
                      <a:pt x="452" y="538"/>
                    </a:cubicBezTo>
                    <a:cubicBezTo>
                      <a:pt x="444" y="531"/>
                      <a:pt x="442" y="519"/>
                      <a:pt x="449" y="511"/>
                    </a:cubicBezTo>
                    <a:cubicBezTo>
                      <a:pt x="455" y="503"/>
                      <a:pt x="467" y="502"/>
                      <a:pt x="475" y="508"/>
                    </a:cubicBezTo>
                    <a:cubicBezTo>
                      <a:pt x="530" y="551"/>
                      <a:pt x="530" y="551"/>
                      <a:pt x="530" y="551"/>
                    </a:cubicBezTo>
                    <a:cubicBezTo>
                      <a:pt x="543" y="562"/>
                      <a:pt x="556" y="566"/>
                      <a:pt x="567" y="557"/>
                    </a:cubicBezTo>
                    <a:cubicBezTo>
                      <a:pt x="569" y="555"/>
                      <a:pt x="571" y="552"/>
                      <a:pt x="572" y="549"/>
                    </a:cubicBezTo>
                    <a:cubicBezTo>
                      <a:pt x="574" y="544"/>
                      <a:pt x="576" y="536"/>
                      <a:pt x="570" y="532"/>
                    </a:cubicBezTo>
                    <a:cubicBezTo>
                      <a:pt x="506" y="481"/>
                      <a:pt x="506" y="481"/>
                      <a:pt x="506" y="481"/>
                    </a:cubicBezTo>
                    <a:cubicBezTo>
                      <a:pt x="498" y="475"/>
                      <a:pt x="496" y="463"/>
                      <a:pt x="503" y="455"/>
                    </a:cubicBezTo>
                    <a:cubicBezTo>
                      <a:pt x="509" y="446"/>
                      <a:pt x="521" y="445"/>
                      <a:pt x="529" y="451"/>
                    </a:cubicBezTo>
                    <a:cubicBezTo>
                      <a:pt x="596" y="504"/>
                      <a:pt x="596" y="504"/>
                      <a:pt x="596" y="504"/>
                    </a:cubicBezTo>
                    <a:cubicBezTo>
                      <a:pt x="597" y="504"/>
                      <a:pt x="597" y="505"/>
                      <a:pt x="598" y="505"/>
                    </a:cubicBezTo>
                    <a:cubicBezTo>
                      <a:pt x="620" y="525"/>
                      <a:pt x="656" y="496"/>
                      <a:pt x="620" y="467"/>
                    </a:cubicBezTo>
                    <a:cubicBezTo>
                      <a:pt x="549" y="414"/>
                      <a:pt x="549" y="414"/>
                      <a:pt x="549" y="414"/>
                    </a:cubicBezTo>
                    <a:cubicBezTo>
                      <a:pt x="541" y="408"/>
                      <a:pt x="539" y="396"/>
                      <a:pt x="546" y="388"/>
                    </a:cubicBezTo>
                    <a:cubicBezTo>
                      <a:pt x="552" y="379"/>
                      <a:pt x="564" y="378"/>
                      <a:pt x="572" y="384"/>
                    </a:cubicBezTo>
                    <a:cubicBezTo>
                      <a:pt x="642" y="437"/>
                      <a:pt x="642" y="437"/>
                      <a:pt x="642" y="437"/>
                    </a:cubicBezTo>
                    <a:cubicBezTo>
                      <a:pt x="649" y="441"/>
                      <a:pt x="659" y="436"/>
                      <a:pt x="663" y="429"/>
                    </a:cubicBezTo>
                    <a:cubicBezTo>
                      <a:pt x="671" y="419"/>
                      <a:pt x="670" y="405"/>
                      <a:pt x="659" y="394"/>
                    </a:cubicBezTo>
                    <a:cubicBezTo>
                      <a:pt x="645" y="379"/>
                      <a:pt x="645" y="379"/>
                      <a:pt x="645" y="379"/>
                    </a:cubicBezTo>
                    <a:cubicBezTo>
                      <a:pt x="457" y="209"/>
                      <a:pt x="457" y="209"/>
                      <a:pt x="457" y="209"/>
                    </a:cubicBezTo>
                    <a:cubicBezTo>
                      <a:pt x="453" y="205"/>
                      <a:pt x="456" y="198"/>
                      <a:pt x="462" y="198"/>
                    </a:cubicBezTo>
                    <a:cubicBezTo>
                      <a:pt x="473" y="198"/>
                      <a:pt x="485" y="198"/>
                      <a:pt x="496" y="196"/>
                    </a:cubicBezTo>
                    <a:cubicBezTo>
                      <a:pt x="497" y="196"/>
                      <a:pt x="498" y="196"/>
                      <a:pt x="499" y="196"/>
                    </a:cubicBezTo>
                    <a:close/>
                    <a:moveTo>
                      <a:pt x="86" y="355"/>
                    </a:moveTo>
                    <a:cubicBezTo>
                      <a:pt x="66" y="330"/>
                      <a:pt x="64" y="295"/>
                      <a:pt x="59" y="262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17" y="219"/>
                      <a:pt x="0" y="205"/>
                      <a:pt x="0" y="176"/>
                    </a:cubicBezTo>
                    <a:cubicBezTo>
                      <a:pt x="0" y="161"/>
                      <a:pt x="6" y="147"/>
                      <a:pt x="16" y="135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38" y="3"/>
                      <a:pt x="174" y="0"/>
                      <a:pt x="199" y="20"/>
                    </a:cubicBezTo>
                    <a:cubicBezTo>
                      <a:pt x="215" y="31"/>
                      <a:pt x="221" y="38"/>
                      <a:pt x="242" y="46"/>
                    </a:cubicBezTo>
                    <a:cubicBezTo>
                      <a:pt x="248" y="48"/>
                      <a:pt x="253" y="50"/>
                      <a:pt x="254" y="50"/>
                    </a:cubicBezTo>
                    <a:cubicBezTo>
                      <a:pt x="284" y="46"/>
                      <a:pt x="316" y="32"/>
                      <a:pt x="350" y="33"/>
                    </a:cubicBezTo>
                    <a:cubicBezTo>
                      <a:pt x="337" y="42"/>
                      <a:pt x="286" y="82"/>
                      <a:pt x="284" y="82"/>
                    </a:cubicBezTo>
                    <a:cubicBezTo>
                      <a:pt x="276" y="84"/>
                      <a:pt x="268" y="86"/>
                      <a:pt x="260" y="87"/>
                    </a:cubicBezTo>
                    <a:cubicBezTo>
                      <a:pt x="241" y="90"/>
                      <a:pt x="208" y="74"/>
                      <a:pt x="195" y="64"/>
                    </a:cubicBezTo>
                    <a:cubicBezTo>
                      <a:pt x="176" y="50"/>
                      <a:pt x="176" y="50"/>
                      <a:pt x="176" y="50"/>
                    </a:cubicBezTo>
                    <a:cubicBezTo>
                      <a:pt x="166" y="42"/>
                      <a:pt x="152" y="44"/>
                      <a:pt x="144" y="53"/>
                    </a:cubicBezTo>
                    <a:cubicBezTo>
                      <a:pt x="44" y="161"/>
                      <a:pt x="44" y="161"/>
                      <a:pt x="44" y="161"/>
                    </a:cubicBezTo>
                    <a:cubicBezTo>
                      <a:pt x="36" y="170"/>
                      <a:pt x="36" y="184"/>
                      <a:pt x="44" y="193"/>
                    </a:cubicBezTo>
                    <a:cubicBezTo>
                      <a:pt x="53" y="203"/>
                      <a:pt x="59" y="210"/>
                      <a:pt x="69" y="220"/>
                    </a:cubicBezTo>
                    <a:cubicBezTo>
                      <a:pt x="80" y="230"/>
                      <a:pt x="95" y="244"/>
                      <a:pt x="97" y="257"/>
                    </a:cubicBezTo>
                    <a:cubicBezTo>
                      <a:pt x="100" y="280"/>
                      <a:pt x="102" y="313"/>
                      <a:pt x="115" y="330"/>
                    </a:cubicBezTo>
                    <a:cubicBezTo>
                      <a:pt x="102" y="337"/>
                      <a:pt x="95" y="344"/>
                      <a:pt x="86" y="3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17"/>
              <p:cNvSpPr>
                <a:spLocks noEditPoints="1"/>
              </p:cNvSpPr>
              <p:nvPr/>
            </p:nvSpPr>
            <p:spPr bwMode="auto">
              <a:xfrm>
                <a:off x="7980982" y="3772690"/>
                <a:ext cx="595412" cy="551158"/>
              </a:xfrm>
              <a:custGeom>
                <a:avLst/>
                <a:gdLst>
                  <a:gd name="T0" fmla="*/ 319 w 689"/>
                  <a:gd name="T1" fmla="*/ 543 h 638"/>
                  <a:gd name="T2" fmla="*/ 262 w 689"/>
                  <a:gd name="T3" fmla="*/ 538 h 638"/>
                  <a:gd name="T4" fmla="*/ 258 w 689"/>
                  <a:gd name="T5" fmla="*/ 538 h 638"/>
                  <a:gd name="T6" fmla="*/ 257 w 689"/>
                  <a:gd name="T7" fmla="*/ 535 h 638"/>
                  <a:gd name="T8" fmla="*/ 241 w 689"/>
                  <a:gd name="T9" fmla="*/ 489 h 638"/>
                  <a:gd name="T10" fmla="*/ 241 w 689"/>
                  <a:gd name="T11" fmla="*/ 489 h 638"/>
                  <a:gd name="T12" fmla="*/ 185 w 689"/>
                  <a:gd name="T13" fmla="*/ 484 h 638"/>
                  <a:gd name="T14" fmla="*/ 181 w 689"/>
                  <a:gd name="T15" fmla="*/ 484 h 638"/>
                  <a:gd name="T16" fmla="*/ 180 w 689"/>
                  <a:gd name="T17" fmla="*/ 481 h 638"/>
                  <a:gd name="T18" fmla="*/ 164 w 689"/>
                  <a:gd name="T19" fmla="*/ 435 h 638"/>
                  <a:gd name="T20" fmla="*/ 164 w 689"/>
                  <a:gd name="T21" fmla="*/ 435 h 638"/>
                  <a:gd name="T22" fmla="*/ 117 w 689"/>
                  <a:gd name="T23" fmla="*/ 425 h 638"/>
                  <a:gd name="T24" fmla="*/ 113 w 689"/>
                  <a:gd name="T25" fmla="*/ 425 h 638"/>
                  <a:gd name="T26" fmla="*/ 113 w 689"/>
                  <a:gd name="T27" fmla="*/ 421 h 638"/>
                  <a:gd name="T28" fmla="*/ 100 w 689"/>
                  <a:gd name="T29" fmla="*/ 365 h 638"/>
                  <a:gd name="T30" fmla="*/ 100 w 689"/>
                  <a:gd name="T31" fmla="*/ 365 h 638"/>
                  <a:gd name="T32" fmla="*/ 32 w 689"/>
                  <a:gd name="T33" fmla="*/ 370 h 638"/>
                  <a:gd name="T34" fmla="*/ 18 w 689"/>
                  <a:gd name="T35" fmla="*/ 386 h 638"/>
                  <a:gd name="T36" fmla="*/ 23 w 689"/>
                  <a:gd name="T37" fmla="*/ 455 h 638"/>
                  <a:gd name="T38" fmla="*/ 23 w 689"/>
                  <a:gd name="T39" fmla="*/ 455 h 638"/>
                  <a:gd name="T40" fmla="*/ 66 w 689"/>
                  <a:gd name="T41" fmla="*/ 465 h 638"/>
                  <a:gd name="T42" fmla="*/ 70 w 689"/>
                  <a:gd name="T43" fmla="*/ 466 h 638"/>
                  <a:gd name="T44" fmla="*/ 69 w 689"/>
                  <a:gd name="T45" fmla="*/ 470 h 638"/>
                  <a:gd name="T46" fmla="*/ 76 w 689"/>
                  <a:gd name="T47" fmla="*/ 536 h 638"/>
                  <a:gd name="T48" fmla="*/ 76 w 689"/>
                  <a:gd name="T49" fmla="*/ 536 h 638"/>
                  <a:gd name="T50" fmla="*/ 142 w 689"/>
                  <a:gd name="T51" fmla="*/ 534 h 638"/>
                  <a:gd name="T52" fmla="*/ 145 w 689"/>
                  <a:gd name="T53" fmla="*/ 534 h 638"/>
                  <a:gd name="T54" fmla="*/ 147 w 689"/>
                  <a:gd name="T55" fmla="*/ 537 h 638"/>
                  <a:gd name="T56" fmla="*/ 164 w 689"/>
                  <a:gd name="T57" fmla="*/ 578 h 638"/>
                  <a:gd name="T58" fmla="*/ 164 w 689"/>
                  <a:gd name="T59" fmla="*/ 578 h 638"/>
                  <a:gd name="T60" fmla="*/ 230 w 689"/>
                  <a:gd name="T61" fmla="*/ 576 h 638"/>
                  <a:gd name="T62" fmla="*/ 233 w 689"/>
                  <a:gd name="T63" fmla="*/ 576 h 638"/>
                  <a:gd name="T64" fmla="*/ 235 w 689"/>
                  <a:gd name="T65" fmla="*/ 579 h 638"/>
                  <a:gd name="T66" fmla="*/ 252 w 689"/>
                  <a:gd name="T67" fmla="*/ 621 h 638"/>
                  <a:gd name="T68" fmla="*/ 320 w 689"/>
                  <a:gd name="T69" fmla="*/ 615 h 638"/>
                  <a:gd name="T70" fmla="*/ 324 w 689"/>
                  <a:gd name="T71" fmla="*/ 611 h 638"/>
                  <a:gd name="T72" fmla="*/ 319 w 689"/>
                  <a:gd name="T73" fmla="*/ 543 h 638"/>
                  <a:gd name="T74" fmla="*/ 449 w 689"/>
                  <a:gd name="T75" fmla="*/ 177 h 638"/>
                  <a:gd name="T76" fmla="*/ 576 w 689"/>
                  <a:gd name="T77" fmla="*/ 299 h 638"/>
                  <a:gd name="T78" fmla="*/ 597 w 689"/>
                  <a:gd name="T79" fmla="*/ 306 h 638"/>
                  <a:gd name="T80" fmla="*/ 616 w 689"/>
                  <a:gd name="T81" fmla="*/ 293 h 638"/>
                  <a:gd name="T82" fmla="*/ 636 w 689"/>
                  <a:gd name="T83" fmla="*/ 234 h 638"/>
                  <a:gd name="T84" fmla="*/ 649 w 689"/>
                  <a:gd name="T85" fmla="*/ 209 h 638"/>
                  <a:gd name="T86" fmla="*/ 671 w 689"/>
                  <a:gd name="T87" fmla="*/ 186 h 638"/>
                  <a:gd name="T88" fmla="*/ 672 w 689"/>
                  <a:gd name="T89" fmla="*/ 121 h 638"/>
                  <a:gd name="T90" fmla="*/ 580 w 689"/>
                  <a:gd name="T91" fmla="*/ 21 h 638"/>
                  <a:gd name="T92" fmla="*/ 515 w 689"/>
                  <a:gd name="T93" fmla="*/ 16 h 638"/>
                  <a:gd name="T94" fmla="*/ 493 w 689"/>
                  <a:gd name="T95" fmla="*/ 34 h 638"/>
                  <a:gd name="T96" fmla="*/ 457 w 689"/>
                  <a:gd name="T97" fmla="*/ 44 h 638"/>
                  <a:gd name="T98" fmla="*/ 390 w 689"/>
                  <a:gd name="T99" fmla="*/ 36 h 638"/>
                  <a:gd name="T100" fmla="*/ 274 w 689"/>
                  <a:gd name="T101" fmla="*/ 67 h 638"/>
                  <a:gd name="T102" fmla="*/ 139 w 689"/>
                  <a:gd name="T103" fmla="*/ 171 h 638"/>
                  <a:gd name="T104" fmla="*/ 203 w 689"/>
                  <a:gd name="T105" fmla="*/ 222 h 638"/>
                  <a:gd name="T106" fmla="*/ 301 w 689"/>
                  <a:gd name="T107" fmla="*/ 161 h 638"/>
                  <a:gd name="T108" fmla="*/ 346 w 689"/>
                  <a:gd name="T109" fmla="*/ 158 h 638"/>
                  <a:gd name="T110" fmla="*/ 408 w 689"/>
                  <a:gd name="T111" fmla="*/ 165 h 638"/>
                  <a:gd name="T112" fmla="*/ 449 w 689"/>
                  <a:gd name="T113" fmla="*/ 17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89" h="638">
                    <a:moveTo>
                      <a:pt x="319" y="543"/>
                    </a:moveTo>
                    <a:cubicBezTo>
                      <a:pt x="302" y="529"/>
                      <a:pt x="279" y="528"/>
                      <a:pt x="262" y="538"/>
                    </a:cubicBezTo>
                    <a:cubicBezTo>
                      <a:pt x="261" y="539"/>
                      <a:pt x="259" y="539"/>
                      <a:pt x="258" y="538"/>
                    </a:cubicBezTo>
                    <a:cubicBezTo>
                      <a:pt x="257" y="537"/>
                      <a:pt x="257" y="536"/>
                      <a:pt x="257" y="535"/>
                    </a:cubicBezTo>
                    <a:cubicBezTo>
                      <a:pt x="260" y="518"/>
                      <a:pt x="255" y="500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25" y="475"/>
                      <a:pt x="202" y="473"/>
                      <a:pt x="185" y="484"/>
                    </a:cubicBezTo>
                    <a:cubicBezTo>
                      <a:pt x="183" y="485"/>
                      <a:pt x="182" y="484"/>
                      <a:pt x="181" y="484"/>
                    </a:cubicBezTo>
                    <a:cubicBezTo>
                      <a:pt x="180" y="483"/>
                      <a:pt x="180" y="482"/>
                      <a:pt x="180" y="481"/>
                    </a:cubicBezTo>
                    <a:cubicBezTo>
                      <a:pt x="183" y="464"/>
                      <a:pt x="177" y="446"/>
                      <a:pt x="164" y="435"/>
                    </a:cubicBezTo>
                    <a:cubicBezTo>
                      <a:pt x="164" y="435"/>
                      <a:pt x="164" y="435"/>
                      <a:pt x="164" y="435"/>
                    </a:cubicBezTo>
                    <a:cubicBezTo>
                      <a:pt x="150" y="423"/>
                      <a:pt x="132" y="420"/>
                      <a:pt x="117" y="425"/>
                    </a:cubicBezTo>
                    <a:cubicBezTo>
                      <a:pt x="115" y="426"/>
                      <a:pt x="114" y="425"/>
                      <a:pt x="113" y="425"/>
                    </a:cubicBezTo>
                    <a:cubicBezTo>
                      <a:pt x="112" y="424"/>
                      <a:pt x="112" y="422"/>
                      <a:pt x="113" y="421"/>
                    </a:cubicBezTo>
                    <a:cubicBezTo>
                      <a:pt x="121" y="402"/>
                      <a:pt x="116" y="379"/>
                      <a:pt x="100" y="365"/>
                    </a:cubicBezTo>
                    <a:cubicBezTo>
                      <a:pt x="100" y="365"/>
                      <a:pt x="100" y="365"/>
                      <a:pt x="100" y="365"/>
                    </a:cubicBezTo>
                    <a:cubicBezTo>
                      <a:pt x="80" y="347"/>
                      <a:pt x="49" y="350"/>
                      <a:pt x="32" y="370"/>
                    </a:cubicBezTo>
                    <a:cubicBezTo>
                      <a:pt x="18" y="386"/>
                      <a:pt x="18" y="386"/>
                      <a:pt x="18" y="386"/>
                    </a:cubicBezTo>
                    <a:cubicBezTo>
                      <a:pt x="0" y="406"/>
                      <a:pt x="2" y="437"/>
                      <a:pt x="23" y="455"/>
                    </a:cubicBezTo>
                    <a:cubicBezTo>
                      <a:pt x="23" y="455"/>
                      <a:pt x="23" y="455"/>
                      <a:pt x="23" y="455"/>
                    </a:cubicBezTo>
                    <a:cubicBezTo>
                      <a:pt x="35" y="465"/>
                      <a:pt x="51" y="469"/>
                      <a:pt x="66" y="465"/>
                    </a:cubicBezTo>
                    <a:cubicBezTo>
                      <a:pt x="68" y="465"/>
                      <a:pt x="69" y="465"/>
                      <a:pt x="70" y="466"/>
                    </a:cubicBezTo>
                    <a:cubicBezTo>
                      <a:pt x="70" y="467"/>
                      <a:pt x="70" y="469"/>
                      <a:pt x="69" y="470"/>
                    </a:cubicBezTo>
                    <a:cubicBezTo>
                      <a:pt x="54" y="490"/>
                      <a:pt x="57" y="519"/>
                      <a:pt x="76" y="536"/>
                    </a:cubicBezTo>
                    <a:cubicBezTo>
                      <a:pt x="76" y="536"/>
                      <a:pt x="76" y="536"/>
                      <a:pt x="76" y="536"/>
                    </a:cubicBezTo>
                    <a:cubicBezTo>
                      <a:pt x="95" y="553"/>
                      <a:pt x="124" y="552"/>
                      <a:pt x="142" y="534"/>
                    </a:cubicBezTo>
                    <a:cubicBezTo>
                      <a:pt x="143" y="533"/>
                      <a:pt x="144" y="533"/>
                      <a:pt x="145" y="534"/>
                    </a:cubicBezTo>
                    <a:cubicBezTo>
                      <a:pt x="147" y="534"/>
                      <a:pt x="147" y="535"/>
                      <a:pt x="147" y="537"/>
                    </a:cubicBezTo>
                    <a:cubicBezTo>
                      <a:pt x="146" y="552"/>
                      <a:pt x="151" y="568"/>
                      <a:pt x="164" y="578"/>
                    </a:cubicBezTo>
                    <a:cubicBezTo>
                      <a:pt x="164" y="578"/>
                      <a:pt x="164" y="578"/>
                      <a:pt x="164" y="578"/>
                    </a:cubicBezTo>
                    <a:cubicBezTo>
                      <a:pt x="183" y="595"/>
                      <a:pt x="212" y="594"/>
                      <a:pt x="230" y="576"/>
                    </a:cubicBezTo>
                    <a:cubicBezTo>
                      <a:pt x="231" y="575"/>
                      <a:pt x="232" y="575"/>
                      <a:pt x="233" y="576"/>
                    </a:cubicBezTo>
                    <a:cubicBezTo>
                      <a:pt x="234" y="576"/>
                      <a:pt x="235" y="577"/>
                      <a:pt x="235" y="579"/>
                    </a:cubicBezTo>
                    <a:cubicBezTo>
                      <a:pt x="233" y="594"/>
                      <a:pt x="239" y="610"/>
                      <a:pt x="252" y="621"/>
                    </a:cubicBezTo>
                    <a:cubicBezTo>
                      <a:pt x="272" y="638"/>
                      <a:pt x="303" y="636"/>
                      <a:pt x="320" y="615"/>
                    </a:cubicBezTo>
                    <a:cubicBezTo>
                      <a:pt x="324" y="611"/>
                      <a:pt x="324" y="611"/>
                      <a:pt x="324" y="611"/>
                    </a:cubicBezTo>
                    <a:cubicBezTo>
                      <a:pt x="341" y="591"/>
                      <a:pt x="339" y="560"/>
                      <a:pt x="319" y="543"/>
                    </a:cubicBezTo>
                    <a:close/>
                    <a:moveTo>
                      <a:pt x="449" y="177"/>
                    </a:moveTo>
                    <a:cubicBezTo>
                      <a:pt x="489" y="216"/>
                      <a:pt x="535" y="260"/>
                      <a:pt x="576" y="299"/>
                    </a:cubicBezTo>
                    <a:cubicBezTo>
                      <a:pt x="582" y="305"/>
                      <a:pt x="589" y="307"/>
                      <a:pt x="597" y="306"/>
                    </a:cubicBezTo>
                    <a:cubicBezTo>
                      <a:pt x="605" y="305"/>
                      <a:pt x="612" y="300"/>
                      <a:pt x="616" y="293"/>
                    </a:cubicBezTo>
                    <a:cubicBezTo>
                      <a:pt x="626" y="275"/>
                      <a:pt x="632" y="256"/>
                      <a:pt x="636" y="234"/>
                    </a:cubicBezTo>
                    <a:cubicBezTo>
                      <a:pt x="638" y="224"/>
                      <a:pt x="642" y="216"/>
                      <a:pt x="649" y="209"/>
                    </a:cubicBezTo>
                    <a:cubicBezTo>
                      <a:pt x="671" y="186"/>
                      <a:pt x="671" y="186"/>
                      <a:pt x="671" y="186"/>
                    </a:cubicBezTo>
                    <a:cubicBezTo>
                      <a:pt x="688" y="168"/>
                      <a:pt x="689" y="139"/>
                      <a:pt x="672" y="121"/>
                    </a:cubicBezTo>
                    <a:cubicBezTo>
                      <a:pt x="580" y="21"/>
                      <a:pt x="580" y="21"/>
                      <a:pt x="580" y="21"/>
                    </a:cubicBezTo>
                    <a:cubicBezTo>
                      <a:pt x="563" y="3"/>
                      <a:pt x="534" y="0"/>
                      <a:pt x="515" y="16"/>
                    </a:cubicBezTo>
                    <a:cubicBezTo>
                      <a:pt x="493" y="34"/>
                      <a:pt x="493" y="34"/>
                      <a:pt x="493" y="34"/>
                    </a:cubicBezTo>
                    <a:cubicBezTo>
                      <a:pt x="483" y="42"/>
                      <a:pt x="471" y="45"/>
                      <a:pt x="457" y="44"/>
                    </a:cubicBezTo>
                    <a:cubicBezTo>
                      <a:pt x="435" y="41"/>
                      <a:pt x="412" y="38"/>
                      <a:pt x="390" y="36"/>
                    </a:cubicBezTo>
                    <a:cubicBezTo>
                      <a:pt x="347" y="30"/>
                      <a:pt x="308" y="41"/>
                      <a:pt x="274" y="67"/>
                    </a:cubicBezTo>
                    <a:cubicBezTo>
                      <a:pt x="229" y="101"/>
                      <a:pt x="184" y="136"/>
                      <a:pt x="139" y="171"/>
                    </a:cubicBezTo>
                    <a:cubicBezTo>
                      <a:pt x="95" y="207"/>
                      <a:pt x="151" y="255"/>
                      <a:pt x="203" y="222"/>
                    </a:cubicBezTo>
                    <a:cubicBezTo>
                      <a:pt x="301" y="161"/>
                      <a:pt x="301" y="161"/>
                      <a:pt x="301" y="161"/>
                    </a:cubicBezTo>
                    <a:cubicBezTo>
                      <a:pt x="315" y="153"/>
                      <a:pt x="331" y="152"/>
                      <a:pt x="346" y="158"/>
                    </a:cubicBezTo>
                    <a:cubicBezTo>
                      <a:pt x="364" y="167"/>
                      <a:pt x="388" y="168"/>
                      <a:pt x="408" y="165"/>
                    </a:cubicBezTo>
                    <a:cubicBezTo>
                      <a:pt x="423" y="162"/>
                      <a:pt x="437" y="166"/>
                      <a:pt x="449" y="1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7010683" y="5342132"/>
              <a:ext cx="285811" cy="380226"/>
              <a:chOff x="7976594" y="2279040"/>
              <a:chExt cx="528116" cy="702571"/>
            </a:xfrm>
            <a:solidFill>
              <a:schemeClr val="bg1"/>
            </a:solidFill>
          </p:grpSpPr>
          <p:sp>
            <p:nvSpPr>
              <p:cNvPr id="55" name="Freeform 23"/>
              <p:cNvSpPr>
                <a:spLocks noEditPoints="1"/>
              </p:cNvSpPr>
              <p:nvPr/>
            </p:nvSpPr>
            <p:spPr bwMode="auto">
              <a:xfrm>
                <a:off x="7976594" y="2279040"/>
                <a:ext cx="519705" cy="702571"/>
              </a:xfrm>
              <a:custGeom>
                <a:avLst/>
                <a:gdLst>
                  <a:gd name="T0" fmla="*/ 592 w 601"/>
                  <a:gd name="T1" fmla="*/ 600 h 813"/>
                  <a:gd name="T2" fmla="*/ 374 w 601"/>
                  <a:gd name="T3" fmla="*/ 589 h 813"/>
                  <a:gd name="T4" fmla="*/ 374 w 601"/>
                  <a:gd name="T5" fmla="*/ 423 h 813"/>
                  <a:gd name="T6" fmla="*/ 601 w 601"/>
                  <a:gd name="T7" fmla="*/ 435 h 813"/>
                  <a:gd name="T8" fmla="*/ 533 w 601"/>
                  <a:gd name="T9" fmla="*/ 514 h 813"/>
                  <a:gd name="T10" fmla="*/ 592 w 601"/>
                  <a:gd name="T11" fmla="*/ 600 h 813"/>
                  <a:gd name="T12" fmla="*/ 253 w 601"/>
                  <a:gd name="T13" fmla="*/ 44 h 813"/>
                  <a:gd name="T14" fmla="*/ 298 w 601"/>
                  <a:gd name="T15" fmla="*/ 0 h 813"/>
                  <a:gd name="T16" fmla="*/ 342 w 601"/>
                  <a:gd name="T17" fmla="*/ 44 h 813"/>
                  <a:gd name="T18" fmla="*/ 342 w 601"/>
                  <a:gd name="T19" fmla="*/ 103 h 813"/>
                  <a:gd name="T20" fmla="*/ 253 w 601"/>
                  <a:gd name="T21" fmla="*/ 108 h 813"/>
                  <a:gd name="T22" fmla="*/ 253 w 601"/>
                  <a:gd name="T23" fmla="*/ 44 h 813"/>
                  <a:gd name="T24" fmla="*/ 342 w 601"/>
                  <a:gd name="T25" fmla="*/ 332 h 813"/>
                  <a:gd name="T26" fmla="*/ 342 w 601"/>
                  <a:gd name="T27" fmla="*/ 737 h 813"/>
                  <a:gd name="T28" fmla="*/ 355 w 601"/>
                  <a:gd name="T29" fmla="*/ 750 h 813"/>
                  <a:gd name="T30" fmla="*/ 380 w 601"/>
                  <a:gd name="T31" fmla="*/ 750 h 813"/>
                  <a:gd name="T32" fmla="*/ 415 w 601"/>
                  <a:gd name="T33" fmla="*/ 786 h 813"/>
                  <a:gd name="T34" fmla="*/ 415 w 601"/>
                  <a:gd name="T35" fmla="*/ 813 h 813"/>
                  <a:gd name="T36" fmla="*/ 180 w 601"/>
                  <a:gd name="T37" fmla="*/ 813 h 813"/>
                  <a:gd name="T38" fmla="*/ 180 w 601"/>
                  <a:gd name="T39" fmla="*/ 786 h 813"/>
                  <a:gd name="T40" fmla="*/ 216 w 601"/>
                  <a:gd name="T41" fmla="*/ 750 h 813"/>
                  <a:gd name="T42" fmla="*/ 240 w 601"/>
                  <a:gd name="T43" fmla="*/ 750 h 813"/>
                  <a:gd name="T44" fmla="*/ 253 w 601"/>
                  <a:gd name="T45" fmla="*/ 737 h 813"/>
                  <a:gd name="T46" fmla="*/ 253 w 601"/>
                  <a:gd name="T47" fmla="*/ 337 h 813"/>
                  <a:gd name="T48" fmla="*/ 342 w 601"/>
                  <a:gd name="T49" fmla="*/ 332 h 813"/>
                  <a:gd name="T50" fmla="*/ 221 w 601"/>
                  <a:gd name="T51" fmla="*/ 581 h 813"/>
                  <a:gd name="T52" fmla="*/ 59 w 601"/>
                  <a:gd name="T53" fmla="*/ 572 h 813"/>
                  <a:gd name="T54" fmla="*/ 0 w 601"/>
                  <a:gd name="T55" fmla="*/ 486 h 813"/>
                  <a:gd name="T56" fmla="*/ 68 w 601"/>
                  <a:gd name="T57" fmla="*/ 407 h 813"/>
                  <a:gd name="T58" fmla="*/ 221 w 601"/>
                  <a:gd name="T59" fmla="*/ 415 h 813"/>
                  <a:gd name="T60" fmla="*/ 221 w 601"/>
                  <a:gd name="T61" fmla="*/ 58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01" h="813">
                    <a:moveTo>
                      <a:pt x="592" y="600"/>
                    </a:moveTo>
                    <a:cubicBezTo>
                      <a:pt x="374" y="589"/>
                      <a:pt x="374" y="589"/>
                      <a:pt x="374" y="589"/>
                    </a:cubicBezTo>
                    <a:cubicBezTo>
                      <a:pt x="374" y="423"/>
                      <a:pt x="374" y="423"/>
                      <a:pt x="374" y="423"/>
                    </a:cubicBezTo>
                    <a:cubicBezTo>
                      <a:pt x="601" y="435"/>
                      <a:pt x="601" y="435"/>
                      <a:pt x="601" y="435"/>
                    </a:cubicBezTo>
                    <a:cubicBezTo>
                      <a:pt x="533" y="514"/>
                      <a:pt x="533" y="514"/>
                      <a:pt x="533" y="514"/>
                    </a:cubicBezTo>
                    <a:cubicBezTo>
                      <a:pt x="592" y="600"/>
                      <a:pt x="592" y="600"/>
                      <a:pt x="592" y="600"/>
                    </a:cubicBezTo>
                    <a:close/>
                    <a:moveTo>
                      <a:pt x="253" y="44"/>
                    </a:moveTo>
                    <a:cubicBezTo>
                      <a:pt x="253" y="20"/>
                      <a:pt x="273" y="0"/>
                      <a:pt x="298" y="0"/>
                    </a:cubicBezTo>
                    <a:cubicBezTo>
                      <a:pt x="322" y="0"/>
                      <a:pt x="342" y="20"/>
                      <a:pt x="342" y="44"/>
                    </a:cubicBezTo>
                    <a:cubicBezTo>
                      <a:pt x="342" y="103"/>
                      <a:pt x="342" y="103"/>
                      <a:pt x="342" y="103"/>
                    </a:cubicBezTo>
                    <a:cubicBezTo>
                      <a:pt x="253" y="108"/>
                      <a:pt x="253" y="108"/>
                      <a:pt x="253" y="108"/>
                    </a:cubicBezTo>
                    <a:cubicBezTo>
                      <a:pt x="253" y="44"/>
                      <a:pt x="253" y="44"/>
                      <a:pt x="253" y="44"/>
                    </a:cubicBezTo>
                    <a:close/>
                    <a:moveTo>
                      <a:pt x="342" y="332"/>
                    </a:moveTo>
                    <a:cubicBezTo>
                      <a:pt x="342" y="737"/>
                      <a:pt x="342" y="737"/>
                      <a:pt x="342" y="737"/>
                    </a:cubicBezTo>
                    <a:cubicBezTo>
                      <a:pt x="342" y="744"/>
                      <a:pt x="348" y="750"/>
                      <a:pt x="355" y="750"/>
                    </a:cubicBezTo>
                    <a:cubicBezTo>
                      <a:pt x="380" y="750"/>
                      <a:pt x="380" y="750"/>
                      <a:pt x="380" y="750"/>
                    </a:cubicBezTo>
                    <a:cubicBezTo>
                      <a:pt x="399" y="750"/>
                      <a:pt x="415" y="766"/>
                      <a:pt x="415" y="786"/>
                    </a:cubicBezTo>
                    <a:cubicBezTo>
                      <a:pt x="415" y="813"/>
                      <a:pt x="415" y="813"/>
                      <a:pt x="415" y="813"/>
                    </a:cubicBezTo>
                    <a:cubicBezTo>
                      <a:pt x="180" y="813"/>
                      <a:pt x="180" y="813"/>
                      <a:pt x="180" y="813"/>
                    </a:cubicBezTo>
                    <a:cubicBezTo>
                      <a:pt x="180" y="786"/>
                      <a:pt x="180" y="786"/>
                      <a:pt x="180" y="786"/>
                    </a:cubicBezTo>
                    <a:cubicBezTo>
                      <a:pt x="180" y="766"/>
                      <a:pt x="196" y="750"/>
                      <a:pt x="216" y="750"/>
                    </a:cubicBezTo>
                    <a:cubicBezTo>
                      <a:pt x="240" y="750"/>
                      <a:pt x="240" y="750"/>
                      <a:pt x="240" y="750"/>
                    </a:cubicBezTo>
                    <a:cubicBezTo>
                      <a:pt x="247" y="750"/>
                      <a:pt x="253" y="744"/>
                      <a:pt x="253" y="737"/>
                    </a:cubicBezTo>
                    <a:cubicBezTo>
                      <a:pt x="253" y="337"/>
                      <a:pt x="253" y="337"/>
                      <a:pt x="253" y="337"/>
                    </a:cubicBezTo>
                    <a:cubicBezTo>
                      <a:pt x="342" y="332"/>
                      <a:pt x="342" y="332"/>
                      <a:pt x="342" y="332"/>
                    </a:cubicBezTo>
                    <a:close/>
                    <a:moveTo>
                      <a:pt x="221" y="581"/>
                    </a:moveTo>
                    <a:cubicBezTo>
                      <a:pt x="59" y="572"/>
                      <a:pt x="59" y="572"/>
                      <a:pt x="59" y="572"/>
                    </a:cubicBezTo>
                    <a:cubicBezTo>
                      <a:pt x="0" y="486"/>
                      <a:pt x="0" y="486"/>
                      <a:pt x="0" y="486"/>
                    </a:cubicBezTo>
                    <a:cubicBezTo>
                      <a:pt x="68" y="407"/>
                      <a:pt x="68" y="407"/>
                      <a:pt x="68" y="407"/>
                    </a:cubicBezTo>
                    <a:cubicBezTo>
                      <a:pt x="221" y="415"/>
                      <a:pt x="221" y="415"/>
                      <a:pt x="221" y="415"/>
                    </a:cubicBezTo>
                    <a:cubicBezTo>
                      <a:pt x="221" y="581"/>
                      <a:pt x="221" y="581"/>
                      <a:pt x="221" y="5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24"/>
              <p:cNvSpPr>
                <a:spLocks/>
              </p:cNvSpPr>
              <p:nvPr/>
            </p:nvSpPr>
            <p:spPr bwMode="auto">
              <a:xfrm>
                <a:off x="7985371" y="2386200"/>
                <a:ext cx="519339" cy="166774"/>
              </a:xfrm>
              <a:custGeom>
                <a:avLst/>
                <a:gdLst>
                  <a:gd name="T0" fmla="*/ 0 w 1420"/>
                  <a:gd name="T1" fmla="*/ 66 h 456"/>
                  <a:gd name="T2" fmla="*/ 631 w 1420"/>
                  <a:gd name="T3" fmla="*/ 33 h 456"/>
                  <a:gd name="T4" fmla="*/ 1259 w 1420"/>
                  <a:gd name="T5" fmla="*/ 0 h 456"/>
                  <a:gd name="T6" fmla="*/ 1420 w 1420"/>
                  <a:gd name="T7" fmla="*/ 189 h 456"/>
                  <a:gd name="T8" fmla="*/ 1281 w 1420"/>
                  <a:gd name="T9" fmla="*/ 390 h 456"/>
                  <a:gd name="T10" fmla="*/ 650 w 1420"/>
                  <a:gd name="T11" fmla="*/ 423 h 456"/>
                  <a:gd name="T12" fmla="*/ 21 w 1420"/>
                  <a:gd name="T13" fmla="*/ 456 h 456"/>
                  <a:gd name="T14" fmla="*/ 160 w 1420"/>
                  <a:gd name="T15" fmla="*/ 253 h 456"/>
                  <a:gd name="T16" fmla="*/ 0 w 1420"/>
                  <a:gd name="T17" fmla="*/ 66 h 456"/>
                  <a:gd name="T18" fmla="*/ 0 w 1420"/>
                  <a:gd name="T19" fmla="*/ 66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20" h="456">
                    <a:moveTo>
                      <a:pt x="0" y="66"/>
                    </a:moveTo>
                    <a:lnTo>
                      <a:pt x="631" y="33"/>
                    </a:lnTo>
                    <a:lnTo>
                      <a:pt x="1259" y="0"/>
                    </a:lnTo>
                    <a:lnTo>
                      <a:pt x="1420" y="189"/>
                    </a:lnTo>
                    <a:lnTo>
                      <a:pt x="1281" y="390"/>
                    </a:lnTo>
                    <a:lnTo>
                      <a:pt x="650" y="423"/>
                    </a:lnTo>
                    <a:lnTo>
                      <a:pt x="21" y="456"/>
                    </a:lnTo>
                    <a:lnTo>
                      <a:pt x="160" y="253"/>
                    </a:lnTo>
                    <a:lnTo>
                      <a:pt x="0" y="66"/>
                    </a:lnTo>
                    <a:lnTo>
                      <a:pt x="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8381735" y="5341935"/>
              <a:ext cx="383194" cy="380621"/>
              <a:chOff x="6463926" y="2278309"/>
              <a:chExt cx="708057" cy="703302"/>
            </a:xfrm>
            <a:solidFill>
              <a:schemeClr val="bg1"/>
            </a:solidFill>
          </p:grpSpPr>
          <p:sp>
            <p:nvSpPr>
              <p:cNvPr id="58" name="Freeform 30"/>
              <p:cNvSpPr>
                <a:spLocks noEditPoints="1"/>
              </p:cNvSpPr>
              <p:nvPr/>
            </p:nvSpPr>
            <p:spPr bwMode="auto">
              <a:xfrm>
                <a:off x="6687023" y="2278309"/>
                <a:ext cx="261864" cy="305752"/>
              </a:xfrm>
              <a:custGeom>
                <a:avLst/>
                <a:gdLst>
                  <a:gd name="T0" fmla="*/ 150 w 303"/>
                  <a:gd name="T1" fmla="*/ 1 h 354"/>
                  <a:gd name="T2" fmla="*/ 81 w 303"/>
                  <a:gd name="T3" fmla="*/ 76 h 354"/>
                  <a:gd name="T4" fmla="*/ 153 w 303"/>
                  <a:gd name="T5" fmla="*/ 165 h 354"/>
                  <a:gd name="T6" fmla="*/ 222 w 303"/>
                  <a:gd name="T7" fmla="*/ 74 h 354"/>
                  <a:gd name="T8" fmla="*/ 150 w 303"/>
                  <a:gd name="T9" fmla="*/ 1 h 354"/>
                  <a:gd name="T10" fmla="*/ 151 w 303"/>
                  <a:gd name="T11" fmla="*/ 261 h 354"/>
                  <a:gd name="T12" fmla="*/ 198 w 303"/>
                  <a:gd name="T13" fmla="*/ 196 h 354"/>
                  <a:gd name="T14" fmla="*/ 210 w 303"/>
                  <a:gd name="T15" fmla="*/ 190 h 354"/>
                  <a:gd name="T16" fmla="*/ 260 w 303"/>
                  <a:gd name="T17" fmla="*/ 199 h 354"/>
                  <a:gd name="T18" fmla="*/ 290 w 303"/>
                  <a:gd name="T19" fmla="*/ 225 h 354"/>
                  <a:gd name="T20" fmla="*/ 303 w 303"/>
                  <a:gd name="T21" fmla="*/ 330 h 354"/>
                  <a:gd name="T22" fmla="*/ 297 w 303"/>
                  <a:gd name="T23" fmla="*/ 347 h 354"/>
                  <a:gd name="T24" fmla="*/ 280 w 303"/>
                  <a:gd name="T25" fmla="*/ 354 h 354"/>
                  <a:gd name="T26" fmla="*/ 23 w 303"/>
                  <a:gd name="T27" fmla="*/ 354 h 354"/>
                  <a:gd name="T28" fmla="*/ 6 w 303"/>
                  <a:gd name="T29" fmla="*/ 347 h 354"/>
                  <a:gd name="T30" fmla="*/ 0 w 303"/>
                  <a:gd name="T31" fmla="*/ 330 h 354"/>
                  <a:gd name="T32" fmla="*/ 13 w 303"/>
                  <a:gd name="T33" fmla="*/ 225 h 354"/>
                  <a:gd name="T34" fmla="*/ 43 w 303"/>
                  <a:gd name="T35" fmla="*/ 199 h 354"/>
                  <a:gd name="T36" fmla="*/ 93 w 303"/>
                  <a:gd name="T37" fmla="*/ 190 h 354"/>
                  <a:gd name="T38" fmla="*/ 105 w 303"/>
                  <a:gd name="T39" fmla="*/ 196 h 354"/>
                  <a:gd name="T40" fmla="*/ 151 w 303"/>
                  <a:gd name="T41" fmla="*/ 26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3" h="354">
                    <a:moveTo>
                      <a:pt x="150" y="1"/>
                    </a:moveTo>
                    <a:cubicBezTo>
                      <a:pt x="111" y="2"/>
                      <a:pt x="80" y="36"/>
                      <a:pt x="81" y="76"/>
                    </a:cubicBezTo>
                    <a:cubicBezTo>
                      <a:pt x="82" y="117"/>
                      <a:pt x="114" y="166"/>
                      <a:pt x="153" y="165"/>
                    </a:cubicBezTo>
                    <a:cubicBezTo>
                      <a:pt x="192" y="165"/>
                      <a:pt x="223" y="114"/>
                      <a:pt x="222" y="74"/>
                    </a:cubicBezTo>
                    <a:cubicBezTo>
                      <a:pt x="221" y="33"/>
                      <a:pt x="189" y="0"/>
                      <a:pt x="150" y="1"/>
                    </a:cubicBezTo>
                    <a:close/>
                    <a:moveTo>
                      <a:pt x="151" y="261"/>
                    </a:moveTo>
                    <a:cubicBezTo>
                      <a:pt x="198" y="196"/>
                      <a:pt x="198" y="196"/>
                      <a:pt x="198" y="196"/>
                    </a:cubicBezTo>
                    <a:cubicBezTo>
                      <a:pt x="201" y="192"/>
                      <a:pt x="206" y="190"/>
                      <a:pt x="210" y="190"/>
                    </a:cubicBezTo>
                    <a:cubicBezTo>
                      <a:pt x="260" y="199"/>
                      <a:pt x="260" y="199"/>
                      <a:pt x="260" y="199"/>
                    </a:cubicBezTo>
                    <a:cubicBezTo>
                      <a:pt x="278" y="202"/>
                      <a:pt x="288" y="217"/>
                      <a:pt x="290" y="225"/>
                    </a:cubicBezTo>
                    <a:cubicBezTo>
                      <a:pt x="297" y="274"/>
                      <a:pt x="301" y="304"/>
                      <a:pt x="303" y="330"/>
                    </a:cubicBezTo>
                    <a:cubicBezTo>
                      <a:pt x="303" y="336"/>
                      <a:pt x="301" y="342"/>
                      <a:pt x="297" y="347"/>
                    </a:cubicBezTo>
                    <a:cubicBezTo>
                      <a:pt x="292" y="351"/>
                      <a:pt x="287" y="354"/>
                      <a:pt x="280" y="354"/>
                    </a:cubicBezTo>
                    <a:cubicBezTo>
                      <a:pt x="23" y="354"/>
                      <a:pt x="23" y="354"/>
                      <a:pt x="23" y="354"/>
                    </a:cubicBezTo>
                    <a:cubicBezTo>
                      <a:pt x="16" y="354"/>
                      <a:pt x="11" y="351"/>
                      <a:pt x="6" y="347"/>
                    </a:cubicBezTo>
                    <a:cubicBezTo>
                      <a:pt x="2" y="342"/>
                      <a:pt x="0" y="336"/>
                      <a:pt x="0" y="330"/>
                    </a:cubicBezTo>
                    <a:cubicBezTo>
                      <a:pt x="2" y="304"/>
                      <a:pt x="6" y="274"/>
                      <a:pt x="13" y="225"/>
                    </a:cubicBezTo>
                    <a:cubicBezTo>
                      <a:pt x="15" y="217"/>
                      <a:pt x="25" y="202"/>
                      <a:pt x="43" y="199"/>
                    </a:cubicBezTo>
                    <a:cubicBezTo>
                      <a:pt x="93" y="190"/>
                      <a:pt x="93" y="190"/>
                      <a:pt x="93" y="190"/>
                    </a:cubicBezTo>
                    <a:cubicBezTo>
                      <a:pt x="97" y="190"/>
                      <a:pt x="102" y="192"/>
                      <a:pt x="105" y="196"/>
                    </a:cubicBezTo>
                    <a:cubicBezTo>
                      <a:pt x="151" y="261"/>
                      <a:pt x="151" y="261"/>
                      <a:pt x="151" y="2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31"/>
              <p:cNvSpPr>
                <a:spLocks noEditPoints="1"/>
              </p:cNvSpPr>
              <p:nvPr/>
            </p:nvSpPr>
            <p:spPr bwMode="auto">
              <a:xfrm>
                <a:off x="6463926" y="2632337"/>
                <a:ext cx="268082" cy="349274"/>
              </a:xfrm>
              <a:custGeom>
                <a:avLst/>
                <a:gdLst>
                  <a:gd name="T0" fmla="*/ 153 w 310"/>
                  <a:gd name="T1" fmla="*/ 1 h 404"/>
                  <a:gd name="T2" fmla="*/ 84 w 310"/>
                  <a:gd name="T3" fmla="*/ 76 h 404"/>
                  <a:gd name="T4" fmla="*/ 156 w 310"/>
                  <a:gd name="T5" fmla="*/ 165 h 404"/>
                  <a:gd name="T6" fmla="*/ 225 w 310"/>
                  <a:gd name="T7" fmla="*/ 73 h 404"/>
                  <a:gd name="T8" fmla="*/ 153 w 310"/>
                  <a:gd name="T9" fmla="*/ 1 h 404"/>
                  <a:gd name="T10" fmla="*/ 155 w 310"/>
                  <a:gd name="T11" fmla="*/ 261 h 404"/>
                  <a:gd name="T12" fmla="*/ 201 w 310"/>
                  <a:gd name="T13" fmla="*/ 195 h 404"/>
                  <a:gd name="T14" fmla="*/ 213 w 310"/>
                  <a:gd name="T15" fmla="*/ 190 h 404"/>
                  <a:gd name="T16" fmla="*/ 263 w 310"/>
                  <a:gd name="T17" fmla="*/ 199 h 404"/>
                  <a:gd name="T18" fmla="*/ 293 w 310"/>
                  <a:gd name="T19" fmla="*/ 225 h 404"/>
                  <a:gd name="T20" fmla="*/ 304 w 310"/>
                  <a:gd name="T21" fmla="*/ 385 h 404"/>
                  <a:gd name="T22" fmla="*/ 282 w 310"/>
                  <a:gd name="T23" fmla="*/ 404 h 404"/>
                  <a:gd name="T24" fmla="*/ 27 w 310"/>
                  <a:gd name="T25" fmla="*/ 404 h 404"/>
                  <a:gd name="T26" fmla="*/ 5 w 310"/>
                  <a:gd name="T27" fmla="*/ 385 h 404"/>
                  <a:gd name="T28" fmla="*/ 16 w 310"/>
                  <a:gd name="T29" fmla="*/ 225 h 404"/>
                  <a:gd name="T30" fmla="*/ 46 w 310"/>
                  <a:gd name="T31" fmla="*/ 199 h 404"/>
                  <a:gd name="T32" fmla="*/ 96 w 310"/>
                  <a:gd name="T33" fmla="*/ 190 h 404"/>
                  <a:gd name="T34" fmla="*/ 108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3" y="1"/>
                    </a:moveTo>
                    <a:cubicBezTo>
                      <a:pt x="114" y="1"/>
                      <a:pt x="83" y="35"/>
                      <a:pt x="84" y="76"/>
                    </a:cubicBezTo>
                    <a:cubicBezTo>
                      <a:pt x="85" y="117"/>
                      <a:pt x="117" y="166"/>
                      <a:pt x="156" y="165"/>
                    </a:cubicBezTo>
                    <a:cubicBezTo>
                      <a:pt x="195" y="164"/>
                      <a:pt x="226" y="114"/>
                      <a:pt x="225" y="73"/>
                    </a:cubicBezTo>
                    <a:cubicBezTo>
                      <a:pt x="224" y="32"/>
                      <a:pt x="192" y="0"/>
                      <a:pt x="153" y="1"/>
                    </a:cubicBezTo>
                    <a:close/>
                    <a:moveTo>
                      <a:pt x="155" y="261"/>
                    </a:moveTo>
                    <a:cubicBezTo>
                      <a:pt x="201" y="195"/>
                      <a:pt x="201" y="195"/>
                      <a:pt x="201" y="195"/>
                    </a:cubicBezTo>
                    <a:cubicBezTo>
                      <a:pt x="204" y="191"/>
                      <a:pt x="209" y="189"/>
                      <a:pt x="213" y="190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81" y="202"/>
                      <a:pt x="291" y="216"/>
                      <a:pt x="293" y="225"/>
                    </a:cubicBezTo>
                    <a:cubicBezTo>
                      <a:pt x="304" y="309"/>
                      <a:pt x="310" y="336"/>
                      <a:pt x="304" y="385"/>
                    </a:cubicBezTo>
                    <a:cubicBezTo>
                      <a:pt x="303" y="396"/>
                      <a:pt x="294" y="404"/>
                      <a:pt x="282" y="404"/>
                    </a:cubicBezTo>
                    <a:cubicBezTo>
                      <a:pt x="27" y="404"/>
                      <a:pt x="27" y="404"/>
                      <a:pt x="27" y="404"/>
                    </a:cubicBezTo>
                    <a:cubicBezTo>
                      <a:pt x="15" y="404"/>
                      <a:pt x="6" y="396"/>
                      <a:pt x="5" y="385"/>
                    </a:cubicBezTo>
                    <a:cubicBezTo>
                      <a:pt x="0" y="336"/>
                      <a:pt x="5" y="309"/>
                      <a:pt x="16" y="225"/>
                    </a:cubicBezTo>
                    <a:cubicBezTo>
                      <a:pt x="18" y="216"/>
                      <a:pt x="28" y="202"/>
                      <a:pt x="46" y="199"/>
                    </a:cubicBezTo>
                    <a:cubicBezTo>
                      <a:pt x="96" y="190"/>
                      <a:pt x="96" y="190"/>
                      <a:pt x="96" y="190"/>
                    </a:cubicBezTo>
                    <a:cubicBezTo>
                      <a:pt x="100" y="189"/>
                      <a:pt x="105" y="191"/>
                      <a:pt x="108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32"/>
              <p:cNvSpPr>
                <a:spLocks/>
              </p:cNvSpPr>
              <p:nvPr/>
            </p:nvSpPr>
            <p:spPr bwMode="auto">
              <a:xfrm>
                <a:off x="6727619" y="2616977"/>
                <a:ext cx="180672" cy="154705"/>
              </a:xfrm>
              <a:custGeom>
                <a:avLst/>
                <a:gdLst>
                  <a:gd name="T0" fmla="*/ 85 w 209"/>
                  <a:gd name="T1" fmla="*/ 19 h 179"/>
                  <a:gd name="T2" fmla="*/ 104 w 209"/>
                  <a:gd name="T3" fmla="*/ 0 h 179"/>
                  <a:gd name="T4" fmla="*/ 124 w 209"/>
                  <a:gd name="T5" fmla="*/ 19 h 179"/>
                  <a:gd name="T6" fmla="*/ 124 w 209"/>
                  <a:gd name="T7" fmla="*/ 98 h 179"/>
                  <a:gd name="T8" fmla="*/ 197 w 209"/>
                  <a:gd name="T9" fmla="*/ 141 h 179"/>
                  <a:gd name="T10" fmla="*/ 204 w 209"/>
                  <a:gd name="T11" fmla="*/ 167 h 179"/>
                  <a:gd name="T12" fmla="*/ 178 w 209"/>
                  <a:gd name="T13" fmla="*/ 174 h 179"/>
                  <a:gd name="T14" fmla="*/ 104 w 209"/>
                  <a:gd name="T15" fmla="*/ 131 h 179"/>
                  <a:gd name="T16" fmla="*/ 31 w 209"/>
                  <a:gd name="T17" fmla="*/ 174 h 179"/>
                  <a:gd name="T18" fmla="*/ 5 w 209"/>
                  <a:gd name="T19" fmla="*/ 167 h 179"/>
                  <a:gd name="T20" fmla="*/ 12 w 209"/>
                  <a:gd name="T21" fmla="*/ 141 h 179"/>
                  <a:gd name="T22" fmla="*/ 85 w 209"/>
                  <a:gd name="T23" fmla="*/ 98 h 179"/>
                  <a:gd name="T24" fmla="*/ 85 w 209"/>
                  <a:gd name="T25" fmla="*/ 1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9" h="179">
                    <a:moveTo>
                      <a:pt x="85" y="19"/>
                    </a:moveTo>
                    <a:cubicBezTo>
                      <a:pt x="85" y="8"/>
                      <a:pt x="94" y="0"/>
                      <a:pt x="104" y="0"/>
                    </a:cubicBezTo>
                    <a:cubicBezTo>
                      <a:pt x="115" y="0"/>
                      <a:pt x="124" y="8"/>
                      <a:pt x="124" y="19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97" y="141"/>
                      <a:pt x="197" y="141"/>
                      <a:pt x="197" y="141"/>
                    </a:cubicBezTo>
                    <a:cubicBezTo>
                      <a:pt x="206" y="146"/>
                      <a:pt x="209" y="158"/>
                      <a:pt x="204" y="167"/>
                    </a:cubicBezTo>
                    <a:cubicBezTo>
                      <a:pt x="198" y="176"/>
                      <a:pt x="187" y="179"/>
                      <a:pt x="178" y="174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31" y="174"/>
                      <a:pt x="31" y="174"/>
                      <a:pt x="31" y="174"/>
                    </a:cubicBezTo>
                    <a:cubicBezTo>
                      <a:pt x="22" y="179"/>
                      <a:pt x="11" y="176"/>
                      <a:pt x="5" y="167"/>
                    </a:cubicBezTo>
                    <a:cubicBezTo>
                      <a:pt x="0" y="158"/>
                      <a:pt x="3" y="146"/>
                      <a:pt x="12" y="141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5" y="19"/>
                      <a:pt x="85" y="19"/>
                      <a:pt x="8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33"/>
              <p:cNvSpPr>
                <a:spLocks noEditPoints="1"/>
              </p:cNvSpPr>
              <p:nvPr/>
            </p:nvSpPr>
            <p:spPr bwMode="auto">
              <a:xfrm>
                <a:off x="6903901" y="2632337"/>
                <a:ext cx="268082" cy="349274"/>
              </a:xfrm>
              <a:custGeom>
                <a:avLst/>
                <a:gdLst>
                  <a:gd name="T0" fmla="*/ 154 w 310"/>
                  <a:gd name="T1" fmla="*/ 1 h 404"/>
                  <a:gd name="T2" fmla="*/ 85 w 310"/>
                  <a:gd name="T3" fmla="*/ 76 h 404"/>
                  <a:gd name="T4" fmla="*/ 157 w 310"/>
                  <a:gd name="T5" fmla="*/ 165 h 404"/>
                  <a:gd name="T6" fmla="*/ 226 w 310"/>
                  <a:gd name="T7" fmla="*/ 73 h 404"/>
                  <a:gd name="T8" fmla="*/ 154 w 310"/>
                  <a:gd name="T9" fmla="*/ 1 h 404"/>
                  <a:gd name="T10" fmla="*/ 155 w 310"/>
                  <a:gd name="T11" fmla="*/ 261 h 404"/>
                  <a:gd name="T12" fmla="*/ 202 w 310"/>
                  <a:gd name="T13" fmla="*/ 195 h 404"/>
                  <a:gd name="T14" fmla="*/ 214 w 310"/>
                  <a:gd name="T15" fmla="*/ 190 h 404"/>
                  <a:gd name="T16" fmla="*/ 264 w 310"/>
                  <a:gd name="T17" fmla="*/ 199 h 404"/>
                  <a:gd name="T18" fmla="*/ 294 w 310"/>
                  <a:gd name="T19" fmla="*/ 225 h 404"/>
                  <a:gd name="T20" fmla="*/ 305 w 310"/>
                  <a:gd name="T21" fmla="*/ 385 h 404"/>
                  <a:gd name="T22" fmla="*/ 283 w 310"/>
                  <a:gd name="T23" fmla="*/ 404 h 404"/>
                  <a:gd name="T24" fmla="*/ 28 w 310"/>
                  <a:gd name="T25" fmla="*/ 404 h 404"/>
                  <a:gd name="T26" fmla="*/ 6 w 310"/>
                  <a:gd name="T27" fmla="*/ 385 h 404"/>
                  <a:gd name="T28" fmla="*/ 17 w 310"/>
                  <a:gd name="T29" fmla="*/ 225 h 404"/>
                  <a:gd name="T30" fmla="*/ 47 w 310"/>
                  <a:gd name="T31" fmla="*/ 199 h 404"/>
                  <a:gd name="T32" fmla="*/ 97 w 310"/>
                  <a:gd name="T33" fmla="*/ 190 h 404"/>
                  <a:gd name="T34" fmla="*/ 109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4" y="1"/>
                    </a:moveTo>
                    <a:cubicBezTo>
                      <a:pt x="115" y="1"/>
                      <a:pt x="84" y="35"/>
                      <a:pt x="85" y="76"/>
                    </a:cubicBezTo>
                    <a:cubicBezTo>
                      <a:pt x="86" y="117"/>
                      <a:pt x="118" y="166"/>
                      <a:pt x="157" y="165"/>
                    </a:cubicBezTo>
                    <a:cubicBezTo>
                      <a:pt x="196" y="164"/>
                      <a:pt x="227" y="114"/>
                      <a:pt x="226" y="73"/>
                    </a:cubicBezTo>
                    <a:cubicBezTo>
                      <a:pt x="225" y="32"/>
                      <a:pt x="193" y="0"/>
                      <a:pt x="154" y="1"/>
                    </a:cubicBezTo>
                    <a:close/>
                    <a:moveTo>
                      <a:pt x="155" y="261"/>
                    </a:moveTo>
                    <a:cubicBezTo>
                      <a:pt x="202" y="195"/>
                      <a:pt x="202" y="195"/>
                      <a:pt x="202" y="195"/>
                    </a:cubicBezTo>
                    <a:cubicBezTo>
                      <a:pt x="205" y="191"/>
                      <a:pt x="209" y="189"/>
                      <a:pt x="214" y="190"/>
                    </a:cubicBezTo>
                    <a:cubicBezTo>
                      <a:pt x="264" y="199"/>
                      <a:pt x="264" y="199"/>
                      <a:pt x="264" y="199"/>
                    </a:cubicBezTo>
                    <a:cubicBezTo>
                      <a:pt x="282" y="202"/>
                      <a:pt x="292" y="216"/>
                      <a:pt x="294" y="225"/>
                    </a:cubicBezTo>
                    <a:cubicBezTo>
                      <a:pt x="305" y="309"/>
                      <a:pt x="310" y="336"/>
                      <a:pt x="305" y="385"/>
                    </a:cubicBezTo>
                    <a:cubicBezTo>
                      <a:pt x="304" y="396"/>
                      <a:pt x="295" y="404"/>
                      <a:pt x="283" y="404"/>
                    </a:cubicBezTo>
                    <a:cubicBezTo>
                      <a:pt x="28" y="404"/>
                      <a:pt x="28" y="404"/>
                      <a:pt x="28" y="404"/>
                    </a:cubicBezTo>
                    <a:cubicBezTo>
                      <a:pt x="16" y="404"/>
                      <a:pt x="7" y="396"/>
                      <a:pt x="6" y="385"/>
                    </a:cubicBezTo>
                    <a:cubicBezTo>
                      <a:pt x="0" y="336"/>
                      <a:pt x="6" y="309"/>
                      <a:pt x="17" y="225"/>
                    </a:cubicBezTo>
                    <a:cubicBezTo>
                      <a:pt x="19" y="216"/>
                      <a:pt x="29" y="202"/>
                      <a:pt x="47" y="199"/>
                    </a:cubicBezTo>
                    <a:cubicBezTo>
                      <a:pt x="97" y="190"/>
                      <a:pt x="97" y="190"/>
                      <a:pt x="97" y="190"/>
                    </a:cubicBezTo>
                    <a:cubicBezTo>
                      <a:pt x="101" y="189"/>
                      <a:pt x="106" y="191"/>
                      <a:pt x="109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364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6" grpId="0" animBg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168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53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619126"/>
            <a:ext cx="5282188" cy="349323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03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A071A31-00E1-4CB5-BF50-212108A780C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907.pptx"/>
</p:tagLst>
</file>

<file path=ppt/theme/theme1.xml><?xml version="1.0" encoding="utf-8"?>
<a:theme xmlns:a="http://schemas.openxmlformats.org/drawingml/2006/main" name="第一PPT，www.1ppt.com">
  <a:themeElements>
    <a:clrScheme name="自定义 24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C7244"/>
      </a:accent1>
      <a:accent2>
        <a:srgbClr val="1D2744"/>
      </a:accent2>
      <a:accent3>
        <a:srgbClr val="8C7244"/>
      </a:accent3>
      <a:accent4>
        <a:srgbClr val="1D2744"/>
      </a:accent4>
      <a:accent5>
        <a:srgbClr val="8C7244"/>
      </a:accent5>
      <a:accent6>
        <a:srgbClr val="1D2744"/>
      </a:accent6>
      <a:hlink>
        <a:srgbClr val="8C7244"/>
      </a:hlink>
      <a:folHlink>
        <a:srgbClr val="1D274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2867</Words>
  <Application>Microsoft Office PowerPoint</Application>
  <PresentationFormat>自定义</PresentationFormat>
  <Paragraphs>222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/>
  <cp:keywords>www.1ppt.com</cp:keywords>
  <cp:lastModifiedBy/>
  <cp:revision>1</cp:revision>
  <dcterms:created xsi:type="dcterms:W3CDTF">2016-10-17T14:00:15Z</dcterms:created>
  <dcterms:modified xsi:type="dcterms:W3CDTF">2018-11-22T13:41:47Z</dcterms:modified>
</cp:coreProperties>
</file>