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7.xml" ContentType="application/vnd.openxmlformats-officedocument.drawingml.chart+xml"/>
  <Override PartName="/ppt/notesSlides/notesSlide21.xml" ContentType="application/vnd.openxmlformats-officedocument.presentationml.notesSlide+xml"/>
  <Override PartName="/ppt/charts/chart8.xml" ContentType="application/vnd.openxmlformats-officedocument.drawingml.chart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7" r:id="rId2"/>
  </p:sldMasterIdLst>
  <p:notesMasterIdLst>
    <p:notesMasterId r:id="rId26"/>
  </p:notesMasterIdLst>
  <p:handoutMasterIdLst>
    <p:handoutMasterId r:id="rId27"/>
  </p:handoutMasterIdLst>
  <p:sldIdLst>
    <p:sldId id="3189" r:id="rId3"/>
    <p:sldId id="3184" r:id="rId4"/>
    <p:sldId id="3183" r:id="rId5"/>
    <p:sldId id="3124" r:id="rId6"/>
    <p:sldId id="3090" r:id="rId7"/>
    <p:sldId id="3126" r:id="rId8"/>
    <p:sldId id="3125" r:id="rId9"/>
    <p:sldId id="3185" r:id="rId10"/>
    <p:sldId id="3089" r:id="rId11"/>
    <p:sldId id="3093" r:id="rId12"/>
    <p:sldId id="3097" r:id="rId13"/>
    <p:sldId id="3094" r:id="rId14"/>
    <p:sldId id="3186" r:id="rId15"/>
    <p:sldId id="3095" r:id="rId16"/>
    <p:sldId id="3127" r:id="rId17"/>
    <p:sldId id="3087" r:id="rId18"/>
    <p:sldId id="3088" r:id="rId19"/>
    <p:sldId id="3187" r:id="rId20"/>
    <p:sldId id="3096" r:id="rId21"/>
    <p:sldId id="3091" r:id="rId22"/>
    <p:sldId id="3092" r:id="rId23"/>
    <p:sldId id="3190" r:id="rId24"/>
    <p:sldId id="319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A8F1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34" autoAdjust="0"/>
    <p:restoredTop sz="92986" autoAdjust="0"/>
  </p:normalViewPr>
  <p:slideViewPr>
    <p:cSldViewPr>
      <p:cViewPr varScale="1">
        <p:scale>
          <a:sx n="58" d="100"/>
          <a:sy n="58" d="100"/>
        </p:scale>
        <p:origin x="-108" y="-1512"/>
      </p:cViewPr>
      <p:guideLst>
        <p:guide orient="horz" pos="328"/>
        <p:guide orient="horz" pos="4183"/>
        <p:guide pos="4050"/>
        <p:guide pos="557"/>
        <p:guide pos="7588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62-451F-95FD-C70BE29D933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C62-451F-95FD-C70BE29D933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C62-451F-95FD-C70BE29D9337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C62-451F-95FD-C70BE29D9337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C62-451F-95FD-C70BE29D9337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C62-451F-95FD-C70BE29D9337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1C62-451F-95FD-C70BE29D9337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1C62-451F-95FD-C70BE29D93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1C62-451F-95FD-C70BE29D933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E923-45AF-B6CB-548D215088A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E923-45AF-B6CB-548D215088A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E923-45AF-B6CB-548D215088A5}"/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E923-45AF-B6CB-548D215088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117248"/>
        <c:axId val="50156288"/>
      </c:barChart>
      <c:catAx>
        <c:axId val="501172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50156288"/>
        <c:crosses val="autoZero"/>
        <c:auto val="1"/>
        <c:lblAlgn val="ctr"/>
        <c:lblOffset val="100"/>
        <c:noMultiLvlLbl val="0"/>
      </c:catAx>
      <c:valAx>
        <c:axId val="50156288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50117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1B03-4522-AEE4-A42E57052D4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1B03-4522-AEE4-A42E57052D4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1B03-4522-AEE4-A42E57052D4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1B03-4522-AEE4-A42E57052D4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1B03-4522-AEE4-A42E57052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153253760"/>
        <c:axId val="154255360"/>
      </c:barChart>
      <c:catAx>
        <c:axId val="1532537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4255360"/>
        <c:crosses val="autoZero"/>
        <c:auto val="1"/>
        <c:lblAlgn val="ctr"/>
        <c:lblOffset val="100"/>
        <c:noMultiLvlLbl val="0"/>
      </c:catAx>
      <c:valAx>
        <c:axId val="1542553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532537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4A1-4C1F-8457-E20734488AE7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4A1-4C1F-8457-E20734488AE7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4A1-4C1F-8457-E20734488AE7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4A1-4C1F-8457-E20734488AE7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1.4</c:v>
                </c:pt>
                <c:pt idx="2">
                  <c:v>2</c:v>
                </c:pt>
                <c:pt idx="3">
                  <c:v>0.7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4A1-4C1F-8457-E20734488AE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overlap val="-20"/>
        <c:axId val="163817344"/>
        <c:axId val="164078720"/>
      </c:barChart>
      <c:catAx>
        <c:axId val="1638173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4078720"/>
        <c:crosses val="autoZero"/>
        <c:auto val="1"/>
        <c:lblAlgn val="ctr"/>
        <c:lblOffset val="100"/>
        <c:noMultiLvlLbl val="0"/>
      </c:catAx>
      <c:valAx>
        <c:axId val="1640787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638173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78B4-4691-862F-F8C64AD3CF88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78B4-4691-862F-F8C64AD3CF88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78B4-4691-862F-F8C64AD3CF88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78B4-4691-862F-F8C64AD3CF88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1.3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78B4-4691-862F-F8C64AD3CF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218478080"/>
        <c:axId val="218497024"/>
      </c:barChart>
      <c:catAx>
        <c:axId val="2184780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18497024"/>
        <c:crosses val="autoZero"/>
        <c:auto val="1"/>
        <c:lblAlgn val="ctr"/>
        <c:lblOffset val="100"/>
        <c:noMultiLvlLbl val="0"/>
      </c:catAx>
      <c:valAx>
        <c:axId val="2184970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184780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7CC-4599-8A3E-DCFACD5AE35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7CC-4599-8A3E-DCFACD5AE35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7CC-4599-8A3E-DCFACD5AE35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7CC-4599-8A3E-DCFACD5AE35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7CC-4599-8A3E-DCFACD5AE3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225105408"/>
        <c:axId val="225106944"/>
      </c:barChart>
      <c:catAx>
        <c:axId val="2251054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25106944"/>
        <c:crosses val="autoZero"/>
        <c:auto val="1"/>
        <c:lblAlgn val="ctr"/>
        <c:lblOffset val="100"/>
        <c:noMultiLvlLbl val="0"/>
      </c:catAx>
      <c:valAx>
        <c:axId val="2251069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51054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54183070866142"/>
          <c:y val="9.9076995718676647E-2"/>
          <c:w val="0.73412627378412232"/>
          <c:h val="0.78217310832550169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1"/>
                </a:solidFill>
              </a:ln>
              <a:effectLst/>
            </c:spPr>
          </c:marker>
          <c:val>
            <c:numRef>
              <c:f>Sheet1!$B$2:$B$8</c:f>
              <c:numCache>
                <c:formatCode>0%</c:formatCode>
                <c:ptCount val="7"/>
                <c:pt idx="0">
                  <c:v>0.7</c:v>
                </c:pt>
                <c:pt idx="1">
                  <c:v>0.61</c:v>
                </c:pt>
                <c:pt idx="2">
                  <c:v>0.34</c:v>
                </c:pt>
                <c:pt idx="3">
                  <c:v>0.34</c:v>
                </c:pt>
                <c:pt idx="4">
                  <c:v>0.23</c:v>
                </c:pt>
                <c:pt idx="5">
                  <c:v>0.27</c:v>
                </c:pt>
                <c:pt idx="6">
                  <c:v>0.3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Column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1FB-4333-B391-846B2780ADD5}"/>
            </c:ext>
          </c:extLst>
        </c:ser>
        <c:ser>
          <c:idx val="1"/>
          <c:order val="1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val>
            <c:numRef>
              <c:f>Sheet1!$C$2:$C$8</c:f>
              <c:numCache>
                <c:formatCode>0%</c:formatCode>
                <c:ptCount val="7"/>
                <c:pt idx="0">
                  <c:v>0.37</c:v>
                </c:pt>
                <c:pt idx="1">
                  <c:v>0.19</c:v>
                </c:pt>
                <c:pt idx="2">
                  <c:v>0.14000000000000001</c:v>
                </c:pt>
                <c:pt idx="3">
                  <c:v>0.14000000000000001</c:v>
                </c:pt>
                <c:pt idx="4">
                  <c:v>0.18</c:v>
                </c:pt>
                <c:pt idx="5">
                  <c:v>0.6</c:v>
                </c:pt>
                <c:pt idx="6">
                  <c:v>0.45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Column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1FB-4333-B391-846B2780ADD5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val>
            <c:numRef>
              <c:f>Sheet1!$D$2:$D$8</c:f>
              <c:numCache>
                <c:formatCode>0%</c:formatCode>
                <c:ptCount val="7"/>
                <c:pt idx="0">
                  <c:v>0.3</c:v>
                </c:pt>
                <c:pt idx="1">
                  <c:v>0.39</c:v>
                </c:pt>
                <c:pt idx="2">
                  <c:v>0.47</c:v>
                </c:pt>
                <c:pt idx="3">
                  <c:v>0.49</c:v>
                </c:pt>
                <c:pt idx="4">
                  <c:v>0.48</c:v>
                </c:pt>
                <c:pt idx="5">
                  <c:v>0.45</c:v>
                </c:pt>
                <c:pt idx="6">
                  <c:v>0.6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1FB-4333-B391-846B2780AD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154688"/>
        <c:axId val="45156608"/>
      </c:lineChart>
      <c:catAx>
        <c:axId val="45154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45156608"/>
        <c:crosses val="autoZero"/>
        <c:auto val="1"/>
        <c:lblAlgn val="ctr"/>
        <c:lblOffset val="100"/>
        <c:noMultiLvlLbl val="0"/>
      </c:catAx>
      <c:valAx>
        <c:axId val="45156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45154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86400339422633"/>
          <c:y val="0.39004689080472732"/>
          <c:w val="0.13135996605773673"/>
          <c:h val="0.219906007616936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54989518628232E-2"/>
          <c:y val="5.1251556153279899E-2"/>
          <c:w val="0.77951244066535597"/>
          <c:h val="0.83310476432796898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/>
            <a:sp3d contourW="9525"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3.2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F405-4395-BD67-80128F2080DF}"/>
            </c:ext>
          </c:extLst>
        </c:ser>
        <c:ser>
          <c:idx val="1"/>
          <c:order val="1"/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/>
              </a:solidFill>
              <a:round/>
            </a:ln>
            <a:effectLst/>
            <a:sp3d contourW="9525"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4.2</c:v>
                </c:pt>
                <c:pt idx="2">
                  <c:v>1.6</c:v>
                </c:pt>
                <c:pt idx="3">
                  <c:v>2.4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F405-4395-BD67-80128F2080DF}"/>
            </c:ext>
          </c:extLst>
        </c:ser>
        <c:ser>
          <c:idx val="2"/>
          <c:order val="2"/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/>
              </a:solidFill>
              <a:round/>
            </a:ln>
            <a:effectLst/>
            <a:sp3d contourW="9525">
              <a:contourClr>
                <a:schemeClr val="accent4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F405-4395-BD67-80128F2080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45238528"/>
        <c:axId val="45277184"/>
        <c:axId val="0"/>
      </c:bar3DChart>
      <c:catAx>
        <c:axId val="452385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45277184"/>
        <c:crosses val="autoZero"/>
        <c:auto val="1"/>
        <c:lblAlgn val="ctr"/>
        <c:lblOffset val="100"/>
        <c:noMultiLvlLbl val="0"/>
      </c:catAx>
      <c:valAx>
        <c:axId val="45277184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452385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6089290732402279"/>
          <c:y val="0.1275110824532199"/>
          <c:w val="0.12354509056968201"/>
          <c:h val="0.384509699870501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0515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6290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55006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5642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6187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9506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2529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262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0710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6317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0478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3159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1870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975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2965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742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984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073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487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66733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195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460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2018/11/22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7240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15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503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109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75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325919" y="390435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54158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068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32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43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856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825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877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794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02697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lowchart: Decision 78"/>
          <p:cNvSpPr/>
          <p:nvPr/>
        </p:nvSpPr>
        <p:spPr>
          <a:xfrm>
            <a:off x="1906196" y="2176165"/>
            <a:ext cx="1933641" cy="1933641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华文行楷" panose="02010800040101010101" pitchFamily="2" charset="-122"/>
              <a:ea typeface="华文行楷" panose="020108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63" name="Flowchart: Decision 79"/>
          <p:cNvSpPr/>
          <p:nvPr/>
        </p:nvSpPr>
        <p:spPr>
          <a:xfrm>
            <a:off x="2188792" y="2176165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华文行楷" panose="02010800040101010101" pitchFamily="2" charset="-122"/>
              <a:ea typeface="华文行楷" panose="020108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98" name="Flowchart: Decision 78"/>
          <p:cNvSpPr/>
          <p:nvPr/>
        </p:nvSpPr>
        <p:spPr>
          <a:xfrm>
            <a:off x="4261520" y="2176165"/>
            <a:ext cx="1933641" cy="1933641"/>
          </a:xfrm>
          <a:prstGeom prst="flowChartDecision">
            <a:avLst/>
          </a:prstGeom>
          <a:solidFill>
            <a:schemeClr val="accent2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华文行楷" panose="02010800040101010101" pitchFamily="2" charset="-122"/>
              <a:ea typeface="华文行楷" panose="020108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99" name="Flowchart: Decision 79"/>
          <p:cNvSpPr/>
          <p:nvPr/>
        </p:nvSpPr>
        <p:spPr>
          <a:xfrm>
            <a:off x="4524651" y="2176165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华文行楷" panose="02010800040101010101" pitchFamily="2" charset="-122"/>
              <a:ea typeface="华文行楷" panose="020108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0" name="Flowchart: Decision 78"/>
          <p:cNvSpPr/>
          <p:nvPr/>
        </p:nvSpPr>
        <p:spPr>
          <a:xfrm>
            <a:off x="6601833" y="2176165"/>
            <a:ext cx="1933641" cy="1933641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华文行楷" panose="02010800040101010101" pitchFamily="2" charset="-122"/>
              <a:ea typeface="华文行楷" panose="020108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1" name="Flowchart: Decision 79"/>
          <p:cNvSpPr/>
          <p:nvPr/>
        </p:nvSpPr>
        <p:spPr>
          <a:xfrm>
            <a:off x="6861371" y="2176165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华文行楷" panose="02010800040101010101" pitchFamily="2" charset="-122"/>
              <a:ea typeface="华文行楷" panose="020108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2" name="Flowchart: Decision 78"/>
          <p:cNvSpPr/>
          <p:nvPr/>
        </p:nvSpPr>
        <p:spPr>
          <a:xfrm>
            <a:off x="8975326" y="2176165"/>
            <a:ext cx="1933641" cy="1933641"/>
          </a:xfrm>
          <a:prstGeom prst="flowChartDecision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华文行楷" panose="02010800040101010101" pitchFamily="2" charset="-122"/>
              <a:ea typeface="华文行楷" panose="020108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3" name="Flowchart: Decision 79"/>
          <p:cNvSpPr/>
          <p:nvPr/>
        </p:nvSpPr>
        <p:spPr>
          <a:xfrm>
            <a:off x="9237341" y="2176165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华文行楷" panose="02010800040101010101" pitchFamily="2" charset="-122"/>
              <a:ea typeface="华文行楷" panose="020108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595088" y="2635824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accent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rPr>
              <a:t>中</a:t>
            </a:r>
            <a:endParaRPr lang="zh-CN" altLang="en-US" sz="7200" dirty="0">
              <a:solidFill>
                <a:schemeClr val="accent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930947" y="2635824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accent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rPr>
              <a:t>信</a:t>
            </a:r>
            <a:endParaRPr lang="zh-CN" altLang="en-US" sz="7200" dirty="0">
              <a:solidFill>
                <a:schemeClr val="accent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328620" y="2635824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accent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rPr>
              <a:t>银</a:t>
            </a:r>
            <a:endParaRPr lang="zh-CN" altLang="en-US" sz="7200" dirty="0">
              <a:solidFill>
                <a:schemeClr val="accent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9758417" y="2635824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accent1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Arial" panose="020B0604020202020204" pitchFamily="34" charset="0"/>
              </a:rPr>
              <a:t>行</a:t>
            </a:r>
            <a:endParaRPr lang="zh-CN" altLang="en-US" sz="7200" dirty="0">
              <a:solidFill>
                <a:schemeClr val="accent1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5719" y="231949"/>
            <a:ext cx="3152660" cy="869574"/>
          </a:xfrm>
          <a:prstGeom prst="rect">
            <a:avLst/>
          </a:prstGeom>
        </p:spPr>
      </p:pic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2829421" y="4462797"/>
            <a:ext cx="719991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cap="all" dirty="0">
                <a:solidFill>
                  <a:schemeClr val="accent1"/>
                </a:solidFill>
                <a:cs typeface="Arial" panose="020B0604020202020204" pitchFamily="34" charset="0"/>
              </a:rPr>
              <a:t>企业推介</a:t>
            </a:r>
            <a:r>
              <a:rPr lang="en-US" altLang="zh-CN" sz="20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accent1"/>
                </a:solidFill>
                <a:cs typeface="Arial" panose="020B0604020202020204" pitchFamily="34" charset="0"/>
              </a:rPr>
              <a:t>商务汇报</a:t>
            </a:r>
            <a:r>
              <a:rPr lang="en-US" altLang="zh-CN" sz="20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20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accent1"/>
                </a:solidFill>
                <a:cs typeface="Arial" panose="020B0604020202020204" pitchFamily="34" charset="0"/>
              </a:rPr>
              <a:t>项目提案</a:t>
            </a:r>
            <a:r>
              <a:rPr lang="en-US" altLang="zh-CN" sz="20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工作汇报</a:t>
            </a:r>
            <a:endParaRPr lang="zh-CN" altLang="en-US" sz="20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31" name="TextBox 7"/>
          <p:cNvSpPr>
            <a:spLocks noChangeArrowheads="1"/>
          </p:cNvSpPr>
          <p:nvPr/>
        </p:nvSpPr>
        <p:spPr bwMode="auto">
          <a:xfrm>
            <a:off x="2946666" y="4798394"/>
            <a:ext cx="6965418" cy="153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None/>
            </a:pPr>
            <a:r>
              <a:rPr lang="en-US" altLang="zh-CN" sz="1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Enterprises to promote | | business report job summary | | project proposal report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5202011" y="5258195"/>
            <a:ext cx="2454731" cy="466255"/>
            <a:chOff x="5198477" y="4485176"/>
            <a:chExt cx="2455034" cy="466313"/>
          </a:xfrm>
        </p:grpSpPr>
        <p:sp>
          <p:nvSpPr>
            <p:cNvPr id="33" name="圆角矩形 32"/>
            <p:cNvSpPr/>
            <p:nvPr/>
          </p:nvSpPr>
          <p:spPr>
            <a:xfrm>
              <a:off x="5205239" y="4485176"/>
              <a:ext cx="2448272" cy="466313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34" name="TextBox 7"/>
            <p:cNvSpPr>
              <a:spLocks noChangeArrowheads="1"/>
            </p:cNvSpPr>
            <p:nvPr/>
          </p:nvSpPr>
          <p:spPr bwMode="auto">
            <a:xfrm>
              <a:off x="5198477" y="4628916"/>
              <a:ext cx="24550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buNone/>
              </a:pPr>
              <a:r>
                <a:rPr lang="zh-CN" altLang="en-US" sz="1600" cap="all" spc="31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汇报人：策划部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443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506 -0.4741 C -0.47185 -0.46576 -0.46889 -0.45961 -0.46568 -0.45193 C -0.46099 -0.44117 -0.45938 -0.43327 -0.45309 -0.42603 C -0.45185 -0.41922 -0.44445 -0.40605 -0.44062 -0.40364 C -0.43457 -0.39289 -0.42605 -0.37972 -0.41766 -0.37598 C -0.41148 -0.36764 -0.40457 -0.36391 -0.39691 -0.36106 C -0.37914 -0.34548 -0.35259 -0.34174 -0.33296 -0.34065 C -0.27556 -0.33889 -0.21741 -0.33823 -0.15938 -0.33713 C -0.14482 -0.3334 -0.12988 -0.33055 -0.11568 -0.32418 C -0.11111 -0.31892 -0.10519 -0.31606 -0.1 -0.31299 C -0.09482 -0.30377 -0.08963 -0.29455 -0.08432 -0.28512 C -0.08087 -0.27897 -0.07963 -0.27107 -0.07605 -0.26492 C -0.07593 -0.26229 -0.07593 -0.25965 -0.07494 -0.25746 C -0.07408 -0.25329 -0.07087 -0.24627 -0.07087 -0.24605 C -0.06975 -0.2388 -0.07 -0.23836 -0.06766 -0.23156 C -0.06667 -0.22783 -0.06358 -0.22037 -0.06358 -0.22015 C -0.0621 -0.21071 -0.05938 -0.20083 -0.0563 -0.19249 C -0.05432 -0.18766 -0.05012 -0.17778 -0.05012 -0.17756 C -0.0463 -0.15891 -0.03938 -0.14135 -0.03543 -0.12225 C -0.03161 -0.10425 -0.02852 -0.08494 -0.02494 -0.06672 C -0.02408 -0.06233 -0.0221 -0.05948 -0.02087 -0.05553 C -0.0179 -0.04499 -0.01408 -0.03577 -0.01037 -0.0259 C -0.00741 -0.01734 -0.00506 -0.009 1.35802E-6 -3.3626E-6 " pathEditMode="relative" rAng="0" ptsTypes="AAAAAAAAAAAAAAAAAAAAAAA">
                                      <p:cBhvr>
                                        <p:cTn id="1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53" y="2370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 -0.42778 C -0.14235 -0.41176 -0.13544 -0.39486 -0.12704 -0.37994 C -0.11679 -0.36106 -0.10519 -0.34833 -0.09371 -0.3334 C -0.08469 -0.32155 -0.07704 -0.30706 -0.06877 -0.29433 C -0.05803 -0.27853 -0.0542 -0.25373 -0.04482 -0.23705 C -0.0426 -0.22563 -0.03926 -0.21817 -0.03432 -0.20917 C -0.02902 -0.18591 -0.01679 -0.16879 -0.00939 -0.14662 C -0.00346 -0.12928 0.00345 -0.11084 0.01037 -0.09438 C 0.01296 -0.07616 0.01358 -0.07594 0.01148 -0.05004 C 0.01098 -0.04411 0.00728 -0.03358 0.00629 -0.02787 C 0.00506 -0.02151 0.00456 -0.01536 0.00308 -0.00922 C 0.00086 0.00022 0.00098 -0.0068 2.96296E-6 -0.00022 " pathEditMode="relative" rAng="0" ptsTypes="AAAAAAAAAAAA">
                                      <p:cBhvr>
                                        <p:cTn id="18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6" y="2137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3" dur="1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37 -0.79258 C 0.11481 -0.77502 0.11703 -0.75614 0.12185 -0.7388 C 0.13037 -0.70873 0.13839 -0.678 0.14481 -0.6464 C 0.1474 -0.63367 0.14814 -0.62181 0.15098 -0.6093 C 0.15642 -0.56211 0.14876 -0.61918 0.15827 -0.57418 C 0.15925 -0.57001 0.15864 -0.56584 0.15938 -0.56102 C 0.16012 -0.55597 0.1616 -0.55114 0.16246 -0.54631 C 0.16333 -0.54192 0.16395 -0.53775 0.16456 -0.53336 C 0.16716 -0.51514 0.16876 -0.4967 0.17296 -0.47958 C 0.17555 -0.45281 0.17185 -0.48639 0.17703 -0.45566 C 0.17901 -0.44447 0.17987 -0.43327 0.18234 -0.4223 C 0.1837 -0.40408 0.18432 -0.3942 0.18753 -0.37818 C 0.18963 -0.29631 0.1974 -0.18152 0.15209 -0.12774 C 0.1495 -0.12094 0.14703 -0.1172 0.14271 -0.11479 C 0.13963 -0.1093 0.13753 -0.10623 0.13333 -0.10382 C 0.12432 -0.09174 0.13432 -0.10338 0.12395 -0.09635 C 0.12098 -0.09438 0.11851 -0.09065 0.11567 -0.08889 C 0.11456 -0.08823 0.11358 -0.08757 0.11246 -0.08713 C 0.10395 -0.07199 0.11493 -0.08955 0.10518 -0.07989 C 0.10395 -0.07835 0.10333 -0.07528 0.10209 -0.07418 C 0.10012 -0.07221 0.0958 -0.07045 0.0958 -0.07023 C 0.09061 -0.06365 0.0858 -0.06211 0.08024 -0.05553 C 0.06271 -0.0349 0.04222 -0.02392 0.02185 -0.01492 C 0.01493 -0.00658 0.00864 -0.00658 4.5679E-6 -3.3626E-6 " pathEditMode="relative" rAng="0" ptsTypes="AAAAAAAAAAAAAAAAAAAAAAAA">
                                      <p:cBhvr>
                                        <p:cTn id="25" dur="1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" y="39618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0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247 -0.61852 C 0.1684 -0.59789 0.16975 -0.57594 0.17296 -0.55377 C 0.17778 -0.51909 0.17469 -0.55619 0.17914 -0.51646 C 0.18617 -0.45632 0.17914 -0.49275 0.18852 -0.44973 C 0.19 -0.42142 0.19642 -0.3964 0.19901 -0.36852 C 0.20296 -0.32594 0.20543 -0.28248 0.20728 -0.2388 C 0.20864 -0.20522 0.20901 -0.20829 0.21037 -0.18371 C 0.21111 -0.1712 0.21247 -0.14662 0.21247 -0.1464 C 0.21161 -0.08428 0.21667 0.02305 0.20111 0.09263 C 0.19951 0.10997 0.19704 0.12819 0.19173 0.14267 C 0.18963 0.15716 0.18531 0.17318 0.17815 0.18152 C 0.17235 0.21137 0.15395 0.21379 0.13963 0.22366 C 0.12321 0.22279 0.10482 0.2331 0.09062 0.21862 C 0.07975 0.20742 0.09407 0.21708 0.08432 0.21115 C 0.08173 0.20764 0.07852 0.20545 0.07605 0.20193 C 0.06914 0.19162 0.06802 0.17779 0.05938 0.16857 C 0.05432 0.15716 0.04951 0.14531 0.0437 0.13521 C 0.04136 0.12182 0.0358 0.1126 0.03123 0.10185 C 0.02889 0.09592 0.02728 0.08912 0.02506 0.08341 C 0.02173 0.07441 0.01889 0.06212 0.01667 0.0518 C 0.0158 0.04807 0.0158 0.04412 0.01457 0.04083 C 0.01198 0.03359 0.01037 0.0259 0.0084 0.01844 C 0.00667 0.01208 0.00333 0.00747 -2.46914E-7 -3.3626E-6 " pathEditMode="relative" rAng="0" ptsTypes="AAAAAAAAAAAAAAAAAAAAAAA">
                                      <p:cBhvr>
                                        <p:cTn id="32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17" y="422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3622 L -3.33333E-6 -3.3626E-6 " pathEditMode="relative" rAng="0" ptsTypes="AA">
                                      <p:cBhvr>
                                        <p:cTn id="3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3.20988E-6 0.03622 L -3.20988E-6 -3.3626E-6 " pathEditMode="relative" rAng="0" ptsTypes="AA">
                                      <p:cBhvr>
                                        <p:cTn id="46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4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97531E-6 0.03622 L -1.97531E-6 -3.3626E-6 " pathEditMode="relative" rAng="0" ptsTypes="AA">
                                      <p:cBhvr>
                                        <p:cTn id="54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4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3457E-7 0.03622 L 1.23457E-7 -3.3626E-6 " pathEditMode="relative" rAng="0" ptsTypes="AA">
                                      <p:cBhvr>
                                        <p:cTn id="6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650"/>
                            </p:stCondLst>
                            <p:childTnLst>
                              <p:par>
                                <p:cTn id="7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150"/>
                            </p:stCondLst>
                            <p:childTnLst>
                              <p:par>
                                <p:cTn id="7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50"/>
                            </p:stCondLst>
                            <p:childTnLst>
                              <p:par>
                                <p:cTn id="8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3" grpId="0" animBg="1"/>
      <p:bldP spid="63" grpId="1" animBg="1"/>
      <p:bldP spid="63" grpId="2" animBg="1"/>
      <p:bldP spid="98" grpId="0" animBg="1"/>
      <p:bldP spid="98" grpId="1" animBg="1"/>
      <p:bldP spid="99" grpId="0" animBg="1"/>
      <p:bldP spid="99" grpId="1" animBg="1"/>
      <p:bldP spid="99" grpId="2" animBg="1"/>
      <p:bldP spid="100" grpId="0" animBg="1"/>
      <p:bldP spid="100" grpId="1" animBg="1"/>
      <p:bldP spid="101" grpId="0" animBg="1"/>
      <p:bldP spid="101" grpId="1" animBg="1"/>
      <p:bldP spid="101" grpId="2" animBg="1"/>
      <p:bldP spid="102" grpId="0" animBg="1"/>
      <p:bldP spid="102" grpId="1" animBg="1"/>
      <p:bldP spid="103" grpId="0" animBg="1"/>
      <p:bldP spid="103" grpId="1" animBg="1"/>
      <p:bldP spid="103" grpId="2" animBg="1"/>
      <p:bldP spid="94" grpId="0"/>
      <p:bldP spid="104" grpId="0"/>
      <p:bldP spid="105" grpId="0"/>
      <p:bldP spid="106" grpId="0"/>
      <p:bldP spid="30" grpId="0"/>
      <p:bldP spid="30" grpId="1"/>
      <p:bldP spid="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55889" y="2103673"/>
          <a:ext cx="8746974" cy="2740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333781" y="5240863"/>
            <a:ext cx="2495555" cy="757130"/>
            <a:chOff x="1150665" y="1672015"/>
            <a:chExt cx="2724775" cy="826673"/>
          </a:xfrm>
        </p:grpSpPr>
        <p:sp>
          <p:nvSpPr>
            <p:cNvPr id="7" name="TextBox 6"/>
            <p:cNvSpPr txBox="1"/>
            <p:nvPr/>
          </p:nvSpPr>
          <p:spPr>
            <a:xfrm>
              <a:off x="1150665" y="1672015"/>
              <a:ext cx="761706" cy="826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 Placeholder 32"/>
            <p:cNvSpPr txBox="1">
              <a:spLocks/>
            </p:cNvSpPr>
            <p:nvPr/>
          </p:nvSpPr>
          <p:spPr>
            <a:xfrm>
              <a:off x="1898843" y="1991320"/>
              <a:ext cx="1976597" cy="4690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 Placeholder 33"/>
            <p:cNvSpPr txBox="1">
              <a:spLocks/>
            </p:cNvSpPr>
            <p:nvPr/>
          </p:nvSpPr>
          <p:spPr>
            <a:xfrm>
              <a:off x="1898845" y="1750689"/>
              <a:ext cx="1846848" cy="282278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54403" y="5240860"/>
            <a:ext cx="2525653" cy="757130"/>
            <a:chOff x="1150666" y="1672015"/>
            <a:chExt cx="2757638" cy="826674"/>
          </a:xfrm>
        </p:grpSpPr>
        <p:sp>
          <p:nvSpPr>
            <p:cNvPr id="11" name="TextBox 10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2"/>
            <p:cNvSpPr txBox="1">
              <a:spLocks/>
            </p:cNvSpPr>
            <p:nvPr/>
          </p:nvSpPr>
          <p:spPr>
            <a:xfrm>
              <a:off x="1898842" y="1991322"/>
              <a:ext cx="2009462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005123" y="5240860"/>
            <a:ext cx="2488971" cy="757130"/>
            <a:chOff x="1150666" y="1672015"/>
            <a:chExt cx="2717585" cy="826674"/>
          </a:xfrm>
        </p:grpSpPr>
        <p:sp>
          <p:nvSpPr>
            <p:cNvPr id="15" name="TextBox 14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898843" y="1991322"/>
              <a:ext cx="1969408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299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0885488" y="2257425"/>
            <a:ext cx="1973262" cy="1181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792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0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4831267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50577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01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6507814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27125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02</a:t>
            </a: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8173768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93079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03</a:t>
            </a:r>
          </a:p>
        </p:txBody>
      </p:sp>
      <p:graphicFrame>
        <p:nvGraphicFramePr>
          <p:cNvPr id="11" name="Chart 10"/>
          <p:cNvGraphicFramePr/>
          <p:nvPr>
            <p:extLst/>
          </p:nvPr>
        </p:nvGraphicFramePr>
        <p:xfrm>
          <a:off x="9844981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964293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77212" y="2704858"/>
            <a:ext cx="2938673" cy="2425145"/>
            <a:chOff x="1023776" y="1932475"/>
            <a:chExt cx="2781691" cy="2647897"/>
          </a:xfrm>
        </p:grpSpPr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1023776" y="3879576"/>
              <a:ext cx="2781691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23778" y="2329688"/>
              <a:ext cx="2781689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23777" y="1932475"/>
              <a:ext cx="2420840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898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Graphic spid="7" grpId="0">
        <p:bldAsOne/>
      </p:bldGraphic>
      <p:bldP spid="8" grpId="0"/>
      <p:bldGraphic spid="9" grpId="0">
        <p:bldAsOne/>
      </p:bldGraphic>
      <p:bldP spid="10" grpId="0"/>
      <p:bldGraphic spid="11" grpId="0">
        <p:bldAsOne/>
      </p:bldGraphic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1148" y="2343307"/>
            <a:ext cx="12856457" cy="2546036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1544361" y="3182818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42042" y="2506497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1504" y="2943415"/>
            <a:ext cx="550417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8887" y="275598"/>
            <a:ext cx="6074099" cy="6447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296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80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33800"/>
            <a:ext cx="957263" cy="373063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333625"/>
            <a:ext cx="2181225" cy="4302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718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464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686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736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1148" y="2343307"/>
            <a:ext cx="12856457" cy="2546036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1544361" y="3182818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42042" y="2506497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1504" y="2943415"/>
            <a:ext cx="550417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8887" y="275598"/>
            <a:ext cx="6074099" cy="6447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296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16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1724"/>
          <p:cNvSpPr/>
          <p:nvPr/>
        </p:nvSpPr>
        <p:spPr>
          <a:xfrm>
            <a:off x="7806210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5000961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2258592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5847739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8560977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3089552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7313328" y="3137487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4531643" y="4348831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9907825" y="3612464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829845" y="4468967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439" y="3137487"/>
            <a:ext cx="972348" cy="9723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447" y="3137487"/>
            <a:ext cx="972347" cy="9723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20336" y="4348831"/>
            <a:ext cx="972348" cy="9723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05207" y="4348831"/>
            <a:ext cx="972348" cy="9723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494088"/>
            <a:ext cx="1211263" cy="2587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503488"/>
            <a:ext cx="1663700" cy="5778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5603864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8398237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81518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6104342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34254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4489438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7305207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03838" y="5429539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858787" y="5427698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9574768" y="5435165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Shape 1752"/>
          <p:cNvSpPr/>
          <p:nvPr/>
        </p:nvSpPr>
        <p:spPr>
          <a:xfrm>
            <a:off x="7587816" y="3412222"/>
            <a:ext cx="422877" cy="42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4835459" y="4670819"/>
            <a:ext cx="364716" cy="32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397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4" grpId="0" animBg="1"/>
      <p:bldP spid="25" grpId="0" animBg="1"/>
      <p:bldP spid="32" grpId="0" animBg="1"/>
      <p:bldP spid="33" grpId="0" animBg="1"/>
      <p:bldP spid="4" grpId="0" build="p"/>
      <p:bldP spid="5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animBg="1"/>
      <p:bldP spid="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794" y="694"/>
            <a:ext cx="12857163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-11904" y="694"/>
            <a:ext cx="4281306" cy="7288652"/>
          </a:xfrm>
          <a:prstGeom prst="rect">
            <a:avLst/>
          </a:prstGeom>
          <a:solidFill>
            <a:schemeClr val="accent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17215" y="2238775"/>
            <a:ext cx="3023069" cy="1564003"/>
            <a:chOff x="1819275" y="1143000"/>
            <a:chExt cx="2867025" cy="1483273"/>
          </a:xfrm>
        </p:grpSpPr>
        <p:sp>
          <p:nvSpPr>
            <p:cNvPr id="3" name="矩形 2"/>
            <p:cNvSpPr/>
            <p:nvPr/>
          </p:nvSpPr>
          <p:spPr>
            <a:xfrm>
              <a:off x="1819275" y="1143000"/>
              <a:ext cx="2590800" cy="1266825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2095500" y="1359448"/>
              <a:ext cx="2590800" cy="1266825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327" b="1" dirty="0">
                <a:solidFill>
                  <a:srgbClr val="4EB79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67688" y="3989308"/>
            <a:ext cx="2922123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Kozuka Gothic Pro M" panose="020B0700000000000000" pitchFamily="34" charset="-128"/>
                <a:ea typeface="Kozuka Gothic Pro M" panose="020B0700000000000000" pitchFamily="34" charset="-128"/>
              </a:rPr>
              <a:t>CONTENTS</a:t>
            </a:r>
            <a:endParaRPr lang="zh-CN" altLang="en-US" sz="4000" dirty="0">
              <a:solidFill>
                <a:schemeClr val="bg1"/>
              </a:solidFill>
              <a:latin typeface="Kozuka Gothic Pro M" panose="020B0700000000000000" pitchFamily="34" charset="-128"/>
              <a:ea typeface="Kozuka Gothic Pro M" panose="020B0700000000000000" pitchFamily="34" charset="-128"/>
            </a:endParaRPr>
          </a:p>
        </p:txBody>
      </p:sp>
      <p:sp>
        <p:nvSpPr>
          <p:cNvPr id="23" name="剪去单角的矩形 22"/>
          <p:cNvSpPr/>
          <p:nvPr/>
        </p:nvSpPr>
        <p:spPr>
          <a:xfrm>
            <a:off x="7126045" y="3331986"/>
            <a:ext cx="4368886" cy="657322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>
            <a:off x="6404575" y="3263087"/>
            <a:ext cx="922339" cy="795121"/>
          </a:xfrm>
          <a:prstGeom prst="hexagon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</a:rPr>
              <a:t>01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667027" y="3382679"/>
            <a:ext cx="2338813" cy="52315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53" name="剪去单角的矩形 22"/>
          <p:cNvSpPr/>
          <p:nvPr/>
        </p:nvSpPr>
        <p:spPr>
          <a:xfrm>
            <a:off x="7126045" y="4269230"/>
            <a:ext cx="4368886" cy="657322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六边形 53"/>
          <p:cNvSpPr/>
          <p:nvPr/>
        </p:nvSpPr>
        <p:spPr>
          <a:xfrm>
            <a:off x="6404575" y="4200331"/>
            <a:ext cx="922339" cy="795121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</a:rPr>
              <a:t>02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667027" y="4319923"/>
            <a:ext cx="2338813" cy="52315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56" name="剪去单角的矩形 22"/>
          <p:cNvSpPr/>
          <p:nvPr/>
        </p:nvSpPr>
        <p:spPr>
          <a:xfrm>
            <a:off x="7126045" y="5205218"/>
            <a:ext cx="4368886" cy="657322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六边形 56"/>
          <p:cNvSpPr/>
          <p:nvPr/>
        </p:nvSpPr>
        <p:spPr>
          <a:xfrm>
            <a:off x="6404575" y="5136320"/>
            <a:ext cx="922339" cy="795121"/>
          </a:xfrm>
          <a:prstGeom prst="hexagon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</a:rPr>
              <a:t>03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667027" y="5255912"/>
            <a:ext cx="2338813" cy="52315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59" name="剪去单角的矩形 22"/>
          <p:cNvSpPr/>
          <p:nvPr/>
        </p:nvSpPr>
        <p:spPr>
          <a:xfrm>
            <a:off x="7126045" y="6141207"/>
            <a:ext cx="4368886" cy="657322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六边形 59"/>
          <p:cNvSpPr/>
          <p:nvPr/>
        </p:nvSpPr>
        <p:spPr>
          <a:xfrm>
            <a:off x="6404575" y="6072308"/>
            <a:ext cx="922339" cy="795121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</a:rPr>
              <a:t>04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7667027" y="6191900"/>
            <a:ext cx="2338813" cy="52315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143944" y="2468256"/>
            <a:ext cx="1969611" cy="1065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32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308305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7" grpId="0" animBg="1"/>
      <p:bldP spid="19" grpId="0"/>
      <p:bldP spid="23" grpId="0" animBg="1"/>
      <p:bldP spid="21" grpId="0" animBg="1"/>
      <p:bldP spid="46" grpId="0"/>
      <p:bldP spid="53" grpId="0" animBg="1"/>
      <p:bldP spid="54" grpId="0" animBg="1"/>
      <p:bldP spid="55" grpId="0"/>
      <p:bldP spid="56" grpId="0" animBg="1"/>
      <p:bldP spid="57" grpId="0" animBg="1"/>
      <p:bldP spid="58" grpId="0"/>
      <p:bldP spid="59" grpId="0" animBg="1"/>
      <p:bldP spid="60" grpId="0" animBg="1"/>
      <p:bldP spid="61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/>
          </p:nvPr>
        </p:nvGraphicFramePr>
        <p:xfrm>
          <a:off x="1230863" y="1865370"/>
          <a:ext cx="10019653" cy="3482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1632177" y="5488533"/>
            <a:ext cx="9624962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160511" y="1816125"/>
          <a:ext cx="8504641" cy="2993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34"/>
          <p:cNvSpPr txBox="1"/>
          <p:nvPr/>
        </p:nvSpPr>
        <p:spPr>
          <a:xfrm>
            <a:off x="1492036" y="5344517"/>
            <a:ext cx="987467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32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lowchart: Decision 78"/>
          <p:cNvSpPr/>
          <p:nvPr/>
        </p:nvSpPr>
        <p:spPr>
          <a:xfrm>
            <a:off x="1906196" y="2176165"/>
            <a:ext cx="1933641" cy="1933641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Flowchart: Decision 79"/>
          <p:cNvSpPr/>
          <p:nvPr/>
        </p:nvSpPr>
        <p:spPr>
          <a:xfrm>
            <a:off x="2188792" y="2176165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Flowchart: Decision 78"/>
          <p:cNvSpPr/>
          <p:nvPr/>
        </p:nvSpPr>
        <p:spPr>
          <a:xfrm>
            <a:off x="4261520" y="2176165"/>
            <a:ext cx="1933641" cy="1933641"/>
          </a:xfrm>
          <a:prstGeom prst="flowChartDecision">
            <a:avLst/>
          </a:prstGeom>
          <a:solidFill>
            <a:schemeClr val="accent2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Flowchart: Decision 79"/>
          <p:cNvSpPr/>
          <p:nvPr/>
        </p:nvSpPr>
        <p:spPr>
          <a:xfrm>
            <a:off x="4524651" y="2176165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Flowchart: Decision 78"/>
          <p:cNvSpPr/>
          <p:nvPr/>
        </p:nvSpPr>
        <p:spPr>
          <a:xfrm>
            <a:off x="6601833" y="2176165"/>
            <a:ext cx="1933641" cy="1933641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Flowchart: Decision 79"/>
          <p:cNvSpPr/>
          <p:nvPr/>
        </p:nvSpPr>
        <p:spPr>
          <a:xfrm>
            <a:off x="6861371" y="2176165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Flowchart: Decision 78"/>
          <p:cNvSpPr/>
          <p:nvPr/>
        </p:nvSpPr>
        <p:spPr>
          <a:xfrm>
            <a:off x="8975326" y="2176165"/>
            <a:ext cx="1933641" cy="1933641"/>
          </a:xfrm>
          <a:prstGeom prst="flowChartDecision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" name="Flowchart: Decision 79"/>
          <p:cNvSpPr/>
          <p:nvPr/>
        </p:nvSpPr>
        <p:spPr>
          <a:xfrm>
            <a:off x="9237341" y="2176165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595088" y="2635824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sym typeface="Arial" panose="020B0604020202020204" pitchFamily="34" charset="0"/>
              </a:rPr>
              <a:t>中</a:t>
            </a:r>
            <a:endParaRPr lang="zh-CN" altLang="en-US" sz="72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930947" y="2635824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sym typeface="Arial" panose="020B0604020202020204" pitchFamily="34" charset="0"/>
              </a:rPr>
              <a:t>信</a:t>
            </a:r>
            <a:endParaRPr lang="zh-CN" altLang="en-US" sz="72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328620" y="2635824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sym typeface="Arial" panose="020B0604020202020204" pitchFamily="34" charset="0"/>
              </a:rPr>
              <a:t>银</a:t>
            </a:r>
            <a:endParaRPr lang="zh-CN" altLang="en-US" sz="72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9758417" y="2635824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sym typeface="Arial" panose="020B0604020202020204" pitchFamily="34" charset="0"/>
              </a:rPr>
              <a:t>行</a:t>
            </a:r>
            <a:endParaRPr lang="zh-CN" altLang="en-US" sz="72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sym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5719" y="231949"/>
            <a:ext cx="3152660" cy="869574"/>
          </a:xfrm>
          <a:prstGeom prst="rect">
            <a:avLst/>
          </a:prstGeom>
        </p:spPr>
      </p:pic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2829421" y="4246299"/>
            <a:ext cx="71999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36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1" name="TextBox 7"/>
          <p:cNvSpPr>
            <a:spLocks noChangeArrowheads="1"/>
          </p:cNvSpPr>
          <p:nvPr/>
        </p:nvSpPr>
        <p:spPr bwMode="auto">
          <a:xfrm>
            <a:off x="2946666" y="4798394"/>
            <a:ext cx="6965418" cy="153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None/>
            </a:pPr>
            <a:r>
              <a:rPr lang="en-US" altLang="zh-CN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Enterprises to promote | | business report job summary | | project proposal report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5202011" y="5258195"/>
            <a:ext cx="2454731" cy="466255"/>
            <a:chOff x="5198477" y="4485176"/>
            <a:chExt cx="2455034" cy="466313"/>
          </a:xfrm>
        </p:grpSpPr>
        <p:sp>
          <p:nvSpPr>
            <p:cNvPr id="33" name="圆角矩形 32"/>
            <p:cNvSpPr/>
            <p:nvPr/>
          </p:nvSpPr>
          <p:spPr>
            <a:xfrm>
              <a:off x="5205239" y="4485176"/>
              <a:ext cx="2448272" cy="466313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34" name="TextBox 7"/>
            <p:cNvSpPr>
              <a:spLocks noChangeArrowheads="1"/>
            </p:cNvSpPr>
            <p:nvPr/>
          </p:nvSpPr>
          <p:spPr bwMode="auto">
            <a:xfrm>
              <a:off x="5198477" y="4628916"/>
              <a:ext cx="24550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buNone/>
              </a:pPr>
              <a:r>
                <a:rPr lang="zh-CN" altLang="en-US" sz="1600" cap="all" spc="31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汇报人：策划部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848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506 -0.4741 C -0.47185 -0.46576 -0.46889 -0.45961 -0.46568 -0.45193 C -0.46099 -0.44117 -0.45938 -0.43327 -0.45309 -0.42603 C -0.45185 -0.41922 -0.44445 -0.40605 -0.44062 -0.40364 C -0.43457 -0.39289 -0.42605 -0.37972 -0.41766 -0.37598 C -0.41148 -0.36764 -0.40457 -0.36391 -0.39691 -0.36106 C -0.37914 -0.34548 -0.35259 -0.34174 -0.33296 -0.34065 C -0.27556 -0.33889 -0.21741 -0.33823 -0.15938 -0.33713 C -0.14482 -0.3334 -0.12988 -0.33055 -0.11568 -0.32418 C -0.11111 -0.31892 -0.10519 -0.31606 -0.1 -0.31299 C -0.09482 -0.30377 -0.08963 -0.29455 -0.08432 -0.28512 C -0.08087 -0.27897 -0.07963 -0.27107 -0.07605 -0.26492 C -0.07593 -0.26229 -0.07593 -0.25965 -0.07494 -0.25746 C -0.07408 -0.25329 -0.07087 -0.24627 -0.07087 -0.24605 C -0.06975 -0.2388 -0.07 -0.23836 -0.06766 -0.23156 C -0.06667 -0.22783 -0.06358 -0.22037 -0.06358 -0.22015 C -0.0621 -0.21071 -0.05938 -0.20083 -0.0563 -0.19249 C -0.05432 -0.18766 -0.05012 -0.17778 -0.05012 -0.17756 C -0.0463 -0.15891 -0.03938 -0.14135 -0.03543 -0.12225 C -0.03161 -0.10425 -0.02852 -0.08494 -0.02494 -0.06672 C -0.02408 -0.06233 -0.0221 -0.05948 -0.02087 -0.05553 C -0.0179 -0.04499 -0.01408 -0.03577 -0.01037 -0.0259 C -0.00741 -0.01734 -0.00506 -0.009 1.35802E-6 -3.3626E-6 " pathEditMode="relative" rAng="0" ptsTypes="AAAAAAAAAAAAAAAAAAAAAAA">
                                      <p:cBhvr>
                                        <p:cTn id="1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53" y="2370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 -0.42778 C -0.14235 -0.41176 -0.13544 -0.39486 -0.12704 -0.37994 C -0.11679 -0.36106 -0.10519 -0.34833 -0.09371 -0.3334 C -0.08469 -0.32155 -0.07704 -0.30706 -0.06877 -0.29433 C -0.05803 -0.27853 -0.0542 -0.25373 -0.04482 -0.23705 C -0.0426 -0.22563 -0.03926 -0.21817 -0.03432 -0.20917 C -0.02902 -0.18591 -0.01679 -0.16879 -0.00939 -0.14662 C -0.00346 -0.12928 0.00345 -0.11084 0.01037 -0.09438 C 0.01296 -0.07616 0.01358 -0.07594 0.01148 -0.05004 C 0.01098 -0.04411 0.00728 -0.03358 0.00629 -0.02787 C 0.00506 -0.02151 0.00456 -0.01536 0.00308 -0.00922 C 0.00086 0.00022 0.00098 -0.0068 2.96296E-6 -0.00022 " pathEditMode="relative" rAng="0" ptsTypes="AAAAAAAAAAAA">
                                      <p:cBhvr>
                                        <p:cTn id="18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6" y="2137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3" dur="1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37 -0.79258 C 0.11481 -0.77502 0.11703 -0.75614 0.12185 -0.7388 C 0.13037 -0.70873 0.13839 -0.678 0.14481 -0.6464 C 0.1474 -0.63367 0.14814 -0.62181 0.15098 -0.6093 C 0.15642 -0.56211 0.14876 -0.61918 0.15827 -0.57418 C 0.15925 -0.57001 0.15864 -0.56584 0.15938 -0.56102 C 0.16012 -0.55597 0.1616 -0.55114 0.16246 -0.54631 C 0.16333 -0.54192 0.16395 -0.53775 0.16456 -0.53336 C 0.16716 -0.51514 0.16876 -0.4967 0.17296 -0.47958 C 0.17555 -0.45281 0.17185 -0.48639 0.17703 -0.45566 C 0.17901 -0.44447 0.17987 -0.43327 0.18234 -0.4223 C 0.1837 -0.40408 0.18432 -0.3942 0.18753 -0.37818 C 0.18963 -0.29631 0.1974 -0.18152 0.15209 -0.12774 C 0.1495 -0.12094 0.14703 -0.1172 0.14271 -0.11479 C 0.13963 -0.1093 0.13753 -0.10623 0.13333 -0.10382 C 0.12432 -0.09174 0.13432 -0.10338 0.12395 -0.09635 C 0.12098 -0.09438 0.11851 -0.09065 0.11567 -0.08889 C 0.11456 -0.08823 0.11358 -0.08757 0.11246 -0.08713 C 0.10395 -0.07199 0.11493 -0.08955 0.10518 -0.07989 C 0.10395 -0.07835 0.10333 -0.07528 0.10209 -0.07418 C 0.10012 -0.07221 0.0958 -0.07045 0.0958 -0.07023 C 0.09061 -0.06365 0.0858 -0.06211 0.08024 -0.05553 C 0.06271 -0.0349 0.04222 -0.02392 0.02185 -0.01492 C 0.01493 -0.00658 0.00864 -0.00658 4.5679E-6 -3.3626E-6 " pathEditMode="relative" rAng="0" ptsTypes="AAAAAAAAAAAAAAAAAAAAAAAA">
                                      <p:cBhvr>
                                        <p:cTn id="25" dur="1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" y="39618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0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247 -0.61852 C 0.1684 -0.59789 0.16975 -0.57594 0.17296 -0.55377 C 0.17778 -0.51909 0.17469 -0.55619 0.17914 -0.51646 C 0.18617 -0.45632 0.17914 -0.49275 0.18852 -0.44973 C 0.19 -0.42142 0.19642 -0.3964 0.19901 -0.36852 C 0.20296 -0.32594 0.20543 -0.28248 0.20728 -0.2388 C 0.20864 -0.20522 0.20901 -0.20829 0.21037 -0.18371 C 0.21111 -0.1712 0.21247 -0.14662 0.21247 -0.1464 C 0.21161 -0.08428 0.21667 0.02305 0.20111 0.09263 C 0.19951 0.10997 0.19704 0.12819 0.19173 0.14267 C 0.18963 0.15716 0.18531 0.17318 0.17815 0.18152 C 0.17235 0.21137 0.15395 0.21379 0.13963 0.22366 C 0.12321 0.22279 0.10482 0.2331 0.09062 0.21862 C 0.07975 0.20742 0.09407 0.21708 0.08432 0.21115 C 0.08173 0.20764 0.07852 0.20545 0.07605 0.20193 C 0.06914 0.19162 0.06802 0.17779 0.05938 0.16857 C 0.05432 0.15716 0.04951 0.14531 0.0437 0.13521 C 0.04136 0.12182 0.0358 0.1126 0.03123 0.10185 C 0.02889 0.09592 0.02728 0.08912 0.02506 0.08341 C 0.02173 0.07441 0.01889 0.06212 0.01667 0.0518 C 0.0158 0.04807 0.0158 0.04412 0.01457 0.04083 C 0.01198 0.03359 0.01037 0.0259 0.0084 0.01844 C 0.00667 0.01208 0.00333 0.00747 -2.46914E-7 -3.3626E-6 " pathEditMode="relative" rAng="0" ptsTypes="AAAAAAAAAAAAAAAAAAAAAAA">
                                      <p:cBhvr>
                                        <p:cTn id="32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17" y="422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3622 L -3.33333E-6 -3.3626E-6 " pathEditMode="relative" rAng="0" ptsTypes="AA">
                                      <p:cBhvr>
                                        <p:cTn id="3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3.20988E-6 0.03622 L -3.20988E-6 -3.3626E-6 " pathEditMode="relative" rAng="0" ptsTypes="AA">
                                      <p:cBhvr>
                                        <p:cTn id="46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4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97531E-6 0.03622 L -1.97531E-6 -3.3626E-6 " pathEditMode="relative" rAng="0" ptsTypes="AA">
                                      <p:cBhvr>
                                        <p:cTn id="54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4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3457E-7 0.03622 L 1.23457E-7 -3.3626E-6 " pathEditMode="relative" rAng="0" ptsTypes="AA">
                                      <p:cBhvr>
                                        <p:cTn id="6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850"/>
                            </p:stCondLst>
                            <p:childTnLst>
                              <p:par>
                                <p:cTn id="7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350"/>
                            </p:stCondLst>
                            <p:childTnLst>
                              <p:par>
                                <p:cTn id="7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250"/>
                            </p:stCondLst>
                            <p:childTnLst>
                              <p:par>
                                <p:cTn id="8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3" grpId="0" animBg="1"/>
      <p:bldP spid="63" grpId="1" animBg="1"/>
      <p:bldP spid="63" grpId="2" animBg="1"/>
      <p:bldP spid="98" grpId="0" animBg="1"/>
      <p:bldP spid="98" grpId="1" animBg="1"/>
      <p:bldP spid="99" grpId="0" animBg="1"/>
      <p:bldP spid="99" grpId="1" animBg="1"/>
      <p:bldP spid="99" grpId="2" animBg="1"/>
      <p:bldP spid="100" grpId="0" animBg="1"/>
      <p:bldP spid="100" grpId="1" animBg="1"/>
      <p:bldP spid="101" grpId="0" animBg="1"/>
      <p:bldP spid="101" grpId="1" animBg="1"/>
      <p:bldP spid="101" grpId="2" animBg="1"/>
      <p:bldP spid="102" grpId="0" animBg="1"/>
      <p:bldP spid="102" grpId="1" animBg="1"/>
      <p:bldP spid="103" grpId="0" animBg="1"/>
      <p:bldP spid="103" grpId="1" animBg="1"/>
      <p:bldP spid="103" grpId="2" animBg="1"/>
      <p:bldP spid="94" grpId="0"/>
      <p:bldP spid="104" grpId="0"/>
      <p:bldP spid="105" grpId="0"/>
      <p:bldP spid="106" grpId="0"/>
      <p:bldP spid="30" grpId="0"/>
      <p:bldP spid="30" grpId="1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12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1148" y="2343307"/>
            <a:ext cx="12856457" cy="2546036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1544361" y="3182818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42042" y="2506497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1504" y="2943415"/>
            <a:ext cx="550417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430" y="275675"/>
            <a:ext cx="6076556" cy="644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296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296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61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823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256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079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927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1148" y="2343307"/>
            <a:ext cx="12856457" cy="2546036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1544361" y="3182818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42042" y="2506497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1504" y="2943415"/>
            <a:ext cx="550417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8887" y="275598"/>
            <a:ext cx="6074099" cy="6447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296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77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4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685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17EF812E-6E90-4395-A16D-3A428038358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903.pptx"/>
</p:tagLst>
</file>

<file path=ppt/theme/theme1.xml><?xml version="1.0" encoding="utf-8"?>
<a:theme xmlns:a="http://schemas.openxmlformats.org/drawingml/2006/main" name="第一PPT，www.1ppt.com">
  <a:themeElements>
    <a:clrScheme name="自定义 67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80000"/>
      </a:accent1>
      <a:accent2>
        <a:srgbClr val="003993"/>
      </a:accent2>
      <a:accent3>
        <a:srgbClr val="E80000"/>
      </a:accent3>
      <a:accent4>
        <a:srgbClr val="003993"/>
      </a:accent4>
      <a:accent5>
        <a:srgbClr val="E80000"/>
      </a:accent5>
      <a:accent6>
        <a:srgbClr val="003993"/>
      </a:accent6>
      <a:hlink>
        <a:srgbClr val="E80000"/>
      </a:hlink>
      <a:folHlink>
        <a:srgbClr val="00399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3553</Words>
  <Application>Microsoft Office PowerPoint</Application>
  <PresentationFormat>自定义</PresentationFormat>
  <Paragraphs>223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中信银行</dc:title>
  <dc:creator/>
  <cp:keywords>www.1ppt.com</cp:keywords>
  <cp:lastModifiedBy/>
  <cp:revision>1</cp:revision>
  <dcterms:created xsi:type="dcterms:W3CDTF">2016-10-17T14:00:15Z</dcterms:created>
  <dcterms:modified xsi:type="dcterms:W3CDTF">2018-11-22T13:33:20Z</dcterms:modified>
</cp:coreProperties>
</file>