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9" r:id="rId2"/>
  </p:sldMasterIdLst>
  <p:notesMasterIdLst>
    <p:notesMasterId r:id="rId26"/>
  </p:notesMasterIdLst>
  <p:handoutMasterIdLst>
    <p:handoutMasterId r:id="rId27"/>
  </p:handoutMasterIdLst>
  <p:sldIdLst>
    <p:sldId id="3180" r:id="rId3"/>
    <p:sldId id="3181" r:id="rId4"/>
    <p:sldId id="3182" r:id="rId5"/>
    <p:sldId id="3118" r:id="rId6"/>
    <p:sldId id="3090" r:id="rId7"/>
    <p:sldId id="3097" r:id="rId8"/>
    <p:sldId id="3114" r:id="rId9"/>
    <p:sldId id="3187" r:id="rId10"/>
    <p:sldId id="3117" r:id="rId11"/>
    <p:sldId id="3096" r:id="rId12"/>
    <p:sldId id="3094" r:id="rId13"/>
    <p:sldId id="3116" r:id="rId14"/>
    <p:sldId id="3188" r:id="rId15"/>
    <p:sldId id="3115" r:id="rId16"/>
    <p:sldId id="3087" r:id="rId17"/>
    <p:sldId id="3091" r:id="rId18"/>
    <p:sldId id="3119" r:id="rId19"/>
    <p:sldId id="3189" r:id="rId20"/>
    <p:sldId id="3093" r:id="rId21"/>
    <p:sldId id="3095" r:id="rId22"/>
    <p:sldId id="3092" r:id="rId23"/>
    <p:sldId id="3186" r:id="rId24"/>
    <p:sldId id="319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000"/>
    <a:srgbClr val="EA5416"/>
    <a:srgbClr val="FD9E24"/>
    <a:srgbClr val="A78357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355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40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650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091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762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191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453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10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177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458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638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79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5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749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28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54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1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481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25919" y="11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2264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3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4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1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55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9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1027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3" name="矩形 2"/>
          <p:cNvSpPr/>
          <p:nvPr/>
        </p:nvSpPr>
        <p:spPr>
          <a:xfrm>
            <a:off x="353" y="4117675"/>
            <a:ext cx="12858044" cy="3112098"/>
          </a:xfrm>
          <a:prstGeom prst="rect">
            <a:avLst/>
          </a:prstGeom>
          <a:solidFill>
            <a:schemeClr val="accent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662188" y="4980063"/>
            <a:ext cx="55343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Agricultural product introduction PPT template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427933" y="5271236"/>
            <a:ext cx="80028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农产品介绍</a:t>
            </a:r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模板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799" y="6200354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27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370103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4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370103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84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1" y="2215396"/>
            <a:ext cx="2759487" cy="30777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1" y="3108736"/>
            <a:ext cx="2759487" cy="30777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1" y="4002076"/>
            <a:ext cx="2759487" cy="30777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1" y="4895415"/>
            <a:ext cx="2759487" cy="30777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28810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37401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0502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3" name="矩形 2"/>
          <p:cNvSpPr/>
          <p:nvPr/>
        </p:nvSpPr>
        <p:spPr>
          <a:xfrm>
            <a:off x="353" y="4117675"/>
            <a:ext cx="12858044" cy="3112098"/>
          </a:xfrm>
          <a:prstGeom prst="rect">
            <a:avLst/>
          </a:prstGeom>
          <a:solidFill>
            <a:schemeClr val="accent1">
              <a:alpha val="8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662188" y="4980063"/>
            <a:ext cx="55343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Agricultural product introduction PPT template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427933" y="5271236"/>
            <a:ext cx="80028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799" y="6200354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55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33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370103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3370103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899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899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396602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4276937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0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9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9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9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9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AD64265-AC16-44ED-BF7F-753E28F8DC9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9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9C33"/>
      </a:accent1>
      <a:accent2>
        <a:srgbClr val="FFC000"/>
      </a:accent2>
      <a:accent3>
        <a:srgbClr val="059C33"/>
      </a:accent3>
      <a:accent4>
        <a:srgbClr val="FFC000"/>
      </a:accent4>
      <a:accent5>
        <a:srgbClr val="059C33"/>
      </a:accent5>
      <a:accent6>
        <a:srgbClr val="FFC000"/>
      </a:accent6>
      <a:hlink>
        <a:srgbClr val="059C33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4126</Words>
  <Application>Microsoft Office PowerPoint</Application>
  <PresentationFormat>自定义</PresentationFormat>
  <Paragraphs>210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蔬菜</dc:title>
  <dc:creator/>
  <cp:keywords>www.1ppt.com</cp:keywords>
  <cp:lastModifiedBy/>
  <cp:revision>1</cp:revision>
  <dcterms:created xsi:type="dcterms:W3CDTF">2016-10-17T14:00:15Z</dcterms:created>
  <dcterms:modified xsi:type="dcterms:W3CDTF">2018-11-22T12:51:19Z</dcterms:modified>
</cp:coreProperties>
</file>