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602601" y="1695101"/>
            <a:ext cx="4306780" cy="629197"/>
            <a:chOff x="3710491" y="1059582"/>
            <a:chExt cx="4101695" cy="599235"/>
          </a:xfrm>
        </p:grpSpPr>
        <p:grpSp>
          <p:nvGrpSpPr>
            <p:cNvPr id="32" name="组合 31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1C9494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6" name="TextBox 48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C949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TextBox 45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公司简介及团队介绍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613596" y="3343669"/>
            <a:ext cx="4306780" cy="629197"/>
            <a:chOff x="3720963" y="2324915"/>
            <a:chExt cx="4101695" cy="599235"/>
          </a:xfrm>
        </p:grpSpPr>
        <p:grpSp>
          <p:nvGrpSpPr>
            <p:cNvPr id="38" name="组合 37"/>
            <p:cNvGrpSpPr/>
            <p:nvPr/>
          </p:nvGrpSpPr>
          <p:grpSpPr>
            <a:xfrm>
              <a:off x="3720963" y="2324915"/>
              <a:ext cx="4101695" cy="599235"/>
              <a:chOff x="4139952" y="1170041"/>
              <a:chExt cx="3672408" cy="536519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1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AC14D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2" name="TextBox 54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AC14D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AC14D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TextBox 51"/>
            <p:cNvSpPr txBox="1"/>
            <p:nvPr/>
          </p:nvSpPr>
          <p:spPr>
            <a:xfrm>
              <a:off x="5052944" y="2459745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单击此处添加标题三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02601" y="4167955"/>
            <a:ext cx="4306780" cy="629197"/>
            <a:chOff x="3710491" y="3590249"/>
            <a:chExt cx="4101695" cy="599235"/>
          </a:xfrm>
        </p:grpSpPr>
        <p:grpSp>
          <p:nvGrpSpPr>
            <p:cNvPr id="44" name="组合 43"/>
            <p:cNvGrpSpPr/>
            <p:nvPr/>
          </p:nvGrpSpPr>
          <p:grpSpPr>
            <a:xfrm>
              <a:off x="3710491" y="3590249"/>
              <a:ext cx="4101695" cy="599235"/>
              <a:chOff x="4139952" y="1170041"/>
              <a:chExt cx="3672408" cy="536519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7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95647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8" name="TextBox 60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95647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5647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TextBox 57"/>
            <p:cNvSpPr txBox="1"/>
            <p:nvPr/>
          </p:nvSpPr>
          <p:spPr>
            <a:xfrm>
              <a:off x="5052944" y="3731087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单击此处添加标题四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02601" y="2519384"/>
            <a:ext cx="4306780" cy="629197"/>
            <a:chOff x="3710491" y="1059582"/>
            <a:chExt cx="4101695" cy="599235"/>
          </a:xfrm>
        </p:grpSpPr>
        <p:grpSp>
          <p:nvGrpSpPr>
            <p:cNvPr id="50" name="组合 49"/>
            <p:cNvGrpSpPr/>
            <p:nvPr/>
          </p:nvGrpSpPr>
          <p:grpSpPr>
            <a:xfrm>
              <a:off x="3710491" y="1059582"/>
              <a:ext cx="4101695" cy="599235"/>
              <a:chOff x="4139952" y="1170041"/>
              <a:chExt cx="3672408" cy="536519"/>
            </a:xfrm>
          </p:grpSpPr>
          <p:sp>
            <p:nvSpPr>
              <p:cNvPr id="52" name="圆角矩形 51"/>
              <p:cNvSpPr/>
              <p:nvPr/>
            </p:nvSpPr>
            <p:spPr>
              <a:xfrm>
                <a:off x="4139952" y="1170041"/>
                <a:ext cx="3672408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3" name="圆角矩形 113"/>
              <p:cNvSpPr/>
              <p:nvPr/>
            </p:nvSpPr>
            <p:spPr>
              <a:xfrm>
                <a:off x="4716016" y="1250029"/>
                <a:ext cx="3005287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7CB554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TextBox 66"/>
              <p:cNvSpPr txBox="1"/>
              <p:nvPr/>
            </p:nvSpPr>
            <p:spPr>
              <a:xfrm>
                <a:off x="4246444" y="1253634"/>
                <a:ext cx="441778" cy="354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CB55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kumimoji="0" lang="zh-CN" altLang="en-US" sz="2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CB55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" name="TextBox 63"/>
            <p:cNvSpPr txBox="1"/>
            <p:nvPr/>
          </p:nvSpPr>
          <p:spPr>
            <a:xfrm>
              <a:off x="5047052" y="1187322"/>
              <a:ext cx="2017035" cy="3341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单击此处添加标题二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60423" y="2630711"/>
            <a:ext cx="1257034" cy="1257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58" name="TextBox 70"/>
          <p:cNvSpPr txBox="1"/>
          <p:nvPr/>
        </p:nvSpPr>
        <p:spPr>
          <a:xfrm>
            <a:off x="1115616" y="3030580"/>
            <a:ext cx="1320224" cy="45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66788"/>
            <a:r>
              <a:rPr lang="zh-CN" altLang="en-US" sz="294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2627784" y="1695720"/>
            <a:ext cx="684014" cy="310142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 rot="2581990">
            <a:off x="1530707" y="2226739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FFB850"/>
          </a:solidFill>
          <a:ln w="25400" cap="flat" cmpd="sng" algn="ctr"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9" name="圆角矩形 58"/>
          <p:cNvSpPr/>
          <p:nvPr/>
        </p:nvSpPr>
        <p:spPr>
          <a:xfrm rot="2581990">
            <a:off x="3320472" y="3203296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E87071"/>
          </a:solidFill>
          <a:ln w="25400" cap="flat" cmpd="sng" algn="ctr"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0" name="圆角矩形 59"/>
          <p:cNvSpPr/>
          <p:nvPr/>
        </p:nvSpPr>
        <p:spPr>
          <a:xfrm rot="2581990">
            <a:off x="6590983" y="3053403"/>
            <a:ext cx="1039179" cy="1038803"/>
          </a:xfrm>
          <a:prstGeom prst="roundRect">
            <a:avLst>
              <a:gd name="adj" fmla="val 12985"/>
            </a:avLst>
          </a:prstGeom>
          <a:solidFill>
            <a:srgbClr val="78AF51"/>
          </a:solidFill>
          <a:ln w="25400" cap="flat" cmpd="sng" algn="ctr"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1" name="圆角矩形 60"/>
          <p:cNvSpPr/>
          <p:nvPr/>
        </p:nvSpPr>
        <p:spPr>
          <a:xfrm rot="2581990">
            <a:off x="4745016" y="2105828"/>
            <a:ext cx="1312287" cy="1311812"/>
          </a:xfrm>
          <a:prstGeom prst="roundRect">
            <a:avLst>
              <a:gd name="adj" fmla="val 12985"/>
            </a:avLst>
          </a:prstGeom>
          <a:solidFill>
            <a:srgbClr val="01ACBE"/>
          </a:solidFill>
          <a:ln w="25400" cap="flat" cmpd="sng" algn="ctr"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/>
                </a:gs>
              </a:gsLst>
              <a:lin ang="2700000" scaled="1"/>
              <a:tileRect/>
            </a:gradFill>
            <a:prstDash val="solid"/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356583" y="2439040"/>
            <a:ext cx="6362092" cy="1679126"/>
            <a:chOff x="1867086" y="2587797"/>
            <a:chExt cx="8077794" cy="2132718"/>
          </a:xfrm>
        </p:grpSpPr>
        <p:sp>
          <p:nvSpPr>
            <p:cNvPr id="63" name="任意多边形 62"/>
            <p:cNvSpPr/>
            <p:nvPr/>
          </p:nvSpPr>
          <p:spPr>
            <a:xfrm rot="21481990">
              <a:off x="1867086" y="2587797"/>
              <a:ext cx="8077794" cy="2132718"/>
            </a:xfrm>
            <a:custGeom>
              <a:avLst/>
              <a:gdLst>
                <a:gd name="connsiteX0" fmla="*/ 6382501 w 7023637"/>
                <a:gd name="connsiteY0" fmla="*/ 230936 h 1854397"/>
                <a:gd name="connsiteX1" fmla="*/ 6984659 w 7023637"/>
                <a:gd name="connsiteY1" fmla="*/ 833094 h 1854397"/>
                <a:gd name="connsiteX2" fmla="*/ 6984659 w 7023637"/>
                <a:gd name="connsiteY2" fmla="*/ 1021294 h 1854397"/>
                <a:gd name="connsiteX3" fmla="*/ 6382502 w 7023637"/>
                <a:gd name="connsiteY3" fmla="*/ 1623452 h 1854397"/>
                <a:gd name="connsiteX4" fmla="*/ 6238324 w 7023637"/>
                <a:gd name="connsiteY4" fmla="*/ 1652686 h 1854397"/>
                <a:gd name="connsiteX5" fmla="*/ 6233468 w 7023637"/>
                <a:gd name="connsiteY5" fmla="*/ 1649461 h 1854397"/>
                <a:gd name="connsiteX6" fmla="*/ 5619292 w 7023637"/>
                <a:gd name="connsiteY6" fmla="*/ 1035284 h 1854397"/>
                <a:gd name="connsiteX7" fmla="*/ 5381956 w 7023637"/>
                <a:gd name="connsiteY7" fmla="*/ 1035284 h 1854397"/>
                <a:gd name="connsiteX8" fmla="*/ 4622585 w 7023637"/>
                <a:gd name="connsiteY8" fmla="*/ 1794655 h 1854397"/>
                <a:gd name="connsiteX9" fmla="*/ 4612056 w 7023637"/>
                <a:gd name="connsiteY9" fmla="*/ 1810510 h 1854397"/>
                <a:gd name="connsiteX10" fmla="*/ 4564487 w 7023637"/>
                <a:gd name="connsiteY10" fmla="*/ 1842098 h 1854397"/>
                <a:gd name="connsiteX11" fmla="*/ 4423292 w 7023637"/>
                <a:gd name="connsiteY11" fmla="*/ 1835186 h 1854397"/>
                <a:gd name="connsiteX12" fmla="*/ 4387173 w 7023637"/>
                <a:gd name="connsiteY12" fmla="*/ 1808553 h 1854397"/>
                <a:gd name="connsiteX13" fmla="*/ 4380859 w 7023637"/>
                <a:gd name="connsiteY13" fmla="*/ 1799045 h 1854397"/>
                <a:gd name="connsiteX14" fmla="*/ 3621487 w 7023637"/>
                <a:gd name="connsiteY14" fmla="*/ 1039674 h 1854397"/>
                <a:gd name="connsiteX15" fmla="*/ 3439668 w 7023637"/>
                <a:gd name="connsiteY15" fmla="*/ 1002808 h 1854397"/>
                <a:gd name="connsiteX16" fmla="*/ 3407952 w 7023637"/>
                <a:gd name="connsiteY16" fmla="*/ 1023869 h 1854397"/>
                <a:gd name="connsiteX17" fmla="*/ 2808370 w 7023637"/>
                <a:gd name="connsiteY17" fmla="*/ 1623451 h 1854397"/>
                <a:gd name="connsiteX18" fmla="*/ 2620170 w 7023637"/>
                <a:gd name="connsiteY18" fmla="*/ 1623451 h 1854397"/>
                <a:gd name="connsiteX19" fmla="*/ 2194586 w 7023637"/>
                <a:gd name="connsiteY19" fmla="*/ 1197867 h 1854397"/>
                <a:gd name="connsiteX20" fmla="*/ 2194565 w 7023637"/>
                <a:gd name="connsiteY20" fmla="*/ 1197867 h 1854397"/>
                <a:gd name="connsiteX21" fmla="*/ 2042569 w 7023637"/>
                <a:gd name="connsiteY21" fmla="*/ 1045871 h 1854397"/>
                <a:gd name="connsiteX22" fmla="*/ 1805233 w 7023637"/>
                <a:gd name="connsiteY22" fmla="*/ 1045871 h 1854397"/>
                <a:gd name="connsiteX23" fmla="*/ 1045861 w 7023637"/>
                <a:gd name="connsiteY23" fmla="*/ 1805242 h 1854397"/>
                <a:gd name="connsiteX24" fmla="*/ 1045860 w 7023637"/>
                <a:gd name="connsiteY24" fmla="*/ 1805244 h 1854397"/>
                <a:gd name="connsiteX25" fmla="*/ 990345 w 7023637"/>
                <a:gd name="connsiteY25" fmla="*/ 1842109 h 1854397"/>
                <a:gd name="connsiteX26" fmla="*/ 808525 w 7023637"/>
                <a:gd name="connsiteY26" fmla="*/ 1805243 h 1854397"/>
                <a:gd name="connsiteX27" fmla="*/ 49154 w 7023637"/>
                <a:gd name="connsiteY27" fmla="*/ 1045872 h 1854397"/>
                <a:gd name="connsiteX28" fmla="*/ 49154 w 7023637"/>
                <a:gd name="connsiteY28" fmla="*/ 808536 h 1854397"/>
                <a:gd name="connsiteX29" fmla="*/ 808525 w 7023637"/>
                <a:gd name="connsiteY29" fmla="*/ 49164 h 1854397"/>
                <a:gd name="connsiteX30" fmla="*/ 1045861 w 7023637"/>
                <a:gd name="connsiteY30" fmla="*/ 49164 h 1854397"/>
                <a:gd name="connsiteX31" fmla="*/ 1653226 w 7023637"/>
                <a:gd name="connsiteY31" fmla="*/ 656529 h 1854397"/>
                <a:gd name="connsiteX32" fmla="*/ 1653248 w 7023637"/>
                <a:gd name="connsiteY32" fmla="*/ 656529 h 1854397"/>
                <a:gd name="connsiteX33" fmla="*/ 1805243 w 7023637"/>
                <a:gd name="connsiteY33" fmla="*/ 808524 h 1854397"/>
                <a:gd name="connsiteX34" fmla="*/ 2042579 w 7023637"/>
                <a:gd name="connsiteY34" fmla="*/ 808524 h 1854397"/>
                <a:gd name="connsiteX35" fmla="*/ 2112731 w 7023637"/>
                <a:gd name="connsiteY35" fmla="*/ 738372 h 1854397"/>
                <a:gd name="connsiteX36" fmla="*/ 2620169 w 7023637"/>
                <a:gd name="connsiteY36" fmla="*/ 230935 h 1854397"/>
                <a:gd name="connsiteX37" fmla="*/ 2808370 w 7023637"/>
                <a:gd name="connsiteY37" fmla="*/ 230935 h 1854397"/>
                <a:gd name="connsiteX38" fmla="*/ 3236140 w 7023637"/>
                <a:gd name="connsiteY38" fmla="*/ 658705 h 1854397"/>
                <a:gd name="connsiteX39" fmla="*/ 3240530 w 7023637"/>
                <a:gd name="connsiteY39" fmla="*/ 658705 h 1854397"/>
                <a:gd name="connsiteX40" fmla="*/ 3388156 w 7023637"/>
                <a:gd name="connsiteY40" fmla="*/ 806331 h 1854397"/>
                <a:gd name="connsiteX41" fmla="*/ 3625492 w 7023637"/>
                <a:gd name="connsiteY41" fmla="*/ 806331 h 1854397"/>
                <a:gd name="connsiteX42" fmla="*/ 4382672 w 7023637"/>
                <a:gd name="connsiteY42" fmla="*/ 49151 h 1854397"/>
                <a:gd name="connsiteX43" fmla="*/ 4438185 w 7023637"/>
                <a:gd name="connsiteY43" fmla="*/ 12288 h 1854397"/>
                <a:gd name="connsiteX44" fmla="*/ 4579381 w 7023637"/>
                <a:gd name="connsiteY44" fmla="*/ 19201 h 1854397"/>
                <a:gd name="connsiteX45" fmla="*/ 4615497 w 7023637"/>
                <a:gd name="connsiteY45" fmla="*/ 45831 h 1854397"/>
                <a:gd name="connsiteX46" fmla="*/ 4621812 w 7023637"/>
                <a:gd name="connsiteY46" fmla="*/ 55341 h 1854397"/>
                <a:gd name="connsiteX47" fmla="*/ 5381183 w 7023637"/>
                <a:gd name="connsiteY47" fmla="*/ 814712 h 1854397"/>
                <a:gd name="connsiteX48" fmla="*/ 5618519 w 7023637"/>
                <a:gd name="connsiteY48" fmla="*/ 814712 h 1854397"/>
                <a:gd name="connsiteX49" fmla="*/ 6218098 w 7023637"/>
                <a:gd name="connsiteY49" fmla="*/ 215133 h 1854397"/>
                <a:gd name="connsiteX50" fmla="*/ 6238324 w 7023637"/>
                <a:gd name="connsiteY50" fmla="*/ 201702 h 1854397"/>
                <a:gd name="connsiteX51" fmla="*/ 6382501 w 7023637"/>
                <a:gd name="connsiteY51" fmla="*/ 230936 h 1854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023637" h="1854397">
                  <a:moveTo>
                    <a:pt x="6382501" y="230936"/>
                  </a:moveTo>
                  <a:lnTo>
                    <a:pt x="6984659" y="833094"/>
                  </a:lnTo>
                  <a:cubicBezTo>
                    <a:pt x="7036630" y="885064"/>
                    <a:pt x="7036630" y="969325"/>
                    <a:pt x="6984659" y="1021294"/>
                  </a:cubicBezTo>
                  <a:lnTo>
                    <a:pt x="6382502" y="1623452"/>
                  </a:lnTo>
                  <a:cubicBezTo>
                    <a:pt x="6343525" y="1662430"/>
                    <a:pt x="6286384" y="1672174"/>
                    <a:pt x="6238324" y="1652686"/>
                  </a:cubicBezTo>
                  <a:lnTo>
                    <a:pt x="6233468" y="1649461"/>
                  </a:lnTo>
                  <a:lnTo>
                    <a:pt x="5619292" y="1035284"/>
                  </a:lnTo>
                  <a:cubicBezTo>
                    <a:pt x="5553753" y="969745"/>
                    <a:pt x="5447494" y="969745"/>
                    <a:pt x="5381956" y="1035284"/>
                  </a:cubicBezTo>
                  <a:lnTo>
                    <a:pt x="4622585" y="1794655"/>
                  </a:lnTo>
                  <a:lnTo>
                    <a:pt x="4612056" y="1810510"/>
                  </a:lnTo>
                  <a:lnTo>
                    <a:pt x="4564487" y="1842098"/>
                  </a:lnTo>
                  <a:cubicBezTo>
                    <a:pt x="4519032" y="1860531"/>
                    <a:pt x="4467136" y="1858226"/>
                    <a:pt x="4423292" y="1835186"/>
                  </a:cubicBezTo>
                  <a:lnTo>
                    <a:pt x="4387173" y="1808553"/>
                  </a:lnTo>
                  <a:lnTo>
                    <a:pt x="4380859" y="1799045"/>
                  </a:lnTo>
                  <a:lnTo>
                    <a:pt x="3621487" y="1039674"/>
                  </a:lnTo>
                  <a:cubicBezTo>
                    <a:pt x="3572333" y="990520"/>
                    <a:pt x="3500274" y="978231"/>
                    <a:pt x="3439668" y="1002808"/>
                  </a:cubicBezTo>
                  <a:lnTo>
                    <a:pt x="3407952" y="1023869"/>
                  </a:lnTo>
                  <a:lnTo>
                    <a:pt x="2808370" y="1623451"/>
                  </a:lnTo>
                  <a:cubicBezTo>
                    <a:pt x="2756400" y="1675421"/>
                    <a:pt x="2672140" y="1675421"/>
                    <a:pt x="2620170" y="1623451"/>
                  </a:cubicBezTo>
                  <a:lnTo>
                    <a:pt x="2194586" y="1197867"/>
                  </a:lnTo>
                  <a:lnTo>
                    <a:pt x="2194565" y="1197867"/>
                  </a:lnTo>
                  <a:lnTo>
                    <a:pt x="2042569" y="1045871"/>
                  </a:lnTo>
                  <a:cubicBezTo>
                    <a:pt x="1977030" y="980332"/>
                    <a:pt x="1870772" y="980332"/>
                    <a:pt x="1805233" y="1045871"/>
                  </a:cubicBezTo>
                  <a:lnTo>
                    <a:pt x="1045861" y="1805242"/>
                  </a:lnTo>
                  <a:lnTo>
                    <a:pt x="1045860" y="1805244"/>
                  </a:lnTo>
                  <a:lnTo>
                    <a:pt x="990345" y="1842109"/>
                  </a:lnTo>
                  <a:cubicBezTo>
                    <a:pt x="929738" y="1866686"/>
                    <a:pt x="857679" y="1854397"/>
                    <a:pt x="808525" y="1805243"/>
                  </a:cubicBezTo>
                  <a:lnTo>
                    <a:pt x="49154" y="1045872"/>
                  </a:lnTo>
                  <a:cubicBezTo>
                    <a:pt x="-16385" y="980333"/>
                    <a:pt x="-16385" y="874074"/>
                    <a:pt x="49154" y="808536"/>
                  </a:cubicBezTo>
                  <a:lnTo>
                    <a:pt x="808525" y="49164"/>
                  </a:lnTo>
                  <a:cubicBezTo>
                    <a:pt x="874064" y="-16375"/>
                    <a:pt x="980322" y="-16375"/>
                    <a:pt x="1045861" y="49164"/>
                  </a:cubicBezTo>
                  <a:lnTo>
                    <a:pt x="1653226" y="656529"/>
                  </a:lnTo>
                  <a:lnTo>
                    <a:pt x="1653248" y="656529"/>
                  </a:lnTo>
                  <a:lnTo>
                    <a:pt x="1805243" y="808524"/>
                  </a:lnTo>
                  <a:cubicBezTo>
                    <a:pt x="1870782" y="874063"/>
                    <a:pt x="1977040" y="874063"/>
                    <a:pt x="2042579" y="808524"/>
                  </a:cubicBezTo>
                  <a:lnTo>
                    <a:pt x="2112731" y="738372"/>
                  </a:lnTo>
                  <a:lnTo>
                    <a:pt x="2620169" y="230935"/>
                  </a:lnTo>
                  <a:cubicBezTo>
                    <a:pt x="2672139" y="178964"/>
                    <a:pt x="2756399" y="178964"/>
                    <a:pt x="2808370" y="230935"/>
                  </a:cubicBezTo>
                  <a:lnTo>
                    <a:pt x="3236140" y="658705"/>
                  </a:lnTo>
                  <a:lnTo>
                    <a:pt x="3240530" y="658705"/>
                  </a:lnTo>
                  <a:lnTo>
                    <a:pt x="3388156" y="806331"/>
                  </a:lnTo>
                  <a:cubicBezTo>
                    <a:pt x="3453695" y="871870"/>
                    <a:pt x="3559954" y="871870"/>
                    <a:pt x="3625492" y="806331"/>
                  </a:cubicBezTo>
                  <a:lnTo>
                    <a:pt x="4382672" y="49151"/>
                  </a:lnTo>
                  <a:lnTo>
                    <a:pt x="4438185" y="12288"/>
                  </a:lnTo>
                  <a:cubicBezTo>
                    <a:pt x="4483639" y="-6144"/>
                    <a:pt x="4535536" y="-3840"/>
                    <a:pt x="4579381" y="19201"/>
                  </a:cubicBezTo>
                  <a:lnTo>
                    <a:pt x="4615497" y="45831"/>
                  </a:lnTo>
                  <a:lnTo>
                    <a:pt x="4621812" y="55341"/>
                  </a:lnTo>
                  <a:lnTo>
                    <a:pt x="5381183" y="814712"/>
                  </a:lnTo>
                  <a:cubicBezTo>
                    <a:pt x="5446722" y="880251"/>
                    <a:pt x="5552980" y="880251"/>
                    <a:pt x="5618519" y="814712"/>
                  </a:cubicBezTo>
                  <a:lnTo>
                    <a:pt x="6218098" y="215133"/>
                  </a:lnTo>
                  <a:lnTo>
                    <a:pt x="6238324" y="201702"/>
                  </a:lnTo>
                  <a:cubicBezTo>
                    <a:pt x="6286383" y="182213"/>
                    <a:pt x="6343523" y="191958"/>
                    <a:pt x="6382501" y="230936"/>
                  </a:cubicBezTo>
                  <a:close/>
                </a:path>
              </a:pathLst>
            </a:custGeom>
            <a:gradFill>
              <a:gsLst>
                <a:gs pos="100000">
                  <a:srgbClr val="F5F5F5"/>
                </a:gs>
                <a:gs pos="0">
                  <a:srgbClr val="D9D9D9"/>
                </a:gs>
              </a:gsLst>
              <a:lin ang="5400000" scaled="0"/>
            </a:gradFill>
            <a:ln w="22225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prstDash val="solid"/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2334755" y="2991559"/>
              <a:ext cx="1298236" cy="732972"/>
              <a:chOff x="3499046" y="4615023"/>
              <a:chExt cx="1128815" cy="637320"/>
            </a:xfrm>
          </p:grpSpPr>
          <p:sp>
            <p:nvSpPr>
              <p:cNvPr id="100" name="文本框 45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A</a:t>
                </a:r>
                <a:endParaRPr kumimoji="0" lang="zh-CN" altLang="en-US" sz="31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1" name="文本框 46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4322326" y="3056888"/>
              <a:ext cx="1239811" cy="671401"/>
              <a:chOff x="3556196" y="4615023"/>
              <a:chExt cx="1078015" cy="583783"/>
            </a:xfrm>
          </p:grpSpPr>
          <p:sp>
            <p:nvSpPr>
              <p:cNvPr id="98" name="文本框 49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3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B</a:t>
                </a:r>
                <a:endParaRPr kumimoji="0" lang="zh-CN" altLang="en-US" sz="283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9" name="文本框 50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6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STEP</a:t>
                </a:r>
                <a:endParaRPr kumimoji="0" lang="zh-CN" altLang="en-US" sz="126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6419525" y="2836260"/>
              <a:ext cx="1298236" cy="732972"/>
              <a:chOff x="3499046" y="4615023"/>
              <a:chExt cx="1128815" cy="637320"/>
            </a:xfrm>
          </p:grpSpPr>
          <p:sp>
            <p:nvSpPr>
              <p:cNvPr id="96" name="文本框 52"/>
              <p:cNvSpPr txBox="1"/>
              <p:nvPr/>
            </p:nvSpPr>
            <p:spPr>
              <a:xfrm>
                <a:off x="4005561" y="4615023"/>
                <a:ext cx="622300" cy="637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C</a:t>
                </a:r>
                <a:endParaRPr kumimoji="0" lang="zh-CN" altLang="en-US" sz="31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7" name="文本框 53"/>
              <p:cNvSpPr txBox="1"/>
              <p:nvPr/>
            </p:nvSpPr>
            <p:spPr>
              <a:xfrm>
                <a:off x="3499046" y="4891975"/>
                <a:ext cx="745732" cy="28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8463100" y="2991563"/>
              <a:ext cx="1239811" cy="671401"/>
              <a:chOff x="3556196" y="4615023"/>
              <a:chExt cx="1078015" cy="583783"/>
            </a:xfrm>
          </p:grpSpPr>
          <p:sp>
            <p:nvSpPr>
              <p:cNvPr id="94" name="文本框 55"/>
              <p:cNvSpPr txBox="1"/>
              <p:nvPr/>
            </p:nvSpPr>
            <p:spPr>
              <a:xfrm>
                <a:off x="4011911" y="4615023"/>
                <a:ext cx="622300" cy="5837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35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D</a:t>
                </a:r>
                <a:endParaRPr kumimoji="0" lang="zh-CN" altLang="en-US" sz="283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5" name="文本框 56"/>
              <p:cNvSpPr txBox="1"/>
              <p:nvPr/>
            </p:nvSpPr>
            <p:spPr>
              <a:xfrm>
                <a:off x="3556196" y="4860226"/>
                <a:ext cx="745732" cy="316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6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>
                        <a:lumMod val="65000"/>
                      </a:prstClr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STEP</a:t>
                </a:r>
                <a:endParaRPr kumimoji="0" lang="zh-CN" altLang="en-US" sz="126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68" name="Group 4"/>
            <p:cNvGrpSpPr>
              <a:grpSpLocks noChangeAspect="1"/>
            </p:cNvGrpSpPr>
            <p:nvPr/>
          </p:nvGrpSpPr>
          <p:grpSpPr bwMode="auto">
            <a:xfrm>
              <a:off x="6760006" y="3656172"/>
              <a:ext cx="608364" cy="577625"/>
              <a:chOff x="4797" y="1501"/>
              <a:chExt cx="950" cy="902"/>
            </a:xfrm>
            <a:solidFill>
              <a:srgbClr val="01ACBE"/>
            </a:solidFill>
          </p:grpSpPr>
          <p:sp>
            <p:nvSpPr>
              <p:cNvPr id="89" name="Freeform 5"/>
              <p:cNvSpPr>
                <a:spLocks/>
              </p:cNvSpPr>
              <p:nvPr/>
            </p:nvSpPr>
            <p:spPr bwMode="auto">
              <a:xfrm>
                <a:off x="4797" y="1501"/>
                <a:ext cx="950" cy="902"/>
              </a:xfrm>
              <a:custGeom>
                <a:avLst/>
                <a:gdLst>
                  <a:gd name="T0" fmla="*/ 384 w 399"/>
                  <a:gd name="T1" fmla="*/ 350 h 379"/>
                  <a:gd name="T2" fmla="*/ 371 w 399"/>
                  <a:gd name="T3" fmla="*/ 360 h 379"/>
                  <a:gd name="T4" fmla="*/ 307 w 399"/>
                  <a:gd name="T5" fmla="*/ 360 h 379"/>
                  <a:gd name="T6" fmla="*/ 307 w 399"/>
                  <a:gd name="T7" fmla="*/ 349 h 379"/>
                  <a:gd name="T8" fmla="*/ 297 w 399"/>
                  <a:gd name="T9" fmla="*/ 349 h 379"/>
                  <a:gd name="T10" fmla="*/ 297 w 399"/>
                  <a:gd name="T11" fmla="*/ 360 h 379"/>
                  <a:gd name="T12" fmla="*/ 224 w 399"/>
                  <a:gd name="T13" fmla="*/ 360 h 379"/>
                  <a:gd name="T14" fmla="*/ 224 w 399"/>
                  <a:gd name="T15" fmla="*/ 349 h 379"/>
                  <a:gd name="T16" fmla="*/ 215 w 399"/>
                  <a:gd name="T17" fmla="*/ 349 h 379"/>
                  <a:gd name="T18" fmla="*/ 215 w 399"/>
                  <a:gd name="T19" fmla="*/ 360 h 379"/>
                  <a:gd name="T20" fmla="*/ 141 w 399"/>
                  <a:gd name="T21" fmla="*/ 360 h 379"/>
                  <a:gd name="T22" fmla="*/ 141 w 399"/>
                  <a:gd name="T23" fmla="*/ 349 h 379"/>
                  <a:gd name="T24" fmla="*/ 132 w 399"/>
                  <a:gd name="T25" fmla="*/ 349 h 379"/>
                  <a:gd name="T26" fmla="*/ 132 w 399"/>
                  <a:gd name="T27" fmla="*/ 360 h 379"/>
                  <a:gd name="T28" fmla="*/ 59 w 399"/>
                  <a:gd name="T29" fmla="*/ 360 h 379"/>
                  <a:gd name="T30" fmla="*/ 59 w 399"/>
                  <a:gd name="T31" fmla="*/ 349 h 379"/>
                  <a:gd name="T32" fmla="*/ 49 w 399"/>
                  <a:gd name="T33" fmla="*/ 349 h 379"/>
                  <a:gd name="T34" fmla="*/ 49 w 399"/>
                  <a:gd name="T35" fmla="*/ 360 h 379"/>
                  <a:gd name="T36" fmla="*/ 20 w 399"/>
                  <a:gd name="T37" fmla="*/ 360 h 379"/>
                  <a:gd name="T38" fmla="*/ 20 w 399"/>
                  <a:gd name="T39" fmla="*/ 331 h 379"/>
                  <a:gd name="T40" fmla="*/ 31 w 399"/>
                  <a:gd name="T41" fmla="*/ 331 h 379"/>
                  <a:gd name="T42" fmla="*/ 31 w 399"/>
                  <a:gd name="T43" fmla="*/ 322 h 379"/>
                  <a:gd name="T44" fmla="*/ 20 w 399"/>
                  <a:gd name="T45" fmla="*/ 322 h 379"/>
                  <a:gd name="T46" fmla="*/ 20 w 399"/>
                  <a:gd name="T47" fmla="*/ 244 h 379"/>
                  <a:gd name="T48" fmla="*/ 31 w 399"/>
                  <a:gd name="T49" fmla="*/ 244 h 379"/>
                  <a:gd name="T50" fmla="*/ 31 w 399"/>
                  <a:gd name="T51" fmla="*/ 235 h 379"/>
                  <a:gd name="T52" fmla="*/ 20 w 399"/>
                  <a:gd name="T53" fmla="*/ 235 h 379"/>
                  <a:gd name="T54" fmla="*/ 20 w 399"/>
                  <a:gd name="T55" fmla="*/ 157 h 379"/>
                  <a:gd name="T56" fmla="*/ 31 w 399"/>
                  <a:gd name="T57" fmla="*/ 157 h 379"/>
                  <a:gd name="T58" fmla="*/ 31 w 399"/>
                  <a:gd name="T59" fmla="*/ 148 h 379"/>
                  <a:gd name="T60" fmla="*/ 20 w 399"/>
                  <a:gd name="T61" fmla="*/ 148 h 379"/>
                  <a:gd name="T62" fmla="*/ 20 w 399"/>
                  <a:gd name="T63" fmla="*/ 70 h 379"/>
                  <a:gd name="T64" fmla="*/ 31 w 399"/>
                  <a:gd name="T65" fmla="*/ 70 h 379"/>
                  <a:gd name="T66" fmla="*/ 31 w 399"/>
                  <a:gd name="T67" fmla="*/ 61 h 379"/>
                  <a:gd name="T68" fmla="*/ 20 w 399"/>
                  <a:gd name="T69" fmla="*/ 61 h 379"/>
                  <a:gd name="T70" fmla="*/ 20 w 399"/>
                  <a:gd name="T71" fmla="*/ 28 h 379"/>
                  <a:gd name="T72" fmla="*/ 30 w 399"/>
                  <a:gd name="T73" fmla="*/ 14 h 379"/>
                  <a:gd name="T74" fmla="*/ 16 w 399"/>
                  <a:gd name="T75" fmla="*/ 0 h 379"/>
                  <a:gd name="T76" fmla="*/ 1 w 399"/>
                  <a:gd name="T77" fmla="*/ 14 h 379"/>
                  <a:gd name="T78" fmla="*/ 11 w 399"/>
                  <a:gd name="T79" fmla="*/ 28 h 379"/>
                  <a:gd name="T80" fmla="*/ 11 w 399"/>
                  <a:gd name="T81" fmla="*/ 61 h 379"/>
                  <a:gd name="T82" fmla="*/ 0 w 399"/>
                  <a:gd name="T83" fmla="*/ 61 h 379"/>
                  <a:gd name="T84" fmla="*/ 0 w 399"/>
                  <a:gd name="T85" fmla="*/ 70 h 379"/>
                  <a:gd name="T86" fmla="*/ 11 w 399"/>
                  <a:gd name="T87" fmla="*/ 70 h 379"/>
                  <a:gd name="T88" fmla="*/ 11 w 399"/>
                  <a:gd name="T89" fmla="*/ 148 h 379"/>
                  <a:gd name="T90" fmla="*/ 0 w 399"/>
                  <a:gd name="T91" fmla="*/ 148 h 379"/>
                  <a:gd name="T92" fmla="*/ 0 w 399"/>
                  <a:gd name="T93" fmla="*/ 157 h 379"/>
                  <a:gd name="T94" fmla="*/ 11 w 399"/>
                  <a:gd name="T95" fmla="*/ 157 h 379"/>
                  <a:gd name="T96" fmla="*/ 11 w 399"/>
                  <a:gd name="T97" fmla="*/ 235 h 379"/>
                  <a:gd name="T98" fmla="*/ 0 w 399"/>
                  <a:gd name="T99" fmla="*/ 235 h 379"/>
                  <a:gd name="T100" fmla="*/ 0 w 399"/>
                  <a:gd name="T101" fmla="*/ 244 h 379"/>
                  <a:gd name="T102" fmla="*/ 11 w 399"/>
                  <a:gd name="T103" fmla="*/ 244 h 379"/>
                  <a:gd name="T104" fmla="*/ 11 w 399"/>
                  <a:gd name="T105" fmla="*/ 322 h 379"/>
                  <a:gd name="T106" fmla="*/ 0 w 399"/>
                  <a:gd name="T107" fmla="*/ 322 h 379"/>
                  <a:gd name="T108" fmla="*/ 0 w 399"/>
                  <a:gd name="T109" fmla="*/ 331 h 379"/>
                  <a:gd name="T110" fmla="*/ 11 w 399"/>
                  <a:gd name="T111" fmla="*/ 331 h 379"/>
                  <a:gd name="T112" fmla="*/ 11 w 399"/>
                  <a:gd name="T113" fmla="*/ 369 h 379"/>
                  <a:gd name="T114" fmla="*/ 371 w 399"/>
                  <a:gd name="T115" fmla="*/ 369 h 379"/>
                  <a:gd name="T116" fmla="*/ 384 w 399"/>
                  <a:gd name="T117" fmla="*/ 379 h 379"/>
                  <a:gd name="T118" fmla="*/ 399 w 399"/>
                  <a:gd name="T119" fmla="*/ 365 h 379"/>
                  <a:gd name="T120" fmla="*/ 384 w 399"/>
                  <a:gd name="T121" fmla="*/ 350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99" h="379">
                    <a:moveTo>
                      <a:pt x="384" y="350"/>
                    </a:moveTo>
                    <a:cubicBezTo>
                      <a:pt x="378" y="350"/>
                      <a:pt x="373" y="354"/>
                      <a:pt x="371" y="360"/>
                    </a:cubicBezTo>
                    <a:cubicBezTo>
                      <a:pt x="307" y="360"/>
                      <a:pt x="307" y="360"/>
                      <a:pt x="307" y="360"/>
                    </a:cubicBezTo>
                    <a:cubicBezTo>
                      <a:pt x="307" y="349"/>
                      <a:pt x="307" y="349"/>
                      <a:pt x="307" y="349"/>
                    </a:cubicBezTo>
                    <a:cubicBezTo>
                      <a:pt x="297" y="349"/>
                      <a:pt x="297" y="349"/>
                      <a:pt x="297" y="349"/>
                    </a:cubicBezTo>
                    <a:cubicBezTo>
                      <a:pt x="297" y="360"/>
                      <a:pt x="297" y="360"/>
                      <a:pt x="297" y="360"/>
                    </a:cubicBezTo>
                    <a:cubicBezTo>
                      <a:pt x="224" y="360"/>
                      <a:pt x="224" y="360"/>
                      <a:pt x="224" y="360"/>
                    </a:cubicBezTo>
                    <a:cubicBezTo>
                      <a:pt x="224" y="349"/>
                      <a:pt x="224" y="349"/>
                      <a:pt x="224" y="349"/>
                    </a:cubicBezTo>
                    <a:cubicBezTo>
                      <a:pt x="215" y="349"/>
                      <a:pt x="215" y="349"/>
                      <a:pt x="215" y="349"/>
                    </a:cubicBezTo>
                    <a:cubicBezTo>
                      <a:pt x="215" y="360"/>
                      <a:pt x="215" y="360"/>
                      <a:pt x="215" y="360"/>
                    </a:cubicBezTo>
                    <a:cubicBezTo>
                      <a:pt x="141" y="360"/>
                      <a:pt x="141" y="360"/>
                      <a:pt x="141" y="360"/>
                    </a:cubicBezTo>
                    <a:cubicBezTo>
                      <a:pt x="141" y="349"/>
                      <a:pt x="141" y="349"/>
                      <a:pt x="141" y="349"/>
                    </a:cubicBezTo>
                    <a:cubicBezTo>
                      <a:pt x="132" y="349"/>
                      <a:pt x="132" y="349"/>
                      <a:pt x="132" y="349"/>
                    </a:cubicBezTo>
                    <a:cubicBezTo>
                      <a:pt x="132" y="360"/>
                      <a:pt x="132" y="360"/>
                      <a:pt x="132" y="360"/>
                    </a:cubicBezTo>
                    <a:cubicBezTo>
                      <a:pt x="59" y="360"/>
                      <a:pt x="59" y="360"/>
                      <a:pt x="59" y="360"/>
                    </a:cubicBezTo>
                    <a:cubicBezTo>
                      <a:pt x="59" y="349"/>
                      <a:pt x="59" y="349"/>
                      <a:pt x="59" y="349"/>
                    </a:cubicBezTo>
                    <a:cubicBezTo>
                      <a:pt x="49" y="349"/>
                      <a:pt x="49" y="349"/>
                      <a:pt x="49" y="349"/>
                    </a:cubicBezTo>
                    <a:cubicBezTo>
                      <a:pt x="49" y="360"/>
                      <a:pt x="49" y="360"/>
                      <a:pt x="49" y="360"/>
                    </a:cubicBezTo>
                    <a:cubicBezTo>
                      <a:pt x="20" y="360"/>
                      <a:pt x="20" y="360"/>
                      <a:pt x="20" y="360"/>
                    </a:cubicBezTo>
                    <a:cubicBezTo>
                      <a:pt x="20" y="331"/>
                      <a:pt x="20" y="331"/>
                      <a:pt x="20" y="331"/>
                    </a:cubicBezTo>
                    <a:cubicBezTo>
                      <a:pt x="31" y="331"/>
                      <a:pt x="31" y="331"/>
                      <a:pt x="31" y="331"/>
                    </a:cubicBezTo>
                    <a:cubicBezTo>
                      <a:pt x="31" y="322"/>
                      <a:pt x="31" y="322"/>
                      <a:pt x="31" y="322"/>
                    </a:cubicBezTo>
                    <a:cubicBezTo>
                      <a:pt x="20" y="322"/>
                      <a:pt x="20" y="322"/>
                      <a:pt x="20" y="322"/>
                    </a:cubicBezTo>
                    <a:cubicBezTo>
                      <a:pt x="20" y="244"/>
                      <a:pt x="20" y="244"/>
                      <a:pt x="20" y="244"/>
                    </a:cubicBezTo>
                    <a:cubicBezTo>
                      <a:pt x="31" y="244"/>
                      <a:pt x="31" y="244"/>
                      <a:pt x="31" y="244"/>
                    </a:cubicBezTo>
                    <a:cubicBezTo>
                      <a:pt x="31" y="235"/>
                      <a:pt x="31" y="235"/>
                      <a:pt x="31" y="235"/>
                    </a:cubicBezTo>
                    <a:cubicBezTo>
                      <a:pt x="20" y="235"/>
                      <a:pt x="20" y="235"/>
                      <a:pt x="20" y="235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31" y="157"/>
                      <a:pt x="31" y="157"/>
                      <a:pt x="31" y="157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20" y="148"/>
                      <a:pt x="20" y="148"/>
                      <a:pt x="20" y="148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6" y="26"/>
                      <a:pt x="30" y="21"/>
                      <a:pt x="30" y="14"/>
                    </a:cubicBezTo>
                    <a:cubicBezTo>
                      <a:pt x="30" y="6"/>
                      <a:pt x="24" y="0"/>
                      <a:pt x="16" y="0"/>
                    </a:cubicBezTo>
                    <a:cubicBezTo>
                      <a:pt x="8" y="0"/>
                      <a:pt x="1" y="6"/>
                      <a:pt x="1" y="14"/>
                    </a:cubicBezTo>
                    <a:cubicBezTo>
                      <a:pt x="1" y="21"/>
                      <a:pt x="5" y="26"/>
                      <a:pt x="11" y="28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148"/>
                      <a:pt x="11" y="148"/>
                      <a:pt x="1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11" y="157"/>
                      <a:pt x="11" y="157"/>
                      <a:pt x="11" y="157"/>
                    </a:cubicBezTo>
                    <a:cubicBezTo>
                      <a:pt x="11" y="235"/>
                      <a:pt x="11" y="235"/>
                      <a:pt x="11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11" y="244"/>
                      <a:pt x="11" y="244"/>
                      <a:pt x="11" y="244"/>
                    </a:cubicBezTo>
                    <a:cubicBezTo>
                      <a:pt x="11" y="322"/>
                      <a:pt x="11" y="322"/>
                      <a:pt x="11" y="322"/>
                    </a:cubicBez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11" y="369"/>
                      <a:pt x="11" y="369"/>
                      <a:pt x="11" y="369"/>
                    </a:cubicBezTo>
                    <a:cubicBezTo>
                      <a:pt x="371" y="369"/>
                      <a:pt x="371" y="369"/>
                      <a:pt x="371" y="369"/>
                    </a:cubicBezTo>
                    <a:cubicBezTo>
                      <a:pt x="373" y="375"/>
                      <a:pt x="378" y="379"/>
                      <a:pt x="384" y="379"/>
                    </a:cubicBezTo>
                    <a:cubicBezTo>
                      <a:pt x="392" y="379"/>
                      <a:pt x="399" y="372"/>
                      <a:pt x="399" y="365"/>
                    </a:cubicBezTo>
                    <a:cubicBezTo>
                      <a:pt x="399" y="357"/>
                      <a:pt x="392" y="350"/>
                      <a:pt x="384" y="350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6"/>
              <p:cNvSpPr>
                <a:spLocks/>
              </p:cNvSpPr>
              <p:nvPr/>
            </p:nvSpPr>
            <p:spPr bwMode="auto">
              <a:xfrm>
                <a:off x="4868" y="1594"/>
                <a:ext cx="793" cy="667"/>
              </a:xfrm>
              <a:custGeom>
                <a:avLst/>
                <a:gdLst>
                  <a:gd name="T0" fmla="*/ 206 w 333"/>
                  <a:gd name="T1" fmla="*/ 121 h 280"/>
                  <a:gd name="T2" fmla="*/ 189 w 333"/>
                  <a:gd name="T3" fmla="*/ 104 h 280"/>
                  <a:gd name="T4" fmla="*/ 101 w 333"/>
                  <a:gd name="T5" fmla="*/ 193 h 280"/>
                  <a:gd name="T6" fmla="*/ 80 w 333"/>
                  <a:gd name="T7" fmla="*/ 172 h 280"/>
                  <a:gd name="T8" fmla="*/ 0 w 333"/>
                  <a:gd name="T9" fmla="*/ 252 h 280"/>
                  <a:gd name="T10" fmla="*/ 0 w 333"/>
                  <a:gd name="T11" fmla="*/ 276 h 280"/>
                  <a:gd name="T12" fmla="*/ 8 w 333"/>
                  <a:gd name="T13" fmla="*/ 276 h 280"/>
                  <a:gd name="T14" fmla="*/ 8 w 333"/>
                  <a:gd name="T15" fmla="*/ 280 h 280"/>
                  <a:gd name="T16" fmla="*/ 70 w 333"/>
                  <a:gd name="T17" fmla="*/ 217 h 280"/>
                  <a:gd name="T18" fmla="*/ 115 w 333"/>
                  <a:gd name="T19" fmla="*/ 262 h 280"/>
                  <a:gd name="T20" fmla="*/ 201 w 333"/>
                  <a:gd name="T21" fmla="*/ 176 h 280"/>
                  <a:gd name="T22" fmla="*/ 251 w 333"/>
                  <a:gd name="T23" fmla="*/ 226 h 280"/>
                  <a:gd name="T24" fmla="*/ 333 w 333"/>
                  <a:gd name="T25" fmla="*/ 137 h 280"/>
                  <a:gd name="T26" fmla="*/ 333 w 333"/>
                  <a:gd name="T27" fmla="*/ 0 h 280"/>
                  <a:gd name="T28" fmla="*/ 206 w 333"/>
                  <a:gd name="T29" fmla="*/ 1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3" h="280">
                    <a:moveTo>
                      <a:pt x="206" y="121"/>
                    </a:moveTo>
                    <a:cubicBezTo>
                      <a:pt x="206" y="121"/>
                      <a:pt x="192" y="107"/>
                      <a:pt x="189" y="104"/>
                    </a:cubicBezTo>
                    <a:cubicBezTo>
                      <a:pt x="185" y="108"/>
                      <a:pt x="101" y="193"/>
                      <a:pt x="101" y="193"/>
                    </a:cubicBezTo>
                    <a:cubicBezTo>
                      <a:pt x="101" y="193"/>
                      <a:pt x="84" y="176"/>
                      <a:pt x="80" y="172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4" y="276"/>
                      <a:pt x="8" y="276"/>
                      <a:pt x="8" y="276"/>
                    </a:cubicBezTo>
                    <a:cubicBezTo>
                      <a:pt x="8" y="280"/>
                      <a:pt x="8" y="280"/>
                      <a:pt x="8" y="280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17"/>
                      <a:pt x="106" y="253"/>
                      <a:pt x="115" y="262"/>
                    </a:cubicBezTo>
                    <a:cubicBezTo>
                      <a:pt x="127" y="251"/>
                      <a:pt x="201" y="176"/>
                      <a:pt x="201" y="176"/>
                    </a:cubicBezTo>
                    <a:cubicBezTo>
                      <a:pt x="201" y="176"/>
                      <a:pt x="240" y="216"/>
                      <a:pt x="251" y="226"/>
                    </a:cubicBezTo>
                    <a:cubicBezTo>
                      <a:pt x="260" y="216"/>
                      <a:pt x="312" y="160"/>
                      <a:pt x="333" y="137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06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7"/>
              <p:cNvSpPr>
                <a:spLocks/>
              </p:cNvSpPr>
              <p:nvPr/>
            </p:nvSpPr>
            <p:spPr bwMode="auto">
              <a:xfrm>
                <a:off x="4868" y="1563"/>
                <a:ext cx="793" cy="621"/>
              </a:xfrm>
              <a:custGeom>
                <a:avLst/>
                <a:gdLst>
                  <a:gd name="T0" fmla="*/ 491 w 793"/>
                  <a:gd name="T1" fmla="*/ 288 h 621"/>
                  <a:gd name="T2" fmla="*/ 458 w 793"/>
                  <a:gd name="T3" fmla="*/ 252 h 621"/>
                  <a:gd name="T4" fmla="*/ 450 w 793"/>
                  <a:gd name="T5" fmla="*/ 248 h 621"/>
                  <a:gd name="T6" fmla="*/ 446 w 793"/>
                  <a:gd name="T7" fmla="*/ 252 h 621"/>
                  <a:gd name="T8" fmla="*/ 241 w 793"/>
                  <a:gd name="T9" fmla="*/ 457 h 621"/>
                  <a:gd name="T10" fmla="*/ 198 w 793"/>
                  <a:gd name="T11" fmla="*/ 414 h 621"/>
                  <a:gd name="T12" fmla="*/ 191 w 793"/>
                  <a:gd name="T13" fmla="*/ 409 h 621"/>
                  <a:gd name="T14" fmla="*/ 0 w 793"/>
                  <a:gd name="T15" fmla="*/ 600 h 621"/>
                  <a:gd name="T16" fmla="*/ 0 w 793"/>
                  <a:gd name="T17" fmla="*/ 609 h 621"/>
                  <a:gd name="T18" fmla="*/ 0 w 793"/>
                  <a:gd name="T19" fmla="*/ 621 h 621"/>
                  <a:gd name="T20" fmla="*/ 191 w 793"/>
                  <a:gd name="T21" fmla="*/ 431 h 621"/>
                  <a:gd name="T22" fmla="*/ 236 w 793"/>
                  <a:gd name="T23" fmla="*/ 474 h 621"/>
                  <a:gd name="T24" fmla="*/ 241 w 793"/>
                  <a:gd name="T25" fmla="*/ 479 h 621"/>
                  <a:gd name="T26" fmla="*/ 246 w 793"/>
                  <a:gd name="T27" fmla="*/ 474 h 621"/>
                  <a:gd name="T28" fmla="*/ 450 w 793"/>
                  <a:gd name="T29" fmla="*/ 269 h 621"/>
                  <a:gd name="T30" fmla="*/ 486 w 793"/>
                  <a:gd name="T31" fmla="*/ 302 h 621"/>
                  <a:gd name="T32" fmla="*/ 491 w 793"/>
                  <a:gd name="T33" fmla="*/ 307 h 621"/>
                  <a:gd name="T34" fmla="*/ 496 w 793"/>
                  <a:gd name="T35" fmla="*/ 302 h 621"/>
                  <a:gd name="T36" fmla="*/ 793 w 793"/>
                  <a:gd name="T37" fmla="*/ 19 h 621"/>
                  <a:gd name="T38" fmla="*/ 793 w 793"/>
                  <a:gd name="T39" fmla="*/ 0 h 621"/>
                  <a:gd name="T40" fmla="*/ 491 w 793"/>
                  <a:gd name="T41" fmla="*/ 288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621">
                    <a:moveTo>
                      <a:pt x="491" y="288"/>
                    </a:moveTo>
                    <a:lnTo>
                      <a:pt x="458" y="252"/>
                    </a:lnTo>
                    <a:lnTo>
                      <a:pt x="450" y="248"/>
                    </a:lnTo>
                    <a:lnTo>
                      <a:pt x="446" y="252"/>
                    </a:lnTo>
                    <a:lnTo>
                      <a:pt x="241" y="457"/>
                    </a:lnTo>
                    <a:lnTo>
                      <a:pt x="198" y="414"/>
                    </a:lnTo>
                    <a:lnTo>
                      <a:pt x="191" y="409"/>
                    </a:lnTo>
                    <a:lnTo>
                      <a:pt x="0" y="600"/>
                    </a:lnTo>
                    <a:lnTo>
                      <a:pt x="0" y="609"/>
                    </a:lnTo>
                    <a:lnTo>
                      <a:pt x="0" y="621"/>
                    </a:lnTo>
                    <a:lnTo>
                      <a:pt x="191" y="431"/>
                    </a:lnTo>
                    <a:lnTo>
                      <a:pt x="236" y="474"/>
                    </a:lnTo>
                    <a:lnTo>
                      <a:pt x="241" y="479"/>
                    </a:lnTo>
                    <a:lnTo>
                      <a:pt x="246" y="474"/>
                    </a:lnTo>
                    <a:lnTo>
                      <a:pt x="450" y="269"/>
                    </a:lnTo>
                    <a:lnTo>
                      <a:pt x="486" y="302"/>
                    </a:lnTo>
                    <a:lnTo>
                      <a:pt x="491" y="307"/>
                    </a:lnTo>
                    <a:lnTo>
                      <a:pt x="496" y="302"/>
                    </a:lnTo>
                    <a:lnTo>
                      <a:pt x="793" y="19"/>
                    </a:lnTo>
                    <a:lnTo>
                      <a:pt x="793" y="0"/>
                    </a:lnTo>
                    <a:lnTo>
                      <a:pt x="491" y="2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4868" y="1984"/>
                <a:ext cx="793" cy="360"/>
              </a:xfrm>
              <a:custGeom>
                <a:avLst/>
                <a:gdLst>
                  <a:gd name="T0" fmla="*/ 251 w 333"/>
                  <a:gd name="T1" fmla="*/ 89 h 151"/>
                  <a:gd name="T2" fmla="*/ 201 w 333"/>
                  <a:gd name="T3" fmla="*/ 39 h 151"/>
                  <a:gd name="T4" fmla="*/ 115 w 333"/>
                  <a:gd name="T5" fmla="*/ 125 h 151"/>
                  <a:gd name="T6" fmla="*/ 70 w 333"/>
                  <a:gd name="T7" fmla="*/ 80 h 151"/>
                  <a:gd name="T8" fmla="*/ 0 w 333"/>
                  <a:gd name="T9" fmla="*/ 150 h 151"/>
                  <a:gd name="T10" fmla="*/ 0 w 333"/>
                  <a:gd name="T11" fmla="*/ 151 h 151"/>
                  <a:gd name="T12" fmla="*/ 13 w 333"/>
                  <a:gd name="T13" fmla="*/ 151 h 151"/>
                  <a:gd name="T14" fmla="*/ 13 w 333"/>
                  <a:gd name="T15" fmla="*/ 140 h 151"/>
                  <a:gd name="T16" fmla="*/ 35 w 333"/>
                  <a:gd name="T17" fmla="*/ 140 h 151"/>
                  <a:gd name="T18" fmla="*/ 35 w 333"/>
                  <a:gd name="T19" fmla="*/ 151 h 151"/>
                  <a:gd name="T20" fmla="*/ 96 w 333"/>
                  <a:gd name="T21" fmla="*/ 151 h 151"/>
                  <a:gd name="T22" fmla="*/ 96 w 333"/>
                  <a:gd name="T23" fmla="*/ 140 h 151"/>
                  <a:gd name="T24" fmla="*/ 118 w 333"/>
                  <a:gd name="T25" fmla="*/ 140 h 151"/>
                  <a:gd name="T26" fmla="*/ 118 w 333"/>
                  <a:gd name="T27" fmla="*/ 151 h 151"/>
                  <a:gd name="T28" fmla="*/ 178 w 333"/>
                  <a:gd name="T29" fmla="*/ 151 h 151"/>
                  <a:gd name="T30" fmla="*/ 178 w 333"/>
                  <a:gd name="T31" fmla="*/ 140 h 151"/>
                  <a:gd name="T32" fmla="*/ 200 w 333"/>
                  <a:gd name="T33" fmla="*/ 140 h 151"/>
                  <a:gd name="T34" fmla="*/ 200 w 333"/>
                  <a:gd name="T35" fmla="*/ 151 h 151"/>
                  <a:gd name="T36" fmla="*/ 261 w 333"/>
                  <a:gd name="T37" fmla="*/ 151 h 151"/>
                  <a:gd name="T38" fmla="*/ 261 w 333"/>
                  <a:gd name="T39" fmla="*/ 140 h 151"/>
                  <a:gd name="T40" fmla="*/ 283 w 333"/>
                  <a:gd name="T41" fmla="*/ 140 h 151"/>
                  <a:gd name="T42" fmla="*/ 283 w 333"/>
                  <a:gd name="T43" fmla="*/ 151 h 151"/>
                  <a:gd name="T44" fmla="*/ 333 w 333"/>
                  <a:gd name="T45" fmla="*/ 151 h 151"/>
                  <a:gd name="T46" fmla="*/ 333 w 333"/>
                  <a:gd name="T47" fmla="*/ 0 h 151"/>
                  <a:gd name="T48" fmla="*/ 251 w 333"/>
                  <a:gd name="T49" fmla="*/ 8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33" h="151">
                    <a:moveTo>
                      <a:pt x="251" y="89"/>
                    </a:moveTo>
                    <a:cubicBezTo>
                      <a:pt x="251" y="89"/>
                      <a:pt x="205" y="43"/>
                      <a:pt x="201" y="39"/>
                    </a:cubicBezTo>
                    <a:cubicBezTo>
                      <a:pt x="197" y="43"/>
                      <a:pt x="115" y="125"/>
                      <a:pt x="115" y="125"/>
                    </a:cubicBezTo>
                    <a:cubicBezTo>
                      <a:pt x="115" y="125"/>
                      <a:pt x="75" y="84"/>
                      <a:pt x="70" y="8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48"/>
                      <a:pt x="13" y="140"/>
                      <a:pt x="13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8"/>
                      <a:pt x="35" y="151"/>
                    </a:cubicBezTo>
                    <a:cubicBezTo>
                      <a:pt x="96" y="151"/>
                      <a:pt x="96" y="151"/>
                      <a:pt x="96" y="151"/>
                    </a:cubicBezTo>
                    <a:cubicBezTo>
                      <a:pt x="96" y="148"/>
                      <a:pt x="96" y="140"/>
                      <a:pt x="96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140"/>
                      <a:pt x="118" y="148"/>
                      <a:pt x="118" y="151"/>
                    </a:cubicBezTo>
                    <a:cubicBezTo>
                      <a:pt x="178" y="151"/>
                      <a:pt x="178" y="151"/>
                      <a:pt x="178" y="151"/>
                    </a:cubicBezTo>
                    <a:cubicBezTo>
                      <a:pt x="178" y="148"/>
                      <a:pt x="178" y="140"/>
                      <a:pt x="178" y="14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40"/>
                      <a:pt x="200" y="148"/>
                      <a:pt x="200" y="151"/>
                    </a:cubicBezTo>
                    <a:cubicBezTo>
                      <a:pt x="261" y="151"/>
                      <a:pt x="261" y="151"/>
                      <a:pt x="261" y="151"/>
                    </a:cubicBezTo>
                    <a:cubicBezTo>
                      <a:pt x="261" y="148"/>
                      <a:pt x="261" y="140"/>
                      <a:pt x="261" y="140"/>
                    </a:cubicBezTo>
                    <a:cubicBezTo>
                      <a:pt x="283" y="140"/>
                      <a:pt x="283" y="140"/>
                      <a:pt x="283" y="140"/>
                    </a:cubicBezTo>
                    <a:cubicBezTo>
                      <a:pt x="283" y="140"/>
                      <a:pt x="283" y="148"/>
                      <a:pt x="283" y="151"/>
                    </a:cubicBezTo>
                    <a:cubicBezTo>
                      <a:pt x="333" y="151"/>
                      <a:pt x="333" y="151"/>
                      <a:pt x="333" y="151"/>
                    </a:cubicBezTo>
                    <a:cubicBezTo>
                      <a:pt x="333" y="0"/>
                      <a:pt x="333" y="0"/>
                      <a:pt x="333" y="0"/>
                    </a:cubicBezTo>
                    <a:lnTo>
                      <a:pt x="251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9"/>
              <p:cNvSpPr>
                <a:spLocks/>
              </p:cNvSpPr>
              <p:nvPr/>
            </p:nvSpPr>
            <p:spPr bwMode="auto">
              <a:xfrm>
                <a:off x="4868" y="1951"/>
                <a:ext cx="793" cy="381"/>
              </a:xfrm>
              <a:custGeom>
                <a:avLst/>
                <a:gdLst>
                  <a:gd name="T0" fmla="*/ 598 w 793"/>
                  <a:gd name="T1" fmla="*/ 212 h 381"/>
                  <a:gd name="T2" fmla="*/ 479 w 793"/>
                  <a:gd name="T3" fmla="*/ 95 h 381"/>
                  <a:gd name="T4" fmla="*/ 474 w 793"/>
                  <a:gd name="T5" fmla="*/ 100 h 381"/>
                  <a:gd name="T6" fmla="*/ 274 w 793"/>
                  <a:gd name="T7" fmla="*/ 300 h 381"/>
                  <a:gd name="T8" fmla="*/ 167 w 793"/>
                  <a:gd name="T9" fmla="*/ 193 h 381"/>
                  <a:gd name="T10" fmla="*/ 0 w 793"/>
                  <a:gd name="T11" fmla="*/ 360 h 381"/>
                  <a:gd name="T12" fmla="*/ 0 w 793"/>
                  <a:gd name="T13" fmla="*/ 369 h 381"/>
                  <a:gd name="T14" fmla="*/ 0 w 793"/>
                  <a:gd name="T15" fmla="*/ 381 h 381"/>
                  <a:gd name="T16" fmla="*/ 167 w 793"/>
                  <a:gd name="T17" fmla="*/ 212 h 381"/>
                  <a:gd name="T18" fmla="*/ 274 w 793"/>
                  <a:gd name="T19" fmla="*/ 319 h 381"/>
                  <a:gd name="T20" fmla="*/ 281 w 793"/>
                  <a:gd name="T21" fmla="*/ 314 h 381"/>
                  <a:gd name="T22" fmla="*/ 479 w 793"/>
                  <a:gd name="T23" fmla="*/ 117 h 381"/>
                  <a:gd name="T24" fmla="*/ 593 w 793"/>
                  <a:gd name="T25" fmla="*/ 229 h 381"/>
                  <a:gd name="T26" fmla="*/ 598 w 793"/>
                  <a:gd name="T27" fmla="*/ 233 h 381"/>
                  <a:gd name="T28" fmla="*/ 603 w 793"/>
                  <a:gd name="T29" fmla="*/ 229 h 381"/>
                  <a:gd name="T30" fmla="*/ 793 w 793"/>
                  <a:gd name="T31" fmla="*/ 24 h 381"/>
                  <a:gd name="T32" fmla="*/ 793 w 793"/>
                  <a:gd name="T33" fmla="*/ 0 h 381"/>
                  <a:gd name="T34" fmla="*/ 598 w 793"/>
                  <a:gd name="T35" fmla="*/ 212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3" h="381">
                    <a:moveTo>
                      <a:pt x="598" y="212"/>
                    </a:moveTo>
                    <a:lnTo>
                      <a:pt x="479" y="95"/>
                    </a:lnTo>
                    <a:lnTo>
                      <a:pt x="474" y="100"/>
                    </a:lnTo>
                    <a:lnTo>
                      <a:pt x="274" y="300"/>
                    </a:lnTo>
                    <a:lnTo>
                      <a:pt x="167" y="193"/>
                    </a:lnTo>
                    <a:lnTo>
                      <a:pt x="0" y="360"/>
                    </a:lnTo>
                    <a:lnTo>
                      <a:pt x="0" y="369"/>
                    </a:lnTo>
                    <a:lnTo>
                      <a:pt x="0" y="381"/>
                    </a:lnTo>
                    <a:lnTo>
                      <a:pt x="167" y="212"/>
                    </a:lnTo>
                    <a:lnTo>
                      <a:pt x="274" y="319"/>
                    </a:lnTo>
                    <a:lnTo>
                      <a:pt x="281" y="314"/>
                    </a:lnTo>
                    <a:lnTo>
                      <a:pt x="479" y="117"/>
                    </a:lnTo>
                    <a:lnTo>
                      <a:pt x="593" y="229"/>
                    </a:lnTo>
                    <a:lnTo>
                      <a:pt x="598" y="233"/>
                    </a:lnTo>
                    <a:lnTo>
                      <a:pt x="603" y="229"/>
                    </a:lnTo>
                    <a:lnTo>
                      <a:pt x="793" y="24"/>
                    </a:lnTo>
                    <a:lnTo>
                      <a:pt x="793" y="0"/>
                    </a:lnTo>
                    <a:lnTo>
                      <a:pt x="598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9" name="Group 12"/>
            <p:cNvGrpSpPr>
              <a:grpSpLocks noChangeAspect="1"/>
            </p:cNvGrpSpPr>
            <p:nvPr/>
          </p:nvGrpSpPr>
          <p:grpSpPr bwMode="auto">
            <a:xfrm>
              <a:off x="2641103" y="3855164"/>
              <a:ext cx="591336" cy="566092"/>
              <a:chOff x="851" y="1961"/>
              <a:chExt cx="773" cy="740"/>
            </a:xfrm>
            <a:solidFill>
              <a:srgbClr val="FFB850"/>
            </a:solidFill>
          </p:grpSpPr>
          <p:sp>
            <p:nvSpPr>
              <p:cNvPr id="83" name="Freeform 13"/>
              <p:cNvSpPr>
                <a:spLocks noEditPoints="1"/>
              </p:cNvSpPr>
              <p:nvPr/>
            </p:nvSpPr>
            <p:spPr bwMode="auto">
              <a:xfrm>
                <a:off x="851" y="2424"/>
                <a:ext cx="277" cy="277"/>
              </a:xfrm>
              <a:custGeom>
                <a:avLst/>
                <a:gdLst>
                  <a:gd name="T0" fmla="*/ 116 w 116"/>
                  <a:gd name="T1" fmla="*/ 67 h 116"/>
                  <a:gd name="T2" fmla="*/ 116 w 116"/>
                  <a:gd name="T3" fmla="*/ 49 h 116"/>
                  <a:gd name="T4" fmla="*/ 106 w 116"/>
                  <a:gd name="T5" fmla="*/ 49 h 116"/>
                  <a:gd name="T6" fmla="*/ 98 w 116"/>
                  <a:gd name="T7" fmla="*/ 31 h 116"/>
                  <a:gd name="T8" fmla="*/ 106 w 116"/>
                  <a:gd name="T9" fmla="*/ 23 h 116"/>
                  <a:gd name="T10" fmla="*/ 93 w 116"/>
                  <a:gd name="T11" fmla="*/ 10 h 116"/>
                  <a:gd name="T12" fmla="*/ 85 w 116"/>
                  <a:gd name="T13" fmla="*/ 18 h 116"/>
                  <a:gd name="T14" fmla="*/ 67 w 116"/>
                  <a:gd name="T15" fmla="*/ 11 h 116"/>
                  <a:gd name="T16" fmla="*/ 67 w 116"/>
                  <a:gd name="T17" fmla="*/ 0 h 116"/>
                  <a:gd name="T18" fmla="*/ 49 w 116"/>
                  <a:gd name="T19" fmla="*/ 0 h 116"/>
                  <a:gd name="T20" fmla="*/ 49 w 116"/>
                  <a:gd name="T21" fmla="*/ 11 h 116"/>
                  <a:gd name="T22" fmla="*/ 31 w 116"/>
                  <a:gd name="T23" fmla="*/ 18 h 116"/>
                  <a:gd name="T24" fmla="*/ 23 w 116"/>
                  <a:gd name="T25" fmla="*/ 10 h 116"/>
                  <a:gd name="T26" fmla="*/ 10 w 116"/>
                  <a:gd name="T27" fmla="*/ 23 h 116"/>
                  <a:gd name="T28" fmla="*/ 18 w 116"/>
                  <a:gd name="T29" fmla="*/ 31 h 116"/>
                  <a:gd name="T30" fmla="*/ 11 w 116"/>
                  <a:gd name="T31" fmla="*/ 49 h 116"/>
                  <a:gd name="T32" fmla="*/ 0 w 116"/>
                  <a:gd name="T33" fmla="*/ 49 h 116"/>
                  <a:gd name="T34" fmla="*/ 0 w 116"/>
                  <a:gd name="T35" fmla="*/ 67 h 116"/>
                  <a:gd name="T36" fmla="*/ 11 w 116"/>
                  <a:gd name="T37" fmla="*/ 67 h 116"/>
                  <a:gd name="T38" fmla="*/ 18 w 116"/>
                  <a:gd name="T39" fmla="*/ 85 h 116"/>
                  <a:gd name="T40" fmla="*/ 10 w 116"/>
                  <a:gd name="T41" fmla="*/ 93 h 116"/>
                  <a:gd name="T42" fmla="*/ 23 w 116"/>
                  <a:gd name="T43" fmla="*/ 106 h 116"/>
                  <a:gd name="T44" fmla="*/ 31 w 116"/>
                  <a:gd name="T45" fmla="*/ 98 h 116"/>
                  <a:gd name="T46" fmla="*/ 49 w 116"/>
                  <a:gd name="T47" fmla="*/ 106 h 116"/>
                  <a:gd name="T48" fmla="*/ 49 w 116"/>
                  <a:gd name="T49" fmla="*/ 116 h 116"/>
                  <a:gd name="T50" fmla="*/ 67 w 116"/>
                  <a:gd name="T51" fmla="*/ 116 h 116"/>
                  <a:gd name="T52" fmla="*/ 67 w 116"/>
                  <a:gd name="T53" fmla="*/ 106 h 116"/>
                  <a:gd name="T54" fmla="*/ 85 w 116"/>
                  <a:gd name="T55" fmla="*/ 98 h 116"/>
                  <a:gd name="T56" fmla="*/ 93 w 116"/>
                  <a:gd name="T57" fmla="*/ 106 h 116"/>
                  <a:gd name="T58" fmla="*/ 106 w 116"/>
                  <a:gd name="T59" fmla="*/ 93 h 116"/>
                  <a:gd name="T60" fmla="*/ 98 w 116"/>
                  <a:gd name="T61" fmla="*/ 85 h 116"/>
                  <a:gd name="T62" fmla="*/ 106 w 116"/>
                  <a:gd name="T63" fmla="*/ 67 h 116"/>
                  <a:gd name="T64" fmla="*/ 116 w 116"/>
                  <a:gd name="T65" fmla="*/ 67 h 116"/>
                  <a:gd name="T66" fmla="*/ 58 w 116"/>
                  <a:gd name="T67" fmla="*/ 88 h 116"/>
                  <a:gd name="T68" fmla="*/ 28 w 116"/>
                  <a:gd name="T69" fmla="*/ 58 h 116"/>
                  <a:gd name="T70" fmla="*/ 58 w 116"/>
                  <a:gd name="T71" fmla="*/ 28 h 116"/>
                  <a:gd name="T72" fmla="*/ 88 w 116"/>
                  <a:gd name="T73" fmla="*/ 58 h 116"/>
                  <a:gd name="T74" fmla="*/ 58 w 116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16">
                    <a:moveTo>
                      <a:pt x="116" y="67"/>
                    </a:moveTo>
                    <a:cubicBezTo>
                      <a:pt x="116" y="49"/>
                      <a:pt x="116" y="49"/>
                      <a:pt x="116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4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2" y="12"/>
                      <a:pt x="36" y="14"/>
                      <a:pt x="31" y="18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4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4" y="80"/>
                      <a:pt x="18" y="85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6" y="102"/>
                      <a:pt x="42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5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4" y="74"/>
                      <a:pt x="106" y="67"/>
                    </a:cubicBezTo>
                    <a:lnTo>
                      <a:pt x="116" y="67"/>
                    </a:lnTo>
                    <a:close/>
                    <a:moveTo>
                      <a:pt x="58" y="88"/>
                    </a:moveTo>
                    <a:cubicBezTo>
                      <a:pt x="41" y="88"/>
                      <a:pt x="28" y="75"/>
                      <a:pt x="28" y="58"/>
                    </a:cubicBezTo>
                    <a:cubicBezTo>
                      <a:pt x="28" y="41"/>
                      <a:pt x="41" y="28"/>
                      <a:pt x="58" y="28"/>
                    </a:cubicBezTo>
                    <a:cubicBezTo>
                      <a:pt x="75" y="28"/>
                      <a:pt x="88" y="41"/>
                      <a:pt x="88" y="58"/>
                    </a:cubicBezTo>
                    <a:cubicBezTo>
                      <a:pt x="88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14"/>
              <p:cNvSpPr>
                <a:spLocks noEditPoints="1"/>
              </p:cNvSpPr>
              <p:nvPr/>
            </p:nvSpPr>
            <p:spPr bwMode="auto">
              <a:xfrm>
                <a:off x="1202" y="2424"/>
                <a:ext cx="279" cy="277"/>
              </a:xfrm>
              <a:custGeom>
                <a:avLst/>
                <a:gdLst>
                  <a:gd name="T0" fmla="*/ 117 w 117"/>
                  <a:gd name="T1" fmla="*/ 67 h 116"/>
                  <a:gd name="T2" fmla="*/ 117 w 117"/>
                  <a:gd name="T3" fmla="*/ 49 h 116"/>
                  <a:gd name="T4" fmla="*/ 106 w 117"/>
                  <a:gd name="T5" fmla="*/ 49 h 116"/>
                  <a:gd name="T6" fmla="*/ 98 w 117"/>
                  <a:gd name="T7" fmla="*/ 31 h 116"/>
                  <a:gd name="T8" fmla="*/ 106 w 117"/>
                  <a:gd name="T9" fmla="*/ 23 h 116"/>
                  <a:gd name="T10" fmla="*/ 93 w 117"/>
                  <a:gd name="T11" fmla="*/ 10 h 116"/>
                  <a:gd name="T12" fmla="*/ 86 w 117"/>
                  <a:gd name="T13" fmla="*/ 18 h 116"/>
                  <a:gd name="T14" fmla="*/ 67 w 117"/>
                  <a:gd name="T15" fmla="*/ 11 h 116"/>
                  <a:gd name="T16" fmla="*/ 67 w 117"/>
                  <a:gd name="T17" fmla="*/ 0 h 116"/>
                  <a:gd name="T18" fmla="*/ 49 w 117"/>
                  <a:gd name="T19" fmla="*/ 0 h 116"/>
                  <a:gd name="T20" fmla="*/ 49 w 117"/>
                  <a:gd name="T21" fmla="*/ 11 h 116"/>
                  <a:gd name="T22" fmla="*/ 31 w 117"/>
                  <a:gd name="T23" fmla="*/ 18 h 116"/>
                  <a:gd name="T24" fmla="*/ 24 w 117"/>
                  <a:gd name="T25" fmla="*/ 10 h 116"/>
                  <a:gd name="T26" fmla="*/ 11 w 117"/>
                  <a:gd name="T27" fmla="*/ 23 h 116"/>
                  <a:gd name="T28" fmla="*/ 18 w 117"/>
                  <a:gd name="T29" fmla="*/ 31 h 116"/>
                  <a:gd name="T30" fmla="*/ 11 w 117"/>
                  <a:gd name="T31" fmla="*/ 49 h 116"/>
                  <a:gd name="T32" fmla="*/ 0 w 117"/>
                  <a:gd name="T33" fmla="*/ 49 h 116"/>
                  <a:gd name="T34" fmla="*/ 0 w 117"/>
                  <a:gd name="T35" fmla="*/ 67 h 116"/>
                  <a:gd name="T36" fmla="*/ 11 w 117"/>
                  <a:gd name="T37" fmla="*/ 67 h 116"/>
                  <a:gd name="T38" fmla="*/ 18 w 117"/>
                  <a:gd name="T39" fmla="*/ 85 h 116"/>
                  <a:gd name="T40" fmla="*/ 11 w 117"/>
                  <a:gd name="T41" fmla="*/ 93 h 116"/>
                  <a:gd name="T42" fmla="*/ 24 w 117"/>
                  <a:gd name="T43" fmla="*/ 106 h 116"/>
                  <a:gd name="T44" fmla="*/ 31 w 117"/>
                  <a:gd name="T45" fmla="*/ 98 h 116"/>
                  <a:gd name="T46" fmla="*/ 49 w 117"/>
                  <a:gd name="T47" fmla="*/ 106 h 116"/>
                  <a:gd name="T48" fmla="*/ 49 w 117"/>
                  <a:gd name="T49" fmla="*/ 116 h 116"/>
                  <a:gd name="T50" fmla="*/ 67 w 117"/>
                  <a:gd name="T51" fmla="*/ 116 h 116"/>
                  <a:gd name="T52" fmla="*/ 67 w 117"/>
                  <a:gd name="T53" fmla="*/ 106 h 116"/>
                  <a:gd name="T54" fmla="*/ 86 w 117"/>
                  <a:gd name="T55" fmla="*/ 98 h 116"/>
                  <a:gd name="T56" fmla="*/ 93 w 117"/>
                  <a:gd name="T57" fmla="*/ 106 h 116"/>
                  <a:gd name="T58" fmla="*/ 106 w 117"/>
                  <a:gd name="T59" fmla="*/ 93 h 116"/>
                  <a:gd name="T60" fmla="*/ 98 w 117"/>
                  <a:gd name="T61" fmla="*/ 85 h 116"/>
                  <a:gd name="T62" fmla="*/ 106 w 117"/>
                  <a:gd name="T63" fmla="*/ 67 h 116"/>
                  <a:gd name="T64" fmla="*/ 117 w 117"/>
                  <a:gd name="T65" fmla="*/ 67 h 116"/>
                  <a:gd name="T66" fmla="*/ 58 w 117"/>
                  <a:gd name="T67" fmla="*/ 88 h 116"/>
                  <a:gd name="T68" fmla="*/ 28 w 117"/>
                  <a:gd name="T69" fmla="*/ 58 h 116"/>
                  <a:gd name="T70" fmla="*/ 58 w 117"/>
                  <a:gd name="T71" fmla="*/ 28 h 116"/>
                  <a:gd name="T72" fmla="*/ 89 w 117"/>
                  <a:gd name="T73" fmla="*/ 58 h 116"/>
                  <a:gd name="T74" fmla="*/ 58 w 117"/>
                  <a:gd name="T75" fmla="*/ 8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16">
                    <a:moveTo>
                      <a:pt x="117" y="67"/>
                    </a:moveTo>
                    <a:cubicBezTo>
                      <a:pt x="117" y="49"/>
                      <a:pt x="117" y="49"/>
                      <a:pt x="117" y="49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05" y="42"/>
                      <a:pt x="102" y="36"/>
                      <a:pt x="98" y="31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0" y="14"/>
                      <a:pt x="74" y="12"/>
                      <a:pt x="67" y="1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3" y="12"/>
                      <a:pt x="37" y="14"/>
                      <a:pt x="31" y="18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5" y="36"/>
                      <a:pt x="12" y="42"/>
                      <a:pt x="11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2" y="74"/>
                      <a:pt x="15" y="80"/>
                      <a:pt x="18" y="85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7" y="102"/>
                      <a:pt x="43" y="104"/>
                      <a:pt x="49" y="106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74" y="104"/>
                      <a:pt x="80" y="102"/>
                      <a:pt x="86" y="98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106" y="93"/>
                      <a:pt x="106" y="93"/>
                      <a:pt x="106" y="93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102" y="80"/>
                      <a:pt x="105" y="74"/>
                      <a:pt x="106" y="67"/>
                    </a:cubicBezTo>
                    <a:lnTo>
                      <a:pt x="117" y="67"/>
                    </a:lnTo>
                    <a:close/>
                    <a:moveTo>
                      <a:pt x="58" y="88"/>
                    </a:moveTo>
                    <a:cubicBezTo>
                      <a:pt x="42" y="88"/>
                      <a:pt x="28" y="75"/>
                      <a:pt x="28" y="58"/>
                    </a:cubicBezTo>
                    <a:cubicBezTo>
                      <a:pt x="28" y="41"/>
                      <a:pt x="42" y="28"/>
                      <a:pt x="58" y="28"/>
                    </a:cubicBezTo>
                    <a:cubicBezTo>
                      <a:pt x="75" y="28"/>
                      <a:pt x="89" y="41"/>
                      <a:pt x="89" y="58"/>
                    </a:cubicBezTo>
                    <a:cubicBezTo>
                      <a:pt x="89" y="75"/>
                      <a:pt x="75" y="88"/>
                      <a:pt x="58" y="88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15"/>
              <p:cNvSpPr>
                <a:spLocks noEditPoints="1"/>
              </p:cNvSpPr>
              <p:nvPr/>
            </p:nvSpPr>
            <p:spPr bwMode="auto">
              <a:xfrm>
                <a:off x="1059" y="2259"/>
                <a:ext cx="217" cy="220"/>
              </a:xfrm>
              <a:custGeom>
                <a:avLst/>
                <a:gdLst>
                  <a:gd name="T0" fmla="*/ 90 w 91"/>
                  <a:gd name="T1" fmla="*/ 42 h 92"/>
                  <a:gd name="T2" fmla="*/ 88 w 91"/>
                  <a:gd name="T3" fmla="*/ 45 h 92"/>
                  <a:gd name="T4" fmla="*/ 91 w 91"/>
                  <a:gd name="T5" fmla="*/ 44 h 92"/>
                  <a:gd name="T6" fmla="*/ 90 w 91"/>
                  <a:gd name="T7" fmla="*/ 42 h 92"/>
                  <a:gd name="T8" fmla="*/ 80 w 91"/>
                  <a:gd name="T9" fmla="*/ 57 h 92"/>
                  <a:gd name="T10" fmla="*/ 81 w 91"/>
                  <a:gd name="T11" fmla="*/ 51 h 92"/>
                  <a:gd name="T12" fmla="*/ 73 w 91"/>
                  <a:gd name="T13" fmla="*/ 56 h 92"/>
                  <a:gd name="T14" fmla="*/ 61 w 91"/>
                  <a:gd name="T15" fmla="*/ 56 h 92"/>
                  <a:gd name="T16" fmla="*/ 35 w 91"/>
                  <a:gd name="T17" fmla="*/ 62 h 92"/>
                  <a:gd name="T18" fmla="*/ 28 w 91"/>
                  <a:gd name="T19" fmla="*/ 36 h 92"/>
                  <a:gd name="T20" fmla="*/ 54 w 91"/>
                  <a:gd name="T21" fmla="*/ 29 h 92"/>
                  <a:gd name="T22" fmla="*/ 66 w 91"/>
                  <a:gd name="T23" fmla="*/ 6 h 92"/>
                  <a:gd name="T24" fmla="*/ 60 w 91"/>
                  <a:gd name="T25" fmla="*/ 3 h 92"/>
                  <a:gd name="T26" fmla="*/ 56 w 91"/>
                  <a:gd name="T27" fmla="*/ 10 h 92"/>
                  <a:gd name="T28" fmla="*/ 45 w 91"/>
                  <a:gd name="T29" fmla="*/ 9 h 92"/>
                  <a:gd name="T30" fmla="*/ 43 w 91"/>
                  <a:gd name="T31" fmla="*/ 0 h 92"/>
                  <a:gd name="T32" fmla="*/ 37 w 91"/>
                  <a:gd name="T33" fmla="*/ 1 h 92"/>
                  <a:gd name="T34" fmla="*/ 27 w 91"/>
                  <a:gd name="T35" fmla="*/ 9 h 92"/>
                  <a:gd name="T36" fmla="*/ 27 w 91"/>
                  <a:gd name="T37" fmla="*/ 13 h 92"/>
                  <a:gd name="T38" fmla="*/ 19 w 91"/>
                  <a:gd name="T39" fmla="*/ 19 h 92"/>
                  <a:gd name="T40" fmla="*/ 15 w 91"/>
                  <a:gd name="T41" fmla="*/ 17 h 92"/>
                  <a:gd name="T42" fmla="*/ 15 w 91"/>
                  <a:gd name="T43" fmla="*/ 20 h 92"/>
                  <a:gd name="T44" fmla="*/ 9 w 91"/>
                  <a:gd name="T45" fmla="*/ 30 h 92"/>
                  <a:gd name="T46" fmla="*/ 8 w 91"/>
                  <a:gd name="T47" fmla="*/ 34 h 92"/>
                  <a:gd name="T48" fmla="*/ 9 w 91"/>
                  <a:gd name="T49" fmla="*/ 35 h 92"/>
                  <a:gd name="T50" fmla="*/ 8 w 91"/>
                  <a:gd name="T51" fmla="*/ 45 h 92"/>
                  <a:gd name="T52" fmla="*/ 5 w 91"/>
                  <a:gd name="T53" fmla="*/ 46 h 92"/>
                  <a:gd name="T54" fmla="*/ 0 w 91"/>
                  <a:gd name="T55" fmla="*/ 54 h 92"/>
                  <a:gd name="T56" fmla="*/ 3 w 91"/>
                  <a:gd name="T57" fmla="*/ 65 h 92"/>
                  <a:gd name="T58" fmla="*/ 12 w 91"/>
                  <a:gd name="T59" fmla="*/ 63 h 92"/>
                  <a:gd name="T60" fmla="*/ 18 w 91"/>
                  <a:gd name="T61" fmla="*/ 72 h 92"/>
                  <a:gd name="T62" fmla="*/ 13 w 91"/>
                  <a:gd name="T63" fmla="*/ 79 h 92"/>
                  <a:gd name="T64" fmla="*/ 29 w 91"/>
                  <a:gd name="T65" fmla="*/ 89 h 92"/>
                  <a:gd name="T66" fmla="*/ 34 w 91"/>
                  <a:gd name="T67" fmla="*/ 81 h 92"/>
                  <a:gd name="T68" fmla="*/ 44 w 91"/>
                  <a:gd name="T69" fmla="*/ 83 h 92"/>
                  <a:gd name="T70" fmla="*/ 46 w 91"/>
                  <a:gd name="T71" fmla="*/ 92 h 92"/>
                  <a:gd name="T72" fmla="*/ 64 w 91"/>
                  <a:gd name="T73" fmla="*/ 88 h 92"/>
                  <a:gd name="T74" fmla="*/ 62 w 91"/>
                  <a:gd name="T75" fmla="*/ 79 h 92"/>
                  <a:gd name="T76" fmla="*/ 71 w 91"/>
                  <a:gd name="T77" fmla="*/ 72 h 92"/>
                  <a:gd name="T78" fmla="*/ 78 w 91"/>
                  <a:gd name="T79" fmla="*/ 77 h 92"/>
                  <a:gd name="T80" fmla="*/ 88 w 91"/>
                  <a:gd name="T81" fmla="*/ 62 h 92"/>
                  <a:gd name="T82" fmla="*/ 80 w 91"/>
                  <a:gd name="T83" fmla="*/ 5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2">
                    <a:moveTo>
                      <a:pt x="90" y="42"/>
                    </a:moveTo>
                    <a:cubicBezTo>
                      <a:pt x="89" y="43"/>
                      <a:pt x="89" y="44"/>
                      <a:pt x="88" y="45"/>
                    </a:cubicBezTo>
                    <a:cubicBezTo>
                      <a:pt x="91" y="44"/>
                      <a:pt x="91" y="44"/>
                      <a:pt x="91" y="44"/>
                    </a:cubicBezTo>
                    <a:lnTo>
                      <a:pt x="90" y="42"/>
                    </a:lnTo>
                    <a:close/>
                    <a:moveTo>
                      <a:pt x="80" y="57"/>
                    </a:moveTo>
                    <a:cubicBezTo>
                      <a:pt x="81" y="55"/>
                      <a:pt x="81" y="53"/>
                      <a:pt x="81" y="51"/>
                    </a:cubicBezTo>
                    <a:cubicBezTo>
                      <a:pt x="79" y="54"/>
                      <a:pt x="76" y="55"/>
                      <a:pt x="73" y="56"/>
                    </a:cubicBezTo>
                    <a:cubicBezTo>
                      <a:pt x="69" y="58"/>
                      <a:pt x="64" y="58"/>
                      <a:pt x="61" y="56"/>
                    </a:cubicBezTo>
                    <a:cubicBezTo>
                      <a:pt x="55" y="65"/>
                      <a:pt x="44" y="67"/>
                      <a:pt x="35" y="62"/>
                    </a:cubicBezTo>
                    <a:cubicBezTo>
                      <a:pt x="26" y="57"/>
                      <a:pt x="23" y="45"/>
                      <a:pt x="28" y="36"/>
                    </a:cubicBezTo>
                    <a:cubicBezTo>
                      <a:pt x="34" y="27"/>
                      <a:pt x="45" y="25"/>
                      <a:pt x="54" y="29"/>
                    </a:cubicBezTo>
                    <a:cubicBezTo>
                      <a:pt x="56" y="21"/>
                      <a:pt x="62" y="13"/>
                      <a:pt x="66" y="6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2" y="9"/>
                      <a:pt x="49" y="9"/>
                      <a:pt x="45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4" y="4"/>
                      <a:pt x="31" y="7"/>
                      <a:pt x="27" y="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4" y="15"/>
                      <a:pt x="21" y="17"/>
                      <a:pt x="19" y="19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9"/>
                      <a:pt x="15" y="20"/>
                    </a:cubicBezTo>
                    <a:cubicBezTo>
                      <a:pt x="14" y="24"/>
                      <a:pt x="12" y="28"/>
                      <a:pt x="9" y="30"/>
                    </a:cubicBezTo>
                    <a:cubicBezTo>
                      <a:pt x="9" y="32"/>
                      <a:pt x="8" y="33"/>
                      <a:pt x="8" y="34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42"/>
                      <a:pt x="8" y="45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9"/>
                      <a:pt x="2" y="52"/>
                      <a:pt x="0" y="54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3" y="66"/>
                      <a:pt x="16" y="69"/>
                      <a:pt x="18" y="72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34" y="81"/>
                      <a:pt x="34" y="81"/>
                      <a:pt x="34" y="81"/>
                    </a:cubicBezTo>
                    <a:cubicBezTo>
                      <a:pt x="37" y="82"/>
                      <a:pt x="41" y="83"/>
                      <a:pt x="44" y="83"/>
                    </a:cubicBezTo>
                    <a:cubicBezTo>
                      <a:pt x="46" y="92"/>
                      <a:pt x="46" y="92"/>
                      <a:pt x="46" y="92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2" y="79"/>
                      <a:pt x="62" y="79"/>
                      <a:pt x="62" y="79"/>
                    </a:cubicBezTo>
                    <a:cubicBezTo>
                      <a:pt x="65" y="77"/>
                      <a:pt x="68" y="75"/>
                      <a:pt x="71" y="72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88" y="62"/>
                      <a:pt x="88" y="62"/>
                      <a:pt x="88" y="62"/>
                    </a:cubicBezTo>
                    <a:lnTo>
                      <a:pt x="8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16"/>
              <p:cNvSpPr>
                <a:spLocks/>
              </p:cNvSpPr>
              <p:nvPr/>
            </p:nvSpPr>
            <p:spPr bwMode="auto">
              <a:xfrm>
                <a:off x="1014" y="2014"/>
                <a:ext cx="460" cy="389"/>
              </a:xfrm>
              <a:custGeom>
                <a:avLst/>
                <a:gdLst>
                  <a:gd name="T0" fmla="*/ 193 w 193"/>
                  <a:gd name="T1" fmla="*/ 50 h 163"/>
                  <a:gd name="T2" fmla="*/ 160 w 193"/>
                  <a:gd name="T3" fmla="*/ 69 h 163"/>
                  <a:gd name="T4" fmla="*/ 119 w 193"/>
                  <a:gd name="T5" fmla="*/ 115 h 163"/>
                  <a:gd name="T6" fmla="*/ 81 w 193"/>
                  <a:gd name="T7" fmla="*/ 153 h 163"/>
                  <a:gd name="T8" fmla="*/ 91 w 193"/>
                  <a:gd name="T9" fmla="*/ 110 h 163"/>
                  <a:gd name="T10" fmla="*/ 94 w 193"/>
                  <a:gd name="T11" fmla="*/ 89 h 163"/>
                  <a:gd name="T12" fmla="*/ 56 w 193"/>
                  <a:gd name="T13" fmla="*/ 97 h 163"/>
                  <a:gd name="T14" fmla="*/ 30 w 193"/>
                  <a:gd name="T15" fmla="*/ 111 h 163"/>
                  <a:gd name="T16" fmla="*/ 22 w 193"/>
                  <a:gd name="T17" fmla="*/ 130 h 163"/>
                  <a:gd name="T18" fmla="*/ 11 w 193"/>
                  <a:gd name="T19" fmla="*/ 156 h 163"/>
                  <a:gd name="T20" fmla="*/ 2 w 193"/>
                  <a:gd name="T21" fmla="*/ 149 h 163"/>
                  <a:gd name="T22" fmla="*/ 5 w 193"/>
                  <a:gd name="T23" fmla="*/ 126 h 163"/>
                  <a:gd name="T24" fmla="*/ 10 w 193"/>
                  <a:gd name="T25" fmla="*/ 99 h 163"/>
                  <a:gd name="T26" fmla="*/ 46 w 193"/>
                  <a:gd name="T27" fmla="*/ 71 h 163"/>
                  <a:gd name="T28" fmla="*/ 64 w 193"/>
                  <a:gd name="T29" fmla="*/ 55 h 163"/>
                  <a:gd name="T30" fmla="*/ 92 w 193"/>
                  <a:gd name="T31" fmla="*/ 44 h 163"/>
                  <a:gd name="T32" fmla="*/ 137 w 193"/>
                  <a:gd name="T33" fmla="*/ 19 h 163"/>
                  <a:gd name="T34" fmla="*/ 175 w 193"/>
                  <a:gd name="T35" fmla="*/ 0 h 163"/>
                  <a:gd name="T36" fmla="*/ 193 w 193"/>
                  <a:gd name="T37" fmla="*/ 5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3" h="163">
                    <a:moveTo>
                      <a:pt x="193" y="50"/>
                    </a:moveTo>
                    <a:cubicBezTo>
                      <a:pt x="177" y="50"/>
                      <a:pt x="161" y="57"/>
                      <a:pt x="160" y="69"/>
                    </a:cubicBezTo>
                    <a:cubicBezTo>
                      <a:pt x="158" y="81"/>
                      <a:pt x="128" y="106"/>
                      <a:pt x="119" y="115"/>
                    </a:cubicBezTo>
                    <a:cubicBezTo>
                      <a:pt x="114" y="129"/>
                      <a:pt x="96" y="163"/>
                      <a:pt x="81" y="153"/>
                    </a:cubicBezTo>
                    <a:cubicBezTo>
                      <a:pt x="66" y="144"/>
                      <a:pt x="89" y="114"/>
                      <a:pt x="91" y="110"/>
                    </a:cubicBezTo>
                    <a:cubicBezTo>
                      <a:pt x="98" y="100"/>
                      <a:pt x="100" y="94"/>
                      <a:pt x="94" y="89"/>
                    </a:cubicBezTo>
                    <a:cubicBezTo>
                      <a:pt x="89" y="84"/>
                      <a:pt x="69" y="100"/>
                      <a:pt x="56" y="97"/>
                    </a:cubicBezTo>
                    <a:cubicBezTo>
                      <a:pt x="50" y="103"/>
                      <a:pt x="37" y="114"/>
                      <a:pt x="30" y="111"/>
                    </a:cubicBezTo>
                    <a:cubicBezTo>
                      <a:pt x="30" y="116"/>
                      <a:pt x="28" y="129"/>
                      <a:pt x="22" y="130"/>
                    </a:cubicBezTo>
                    <a:cubicBezTo>
                      <a:pt x="23" y="135"/>
                      <a:pt x="20" y="154"/>
                      <a:pt x="11" y="156"/>
                    </a:cubicBezTo>
                    <a:cubicBezTo>
                      <a:pt x="2" y="157"/>
                      <a:pt x="0" y="154"/>
                      <a:pt x="2" y="149"/>
                    </a:cubicBezTo>
                    <a:cubicBezTo>
                      <a:pt x="3" y="145"/>
                      <a:pt x="3" y="132"/>
                      <a:pt x="5" y="126"/>
                    </a:cubicBezTo>
                    <a:cubicBezTo>
                      <a:pt x="7" y="120"/>
                      <a:pt x="8" y="105"/>
                      <a:pt x="10" y="99"/>
                    </a:cubicBezTo>
                    <a:cubicBezTo>
                      <a:pt x="12" y="94"/>
                      <a:pt x="42" y="75"/>
                      <a:pt x="46" y="71"/>
                    </a:cubicBezTo>
                    <a:cubicBezTo>
                      <a:pt x="50" y="66"/>
                      <a:pt x="62" y="58"/>
                      <a:pt x="64" y="55"/>
                    </a:cubicBezTo>
                    <a:cubicBezTo>
                      <a:pt x="66" y="53"/>
                      <a:pt x="85" y="47"/>
                      <a:pt x="92" y="44"/>
                    </a:cubicBezTo>
                    <a:cubicBezTo>
                      <a:pt x="98" y="40"/>
                      <a:pt x="124" y="22"/>
                      <a:pt x="137" y="19"/>
                    </a:cubicBezTo>
                    <a:cubicBezTo>
                      <a:pt x="151" y="16"/>
                      <a:pt x="160" y="9"/>
                      <a:pt x="175" y="0"/>
                    </a:cubicBezTo>
                    <a:lnTo>
                      <a:pt x="193" y="5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17"/>
              <p:cNvSpPr>
                <a:spLocks/>
              </p:cNvSpPr>
              <p:nvPr/>
            </p:nvSpPr>
            <p:spPr bwMode="auto">
              <a:xfrm>
                <a:off x="1419" y="1985"/>
                <a:ext cx="103" cy="160"/>
              </a:xfrm>
              <a:custGeom>
                <a:avLst/>
                <a:gdLst>
                  <a:gd name="T0" fmla="*/ 67 w 103"/>
                  <a:gd name="T1" fmla="*/ 0 h 160"/>
                  <a:gd name="T2" fmla="*/ 0 w 103"/>
                  <a:gd name="T3" fmla="*/ 26 h 160"/>
                  <a:gd name="T4" fmla="*/ 53 w 103"/>
                  <a:gd name="T5" fmla="*/ 160 h 160"/>
                  <a:gd name="T6" fmla="*/ 103 w 103"/>
                  <a:gd name="T7" fmla="*/ 143 h 160"/>
                  <a:gd name="T8" fmla="*/ 67 w 103"/>
                  <a:gd name="T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60">
                    <a:moveTo>
                      <a:pt x="67" y="0"/>
                    </a:moveTo>
                    <a:lnTo>
                      <a:pt x="0" y="26"/>
                    </a:lnTo>
                    <a:lnTo>
                      <a:pt x="53" y="160"/>
                    </a:lnTo>
                    <a:lnTo>
                      <a:pt x="103" y="143"/>
                    </a:lnTo>
                    <a:lnTo>
                      <a:pt x="6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18"/>
              <p:cNvSpPr>
                <a:spLocks/>
              </p:cNvSpPr>
              <p:nvPr/>
            </p:nvSpPr>
            <p:spPr bwMode="auto">
              <a:xfrm>
                <a:off x="1474" y="1961"/>
                <a:ext cx="150" cy="191"/>
              </a:xfrm>
              <a:custGeom>
                <a:avLst/>
                <a:gdLst>
                  <a:gd name="T0" fmla="*/ 26 w 63"/>
                  <a:gd name="T1" fmla="*/ 1 h 80"/>
                  <a:gd name="T2" fmla="*/ 0 w 63"/>
                  <a:gd name="T3" fmla="*/ 9 h 80"/>
                  <a:gd name="T4" fmla="*/ 21 w 63"/>
                  <a:gd name="T5" fmla="*/ 80 h 80"/>
                  <a:gd name="T6" fmla="*/ 56 w 63"/>
                  <a:gd name="T7" fmla="*/ 72 h 80"/>
                  <a:gd name="T8" fmla="*/ 58 w 63"/>
                  <a:gd name="T9" fmla="*/ 48 h 80"/>
                  <a:gd name="T10" fmla="*/ 39 w 63"/>
                  <a:gd name="T11" fmla="*/ 31 h 80"/>
                  <a:gd name="T12" fmla="*/ 46 w 63"/>
                  <a:gd name="T13" fmla="*/ 8 h 80"/>
                  <a:gd name="T14" fmla="*/ 26 w 63"/>
                  <a:gd name="T15" fmla="*/ 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80">
                    <a:moveTo>
                      <a:pt x="26" y="1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72"/>
                      <a:pt x="63" y="56"/>
                      <a:pt x="58" y="48"/>
                    </a:cubicBezTo>
                    <a:cubicBezTo>
                      <a:pt x="53" y="40"/>
                      <a:pt x="41" y="40"/>
                      <a:pt x="39" y="31"/>
                    </a:cubicBezTo>
                    <a:cubicBezTo>
                      <a:pt x="37" y="22"/>
                      <a:pt x="48" y="16"/>
                      <a:pt x="46" y="8"/>
                    </a:cubicBezTo>
                    <a:cubicBezTo>
                      <a:pt x="43" y="0"/>
                      <a:pt x="35" y="1"/>
                      <a:pt x="26" y="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0" name="Group 21"/>
            <p:cNvGrpSpPr>
              <a:grpSpLocks noChangeAspect="1"/>
            </p:cNvGrpSpPr>
            <p:nvPr/>
          </p:nvGrpSpPr>
          <p:grpSpPr bwMode="auto">
            <a:xfrm>
              <a:off x="4567282" y="3975271"/>
              <a:ext cx="739106" cy="258527"/>
              <a:chOff x="4095" y="2571"/>
              <a:chExt cx="1155" cy="404"/>
            </a:xfrm>
            <a:solidFill>
              <a:srgbClr val="E87071"/>
            </a:solidFill>
          </p:grpSpPr>
          <p:sp>
            <p:nvSpPr>
              <p:cNvPr id="80" name="Freeform 22"/>
              <p:cNvSpPr>
                <a:spLocks noEditPoints="1"/>
              </p:cNvSpPr>
              <p:nvPr/>
            </p:nvSpPr>
            <p:spPr bwMode="auto">
              <a:xfrm>
                <a:off x="4741" y="2730"/>
                <a:ext cx="242" cy="245"/>
              </a:xfrm>
              <a:custGeom>
                <a:avLst/>
                <a:gdLst>
                  <a:gd name="T0" fmla="*/ 31 w 102"/>
                  <a:gd name="T1" fmla="*/ 65 h 102"/>
                  <a:gd name="T2" fmla="*/ 11 w 102"/>
                  <a:gd name="T3" fmla="*/ 66 h 102"/>
                  <a:gd name="T4" fmla="*/ 8 w 102"/>
                  <a:gd name="T5" fmla="*/ 70 h 102"/>
                  <a:gd name="T6" fmla="*/ 0 w 102"/>
                  <a:gd name="T7" fmla="*/ 79 h 102"/>
                  <a:gd name="T8" fmla="*/ 11 w 102"/>
                  <a:gd name="T9" fmla="*/ 87 h 102"/>
                  <a:gd name="T10" fmla="*/ 36 w 102"/>
                  <a:gd name="T11" fmla="*/ 66 h 102"/>
                  <a:gd name="T12" fmla="*/ 31 w 102"/>
                  <a:gd name="T13" fmla="*/ 65 h 102"/>
                  <a:gd name="T14" fmla="*/ 33 w 102"/>
                  <a:gd name="T15" fmla="*/ 87 h 102"/>
                  <a:gd name="T16" fmla="*/ 43 w 102"/>
                  <a:gd name="T17" fmla="*/ 102 h 102"/>
                  <a:gd name="T18" fmla="*/ 70 w 102"/>
                  <a:gd name="T19" fmla="*/ 77 h 102"/>
                  <a:gd name="T20" fmla="*/ 70 w 102"/>
                  <a:gd name="T21" fmla="*/ 77 h 102"/>
                  <a:gd name="T22" fmla="*/ 43 w 102"/>
                  <a:gd name="T23" fmla="*/ 67 h 102"/>
                  <a:gd name="T24" fmla="*/ 33 w 102"/>
                  <a:gd name="T25" fmla="*/ 87 h 102"/>
                  <a:gd name="T26" fmla="*/ 76 w 102"/>
                  <a:gd name="T27" fmla="*/ 80 h 102"/>
                  <a:gd name="T28" fmla="*/ 74 w 102"/>
                  <a:gd name="T29" fmla="*/ 84 h 102"/>
                  <a:gd name="T30" fmla="*/ 84 w 102"/>
                  <a:gd name="T31" fmla="*/ 99 h 102"/>
                  <a:gd name="T32" fmla="*/ 102 w 102"/>
                  <a:gd name="T33" fmla="*/ 89 h 102"/>
                  <a:gd name="T34" fmla="*/ 76 w 102"/>
                  <a:gd name="T35" fmla="*/ 80 h 102"/>
                  <a:gd name="T36" fmla="*/ 68 w 102"/>
                  <a:gd name="T37" fmla="*/ 3 h 102"/>
                  <a:gd name="T38" fmla="*/ 38 w 102"/>
                  <a:gd name="T39" fmla="*/ 2 h 102"/>
                  <a:gd name="T40" fmla="*/ 32 w 102"/>
                  <a:gd name="T41" fmla="*/ 13 h 102"/>
                  <a:gd name="T42" fmla="*/ 46 w 102"/>
                  <a:gd name="T43" fmla="*/ 14 h 102"/>
                  <a:gd name="T44" fmla="*/ 70 w 102"/>
                  <a:gd name="T45" fmla="*/ 8 h 102"/>
                  <a:gd name="T46" fmla="*/ 70 w 102"/>
                  <a:gd name="T47" fmla="*/ 6 h 102"/>
                  <a:gd name="T48" fmla="*/ 68 w 102"/>
                  <a:gd name="T49" fmla="*/ 3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2">
                    <a:moveTo>
                      <a:pt x="31" y="65"/>
                    </a:moveTo>
                    <a:cubicBezTo>
                      <a:pt x="24" y="65"/>
                      <a:pt x="17" y="65"/>
                      <a:pt x="11" y="66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6" y="73"/>
                      <a:pt x="3" y="76"/>
                      <a:pt x="0" y="79"/>
                    </a:cubicBezTo>
                    <a:cubicBezTo>
                      <a:pt x="2" y="83"/>
                      <a:pt x="5" y="87"/>
                      <a:pt x="11" y="87"/>
                    </a:cubicBezTo>
                    <a:cubicBezTo>
                      <a:pt x="21" y="87"/>
                      <a:pt x="28" y="79"/>
                      <a:pt x="36" y="66"/>
                    </a:cubicBezTo>
                    <a:cubicBezTo>
                      <a:pt x="34" y="65"/>
                      <a:pt x="33" y="65"/>
                      <a:pt x="31" y="65"/>
                    </a:cubicBezTo>
                    <a:close/>
                    <a:moveTo>
                      <a:pt x="33" y="87"/>
                    </a:moveTo>
                    <a:cubicBezTo>
                      <a:pt x="30" y="92"/>
                      <a:pt x="34" y="102"/>
                      <a:pt x="43" y="102"/>
                    </a:cubicBezTo>
                    <a:cubicBezTo>
                      <a:pt x="53" y="102"/>
                      <a:pt x="61" y="93"/>
                      <a:pt x="70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73"/>
                      <a:pt x="50" y="70"/>
                      <a:pt x="43" y="67"/>
                    </a:cubicBezTo>
                    <a:cubicBezTo>
                      <a:pt x="38" y="76"/>
                      <a:pt x="34" y="84"/>
                      <a:pt x="33" y="87"/>
                    </a:cubicBezTo>
                    <a:close/>
                    <a:moveTo>
                      <a:pt x="76" y="80"/>
                    </a:moveTo>
                    <a:cubicBezTo>
                      <a:pt x="76" y="81"/>
                      <a:pt x="75" y="83"/>
                      <a:pt x="74" y="84"/>
                    </a:cubicBezTo>
                    <a:cubicBezTo>
                      <a:pt x="71" y="89"/>
                      <a:pt x="75" y="99"/>
                      <a:pt x="84" y="99"/>
                    </a:cubicBezTo>
                    <a:cubicBezTo>
                      <a:pt x="91" y="99"/>
                      <a:pt x="96" y="95"/>
                      <a:pt x="102" y="89"/>
                    </a:cubicBezTo>
                    <a:cubicBezTo>
                      <a:pt x="93" y="86"/>
                      <a:pt x="85" y="83"/>
                      <a:pt x="76" y="80"/>
                    </a:cubicBezTo>
                    <a:close/>
                    <a:moveTo>
                      <a:pt x="68" y="3"/>
                    </a:moveTo>
                    <a:cubicBezTo>
                      <a:pt x="62" y="0"/>
                      <a:pt x="52" y="0"/>
                      <a:pt x="38" y="2"/>
                    </a:cubicBezTo>
                    <a:cubicBezTo>
                      <a:pt x="36" y="6"/>
                      <a:pt x="34" y="10"/>
                      <a:pt x="32" y="13"/>
                    </a:cubicBezTo>
                    <a:cubicBezTo>
                      <a:pt x="36" y="14"/>
                      <a:pt x="41" y="14"/>
                      <a:pt x="46" y="14"/>
                    </a:cubicBezTo>
                    <a:cubicBezTo>
                      <a:pt x="61" y="14"/>
                      <a:pt x="68" y="11"/>
                      <a:pt x="70" y="8"/>
                    </a:cubicBezTo>
                    <a:cubicBezTo>
                      <a:pt x="70" y="8"/>
                      <a:pt x="71" y="8"/>
                      <a:pt x="70" y="6"/>
                    </a:cubicBezTo>
                    <a:cubicBezTo>
                      <a:pt x="70" y="4"/>
                      <a:pt x="69" y="3"/>
                      <a:pt x="6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4095" y="2706"/>
                <a:ext cx="648" cy="236"/>
              </a:xfrm>
              <a:custGeom>
                <a:avLst/>
                <a:gdLst>
                  <a:gd name="T0" fmla="*/ 267 w 273"/>
                  <a:gd name="T1" fmla="*/ 76 h 98"/>
                  <a:gd name="T2" fmla="*/ 259 w 273"/>
                  <a:gd name="T3" fmla="*/ 75 h 98"/>
                  <a:gd name="T4" fmla="*/ 232 w 273"/>
                  <a:gd name="T5" fmla="*/ 87 h 98"/>
                  <a:gd name="T6" fmla="*/ 194 w 273"/>
                  <a:gd name="T7" fmla="*/ 49 h 98"/>
                  <a:gd name="T8" fmla="*/ 232 w 273"/>
                  <a:gd name="T9" fmla="*/ 11 h 98"/>
                  <a:gd name="T10" fmla="*/ 259 w 273"/>
                  <a:gd name="T11" fmla="*/ 23 h 98"/>
                  <a:gd name="T12" fmla="*/ 270 w 273"/>
                  <a:gd name="T13" fmla="*/ 21 h 98"/>
                  <a:gd name="T14" fmla="*/ 273 w 273"/>
                  <a:gd name="T15" fmla="*/ 21 h 98"/>
                  <a:gd name="T16" fmla="*/ 232 w 273"/>
                  <a:gd name="T17" fmla="*/ 0 h 98"/>
                  <a:gd name="T18" fmla="*/ 183 w 273"/>
                  <a:gd name="T19" fmla="*/ 43 h 98"/>
                  <a:gd name="T20" fmla="*/ 90 w 273"/>
                  <a:gd name="T21" fmla="*/ 43 h 98"/>
                  <a:gd name="T22" fmla="*/ 90 w 273"/>
                  <a:gd name="T23" fmla="*/ 12 h 98"/>
                  <a:gd name="T24" fmla="*/ 79 w 273"/>
                  <a:gd name="T25" fmla="*/ 12 h 98"/>
                  <a:gd name="T26" fmla="*/ 79 w 273"/>
                  <a:gd name="T27" fmla="*/ 34 h 98"/>
                  <a:gd name="T28" fmla="*/ 69 w 273"/>
                  <a:gd name="T29" fmla="*/ 34 h 98"/>
                  <a:gd name="T30" fmla="*/ 69 w 273"/>
                  <a:gd name="T31" fmla="*/ 24 h 98"/>
                  <a:gd name="T32" fmla="*/ 52 w 273"/>
                  <a:gd name="T33" fmla="*/ 24 h 98"/>
                  <a:gd name="T34" fmla="*/ 52 w 273"/>
                  <a:gd name="T35" fmla="*/ 43 h 98"/>
                  <a:gd name="T36" fmla="*/ 44 w 273"/>
                  <a:gd name="T37" fmla="*/ 43 h 98"/>
                  <a:gd name="T38" fmla="*/ 44 w 273"/>
                  <a:gd name="T39" fmla="*/ 13 h 98"/>
                  <a:gd name="T40" fmla="*/ 24 w 273"/>
                  <a:gd name="T41" fmla="*/ 13 h 98"/>
                  <a:gd name="T42" fmla="*/ 24 w 273"/>
                  <a:gd name="T43" fmla="*/ 43 h 98"/>
                  <a:gd name="T44" fmla="*/ 6 w 273"/>
                  <a:gd name="T45" fmla="*/ 43 h 98"/>
                  <a:gd name="T46" fmla="*/ 0 w 273"/>
                  <a:gd name="T47" fmla="*/ 49 h 98"/>
                  <a:gd name="T48" fmla="*/ 6 w 273"/>
                  <a:gd name="T49" fmla="*/ 55 h 98"/>
                  <a:gd name="T50" fmla="*/ 24 w 273"/>
                  <a:gd name="T51" fmla="*/ 55 h 98"/>
                  <a:gd name="T52" fmla="*/ 24 w 273"/>
                  <a:gd name="T53" fmla="*/ 81 h 98"/>
                  <a:gd name="T54" fmla="*/ 44 w 273"/>
                  <a:gd name="T55" fmla="*/ 81 h 98"/>
                  <a:gd name="T56" fmla="*/ 44 w 273"/>
                  <a:gd name="T57" fmla="*/ 71 h 98"/>
                  <a:gd name="T58" fmla="*/ 54 w 273"/>
                  <a:gd name="T59" fmla="*/ 71 h 98"/>
                  <a:gd name="T60" fmla="*/ 54 w 273"/>
                  <a:gd name="T61" fmla="*/ 77 h 98"/>
                  <a:gd name="T62" fmla="*/ 65 w 273"/>
                  <a:gd name="T63" fmla="*/ 77 h 98"/>
                  <a:gd name="T64" fmla="*/ 65 w 273"/>
                  <a:gd name="T65" fmla="*/ 61 h 98"/>
                  <a:gd name="T66" fmla="*/ 76 w 273"/>
                  <a:gd name="T67" fmla="*/ 61 h 98"/>
                  <a:gd name="T68" fmla="*/ 76 w 273"/>
                  <a:gd name="T69" fmla="*/ 83 h 98"/>
                  <a:gd name="T70" fmla="*/ 93 w 273"/>
                  <a:gd name="T71" fmla="*/ 83 h 98"/>
                  <a:gd name="T72" fmla="*/ 93 w 273"/>
                  <a:gd name="T73" fmla="*/ 55 h 98"/>
                  <a:gd name="T74" fmla="*/ 183 w 273"/>
                  <a:gd name="T75" fmla="*/ 55 h 98"/>
                  <a:gd name="T76" fmla="*/ 232 w 273"/>
                  <a:gd name="T77" fmla="*/ 98 h 98"/>
                  <a:gd name="T78" fmla="*/ 273 w 273"/>
                  <a:gd name="T79" fmla="*/ 76 h 98"/>
                  <a:gd name="T80" fmla="*/ 267 w 273"/>
                  <a:gd name="T81" fmla="*/ 7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3" h="98">
                    <a:moveTo>
                      <a:pt x="267" y="76"/>
                    </a:moveTo>
                    <a:cubicBezTo>
                      <a:pt x="264" y="76"/>
                      <a:pt x="262" y="76"/>
                      <a:pt x="259" y="75"/>
                    </a:cubicBezTo>
                    <a:cubicBezTo>
                      <a:pt x="252" y="82"/>
                      <a:pt x="242" y="87"/>
                      <a:pt x="232" y="87"/>
                    </a:cubicBezTo>
                    <a:cubicBezTo>
                      <a:pt x="211" y="87"/>
                      <a:pt x="194" y="70"/>
                      <a:pt x="194" y="49"/>
                    </a:cubicBezTo>
                    <a:cubicBezTo>
                      <a:pt x="194" y="28"/>
                      <a:pt x="211" y="11"/>
                      <a:pt x="232" y="11"/>
                    </a:cubicBezTo>
                    <a:cubicBezTo>
                      <a:pt x="242" y="11"/>
                      <a:pt x="252" y="15"/>
                      <a:pt x="259" y="23"/>
                    </a:cubicBezTo>
                    <a:cubicBezTo>
                      <a:pt x="263" y="22"/>
                      <a:pt x="267" y="21"/>
                      <a:pt x="270" y="21"/>
                    </a:cubicBezTo>
                    <a:cubicBezTo>
                      <a:pt x="270" y="21"/>
                      <a:pt x="271" y="21"/>
                      <a:pt x="273" y="21"/>
                    </a:cubicBezTo>
                    <a:cubicBezTo>
                      <a:pt x="264" y="8"/>
                      <a:pt x="249" y="0"/>
                      <a:pt x="232" y="0"/>
                    </a:cubicBezTo>
                    <a:cubicBezTo>
                      <a:pt x="206" y="0"/>
                      <a:pt x="186" y="19"/>
                      <a:pt x="183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44" y="43"/>
                      <a:pt x="44" y="43"/>
                      <a:pt x="44" y="4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3" y="43"/>
                      <a:pt x="0" y="46"/>
                      <a:pt x="0" y="49"/>
                    </a:cubicBezTo>
                    <a:cubicBezTo>
                      <a:pt x="0" y="52"/>
                      <a:pt x="3" y="55"/>
                      <a:pt x="6" y="55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83"/>
                      <a:pt x="76" y="83"/>
                      <a:pt x="76" y="83"/>
                    </a:cubicBezTo>
                    <a:cubicBezTo>
                      <a:pt x="93" y="83"/>
                      <a:pt x="93" y="83"/>
                      <a:pt x="93" y="83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183" y="55"/>
                      <a:pt x="183" y="55"/>
                      <a:pt x="183" y="55"/>
                    </a:cubicBezTo>
                    <a:cubicBezTo>
                      <a:pt x="186" y="79"/>
                      <a:pt x="206" y="98"/>
                      <a:pt x="232" y="98"/>
                    </a:cubicBezTo>
                    <a:cubicBezTo>
                      <a:pt x="249" y="98"/>
                      <a:pt x="264" y="89"/>
                      <a:pt x="273" y="76"/>
                    </a:cubicBezTo>
                    <a:lnTo>
                      <a:pt x="26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24"/>
              <p:cNvSpPr>
                <a:spLocks noEditPoints="1"/>
              </p:cNvSpPr>
              <p:nvPr/>
            </p:nvSpPr>
            <p:spPr bwMode="auto">
              <a:xfrm>
                <a:off x="4594" y="2571"/>
                <a:ext cx="656" cy="380"/>
              </a:xfrm>
              <a:custGeom>
                <a:avLst/>
                <a:gdLst>
                  <a:gd name="T0" fmla="*/ 22 w 276"/>
                  <a:gd name="T1" fmla="*/ 75 h 158"/>
                  <a:gd name="T2" fmla="*/ 0 w 276"/>
                  <a:gd name="T3" fmla="*/ 84 h 158"/>
                  <a:gd name="T4" fmla="*/ 4 w 276"/>
                  <a:gd name="T5" fmla="*/ 95 h 158"/>
                  <a:gd name="T6" fmla="*/ 40 w 276"/>
                  <a:gd name="T7" fmla="*/ 81 h 158"/>
                  <a:gd name="T8" fmla="*/ 22 w 276"/>
                  <a:gd name="T9" fmla="*/ 75 h 158"/>
                  <a:gd name="T10" fmla="*/ 252 w 276"/>
                  <a:gd name="T11" fmla="*/ 68 h 158"/>
                  <a:gd name="T12" fmla="*/ 151 w 276"/>
                  <a:gd name="T13" fmla="*/ 0 h 158"/>
                  <a:gd name="T14" fmla="*/ 51 w 276"/>
                  <a:gd name="T15" fmla="*/ 41 h 158"/>
                  <a:gd name="T16" fmla="*/ 36 w 276"/>
                  <a:gd name="T17" fmla="*/ 50 h 158"/>
                  <a:gd name="T18" fmla="*/ 67 w 276"/>
                  <a:gd name="T19" fmla="*/ 70 h 158"/>
                  <a:gd name="T20" fmla="*/ 140 w 276"/>
                  <a:gd name="T21" fmla="*/ 70 h 158"/>
                  <a:gd name="T22" fmla="*/ 108 w 276"/>
                  <a:gd name="T23" fmla="*/ 88 h 158"/>
                  <a:gd name="T24" fmla="*/ 60 w 276"/>
                  <a:gd name="T25" fmla="*/ 85 h 158"/>
                  <a:gd name="T26" fmla="*/ 25 w 276"/>
                  <a:gd name="T27" fmla="*/ 107 h 158"/>
                  <a:gd name="T28" fmla="*/ 57 w 276"/>
                  <a:gd name="T29" fmla="*/ 124 h 158"/>
                  <a:gd name="T30" fmla="*/ 93 w 276"/>
                  <a:gd name="T31" fmla="*/ 123 h 158"/>
                  <a:gd name="T32" fmla="*/ 212 w 276"/>
                  <a:gd name="T33" fmla="*/ 158 h 158"/>
                  <a:gd name="T34" fmla="*/ 276 w 276"/>
                  <a:gd name="T35" fmla="*/ 133 h 158"/>
                  <a:gd name="T36" fmla="*/ 276 w 276"/>
                  <a:gd name="T37" fmla="*/ 61 h 158"/>
                  <a:gd name="T38" fmla="*/ 252 w 276"/>
                  <a:gd name="T39" fmla="*/ 6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76" h="158">
                    <a:moveTo>
                      <a:pt x="22" y="75"/>
                    </a:moveTo>
                    <a:cubicBezTo>
                      <a:pt x="13" y="75"/>
                      <a:pt x="6" y="78"/>
                      <a:pt x="0" y="84"/>
                    </a:cubicBezTo>
                    <a:cubicBezTo>
                      <a:pt x="0" y="88"/>
                      <a:pt x="1" y="91"/>
                      <a:pt x="4" y="95"/>
                    </a:cubicBezTo>
                    <a:cubicBezTo>
                      <a:pt x="12" y="102"/>
                      <a:pt x="29" y="89"/>
                      <a:pt x="40" y="81"/>
                    </a:cubicBezTo>
                    <a:cubicBezTo>
                      <a:pt x="35" y="77"/>
                      <a:pt x="28" y="75"/>
                      <a:pt x="22" y="75"/>
                    </a:cubicBezTo>
                    <a:close/>
                    <a:moveTo>
                      <a:pt x="252" y="68"/>
                    </a:moveTo>
                    <a:cubicBezTo>
                      <a:pt x="231" y="67"/>
                      <a:pt x="177" y="0"/>
                      <a:pt x="151" y="0"/>
                    </a:cubicBezTo>
                    <a:cubicBezTo>
                      <a:pt x="126" y="0"/>
                      <a:pt x="70" y="29"/>
                      <a:pt x="51" y="41"/>
                    </a:cubicBezTo>
                    <a:cubicBezTo>
                      <a:pt x="47" y="43"/>
                      <a:pt x="42" y="46"/>
                      <a:pt x="36" y="50"/>
                    </a:cubicBezTo>
                    <a:cubicBezTo>
                      <a:pt x="48" y="53"/>
                      <a:pt x="59" y="60"/>
                      <a:pt x="67" y="70"/>
                    </a:cubicBezTo>
                    <a:cubicBezTo>
                      <a:pt x="97" y="59"/>
                      <a:pt x="135" y="51"/>
                      <a:pt x="140" y="70"/>
                    </a:cubicBezTo>
                    <a:cubicBezTo>
                      <a:pt x="143" y="82"/>
                      <a:pt x="130" y="88"/>
                      <a:pt x="108" y="88"/>
                    </a:cubicBezTo>
                    <a:cubicBezTo>
                      <a:pt x="87" y="88"/>
                      <a:pt x="70" y="85"/>
                      <a:pt x="60" y="85"/>
                    </a:cubicBezTo>
                    <a:cubicBezTo>
                      <a:pt x="49" y="85"/>
                      <a:pt x="25" y="93"/>
                      <a:pt x="25" y="107"/>
                    </a:cubicBezTo>
                    <a:cubicBezTo>
                      <a:pt x="25" y="121"/>
                      <a:pt x="49" y="124"/>
                      <a:pt x="57" y="124"/>
                    </a:cubicBezTo>
                    <a:cubicBezTo>
                      <a:pt x="65" y="124"/>
                      <a:pt x="78" y="123"/>
                      <a:pt x="93" y="123"/>
                    </a:cubicBezTo>
                    <a:cubicBezTo>
                      <a:pt x="114" y="123"/>
                      <a:pt x="175" y="158"/>
                      <a:pt x="212" y="158"/>
                    </a:cubicBezTo>
                    <a:cubicBezTo>
                      <a:pt x="249" y="158"/>
                      <a:pt x="268" y="140"/>
                      <a:pt x="276" y="133"/>
                    </a:cubicBezTo>
                    <a:cubicBezTo>
                      <a:pt x="276" y="122"/>
                      <a:pt x="276" y="61"/>
                      <a:pt x="276" y="61"/>
                    </a:cubicBezTo>
                    <a:cubicBezTo>
                      <a:pt x="261" y="68"/>
                      <a:pt x="259" y="69"/>
                      <a:pt x="252" y="68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1" name="Group 27"/>
            <p:cNvGrpSpPr>
              <a:grpSpLocks noChangeAspect="1"/>
            </p:cNvGrpSpPr>
            <p:nvPr/>
          </p:nvGrpSpPr>
          <p:grpSpPr bwMode="auto">
            <a:xfrm>
              <a:off x="8868096" y="3812611"/>
              <a:ext cx="381960" cy="388640"/>
              <a:chOff x="4766" y="1799"/>
              <a:chExt cx="629" cy="640"/>
            </a:xfrm>
            <a:solidFill>
              <a:srgbClr val="663C77"/>
            </a:solidFill>
          </p:grpSpPr>
          <p:sp>
            <p:nvSpPr>
              <p:cNvPr id="76" name="Freeform 28"/>
              <p:cNvSpPr>
                <a:spLocks noEditPoints="1"/>
              </p:cNvSpPr>
              <p:nvPr/>
            </p:nvSpPr>
            <p:spPr bwMode="auto">
              <a:xfrm>
                <a:off x="5017" y="2057"/>
                <a:ext cx="191" cy="191"/>
              </a:xfrm>
              <a:custGeom>
                <a:avLst/>
                <a:gdLst>
                  <a:gd name="T0" fmla="*/ 40 w 80"/>
                  <a:gd name="T1" fmla="*/ 61 h 80"/>
                  <a:gd name="T2" fmla="*/ 20 w 80"/>
                  <a:gd name="T3" fmla="*/ 40 h 80"/>
                  <a:gd name="T4" fmla="*/ 40 w 80"/>
                  <a:gd name="T5" fmla="*/ 20 h 80"/>
                  <a:gd name="T6" fmla="*/ 61 w 80"/>
                  <a:gd name="T7" fmla="*/ 40 h 80"/>
                  <a:gd name="T8" fmla="*/ 40 w 80"/>
                  <a:gd name="T9" fmla="*/ 61 h 80"/>
                  <a:gd name="T10" fmla="*/ 40 w 80"/>
                  <a:gd name="T11" fmla="*/ 61 h 80"/>
                  <a:gd name="T12" fmla="*/ 34 w 80"/>
                  <a:gd name="T13" fmla="*/ 0 h 80"/>
                  <a:gd name="T14" fmla="*/ 34 w 80"/>
                  <a:gd name="T15" fmla="*/ 8 h 80"/>
                  <a:gd name="T16" fmla="*/ 22 w 80"/>
                  <a:gd name="T17" fmla="*/ 13 h 80"/>
                  <a:gd name="T18" fmla="*/ 17 w 80"/>
                  <a:gd name="T19" fmla="*/ 8 h 80"/>
                  <a:gd name="T20" fmla="*/ 8 w 80"/>
                  <a:gd name="T21" fmla="*/ 16 h 80"/>
                  <a:gd name="T22" fmla="*/ 13 w 80"/>
                  <a:gd name="T23" fmla="*/ 22 h 80"/>
                  <a:gd name="T24" fmla="*/ 8 w 80"/>
                  <a:gd name="T25" fmla="*/ 34 h 80"/>
                  <a:gd name="T26" fmla="*/ 0 w 80"/>
                  <a:gd name="T27" fmla="*/ 34 h 80"/>
                  <a:gd name="T28" fmla="*/ 0 w 80"/>
                  <a:gd name="T29" fmla="*/ 47 h 80"/>
                  <a:gd name="T30" fmla="*/ 8 w 80"/>
                  <a:gd name="T31" fmla="*/ 47 h 80"/>
                  <a:gd name="T32" fmla="*/ 13 w 80"/>
                  <a:gd name="T33" fmla="*/ 59 h 80"/>
                  <a:gd name="T34" fmla="*/ 8 w 80"/>
                  <a:gd name="T35" fmla="*/ 64 h 80"/>
                  <a:gd name="T36" fmla="*/ 17 w 80"/>
                  <a:gd name="T37" fmla="*/ 73 h 80"/>
                  <a:gd name="T38" fmla="*/ 22 w 80"/>
                  <a:gd name="T39" fmla="*/ 68 h 80"/>
                  <a:gd name="T40" fmla="*/ 34 w 80"/>
                  <a:gd name="T41" fmla="*/ 73 h 80"/>
                  <a:gd name="T42" fmla="*/ 34 w 80"/>
                  <a:gd name="T43" fmla="*/ 80 h 80"/>
                  <a:gd name="T44" fmla="*/ 47 w 80"/>
                  <a:gd name="T45" fmla="*/ 80 h 80"/>
                  <a:gd name="T46" fmla="*/ 47 w 80"/>
                  <a:gd name="T47" fmla="*/ 73 h 80"/>
                  <a:gd name="T48" fmla="*/ 59 w 80"/>
                  <a:gd name="T49" fmla="*/ 68 h 80"/>
                  <a:gd name="T50" fmla="*/ 64 w 80"/>
                  <a:gd name="T51" fmla="*/ 73 h 80"/>
                  <a:gd name="T52" fmla="*/ 73 w 80"/>
                  <a:gd name="T53" fmla="*/ 64 h 80"/>
                  <a:gd name="T54" fmla="*/ 68 w 80"/>
                  <a:gd name="T55" fmla="*/ 59 h 80"/>
                  <a:gd name="T56" fmla="*/ 73 w 80"/>
                  <a:gd name="T57" fmla="*/ 47 h 80"/>
                  <a:gd name="T58" fmla="*/ 80 w 80"/>
                  <a:gd name="T59" fmla="*/ 47 h 80"/>
                  <a:gd name="T60" fmla="*/ 80 w 80"/>
                  <a:gd name="T61" fmla="*/ 34 h 80"/>
                  <a:gd name="T62" fmla="*/ 73 w 80"/>
                  <a:gd name="T63" fmla="*/ 34 h 80"/>
                  <a:gd name="T64" fmla="*/ 68 w 80"/>
                  <a:gd name="T65" fmla="*/ 22 h 80"/>
                  <a:gd name="T66" fmla="*/ 73 w 80"/>
                  <a:gd name="T67" fmla="*/ 16 h 80"/>
                  <a:gd name="T68" fmla="*/ 64 w 80"/>
                  <a:gd name="T69" fmla="*/ 8 h 80"/>
                  <a:gd name="T70" fmla="*/ 59 w 80"/>
                  <a:gd name="T71" fmla="*/ 13 h 80"/>
                  <a:gd name="T72" fmla="*/ 47 w 80"/>
                  <a:gd name="T73" fmla="*/ 8 h 80"/>
                  <a:gd name="T74" fmla="*/ 47 w 80"/>
                  <a:gd name="T75" fmla="*/ 0 h 80"/>
                  <a:gd name="T76" fmla="*/ 34 w 80"/>
                  <a:gd name="T7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80">
                    <a:moveTo>
                      <a:pt x="40" y="61"/>
                    </a:moveTo>
                    <a:cubicBezTo>
                      <a:pt x="29" y="61"/>
                      <a:pt x="20" y="52"/>
                      <a:pt x="20" y="40"/>
                    </a:cubicBezTo>
                    <a:cubicBezTo>
                      <a:pt x="20" y="29"/>
                      <a:pt x="29" y="20"/>
                      <a:pt x="40" y="20"/>
                    </a:cubicBezTo>
                    <a:cubicBezTo>
                      <a:pt x="52" y="20"/>
                      <a:pt x="61" y="29"/>
                      <a:pt x="61" y="40"/>
                    </a:cubicBezTo>
                    <a:cubicBezTo>
                      <a:pt x="61" y="52"/>
                      <a:pt x="52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moveTo>
                      <a:pt x="34" y="0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0" y="9"/>
                      <a:pt x="25" y="10"/>
                      <a:pt x="22" y="1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0" y="25"/>
                      <a:pt x="9" y="30"/>
                      <a:pt x="8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51"/>
                      <a:pt x="10" y="55"/>
                      <a:pt x="13" y="59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5" y="70"/>
                      <a:pt x="30" y="72"/>
                      <a:pt x="34" y="73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1" y="72"/>
                      <a:pt x="55" y="70"/>
                      <a:pt x="59" y="68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70" y="55"/>
                      <a:pt x="72" y="51"/>
                      <a:pt x="73" y="47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30"/>
                      <a:pt x="70" y="25"/>
                      <a:pt x="68" y="22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5" y="10"/>
                      <a:pt x="51" y="9"/>
                      <a:pt x="47" y="8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29"/>
              <p:cNvSpPr>
                <a:spLocks noEditPoints="1"/>
              </p:cNvSpPr>
              <p:nvPr/>
            </p:nvSpPr>
            <p:spPr bwMode="auto">
              <a:xfrm>
                <a:off x="5203" y="1799"/>
                <a:ext cx="192" cy="174"/>
              </a:xfrm>
              <a:custGeom>
                <a:avLst/>
                <a:gdLst>
                  <a:gd name="T0" fmla="*/ 40 w 80"/>
                  <a:gd name="T1" fmla="*/ 53 h 73"/>
                  <a:gd name="T2" fmla="*/ 27 w 80"/>
                  <a:gd name="T3" fmla="*/ 40 h 73"/>
                  <a:gd name="T4" fmla="*/ 40 w 80"/>
                  <a:gd name="T5" fmla="*/ 27 h 73"/>
                  <a:gd name="T6" fmla="*/ 53 w 80"/>
                  <a:gd name="T7" fmla="*/ 40 h 73"/>
                  <a:gd name="T8" fmla="*/ 40 w 80"/>
                  <a:gd name="T9" fmla="*/ 53 h 73"/>
                  <a:gd name="T10" fmla="*/ 34 w 80"/>
                  <a:gd name="T11" fmla="*/ 0 h 73"/>
                  <a:gd name="T12" fmla="*/ 34 w 80"/>
                  <a:gd name="T13" fmla="*/ 7 h 73"/>
                  <a:gd name="T14" fmla="*/ 21 w 80"/>
                  <a:gd name="T15" fmla="*/ 12 h 73"/>
                  <a:gd name="T16" fmla="*/ 16 w 80"/>
                  <a:gd name="T17" fmla="*/ 7 h 73"/>
                  <a:gd name="T18" fmla="*/ 7 w 80"/>
                  <a:gd name="T19" fmla="*/ 16 h 73"/>
                  <a:gd name="T20" fmla="*/ 13 w 80"/>
                  <a:gd name="T21" fmla="*/ 21 h 73"/>
                  <a:gd name="T22" fmla="*/ 7 w 80"/>
                  <a:gd name="T23" fmla="*/ 34 h 73"/>
                  <a:gd name="T24" fmla="*/ 0 w 80"/>
                  <a:gd name="T25" fmla="*/ 34 h 73"/>
                  <a:gd name="T26" fmla="*/ 0 w 80"/>
                  <a:gd name="T27" fmla="*/ 39 h 73"/>
                  <a:gd name="T28" fmla="*/ 22 w 80"/>
                  <a:gd name="T29" fmla="*/ 48 h 73"/>
                  <a:gd name="T30" fmla="*/ 18 w 80"/>
                  <a:gd name="T31" fmla="*/ 57 h 73"/>
                  <a:gd name="T32" fmla="*/ 27 w 80"/>
                  <a:gd name="T33" fmla="*/ 63 h 73"/>
                  <a:gd name="T34" fmla="*/ 34 w 80"/>
                  <a:gd name="T35" fmla="*/ 56 h 73"/>
                  <a:gd name="T36" fmla="*/ 49 w 80"/>
                  <a:gd name="T37" fmla="*/ 72 h 73"/>
                  <a:gd name="T38" fmla="*/ 59 w 80"/>
                  <a:gd name="T39" fmla="*/ 67 h 73"/>
                  <a:gd name="T40" fmla="*/ 64 w 80"/>
                  <a:gd name="T41" fmla="*/ 73 h 73"/>
                  <a:gd name="T42" fmla="*/ 73 w 80"/>
                  <a:gd name="T43" fmla="*/ 64 h 73"/>
                  <a:gd name="T44" fmla="*/ 67 w 80"/>
                  <a:gd name="T45" fmla="*/ 59 h 73"/>
                  <a:gd name="T46" fmla="*/ 73 w 80"/>
                  <a:gd name="T47" fmla="*/ 46 h 73"/>
                  <a:gd name="T48" fmla="*/ 80 w 80"/>
                  <a:gd name="T49" fmla="*/ 46 h 73"/>
                  <a:gd name="T50" fmla="*/ 80 w 80"/>
                  <a:gd name="T51" fmla="*/ 34 h 73"/>
                  <a:gd name="T52" fmla="*/ 73 w 80"/>
                  <a:gd name="T53" fmla="*/ 34 h 73"/>
                  <a:gd name="T54" fmla="*/ 67 w 80"/>
                  <a:gd name="T55" fmla="*/ 21 h 73"/>
                  <a:gd name="T56" fmla="*/ 73 w 80"/>
                  <a:gd name="T57" fmla="*/ 16 h 73"/>
                  <a:gd name="T58" fmla="*/ 64 w 80"/>
                  <a:gd name="T59" fmla="*/ 7 h 73"/>
                  <a:gd name="T60" fmla="*/ 59 w 80"/>
                  <a:gd name="T61" fmla="*/ 12 h 73"/>
                  <a:gd name="T62" fmla="*/ 46 w 80"/>
                  <a:gd name="T63" fmla="*/ 7 h 73"/>
                  <a:gd name="T64" fmla="*/ 46 w 80"/>
                  <a:gd name="T65" fmla="*/ 0 h 73"/>
                  <a:gd name="T66" fmla="*/ 34 w 80"/>
                  <a:gd name="T6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0" h="73">
                    <a:moveTo>
                      <a:pt x="40" y="53"/>
                    </a:moveTo>
                    <a:cubicBezTo>
                      <a:pt x="33" y="53"/>
                      <a:pt x="27" y="47"/>
                      <a:pt x="27" y="40"/>
                    </a:cubicBezTo>
                    <a:cubicBezTo>
                      <a:pt x="27" y="33"/>
                      <a:pt x="33" y="27"/>
                      <a:pt x="40" y="27"/>
                    </a:cubicBezTo>
                    <a:cubicBezTo>
                      <a:pt x="47" y="27"/>
                      <a:pt x="53" y="33"/>
                      <a:pt x="53" y="40"/>
                    </a:cubicBezTo>
                    <a:cubicBezTo>
                      <a:pt x="53" y="47"/>
                      <a:pt x="47" y="53"/>
                      <a:pt x="40" y="53"/>
                    </a:cubicBezTo>
                    <a:moveTo>
                      <a:pt x="34" y="0"/>
                    </a:moveTo>
                    <a:cubicBezTo>
                      <a:pt x="34" y="7"/>
                      <a:pt x="34" y="7"/>
                      <a:pt x="34" y="7"/>
                    </a:cubicBezTo>
                    <a:cubicBezTo>
                      <a:pt x="29" y="8"/>
                      <a:pt x="25" y="10"/>
                      <a:pt x="21" y="12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0" y="25"/>
                      <a:pt x="8" y="29"/>
                      <a:pt x="7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19" y="56"/>
                      <a:pt x="18" y="57"/>
                    </a:cubicBezTo>
                    <a:cubicBezTo>
                      <a:pt x="21" y="59"/>
                      <a:pt x="24" y="61"/>
                      <a:pt x="27" y="63"/>
                    </a:cubicBezTo>
                    <a:cubicBezTo>
                      <a:pt x="28" y="62"/>
                      <a:pt x="34" y="56"/>
                      <a:pt x="34" y="5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3" y="71"/>
                      <a:pt x="56" y="69"/>
                      <a:pt x="59" y="67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70" y="55"/>
                      <a:pt x="72" y="51"/>
                      <a:pt x="73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2" y="29"/>
                      <a:pt x="70" y="25"/>
                      <a:pt x="67" y="21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5" y="10"/>
                      <a:pt x="51" y="8"/>
                      <a:pt x="46" y="7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30"/>
              <p:cNvSpPr>
                <a:spLocks/>
              </p:cNvSpPr>
              <p:nvPr/>
            </p:nvSpPr>
            <p:spPr bwMode="auto">
              <a:xfrm>
                <a:off x="4766" y="2248"/>
                <a:ext cx="191" cy="191"/>
              </a:xfrm>
              <a:custGeom>
                <a:avLst/>
                <a:gdLst>
                  <a:gd name="T0" fmla="*/ 17 w 80"/>
                  <a:gd name="T1" fmla="*/ 0 h 80"/>
                  <a:gd name="T2" fmla="*/ 8 w 80"/>
                  <a:gd name="T3" fmla="*/ 10 h 80"/>
                  <a:gd name="T4" fmla="*/ 13 w 80"/>
                  <a:gd name="T5" fmla="*/ 16 h 80"/>
                  <a:gd name="T6" fmla="*/ 8 w 80"/>
                  <a:gd name="T7" fmla="*/ 29 h 80"/>
                  <a:gd name="T8" fmla="*/ 0 w 80"/>
                  <a:gd name="T9" fmla="*/ 29 h 80"/>
                  <a:gd name="T10" fmla="*/ 0 w 80"/>
                  <a:gd name="T11" fmla="*/ 43 h 80"/>
                  <a:gd name="T12" fmla="*/ 8 w 80"/>
                  <a:gd name="T13" fmla="*/ 43 h 80"/>
                  <a:gd name="T14" fmla="*/ 13 w 80"/>
                  <a:gd name="T15" fmla="*/ 57 h 80"/>
                  <a:gd name="T16" fmla="*/ 8 w 80"/>
                  <a:gd name="T17" fmla="*/ 63 h 80"/>
                  <a:gd name="T18" fmla="*/ 17 w 80"/>
                  <a:gd name="T19" fmla="*/ 72 h 80"/>
                  <a:gd name="T20" fmla="*/ 23 w 80"/>
                  <a:gd name="T21" fmla="*/ 67 h 80"/>
                  <a:gd name="T22" fmla="*/ 37 w 80"/>
                  <a:gd name="T23" fmla="*/ 72 h 80"/>
                  <a:gd name="T24" fmla="*/ 37 w 80"/>
                  <a:gd name="T25" fmla="*/ 80 h 80"/>
                  <a:gd name="T26" fmla="*/ 51 w 80"/>
                  <a:gd name="T27" fmla="*/ 80 h 80"/>
                  <a:gd name="T28" fmla="*/ 51 w 80"/>
                  <a:gd name="T29" fmla="*/ 72 h 80"/>
                  <a:gd name="T30" fmla="*/ 64 w 80"/>
                  <a:gd name="T31" fmla="*/ 67 h 80"/>
                  <a:gd name="T32" fmla="*/ 70 w 80"/>
                  <a:gd name="T33" fmla="*/ 72 h 80"/>
                  <a:gd name="T34" fmla="*/ 80 w 80"/>
                  <a:gd name="T35" fmla="*/ 63 h 80"/>
                  <a:gd name="T36" fmla="*/ 74 w 80"/>
                  <a:gd name="T37" fmla="*/ 57 h 80"/>
                  <a:gd name="T38" fmla="*/ 78 w 80"/>
                  <a:gd name="T39" fmla="*/ 49 h 80"/>
                  <a:gd name="T40" fmla="*/ 74 w 80"/>
                  <a:gd name="T41" fmla="*/ 53 h 80"/>
                  <a:gd name="T42" fmla="*/ 53 w 80"/>
                  <a:gd name="T43" fmla="*/ 32 h 80"/>
                  <a:gd name="T44" fmla="*/ 60 w 80"/>
                  <a:gd name="T45" fmla="*/ 24 h 80"/>
                  <a:gd name="T46" fmla="*/ 53 w 80"/>
                  <a:gd name="T47" fmla="*/ 13 h 80"/>
                  <a:gd name="T48" fmla="*/ 43 w 80"/>
                  <a:gd name="T49" fmla="*/ 17 h 80"/>
                  <a:gd name="T50" fmla="*/ 37 w 80"/>
                  <a:gd name="T51" fmla="*/ 0 h 80"/>
                  <a:gd name="T52" fmla="*/ 37 w 80"/>
                  <a:gd name="T53" fmla="*/ 0 h 80"/>
                  <a:gd name="T54" fmla="*/ 23 w 80"/>
                  <a:gd name="T55" fmla="*/ 6 h 80"/>
                  <a:gd name="T56" fmla="*/ 17 w 80"/>
                  <a:gd name="T5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" h="80">
                    <a:moveTo>
                      <a:pt x="17" y="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20"/>
                      <a:pt x="9" y="24"/>
                      <a:pt x="8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8"/>
                      <a:pt x="11" y="53"/>
                      <a:pt x="13" y="5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7" y="69"/>
                      <a:pt x="32" y="71"/>
                      <a:pt x="37" y="72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6" y="71"/>
                      <a:pt x="60" y="69"/>
                      <a:pt x="64" y="67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6" y="54"/>
                      <a:pt x="77" y="52"/>
                      <a:pt x="78" y="49"/>
                    </a:cubicBezTo>
                    <a:cubicBezTo>
                      <a:pt x="76" y="51"/>
                      <a:pt x="74" y="53"/>
                      <a:pt x="74" y="5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9" y="26"/>
                      <a:pt x="60" y="24"/>
                    </a:cubicBezTo>
                    <a:cubicBezTo>
                      <a:pt x="57" y="21"/>
                      <a:pt x="55" y="17"/>
                      <a:pt x="53" y="13"/>
                    </a:cubicBezTo>
                    <a:cubicBezTo>
                      <a:pt x="51" y="14"/>
                      <a:pt x="43" y="17"/>
                      <a:pt x="43" y="17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2" y="1"/>
                      <a:pt x="27" y="3"/>
                      <a:pt x="23" y="6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31"/>
              <p:cNvSpPr>
                <a:spLocks noEditPoints="1"/>
              </p:cNvSpPr>
              <p:nvPr/>
            </p:nvSpPr>
            <p:spPr bwMode="auto">
              <a:xfrm>
                <a:off x="4852" y="1892"/>
                <a:ext cx="523" cy="523"/>
              </a:xfrm>
              <a:custGeom>
                <a:avLst/>
                <a:gdLst>
                  <a:gd name="T0" fmla="*/ 49 w 219"/>
                  <a:gd name="T1" fmla="*/ 159 h 219"/>
                  <a:gd name="T2" fmla="*/ 74 w 219"/>
                  <a:gd name="T3" fmla="*/ 159 h 219"/>
                  <a:gd name="T4" fmla="*/ 156 w 219"/>
                  <a:gd name="T5" fmla="*/ 172 h 219"/>
                  <a:gd name="T6" fmla="*/ 156 w 219"/>
                  <a:gd name="T7" fmla="*/ 147 h 219"/>
                  <a:gd name="T8" fmla="*/ 156 w 219"/>
                  <a:gd name="T9" fmla="*/ 172 h 219"/>
                  <a:gd name="T10" fmla="*/ 92 w 219"/>
                  <a:gd name="T11" fmla="*/ 74 h 219"/>
                  <a:gd name="T12" fmla="*/ 97 w 219"/>
                  <a:gd name="T13" fmla="*/ 63 h 219"/>
                  <a:gd name="T14" fmla="*/ 122 w 219"/>
                  <a:gd name="T15" fmla="*/ 72 h 219"/>
                  <a:gd name="T16" fmla="*/ 133 w 219"/>
                  <a:gd name="T17" fmla="*/ 68 h 219"/>
                  <a:gd name="T18" fmla="*/ 145 w 219"/>
                  <a:gd name="T19" fmla="*/ 92 h 219"/>
                  <a:gd name="T20" fmla="*/ 150 w 219"/>
                  <a:gd name="T21" fmla="*/ 97 h 219"/>
                  <a:gd name="T22" fmla="*/ 156 w 219"/>
                  <a:gd name="T23" fmla="*/ 122 h 219"/>
                  <a:gd name="T24" fmla="*/ 145 w 219"/>
                  <a:gd name="T25" fmla="*/ 127 h 219"/>
                  <a:gd name="T26" fmla="*/ 133 w 219"/>
                  <a:gd name="T27" fmla="*/ 151 h 219"/>
                  <a:gd name="T28" fmla="*/ 122 w 219"/>
                  <a:gd name="T29" fmla="*/ 147 h 219"/>
                  <a:gd name="T30" fmla="*/ 97 w 219"/>
                  <a:gd name="T31" fmla="*/ 156 h 219"/>
                  <a:gd name="T32" fmla="*/ 92 w 219"/>
                  <a:gd name="T33" fmla="*/ 145 h 219"/>
                  <a:gd name="T34" fmla="*/ 68 w 219"/>
                  <a:gd name="T35" fmla="*/ 133 h 219"/>
                  <a:gd name="T36" fmla="*/ 72 w 219"/>
                  <a:gd name="T37" fmla="*/ 122 h 219"/>
                  <a:gd name="T38" fmla="*/ 63 w 219"/>
                  <a:gd name="T39" fmla="*/ 97 h 219"/>
                  <a:gd name="T40" fmla="*/ 72 w 219"/>
                  <a:gd name="T41" fmla="*/ 97 h 219"/>
                  <a:gd name="T42" fmla="*/ 68 w 219"/>
                  <a:gd name="T43" fmla="*/ 85 h 219"/>
                  <a:gd name="T44" fmla="*/ 92 w 219"/>
                  <a:gd name="T45" fmla="*/ 74 h 219"/>
                  <a:gd name="T46" fmla="*/ 143 w 219"/>
                  <a:gd name="T47" fmla="*/ 59 h 219"/>
                  <a:gd name="T48" fmla="*/ 168 w 219"/>
                  <a:gd name="T49" fmla="*/ 59 h 219"/>
                  <a:gd name="T50" fmla="*/ 61 w 219"/>
                  <a:gd name="T51" fmla="*/ 71 h 219"/>
                  <a:gd name="T52" fmla="*/ 61 w 219"/>
                  <a:gd name="T53" fmla="*/ 46 h 219"/>
                  <a:gd name="T54" fmla="*/ 61 w 219"/>
                  <a:gd name="T55" fmla="*/ 71 h 219"/>
                  <a:gd name="T56" fmla="*/ 101 w 219"/>
                  <a:gd name="T57" fmla="*/ 0 h 219"/>
                  <a:gd name="T58" fmla="*/ 81 w 219"/>
                  <a:gd name="T59" fmla="*/ 13 h 219"/>
                  <a:gd name="T60" fmla="*/ 61 w 219"/>
                  <a:gd name="T61" fmla="*/ 11 h 219"/>
                  <a:gd name="T62" fmla="*/ 45 w 219"/>
                  <a:gd name="T63" fmla="*/ 32 h 219"/>
                  <a:gd name="T64" fmla="*/ 26 w 219"/>
                  <a:gd name="T65" fmla="*/ 38 h 219"/>
                  <a:gd name="T66" fmla="*/ 21 w 219"/>
                  <a:gd name="T67" fmla="*/ 62 h 219"/>
                  <a:gd name="T68" fmla="*/ 5 w 219"/>
                  <a:gd name="T69" fmla="*/ 74 h 219"/>
                  <a:gd name="T70" fmla="*/ 9 w 219"/>
                  <a:gd name="T71" fmla="*/ 101 h 219"/>
                  <a:gd name="T72" fmla="*/ 0 w 219"/>
                  <a:gd name="T73" fmla="*/ 118 h 219"/>
                  <a:gd name="T74" fmla="*/ 13 w 219"/>
                  <a:gd name="T75" fmla="*/ 138 h 219"/>
                  <a:gd name="T76" fmla="*/ 11 w 219"/>
                  <a:gd name="T77" fmla="*/ 158 h 219"/>
                  <a:gd name="T78" fmla="*/ 32 w 219"/>
                  <a:gd name="T79" fmla="*/ 174 h 219"/>
                  <a:gd name="T80" fmla="*/ 38 w 219"/>
                  <a:gd name="T81" fmla="*/ 193 h 219"/>
                  <a:gd name="T82" fmla="*/ 62 w 219"/>
                  <a:gd name="T83" fmla="*/ 198 h 219"/>
                  <a:gd name="T84" fmla="*/ 74 w 219"/>
                  <a:gd name="T85" fmla="*/ 213 h 219"/>
                  <a:gd name="T86" fmla="*/ 101 w 219"/>
                  <a:gd name="T87" fmla="*/ 210 h 219"/>
                  <a:gd name="T88" fmla="*/ 118 w 219"/>
                  <a:gd name="T89" fmla="*/ 219 h 219"/>
                  <a:gd name="T90" fmla="*/ 138 w 219"/>
                  <a:gd name="T91" fmla="*/ 206 h 219"/>
                  <a:gd name="T92" fmla="*/ 158 w 219"/>
                  <a:gd name="T93" fmla="*/ 208 h 219"/>
                  <a:gd name="T94" fmla="*/ 174 w 219"/>
                  <a:gd name="T95" fmla="*/ 186 h 219"/>
                  <a:gd name="T96" fmla="*/ 193 w 219"/>
                  <a:gd name="T97" fmla="*/ 181 h 219"/>
                  <a:gd name="T98" fmla="*/ 198 w 219"/>
                  <a:gd name="T99" fmla="*/ 157 h 219"/>
                  <a:gd name="T100" fmla="*/ 213 w 219"/>
                  <a:gd name="T101" fmla="*/ 145 h 219"/>
                  <a:gd name="T102" fmla="*/ 210 w 219"/>
                  <a:gd name="T103" fmla="*/ 118 h 219"/>
                  <a:gd name="T104" fmla="*/ 219 w 219"/>
                  <a:gd name="T105" fmla="*/ 101 h 219"/>
                  <a:gd name="T106" fmla="*/ 206 w 219"/>
                  <a:gd name="T107" fmla="*/ 81 h 219"/>
                  <a:gd name="T108" fmla="*/ 208 w 219"/>
                  <a:gd name="T109" fmla="*/ 61 h 219"/>
                  <a:gd name="T110" fmla="*/ 187 w 219"/>
                  <a:gd name="T111" fmla="*/ 45 h 219"/>
                  <a:gd name="T112" fmla="*/ 181 w 219"/>
                  <a:gd name="T113" fmla="*/ 26 h 219"/>
                  <a:gd name="T114" fmla="*/ 157 w 219"/>
                  <a:gd name="T115" fmla="*/ 21 h 219"/>
                  <a:gd name="T116" fmla="*/ 145 w 219"/>
                  <a:gd name="T117" fmla="*/ 5 h 219"/>
                  <a:gd name="T118" fmla="*/ 118 w 219"/>
                  <a:gd name="T119" fmla="*/ 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9" h="219">
                    <a:moveTo>
                      <a:pt x="61" y="172"/>
                    </a:moveTo>
                    <a:cubicBezTo>
                      <a:pt x="54" y="172"/>
                      <a:pt x="49" y="166"/>
                      <a:pt x="49" y="159"/>
                    </a:cubicBezTo>
                    <a:cubicBezTo>
                      <a:pt x="49" y="152"/>
                      <a:pt x="54" y="147"/>
                      <a:pt x="61" y="147"/>
                    </a:cubicBezTo>
                    <a:cubicBezTo>
                      <a:pt x="68" y="147"/>
                      <a:pt x="74" y="152"/>
                      <a:pt x="74" y="159"/>
                    </a:cubicBezTo>
                    <a:cubicBezTo>
                      <a:pt x="74" y="166"/>
                      <a:pt x="68" y="172"/>
                      <a:pt x="61" y="172"/>
                    </a:cubicBezTo>
                    <a:moveTo>
                      <a:pt x="156" y="172"/>
                    </a:moveTo>
                    <a:cubicBezTo>
                      <a:pt x="149" y="172"/>
                      <a:pt x="143" y="166"/>
                      <a:pt x="143" y="159"/>
                    </a:cubicBezTo>
                    <a:cubicBezTo>
                      <a:pt x="143" y="152"/>
                      <a:pt x="149" y="147"/>
                      <a:pt x="156" y="147"/>
                    </a:cubicBezTo>
                    <a:cubicBezTo>
                      <a:pt x="163" y="147"/>
                      <a:pt x="168" y="152"/>
                      <a:pt x="168" y="159"/>
                    </a:cubicBezTo>
                    <a:cubicBezTo>
                      <a:pt x="168" y="166"/>
                      <a:pt x="163" y="172"/>
                      <a:pt x="156" y="172"/>
                    </a:cubicBezTo>
                    <a:cubicBezTo>
                      <a:pt x="156" y="172"/>
                      <a:pt x="156" y="172"/>
                      <a:pt x="156" y="172"/>
                    </a:cubicBezTo>
                    <a:moveTo>
                      <a:pt x="92" y="74"/>
                    </a:moveTo>
                    <a:cubicBezTo>
                      <a:pt x="94" y="73"/>
                      <a:pt x="95" y="73"/>
                      <a:pt x="97" y="72"/>
                    </a:cubicBezTo>
                    <a:cubicBezTo>
                      <a:pt x="97" y="71"/>
                      <a:pt x="97" y="63"/>
                      <a:pt x="97" y="63"/>
                    </a:cubicBezTo>
                    <a:cubicBezTo>
                      <a:pt x="122" y="63"/>
                      <a:pt x="122" y="63"/>
                      <a:pt x="122" y="63"/>
                    </a:cubicBezTo>
                    <a:cubicBezTo>
                      <a:pt x="122" y="63"/>
                      <a:pt x="122" y="71"/>
                      <a:pt x="122" y="72"/>
                    </a:cubicBezTo>
                    <a:cubicBezTo>
                      <a:pt x="124" y="73"/>
                      <a:pt x="125" y="73"/>
                      <a:pt x="127" y="74"/>
                    </a:cubicBezTo>
                    <a:cubicBezTo>
                      <a:pt x="128" y="73"/>
                      <a:pt x="133" y="68"/>
                      <a:pt x="133" y="68"/>
                    </a:cubicBezTo>
                    <a:cubicBezTo>
                      <a:pt x="151" y="85"/>
                      <a:pt x="151" y="85"/>
                      <a:pt x="151" y="85"/>
                    </a:cubicBezTo>
                    <a:cubicBezTo>
                      <a:pt x="151" y="85"/>
                      <a:pt x="146" y="91"/>
                      <a:pt x="145" y="92"/>
                    </a:cubicBezTo>
                    <a:cubicBezTo>
                      <a:pt x="145" y="93"/>
                      <a:pt x="146" y="95"/>
                      <a:pt x="147" y="97"/>
                    </a:cubicBezTo>
                    <a:cubicBezTo>
                      <a:pt x="147" y="97"/>
                      <a:pt x="148" y="97"/>
                      <a:pt x="150" y="97"/>
                    </a:cubicBezTo>
                    <a:cubicBezTo>
                      <a:pt x="152" y="97"/>
                      <a:pt x="156" y="97"/>
                      <a:pt x="156" y="97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56" y="122"/>
                      <a:pt x="148" y="122"/>
                      <a:pt x="147" y="122"/>
                    </a:cubicBezTo>
                    <a:cubicBezTo>
                      <a:pt x="146" y="124"/>
                      <a:pt x="145" y="125"/>
                      <a:pt x="145" y="127"/>
                    </a:cubicBezTo>
                    <a:cubicBezTo>
                      <a:pt x="146" y="128"/>
                      <a:pt x="151" y="133"/>
                      <a:pt x="151" y="133"/>
                    </a:cubicBezTo>
                    <a:cubicBezTo>
                      <a:pt x="133" y="151"/>
                      <a:pt x="133" y="151"/>
                      <a:pt x="133" y="151"/>
                    </a:cubicBezTo>
                    <a:cubicBezTo>
                      <a:pt x="133" y="151"/>
                      <a:pt x="128" y="145"/>
                      <a:pt x="127" y="145"/>
                    </a:cubicBezTo>
                    <a:cubicBezTo>
                      <a:pt x="125" y="145"/>
                      <a:pt x="124" y="146"/>
                      <a:pt x="122" y="147"/>
                    </a:cubicBezTo>
                    <a:cubicBezTo>
                      <a:pt x="122" y="148"/>
                      <a:pt x="122" y="156"/>
                      <a:pt x="122" y="156"/>
                    </a:cubicBezTo>
                    <a:cubicBezTo>
                      <a:pt x="97" y="156"/>
                      <a:pt x="97" y="156"/>
                      <a:pt x="97" y="156"/>
                    </a:cubicBezTo>
                    <a:cubicBezTo>
                      <a:pt x="97" y="156"/>
                      <a:pt x="97" y="148"/>
                      <a:pt x="97" y="147"/>
                    </a:cubicBezTo>
                    <a:cubicBezTo>
                      <a:pt x="95" y="146"/>
                      <a:pt x="94" y="145"/>
                      <a:pt x="92" y="145"/>
                    </a:cubicBezTo>
                    <a:cubicBezTo>
                      <a:pt x="91" y="145"/>
                      <a:pt x="86" y="151"/>
                      <a:pt x="86" y="151"/>
                    </a:cubicBezTo>
                    <a:cubicBezTo>
                      <a:pt x="68" y="133"/>
                      <a:pt x="68" y="133"/>
                      <a:pt x="68" y="133"/>
                    </a:cubicBezTo>
                    <a:cubicBezTo>
                      <a:pt x="68" y="133"/>
                      <a:pt x="73" y="128"/>
                      <a:pt x="74" y="127"/>
                    </a:cubicBezTo>
                    <a:cubicBezTo>
                      <a:pt x="73" y="125"/>
                      <a:pt x="73" y="124"/>
                      <a:pt x="72" y="122"/>
                    </a:cubicBezTo>
                    <a:cubicBezTo>
                      <a:pt x="71" y="122"/>
                      <a:pt x="63" y="122"/>
                      <a:pt x="63" y="122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7" y="97"/>
                      <a:pt x="69" y="97"/>
                    </a:cubicBezTo>
                    <a:cubicBezTo>
                      <a:pt x="71" y="97"/>
                      <a:pt x="72" y="97"/>
                      <a:pt x="72" y="97"/>
                    </a:cubicBezTo>
                    <a:cubicBezTo>
                      <a:pt x="73" y="95"/>
                      <a:pt x="73" y="93"/>
                      <a:pt x="74" y="92"/>
                    </a:cubicBezTo>
                    <a:cubicBezTo>
                      <a:pt x="73" y="91"/>
                      <a:pt x="68" y="85"/>
                      <a:pt x="68" y="85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6" y="68"/>
                      <a:pt x="91" y="73"/>
                      <a:pt x="92" y="74"/>
                    </a:cubicBezTo>
                    <a:moveTo>
                      <a:pt x="156" y="71"/>
                    </a:moveTo>
                    <a:cubicBezTo>
                      <a:pt x="149" y="71"/>
                      <a:pt x="143" y="65"/>
                      <a:pt x="143" y="59"/>
                    </a:cubicBezTo>
                    <a:cubicBezTo>
                      <a:pt x="143" y="52"/>
                      <a:pt x="149" y="46"/>
                      <a:pt x="156" y="46"/>
                    </a:cubicBezTo>
                    <a:cubicBezTo>
                      <a:pt x="163" y="46"/>
                      <a:pt x="168" y="52"/>
                      <a:pt x="168" y="59"/>
                    </a:cubicBezTo>
                    <a:cubicBezTo>
                      <a:pt x="168" y="65"/>
                      <a:pt x="163" y="71"/>
                      <a:pt x="156" y="71"/>
                    </a:cubicBezTo>
                    <a:moveTo>
                      <a:pt x="61" y="71"/>
                    </a:moveTo>
                    <a:cubicBezTo>
                      <a:pt x="54" y="71"/>
                      <a:pt x="49" y="65"/>
                      <a:pt x="49" y="59"/>
                    </a:cubicBezTo>
                    <a:cubicBezTo>
                      <a:pt x="49" y="52"/>
                      <a:pt x="54" y="46"/>
                      <a:pt x="61" y="46"/>
                    </a:cubicBezTo>
                    <a:cubicBezTo>
                      <a:pt x="68" y="46"/>
                      <a:pt x="74" y="52"/>
                      <a:pt x="74" y="59"/>
                    </a:cubicBezTo>
                    <a:cubicBezTo>
                      <a:pt x="74" y="65"/>
                      <a:pt x="68" y="71"/>
                      <a:pt x="61" y="71"/>
                    </a:cubicBezTo>
                    <a:moveTo>
                      <a:pt x="118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94" y="10"/>
                      <a:pt x="87" y="11"/>
                      <a:pt x="81" y="1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57" y="23"/>
                      <a:pt x="51" y="27"/>
                      <a:pt x="45" y="32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28" y="50"/>
                      <a:pt x="24" y="55"/>
                      <a:pt x="21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5" y="74"/>
                      <a:pt x="5" y="74"/>
                      <a:pt x="5" y="74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1" y="85"/>
                      <a:pt x="10" y="93"/>
                      <a:pt x="9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10" y="125"/>
                      <a:pt x="11" y="132"/>
                      <a:pt x="13" y="138"/>
                    </a:cubicBezTo>
                    <a:cubicBezTo>
                      <a:pt x="4" y="142"/>
                      <a:pt x="4" y="142"/>
                      <a:pt x="4" y="142"/>
                    </a:cubicBezTo>
                    <a:cubicBezTo>
                      <a:pt x="11" y="158"/>
                      <a:pt x="11" y="158"/>
                      <a:pt x="11" y="158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23" y="161"/>
                      <a:pt x="27" y="168"/>
                      <a:pt x="32" y="174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8" y="193"/>
                      <a:pt x="38" y="193"/>
                      <a:pt x="38" y="193"/>
                    </a:cubicBezTo>
                    <a:cubicBezTo>
                      <a:pt x="45" y="186"/>
                      <a:pt x="45" y="186"/>
                      <a:pt x="45" y="186"/>
                    </a:cubicBezTo>
                    <a:cubicBezTo>
                      <a:pt x="50" y="191"/>
                      <a:pt x="56" y="195"/>
                      <a:pt x="62" y="198"/>
                    </a:cubicBezTo>
                    <a:cubicBezTo>
                      <a:pt x="58" y="206"/>
                      <a:pt x="58" y="206"/>
                      <a:pt x="58" y="206"/>
                    </a:cubicBezTo>
                    <a:cubicBezTo>
                      <a:pt x="74" y="213"/>
                      <a:pt x="74" y="213"/>
                      <a:pt x="74" y="213"/>
                    </a:cubicBezTo>
                    <a:cubicBezTo>
                      <a:pt x="78" y="205"/>
                      <a:pt x="78" y="205"/>
                      <a:pt x="78" y="205"/>
                    </a:cubicBezTo>
                    <a:cubicBezTo>
                      <a:pt x="85" y="207"/>
                      <a:pt x="93" y="209"/>
                      <a:pt x="101" y="210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18" y="219"/>
                      <a:pt x="118" y="219"/>
                      <a:pt x="118" y="219"/>
                    </a:cubicBezTo>
                    <a:cubicBezTo>
                      <a:pt x="118" y="210"/>
                      <a:pt x="118" y="210"/>
                      <a:pt x="118" y="210"/>
                    </a:cubicBezTo>
                    <a:cubicBezTo>
                      <a:pt x="125" y="209"/>
                      <a:pt x="132" y="208"/>
                      <a:pt x="138" y="206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58" y="208"/>
                      <a:pt x="158" y="208"/>
                      <a:pt x="158" y="208"/>
                    </a:cubicBezTo>
                    <a:cubicBezTo>
                      <a:pt x="155" y="199"/>
                      <a:pt x="155" y="199"/>
                      <a:pt x="155" y="199"/>
                    </a:cubicBezTo>
                    <a:cubicBezTo>
                      <a:pt x="162" y="196"/>
                      <a:pt x="168" y="191"/>
                      <a:pt x="174" y="186"/>
                    </a:cubicBezTo>
                    <a:cubicBezTo>
                      <a:pt x="181" y="193"/>
                      <a:pt x="181" y="193"/>
                      <a:pt x="181" y="193"/>
                    </a:cubicBezTo>
                    <a:cubicBezTo>
                      <a:pt x="193" y="181"/>
                      <a:pt x="193" y="181"/>
                      <a:pt x="193" y="181"/>
                    </a:cubicBezTo>
                    <a:cubicBezTo>
                      <a:pt x="187" y="174"/>
                      <a:pt x="187" y="174"/>
                      <a:pt x="187" y="174"/>
                    </a:cubicBezTo>
                    <a:cubicBezTo>
                      <a:pt x="191" y="169"/>
                      <a:pt x="195" y="163"/>
                      <a:pt x="198" y="157"/>
                    </a:cubicBezTo>
                    <a:cubicBezTo>
                      <a:pt x="206" y="161"/>
                      <a:pt x="206" y="161"/>
                      <a:pt x="206" y="161"/>
                    </a:cubicBezTo>
                    <a:cubicBezTo>
                      <a:pt x="213" y="145"/>
                      <a:pt x="213" y="145"/>
                      <a:pt x="213" y="145"/>
                    </a:cubicBezTo>
                    <a:cubicBezTo>
                      <a:pt x="205" y="141"/>
                      <a:pt x="205" y="141"/>
                      <a:pt x="205" y="141"/>
                    </a:cubicBezTo>
                    <a:cubicBezTo>
                      <a:pt x="207" y="134"/>
                      <a:pt x="209" y="126"/>
                      <a:pt x="210" y="118"/>
                    </a:cubicBezTo>
                    <a:cubicBezTo>
                      <a:pt x="219" y="118"/>
                      <a:pt x="219" y="118"/>
                      <a:pt x="219" y="118"/>
                    </a:cubicBezTo>
                    <a:cubicBezTo>
                      <a:pt x="219" y="101"/>
                      <a:pt x="219" y="101"/>
                      <a:pt x="219" y="101"/>
                    </a:cubicBezTo>
                    <a:cubicBezTo>
                      <a:pt x="210" y="101"/>
                      <a:pt x="210" y="101"/>
                      <a:pt x="210" y="101"/>
                    </a:cubicBezTo>
                    <a:cubicBezTo>
                      <a:pt x="209" y="94"/>
                      <a:pt x="208" y="87"/>
                      <a:pt x="206" y="81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08" y="61"/>
                      <a:pt x="208" y="61"/>
                      <a:pt x="208" y="61"/>
                    </a:cubicBezTo>
                    <a:cubicBezTo>
                      <a:pt x="199" y="64"/>
                      <a:pt x="199" y="64"/>
                      <a:pt x="199" y="64"/>
                    </a:cubicBezTo>
                    <a:cubicBezTo>
                      <a:pt x="196" y="57"/>
                      <a:pt x="192" y="51"/>
                      <a:pt x="187" y="45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81" y="26"/>
                      <a:pt x="181" y="26"/>
                      <a:pt x="181" y="26"/>
                    </a:cubicBezTo>
                    <a:cubicBezTo>
                      <a:pt x="174" y="32"/>
                      <a:pt x="174" y="32"/>
                      <a:pt x="174" y="32"/>
                    </a:cubicBezTo>
                    <a:cubicBezTo>
                      <a:pt x="169" y="28"/>
                      <a:pt x="163" y="24"/>
                      <a:pt x="157" y="21"/>
                    </a:cubicBezTo>
                    <a:cubicBezTo>
                      <a:pt x="161" y="12"/>
                      <a:pt x="161" y="12"/>
                      <a:pt x="161" y="12"/>
                    </a:cubicBezTo>
                    <a:cubicBezTo>
                      <a:pt x="145" y="5"/>
                      <a:pt x="145" y="5"/>
                      <a:pt x="145" y="5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34" y="11"/>
                      <a:pt x="126" y="10"/>
                      <a:pt x="118" y="9"/>
                    </a:cubicBezTo>
                    <a:cubicBezTo>
                      <a:pt x="118" y="0"/>
                      <a:pt x="118" y="0"/>
                      <a:pt x="118" y="0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2" name="Freeform 35"/>
            <p:cNvSpPr>
              <a:spLocks noEditPoints="1"/>
            </p:cNvSpPr>
            <p:nvPr/>
          </p:nvSpPr>
          <p:spPr bwMode="auto">
            <a:xfrm>
              <a:off x="4807401" y="370263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2812657" y="3695865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35"/>
            <p:cNvSpPr>
              <a:spLocks noEditPoints="1"/>
            </p:cNvSpPr>
            <p:nvPr/>
          </p:nvSpPr>
          <p:spPr bwMode="auto">
            <a:xfrm>
              <a:off x="6928825" y="3528860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35"/>
            <p:cNvSpPr>
              <a:spLocks noEditPoints="1"/>
            </p:cNvSpPr>
            <p:nvPr/>
          </p:nvSpPr>
          <p:spPr bwMode="auto">
            <a:xfrm>
              <a:off x="8948104" y="3609802"/>
              <a:ext cx="302717" cy="189607"/>
            </a:xfrm>
            <a:custGeom>
              <a:avLst/>
              <a:gdLst>
                <a:gd name="T0" fmla="*/ 10 w 193"/>
                <a:gd name="T1" fmla="*/ 0 h 120"/>
                <a:gd name="T2" fmla="*/ 0 w 193"/>
                <a:gd name="T3" fmla="*/ 9 h 120"/>
                <a:gd name="T4" fmla="*/ 10 w 193"/>
                <a:gd name="T5" fmla="*/ 18 h 120"/>
                <a:gd name="T6" fmla="*/ 19 w 193"/>
                <a:gd name="T7" fmla="*/ 9 h 120"/>
                <a:gd name="T8" fmla="*/ 10 w 193"/>
                <a:gd name="T9" fmla="*/ 0 h 120"/>
                <a:gd name="T10" fmla="*/ 145 w 193"/>
                <a:gd name="T11" fmla="*/ 33 h 120"/>
                <a:gd name="T12" fmla="*/ 130 w 193"/>
                <a:gd name="T13" fmla="*/ 48 h 120"/>
                <a:gd name="T14" fmla="*/ 145 w 193"/>
                <a:gd name="T15" fmla="*/ 63 h 120"/>
                <a:gd name="T16" fmla="*/ 160 w 193"/>
                <a:gd name="T17" fmla="*/ 48 h 120"/>
                <a:gd name="T18" fmla="*/ 145 w 193"/>
                <a:gd name="T19" fmla="*/ 33 h 120"/>
                <a:gd name="T20" fmla="*/ 49 w 193"/>
                <a:gd name="T21" fmla="*/ 33 h 120"/>
                <a:gd name="T22" fmla="*/ 34 w 193"/>
                <a:gd name="T23" fmla="*/ 48 h 120"/>
                <a:gd name="T24" fmla="*/ 49 w 193"/>
                <a:gd name="T25" fmla="*/ 63 h 120"/>
                <a:gd name="T26" fmla="*/ 64 w 193"/>
                <a:gd name="T27" fmla="*/ 48 h 120"/>
                <a:gd name="T28" fmla="*/ 49 w 193"/>
                <a:gd name="T29" fmla="*/ 33 h 120"/>
                <a:gd name="T30" fmla="*/ 97 w 193"/>
                <a:gd name="T31" fmla="*/ 73 h 120"/>
                <a:gd name="T32" fmla="*/ 73 w 193"/>
                <a:gd name="T33" fmla="*/ 96 h 120"/>
                <a:gd name="T34" fmla="*/ 97 w 193"/>
                <a:gd name="T35" fmla="*/ 120 h 120"/>
                <a:gd name="T36" fmla="*/ 120 w 193"/>
                <a:gd name="T37" fmla="*/ 96 h 120"/>
                <a:gd name="T38" fmla="*/ 97 w 193"/>
                <a:gd name="T39" fmla="*/ 73 h 120"/>
                <a:gd name="T40" fmla="*/ 184 w 193"/>
                <a:gd name="T41" fmla="*/ 0 h 120"/>
                <a:gd name="T42" fmla="*/ 175 w 193"/>
                <a:gd name="T43" fmla="*/ 9 h 120"/>
                <a:gd name="T44" fmla="*/ 184 w 193"/>
                <a:gd name="T45" fmla="*/ 18 h 120"/>
                <a:gd name="T46" fmla="*/ 193 w 193"/>
                <a:gd name="T47" fmla="*/ 9 h 120"/>
                <a:gd name="T48" fmla="*/ 184 w 193"/>
                <a:gd name="T4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20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5" y="18"/>
                    <a:pt x="19" y="14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moveTo>
                    <a:pt x="145" y="33"/>
                  </a:moveTo>
                  <a:cubicBezTo>
                    <a:pt x="136" y="33"/>
                    <a:pt x="130" y="40"/>
                    <a:pt x="130" y="48"/>
                  </a:cubicBezTo>
                  <a:cubicBezTo>
                    <a:pt x="130" y="57"/>
                    <a:pt x="136" y="63"/>
                    <a:pt x="145" y="63"/>
                  </a:cubicBezTo>
                  <a:cubicBezTo>
                    <a:pt x="153" y="63"/>
                    <a:pt x="160" y="57"/>
                    <a:pt x="160" y="48"/>
                  </a:cubicBezTo>
                  <a:cubicBezTo>
                    <a:pt x="160" y="40"/>
                    <a:pt x="153" y="33"/>
                    <a:pt x="145" y="33"/>
                  </a:cubicBezTo>
                  <a:moveTo>
                    <a:pt x="49" y="33"/>
                  </a:moveTo>
                  <a:cubicBezTo>
                    <a:pt x="41" y="33"/>
                    <a:pt x="34" y="40"/>
                    <a:pt x="34" y="48"/>
                  </a:cubicBezTo>
                  <a:cubicBezTo>
                    <a:pt x="34" y="57"/>
                    <a:pt x="41" y="63"/>
                    <a:pt x="49" y="63"/>
                  </a:cubicBezTo>
                  <a:cubicBezTo>
                    <a:pt x="57" y="63"/>
                    <a:pt x="64" y="57"/>
                    <a:pt x="64" y="48"/>
                  </a:cubicBezTo>
                  <a:cubicBezTo>
                    <a:pt x="64" y="40"/>
                    <a:pt x="57" y="33"/>
                    <a:pt x="49" y="33"/>
                  </a:cubicBezTo>
                  <a:moveTo>
                    <a:pt x="97" y="73"/>
                  </a:moveTo>
                  <a:cubicBezTo>
                    <a:pt x="84" y="73"/>
                    <a:pt x="73" y="83"/>
                    <a:pt x="73" y="96"/>
                  </a:cubicBezTo>
                  <a:cubicBezTo>
                    <a:pt x="73" y="109"/>
                    <a:pt x="84" y="120"/>
                    <a:pt x="97" y="120"/>
                  </a:cubicBezTo>
                  <a:cubicBezTo>
                    <a:pt x="110" y="120"/>
                    <a:pt x="120" y="109"/>
                    <a:pt x="120" y="96"/>
                  </a:cubicBezTo>
                  <a:cubicBezTo>
                    <a:pt x="120" y="83"/>
                    <a:pt x="110" y="73"/>
                    <a:pt x="97" y="73"/>
                  </a:cubicBezTo>
                  <a:moveTo>
                    <a:pt x="184" y="0"/>
                  </a:moveTo>
                  <a:cubicBezTo>
                    <a:pt x="179" y="0"/>
                    <a:pt x="175" y="4"/>
                    <a:pt x="175" y="9"/>
                  </a:cubicBezTo>
                  <a:cubicBezTo>
                    <a:pt x="175" y="14"/>
                    <a:pt x="179" y="18"/>
                    <a:pt x="184" y="18"/>
                  </a:cubicBezTo>
                  <a:cubicBezTo>
                    <a:pt x="189" y="18"/>
                    <a:pt x="193" y="14"/>
                    <a:pt x="193" y="9"/>
                  </a:cubicBezTo>
                  <a:cubicBezTo>
                    <a:pt x="193" y="4"/>
                    <a:pt x="189" y="0"/>
                    <a:pt x="184" y="0"/>
                  </a:cubicBezTo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586708" y="4253821"/>
            <a:ext cx="1625397" cy="975379"/>
            <a:chOff x="2159271" y="4892821"/>
            <a:chExt cx="2063727" cy="1238866"/>
          </a:xfrm>
        </p:grpSpPr>
        <p:sp>
          <p:nvSpPr>
            <p:cNvPr id="103" name="文本框 91"/>
            <p:cNvSpPr txBox="1"/>
            <p:nvPr/>
          </p:nvSpPr>
          <p:spPr>
            <a:xfrm>
              <a:off x="2162332" y="4892821"/>
              <a:ext cx="2060666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57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4" name="文本框 113"/>
            <p:cNvSpPr txBox="1"/>
            <p:nvPr/>
          </p:nvSpPr>
          <p:spPr>
            <a:xfrm>
              <a:off x="2159271" y="5281439"/>
              <a:ext cx="2043546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024243" y="1662247"/>
            <a:ext cx="1692080" cy="933397"/>
            <a:chOff x="3999567" y="1701602"/>
            <a:chExt cx="2148393" cy="1185540"/>
          </a:xfrm>
        </p:grpSpPr>
        <p:sp>
          <p:nvSpPr>
            <p:cNvPr id="106" name="文本框 99"/>
            <p:cNvSpPr txBox="1"/>
            <p:nvPr/>
          </p:nvSpPr>
          <p:spPr>
            <a:xfrm>
              <a:off x="4116918" y="1701602"/>
              <a:ext cx="1847414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57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7" name="文本框 113"/>
            <p:cNvSpPr txBox="1"/>
            <p:nvPr/>
          </p:nvSpPr>
          <p:spPr>
            <a:xfrm>
              <a:off x="3999567" y="2036896"/>
              <a:ext cx="2148393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742774" y="4253823"/>
            <a:ext cx="1649665" cy="950269"/>
            <a:chOff x="6166452" y="4892821"/>
            <a:chExt cx="2094540" cy="1206972"/>
          </a:xfrm>
        </p:grpSpPr>
        <p:sp>
          <p:nvSpPr>
            <p:cNvPr id="109" name="文本框 94"/>
            <p:cNvSpPr txBox="1"/>
            <p:nvPr/>
          </p:nvSpPr>
          <p:spPr>
            <a:xfrm>
              <a:off x="6226185" y="4892821"/>
              <a:ext cx="1953470" cy="425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57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10" name="文本框 113"/>
            <p:cNvSpPr txBox="1"/>
            <p:nvPr/>
          </p:nvSpPr>
          <p:spPr>
            <a:xfrm>
              <a:off x="6166452" y="5249545"/>
              <a:ext cx="2094540" cy="850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209709" y="1588834"/>
            <a:ext cx="1706853" cy="952879"/>
            <a:chOff x="8028983" y="1507924"/>
            <a:chExt cx="2167150" cy="1210285"/>
          </a:xfrm>
        </p:grpSpPr>
        <p:sp>
          <p:nvSpPr>
            <p:cNvPr id="112" name="文本框 101"/>
            <p:cNvSpPr txBox="1"/>
            <p:nvPr/>
          </p:nvSpPr>
          <p:spPr>
            <a:xfrm>
              <a:off x="8028983" y="1507924"/>
              <a:ext cx="2167150" cy="425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57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13" name="文本框 113"/>
            <p:cNvSpPr txBox="1"/>
            <p:nvPr/>
          </p:nvSpPr>
          <p:spPr>
            <a:xfrm>
              <a:off x="8131321" y="1867963"/>
              <a:ext cx="2064812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15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任意多边形 71"/>
          <p:cNvSpPr/>
          <p:nvPr/>
        </p:nvSpPr>
        <p:spPr>
          <a:xfrm flipH="1">
            <a:off x="2348870" y="1124744"/>
            <a:ext cx="4654159" cy="4069396"/>
          </a:xfrm>
          <a:custGeom>
            <a:avLst/>
            <a:gdLst>
              <a:gd name="connsiteX0" fmla="*/ 7803102 w 9728199"/>
              <a:gd name="connsiteY0" fmla="*/ 0 h 8508998"/>
              <a:gd name="connsiteX1" fmla="*/ 9526046 w 9728199"/>
              <a:gd name="connsiteY1" fmla="*/ 0 h 8508998"/>
              <a:gd name="connsiteX2" fmla="*/ 9728199 w 9728199"/>
              <a:gd name="connsiteY2" fmla="*/ 202153 h 8508998"/>
              <a:gd name="connsiteX3" fmla="*/ 9728199 w 9728199"/>
              <a:gd name="connsiteY3" fmla="*/ 1925097 h 8508998"/>
              <a:gd name="connsiteX4" fmla="*/ 9526046 w 9728199"/>
              <a:gd name="connsiteY4" fmla="*/ 2127250 h 8508998"/>
              <a:gd name="connsiteX5" fmla="*/ 8825335 w 9728199"/>
              <a:gd name="connsiteY5" fmla="*/ 2127250 h 8508998"/>
              <a:gd name="connsiteX6" fmla="*/ 8825310 w 9728199"/>
              <a:gd name="connsiteY6" fmla="*/ 2127249 h 8508998"/>
              <a:gd name="connsiteX7" fmla="*/ 8066282 w 9728199"/>
              <a:gd name="connsiteY7" fmla="*/ 2127249 h 8508998"/>
              <a:gd name="connsiteX8" fmla="*/ 7188793 w 9728199"/>
              <a:gd name="connsiteY8" fmla="*/ 3004738 h 8508998"/>
              <a:gd name="connsiteX9" fmla="*/ 7188793 w 9728199"/>
              <a:gd name="connsiteY9" fmla="*/ 3763766 h 8508998"/>
              <a:gd name="connsiteX10" fmla="*/ 7193323 w 9728199"/>
              <a:gd name="connsiteY10" fmla="*/ 3853484 h 8508998"/>
              <a:gd name="connsiteX11" fmla="*/ 7194549 w 9728199"/>
              <a:gd name="connsiteY11" fmla="*/ 3861515 h 8508998"/>
              <a:gd name="connsiteX12" fmla="*/ 7194549 w 9728199"/>
              <a:gd name="connsiteY12" fmla="*/ 4052346 h 8508998"/>
              <a:gd name="connsiteX13" fmla="*/ 6992396 w 9728199"/>
              <a:gd name="connsiteY13" fmla="*/ 4254499 h 8508998"/>
              <a:gd name="connsiteX14" fmla="*/ 6288052 w 9728199"/>
              <a:gd name="connsiteY14" fmla="*/ 4254499 h 8508998"/>
              <a:gd name="connsiteX15" fmla="*/ 5698372 w 9728199"/>
              <a:gd name="connsiteY15" fmla="*/ 4254499 h 8508998"/>
              <a:gd name="connsiteX16" fmla="*/ 5529024 w 9728199"/>
              <a:gd name="connsiteY16" fmla="*/ 4254499 h 8508998"/>
              <a:gd name="connsiteX17" fmla="*/ 4651535 w 9728199"/>
              <a:gd name="connsiteY17" fmla="*/ 5131987 h 8508998"/>
              <a:gd name="connsiteX18" fmla="*/ 4651535 w 9728199"/>
              <a:gd name="connsiteY18" fmla="*/ 5891015 h 8508998"/>
              <a:gd name="connsiteX19" fmla="*/ 4656066 w 9728199"/>
              <a:gd name="connsiteY19" fmla="*/ 5980733 h 8508998"/>
              <a:gd name="connsiteX20" fmla="*/ 4660899 w 9728199"/>
              <a:gd name="connsiteY20" fmla="*/ 6012404 h 8508998"/>
              <a:gd name="connsiteX21" fmla="*/ 4660899 w 9728199"/>
              <a:gd name="connsiteY21" fmla="*/ 6179595 h 8508998"/>
              <a:gd name="connsiteX22" fmla="*/ 4458746 w 9728199"/>
              <a:gd name="connsiteY22" fmla="*/ 6381748 h 8508998"/>
              <a:gd name="connsiteX23" fmla="*/ 3763766 w 9728199"/>
              <a:gd name="connsiteY23" fmla="*/ 6381748 h 8508998"/>
              <a:gd name="connsiteX24" fmla="*/ 3067965 w 9728199"/>
              <a:gd name="connsiteY24" fmla="*/ 6381748 h 8508998"/>
              <a:gd name="connsiteX25" fmla="*/ 3004738 w 9728199"/>
              <a:gd name="connsiteY25" fmla="*/ 6381748 h 8508998"/>
              <a:gd name="connsiteX26" fmla="*/ 2127250 w 9728199"/>
              <a:gd name="connsiteY26" fmla="*/ 7259237 h 8508998"/>
              <a:gd name="connsiteX27" fmla="*/ 2127250 w 9728199"/>
              <a:gd name="connsiteY27" fmla="*/ 7322464 h 8508998"/>
              <a:gd name="connsiteX28" fmla="*/ 2127250 w 9728199"/>
              <a:gd name="connsiteY28" fmla="*/ 8018265 h 8508998"/>
              <a:gd name="connsiteX29" fmla="*/ 2127250 w 9728199"/>
              <a:gd name="connsiteY29" fmla="*/ 8306845 h 8508998"/>
              <a:gd name="connsiteX30" fmla="*/ 1925097 w 9728199"/>
              <a:gd name="connsiteY30" fmla="*/ 8508998 h 8508998"/>
              <a:gd name="connsiteX31" fmla="*/ 202153 w 9728199"/>
              <a:gd name="connsiteY31" fmla="*/ 8508998 h 8508998"/>
              <a:gd name="connsiteX32" fmla="*/ 0 w 9728199"/>
              <a:gd name="connsiteY32" fmla="*/ 8306845 h 8508998"/>
              <a:gd name="connsiteX33" fmla="*/ 0 w 9728199"/>
              <a:gd name="connsiteY33" fmla="*/ 6583901 h 8508998"/>
              <a:gd name="connsiteX34" fmla="*/ 202153 w 9728199"/>
              <a:gd name="connsiteY34" fmla="*/ 6381748 h 8508998"/>
              <a:gd name="connsiteX35" fmla="*/ 897132 w 9728199"/>
              <a:gd name="connsiteY35" fmla="*/ 6381748 h 8508998"/>
              <a:gd name="connsiteX36" fmla="*/ 1360196 w 9728199"/>
              <a:gd name="connsiteY36" fmla="*/ 6381748 h 8508998"/>
              <a:gd name="connsiteX37" fmla="*/ 1656160 w 9728199"/>
              <a:gd name="connsiteY37" fmla="*/ 6381748 h 8508998"/>
              <a:gd name="connsiteX38" fmla="*/ 2533649 w 9728199"/>
              <a:gd name="connsiteY38" fmla="*/ 5504259 h 8508998"/>
              <a:gd name="connsiteX39" fmla="*/ 2533649 w 9728199"/>
              <a:gd name="connsiteY39" fmla="*/ 5208293 h 8508998"/>
              <a:gd name="connsiteX40" fmla="*/ 2533649 w 9728199"/>
              <a:gd name="connsiteY40" fmla="*/ 4745231 h 8508998"/>
              <a:gd name="connsiteX41" fmla="*/ 2533649 w 9728199"/>
              <a:gd name="connsiteY41" fmla="*/ 4456651 h 8508998"/>
              <a:gd name="connsiteX42" fmla="*/ 2735802 w 9728199"/>
              <a:gd name="connsiteY42" fmla="*/ 4254499 h 8508998"/>
              <a:gd name="connsiteX43" fmla="*/ 3276315 w 9728199"/>
              <a:gd name="connsiteY43" fmla="*/ 4254499 h 8508998"/>
              <a:gd name="connsiteX44" fmla="*/ 3336812 w 9728199"/>
              <a:gd name="connsiteY44" fmla="*/ 4263732 h 8508998"/>
              <a:gd name="connsiteX45" fmla="*/ 3426530 w 9728199"/>
              <a:gd name="connsiteY45" fmla="*/ 4268262 h 8508998"/>
              <a:gd name="connsiteX46" fmla="*/ 4185558 w 9728199"/>
              <a:gd name="connsiteY46" fmla="*/ 4268262 h 8508998"/>
              <a:gd name="connsiteX47" fmla="*/ 5063047 w 9728199"/>
              <a:gd name="connsiteY47" fmla="*/ 3390773 h 8508998"/>
              <a:gd name="connsiteX48" fmla="*/ 5063047 w 9728199"/>
              <a:gd name="connsiteY48" fmla="*/ 3182054 h 8508998"/>
              <a:gd name="connsiteX49" fmla="*/ 5067299 w 9728199"/>
              <a:gd name="connsiteY49" fmla="*/ 3177802 h 8508998"/>
              <a:gd name="connsiteX50" fmla="*/ 5067299 w 9728199"/>
              <a:gd name="connsiteY50" fmla="*/ 2329402 h 8508998"/>
              <a:gd name="connsiteX51" fmla="*/ 5269452 w 9728199"/>
              <a:gd name="connsiteY51" fmla="*/ 2127250 h 8508998"/>
              <a:gd name="connsiteX52" fmla="*/ 6365590 w 9728199"/>
              <a:gd name="connsiteY52" fmla="*/ 2127250 h 8508998"/>
              <a:gd name="connsiteX53" fmla="*/ 6365592 w 9728199"/>
              <a:gd name="connsiteY53" fmla="*/ 2127249 h 8508998"/>
              <a:gd name="connsiteX54" fmla="*/ 6723587 w 9728199"/>
              <a:gd name="connsiteY54" fmla="*/ 2127249 h 8508998"/>
              <a:gd name="connsiteX55" fmla="*/ 7601076 w 9728199"/>
              <a:gd name="connsiteY55" fmla="*/ 1249760 h 8508998"/>
              <a:gd name="connsiteX56" fmla="*/ 7601076 w 9728199"/>
              <a:gd name="connsiteY56" fmla="*/ 490731 h 8508998"/>
              <a:gd name="connsiteX57" fmla="*/ 7600949 w 9728199"/>
              <a:gd name="connsiteY57" fmla="*/ 488217 h 8508998"/>
              <a:gd name="connsiteX58" fmla="*/ 7600949 w 9728199"/>
              <a:gd name="connsiteY58" fmla="*/ 202153 h 8508998"/>
              <a:gd name="connsiteX59" fmla="*/ 7803102 w 9728199"/>
              <a:gd name="connsiteY59" fmla="*/ 0 h 850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728199" h="8508998">
                <a:moveTo>
                  <a:pt x="7803102" y="0"/>
                </a:moveTo>
                <a:lnTo>
                  <a:pt x="9526046" y="0"/>
                </a:lnTo>
                <a:cubicBezTo>
                  <a:pt x="9637692" y="0"/>
                  <a:pt x="9728199" y="90507"/>
                  <a:pt x="9728199" y="202153"/>
                </a:cubicBezTo>
                <a:lnTo>
                  <a:pt x="9728199" y="1925097"/>
                </a:lnTo>
                <a:cubicBezTo>
                  <a:pt x="9728199" y="2036743"/>
                  <a:pt x="9637692" y="2127250"/>
                  <a:pt x="9526046" y="2127250"/>
                </a:cubicBezTo>
                <a:lnTo>
                  <a:pt x="8825335" y="2127250"/>
                </a:lnTo>
                <a:lnTo>
                  <a:pt x="8825310" y="2127249"/>
                </a:lnTo>
                <a:lnTo>
                  <a:pt x="8066282" y="2127249"/>
                </a:lnTo>
                <a:cubicBezTo>
                  <a:pt x="7581658" y="2127249"/>
                  <a:pt x="7188793" y="2520114"/>
                  <a:pt x="7188793" y="3004738"/>
                </a:cubicBezTo>
                <a:lnTo>
                  <a:pt x="7188793" y="3763766"/>
                </a:lnTo>
                <a:cubicBezTo>
                  <a:pt x="7188793" y="3794055"/>
                  <a:pt x="7190328" y="3823985"/>
                  <a:pt x="7193323" y="3853484"/>
                </a:cubicBezTo>
                <a:lnTo>
                  <a:pt x="7194549" y="3861515"/>
                </a:lnTo>
                <a:lnTo>
                  <a:pt x="7194549" y="4052346"/>
                </a:lnTo>
                <a:cubicBezTo>
                  <a:pt x="7194549" y="4163992"/>
                  <a:pt x="7104042" y="4254499"/>
                  <a:pt x="6992396" y="4254499"/>
                </a:cubicBezTo>
                <a:lnTo>
                  <a:pt x="6288052" y="4254499"/>
                </a:lnTo>
                <a:lnTo>
                  <a:pt x="5698372" y="4254499"/>
                </a:lnTo>
                <a:lnTo>
                  <a:pt x="5529024" y="4254499"/>
                </a:lnTo>
                <a:cubicBezTo>
                  <a:pt x="5044400" y="4254499"/>
                  <a:pt x="4651535" y="4647363"/>
                  <a:pt x="4651535" y="5131987"/>
                </a:cubicBezTo>
                <a:lnTo>
                  <a:pt x="4651535" y="5891015"/>
                </a:lnTo>
                <a:cubicBezTo>
                  <a:pt x="4651535" y="5921304"/>
                  <a:pt x="4653070" y="5951235"/>
                  <a:pt x="4656066" y="5980733"/>
                </a:cubicBezTo>
                <a:lnTo>
                  <a:pt x="4660899" y="6012404"/>
                </a:lnTo>
                <a:lnTo>
                  <a:pt x="4660899" y="6179595"/>
                </a:lnTo>
                <a:cubicBezTo>
                  <a:pt x="4660899" y="6291241"/>
                  <a:pt x="4570392" y="6381748"/>
                  <a:pt x="4458746" y="6381748"/>
                </a:cubicBezTo>
                <a:lnTo>
                  <a:pt x="3763766" y="6381748"/>
                </a:lnTo>
                <a:lnTo>
                  <a:pt x="3067965" y="6381748"/>
                </a:lnTo>
                <a:lnTo>
                  <a:pt x="3004738" y="6381748"/>
                </a:lnTo>
                <a:cubicBezTo>
                  <a:pt x="2520114" y="6381748"/>
                  <a:pt x="2127250" y="6774613"/>
                  <a:pt x="2127250" y="7259237"/>
                </a:cubicBezTo>
                <a:lnTo>
                  <a:pt x="2127250" y="7322464"/>
                </a:lnTo>
                <a:lnTo>
                  <a:pt x="2127250" y="8018265"/>
                </a:lnTo>
                <a:lnTo>
                  <a:pt x="2127250" y="8306845"/>
                </a:lnTo>
                <a:cubicBezTo>
                  <a:pt x="2127250" y="8418491"/>
                  <a:pt x="2036743" y="8508998"/>
                  <a:pt x="1925097" y="8508998"/>
                </a:cubicBezTo>
                <a:lnTo>
                  <a:pt x="202153" y="8508998"/>
                </a:lnTo>
                <a:cubicBezTo>
                  <a:pt x="90507" y="8508998"/>
                  <a:pt x="0" y="8418491"/>
                  <a:pt x="0" y="8306845"/>
                </a:cubicBezTo>
                <a:lnTo>
                  <a:pt x="0" y="6583901"/>
                </a:lnTo>
                <a:cubicBezTo>
                  <a:pt x="0" y="6472255"/>
                  <a:pt x="90507" y="6381748"/>
                  <a:pt x="202153" y="6381748"/>
                </a:cubicBezTo>
                <a:lnTo>
                  <a:pt x="897132" y="6381748"/>
                </a:lnTo>
                <a:lnTo>
                  <a:pt x="1360196" y="6381748"/>
                </a:lnTo>
                <a:lnTo>
                  <a:pt x="1656160" y="6381748"/>
                </a:lnTo>
                <a:cubicBezTo>
                  <a:pt x="2140784" y="6381748"/>
                  <a:pt x="2533649" y="5988883"/>
                  <a:pt x="2533649" y="5504259"/>
                </a:cubicBezTo>
                <a:lnTo>
                  <a:pt x="2533649" y="5208293"/>
                </a:lnTo>
                <a:lnTo>
                  <a:pt x="2533649" y="4745231"/>
                </a:lnTo>
                <a:lnTo>
                  <a:pt x="2533649" y="4456651"/>
                </a:lnTo>
                <a:cubicBezTo>
                  <a:pt x="2533649" y="4345005"/>
                  <a:pt x="2624156" y="4254499"/>
                  <a:pt x="2735802" y="4254499"/>
                </a:cubicBezTo>
                <a:lnTo>
                  <a:pt x="3276315" y="4254499"/>
                </a:lnTo>
                <a:lnTo>
                  <a:pt x="3336812" y="4263732"/>
                </a:lnTo>
                <a:cubicBezTo>
                  <a:pt x="3366311" y="4266727"/>
                  <a:pt x="3396241" y="4268262"/>
                  <a:pt x="3426530" y="4268262"/>
                </a:cubicBezTo>
                <a:lnTo>
                  <a:pt x="4185558" y="4268262"/>
                </a:lnTo>
                <a:cubicBezTo>
                  <a:pt x="4670182" y="4268262"/>
                  <a:pt x="5063047" y="3875397"/>
                  <a:pt x="5063047" y="3390773"/>
                </a:cubicBezTo>
                <a:lnTo>
                  <a:pt x="5063047" y="3182054"/>
                </a:lnTo>
                <a:lnTo>
                  <a:pt x="5067299" y="3177802"/>
                </a:lnTo>
                <a:lnTo>
                  <a:pt x="5067299" y="2329402"/>
                </a:lnTo>
                <a:cubicBezTo>
                  <a:pt x="5067299" y="2217756"/>
                  <a:pt x="5157806" y="2127250"/>
                  <a:pt x="5269452" y="2127250"/>
                </a:cubicBezTo>
                <a:lnTo>
                  <a:pt x="6365590" y="2127250"/>
                </a:lnTo>
                <a:lnTo>
                  <a:pt x="6365592" y="2127249"/>
                </a:lnTo>
                <a:lnTo>
                  <a:pt x="6723587" y="2127249"/>
                </a:lnTo>
                <a:cubicBezTo>
                  <a:pt x="7208211" y="2127249"/>
                  <a:pt x="7601076" y="1734383"/>
                  <a:pt x="7601076" y="1249760"/>
                </a:cubicBezTo>
                <a:lnTo>
                  <a:pt x="7601076" y="490731"/>
                </a:lnTo>
                <a:lnTo>
                  <a:pt x="7600949" y="488217"/>
                </a:lnTo>
                <a:lnTo>
                  <a:pt x="7600949" y="202153"/>
                </a:lnTo>
                <a:cubicBezTo>
                  <a:pt x="7600949" y="90507"/>
                  <a:pt x="7691456" y="0"/>
                  <a:pt x="7803102" y="0"/>
                </a:cubicBezTo>
                <a:close/>
              </a:path>
            </a:pathLst>
          </a:custGeom>
          <a:solidFill>
            <a:sysClr val="window" lastClr="FFFFFF"/>
          </a:solidFill>
          <a:ln w="22225" cap="flat" cmpd="sng" algn="ctr">
            <a:gradFill flip="none" rotWithShape="1"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0" scaled="0"/>
              <a:tileRect/>
            </a:gradFill>
            <a:prstDash val="solid"/>
          </a:ln>
          <a:effectLst>
            <a:outerShdw blurRad="127000" dist="76200" dir="27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9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424342" y="1195110"/>
            <a:ext cx="1524612" cy="1585810"/>
            <a:chOff x="3159696" y="1195284"/>
            <a:chExt cx="1935763" cy="2014193"/>
          </a:xfrm>
        </p:grpSpPr>
        <p:sp>
          <p:nvSpPr>
            <p:cNvPr id="74" name="任意多边形 73"/>
            <p:cNvSpPr/>
            <p:nvPr/>
          </p:nvSpPr>
          <p:spPr>
            <a:xfrm rot="2760000">
              <a:off x="3349436" y="1463455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50000"/>
                  </a:sys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01600"/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3159696" y="1195284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78AF51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6" name="Group 41"/>
            <p:cNvGrpSpPr>
              <a:grpSpLocks noChangeAspect="1"/>
            </p:cNvGrpSpPr>
            <p:nvPr/>
          </p:nvGrpSpPr>
          <p:grpSpPr bwMode="auto">
            <a:xfrm>
              <a:off x="3490254" y="1474955"/>
              <a:ext cx="447011" cy="547203"/>
              <a:chOff x="3783" y="2089"/>
              <a:chExt cx="116" cy="142"/>
            </a:xfrm>
            <a:solidFill>
              <a:sysClr val="window" lastClr="FFFFFF"/>
            </a:solidFill>
            <a:effectLst/>
          </p:grpSpPr>
          <p:sp>
            <p:nvSpPr>
              <p:cNvPr id="77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4850495" y="3240607"/>
            <a:ext cx="1519037" cy="1561793"/>
            <a:chOff x="6240125" y="3793342"/>
            <a:chExt cx="1928685" cy="1983688"/>
          </a:xfrm>
        </p:grpSpPr>
        <p:sp>
          <p:nvSpPr>
            <p:cNvPr id="86" name="任意多边形 85"/>
            <p:cNvSpPr/>
            <p:nvPr/>
          </p:nvSpPr>
          <p:spPr>
            <a:xfrm rot="2760000">
              <a:off x="6422787" y="4031008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50000"/>
                  </a:sys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01600"/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6240125" y="3793342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1C9494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8" name="Group 52"/>
            <p:cNvGrpSpPr>
              <a:grpSpLocks noChangeAspect="1"/>
            </p:cNvGrpSpPr>
            <p:nvPr/>
          </p:nvGrpSpPr>
          <p:grpSpPr bwMode="auto">
            <a:xfrm>
              <a:off x="6510595" y="4066257"/>
              <a:ext cx="567188" cy="562297"/>
              <a:chOff x="3783" y="2102"/>
              <a:chExt cx="116" cy="115"/>
            </a:xfrm>
            <a:solidFill>
              <a:sysClr val="window" lastClr="FFFFFF"/>
            </a:solidFill>
            <a:effectLst/>
          </p:grpSpPr>
          <p:sp>
            <p:nvSpPr>
              <p:cNvPr id="89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3638937" y="2220714"/>
            <a:ext cx="1524428" cy="1583800"/>
            <a:chOff x="4701839" y="2497941"/>
            <a:chExt cx="1935529" cy="2011640"/>
          </a:xfrm>
        </p:grpSpPr>
        <p:sp>
          <p:nvSpPr>
            <p:cNvPr id="97" name="任意多边形 96"/>
            <p:cNvSpPr/>
            <p:nvPr/>
          </p:nvSpPr>
          <p:spPr>
            <a:xfrm rot="2760000">
              <a:off x="4891345" y="276355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50000"/>
                  </a:sys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01600"/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4701839" y="2497941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95647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9" name="Group 62"/>
            <p:cNvGrpSpPr>
              <a:grpSpLocks noChangeAspect="1"/>
            </p:cNvGrpSpPr>
            <p:nvPr/>
          </p:nvGrpSpPr>
          <p:grpSpPr bwMode="auto">
            <a:xfrm>
              <a:off x="4980980" y="2832493"/>
              <a:ext cx="549846" cy="439024"/>
              <a:chOff x="3775" y="2110"/>
              <a:chExt cx="129" cy="103"/>
            </a:xfrm>
            <a:solidFill>
              <a:sysClr val="window" lastClr="FFFFFF"/>
            </a:solidFill>
            <a:effectLst/>
          </p:grpSpPr>
          <p:sp>
            <p:nvSpPr>
              <p:cNvPr id="100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6065248" y="4254284"/>
            <a:ext cx="1503504" cy="1568299"/>
            <a:chOff x="7782468" y="5080849"/>
            <a:chExt cx="1908963" cy="1991952"/>
          </a:xfrm>
        </p:grpSpPr>
        <p:sp>
          <p:nvSpPr>
            <p:cNvPr id="104" name="任意多边形 103"/>
            <p:cNvSpPr/>
            <p:nvPr/>
          </p:nvSpPr>
          <p:spPr>
            <a:xfrm rot="2760000">
              <a:off x="7945408" y="5326779"/>
              <a:ext cx="1791679" cy="1700366"/>
            </a:xfrm>
            <a:custGeom>
              <a:avLst/>
              <a:gdLst>
                <a:gd name="connsiteX0" fmla="*/ 0 w 1042479"/>
                <a:gd name="connsiteY0" fmla="*/ 6252 h 1700366"/>
                <a:gd name="connsiteX1" fmla="*/ 15895 w 1042479"/>
                <a:gd name="connsiteY1" fmla="*/ 4389 h 1700366"/>
                <a:gd name="connsiteX2" fmla="*/ 129095 w 1042479"/>
                <a:gd name="connsiteY2" fmla="*/ 0 h 1700366"/>
                <a:gd name="connsiteX3" fmla="*/ 717656 w 1042479"/>
                <a:gd name="connsiteY3" fmla="*/ 0 h 1700366"/>
                <a:gd name="connsiteX4" fmla="*/ 940785 w 1042479"/>
                <a:gd name="connsiteY4" fmla="*/ 17273 h 1700366"/>
                <a:gd name="connsiteX5" fmla="*/ 1014005 w 1042479"/>
                <a:gd name="connsiteY5" fmla="*/ 31730 h 1700366"/>
                <a:gd name="connsiteX6" fmla="*/ 1042479 w 1042479"/>
                <a:gd name="connsiteY6" fmla="*/ 1663014 h 1700366"/>
                <a:gd name="connsiteX7" fmla="*/ 940785 w 1042479"/>
                <a:gd name="connsiteY7" fmla="*/ 1683093 h 1700366"/>
                <a:gd name="connsiteX8" fmla="*/ 717655 w 1042479"/>
                <a:gd name="connsiteY8" fmla="*/ 1700366 h 1700366"/>
                <a:gd name="connsiteX9" fmla="*/ 129095 w 1042479"/>
                <a:gd name="connsiteY9" fmla="*/ 1700366 h 1700366"/>
                <a:gd name="connsiteX10" fmla="*/ 38428 w 1042479"/>
                <a:gd name="connsiteY10" fmla="*/ 1696850 h 170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2479" h="1700366">
                  <a:moveTo>
                    <a:pt x="0" y="6252"/>
                  </a:moveTo>
                  <a:lnTo>
                    <a:pt x="15895" y="4389"/>
                  </a:lnTo>
                  <a:cubicBezTo>
                    <a:pt x="53114" y="1487"/>
                    <a:pt x="90879" y="0"/>
                    <a:pt x="129095" y="0"/>
                  </a:cubicBezTo>
                  <a:lnTo>
                    <a:pt x="717656" y="0"/>
                  </a:lnTo>
                  <a:cubicBezTo>
                    <a:pt x="794088" y="0"/>
                    <a:pt x="868712" y="5948"/>
                    <a:pt x="940785" y="17273"/>
                  </a:cubicBezTo>
                  <a:lnTo>
                    <a:pt x="1014005" y="31730"/>
                  </a:lnTo>
                  <a:lnTo>
                    <a:pt x="1042479" y="1663014"/>
                  </a:lnTo>
                  <a:lnTo>
                    <a:pt x="940785" y="1683093"/>
                  </a:lnTo>
                  <a:cubicBezTo>
                    <a:pt x="868712" y="1694418"/>
                    <a:pt x="794088" y="1700366"/>
                    <a:pt x="717655" y="1700366"/>
                  </a:cubicBezTo>
                  <a:lnTo>
                    <a:pt x="129095" y="1700366"/>
                  </a:lnTo>
                  <a:lnTo>
                    <a:pt x="38428" y="16968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50000"/>
                  </a:sysClr>
                </a:gs>
                <a:gs pos="100000">
                  <a:srgbClr val="EBEBEB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01600"/>
            </a:effec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5" name="圆角矩形 104"/>
            <p:cNvSpPr/>
            <p:nvPr/>
          </p:nvSpPr>
          <p:spPr>
            <a:xfrm>
              <a:off x="7782468" y="5080849"/>
              <a:ext cx="1108128" cy="1108128"/>
            </a:xfrm>
            <a:prstGeom prst="roundRect">
              <a:avLst>
                <a:gd name="adj" fmla="val 9103"/>
              </a:avLst>
            </a:prstGeom>
            <a:solidFill>
              <a:srgbClr val="FAC14D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6" name="Group 68"/>
            <p:cNvGrpSpPr>
              <a:grpSpLocks noChangeAspect="1"/>
            </p:cNvGrpSpPr>
            <p:nvPr/>
          </p:nvGrpSpPr>
          <p:grpSpPr bwMode="auto">
            <a:xfrm>
              <a:off x="8066766" y="5374992"/>
              <a:ext cx="539531" cy="519841"/>
              <a:chOff x="3770" y="2095"/>
              <a:chExt cx="137" cy="132"/>
            </a:xfrm>
            <a:solidFill>
              <a:sysClr val="window" lastClr="FFFFFF"/>
            </a:solidFill>
            <a:effectLst/>
          </p:grpSpPr>
          <p:sp>
            <p:nvSpPr>
              <p:cNvPr id="107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895076" y="1959534"/>
            <a:ext cx="2001716" cy="1503443"/>
            <a:chOff x="1218024" y="2166207"/>
            <a:chExt cx="2541530" cy="1909576"/>
          </a:xfrm>
        </p:grpSpPr>
        <p:sp>
          <p:nvSpPr>
            <p:cNvPr id="115" name="椭圆 114"/>
            <p:cNvSpPr/>
            <p:nvPr/>
          </p:nvSpPr>
          <p:spPr>
            <a:xfrm flipH="1">
              <a:off x="3666318" y="2166207"/>
              <a:ext cx="93236" cy="9323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 flipH="1">
              <a:off x="1218024" y="2200543"/>
              <a:ext cx="2494000" cy="1875240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414019"/>
                <a:gd name="connsiteY0" fmla="*/ 0 h 2259376"/>
                <a:gd name="connsiteX1" fmla="*/ 0 w 2414019"/>
                <a:gd name="connsiteY1" fmla="*/ 2247900 h 2259376"/>
                <a:gd name="connsiteX2" fmla="*/ 2414019 w 2414019"/>
                <a:gd name="connsiteY2" fmla="*/ 2259376 h 225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4019" h="2259376">
                  <a:moveTo>
                    <a:pt x="0" y="0"/>
                  </a:moveTo>
                  <a:lnTo>
                    <a:pt x="0" y="2247900"/>
                  </a:lnTo>
                  <a:lnTo>
                    <a:pt x="2414019" y="2259376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002193" y="2973212"/>
            <a:ext cx="2121121" cy="1782584"/>
            <a:chOff x="2623705" y="3453714"/>
            <a:chExt cx="2693136" cy="2264123"/>
          </a:xfrm>
        </p:grpSpPr>
        <p:sp>
          <p:nvSpPr>
            <p:cNvPr id="118" name="椭圆 117"/>
            <p:cNvSpPr/>
            <p:nvPr/>
          </p:nvSpPr>
          <p:spPr>
            <a:xfrm flipH="1">
              <a:off x="5223605" y="3453714"/>
              <a:ext cx="93236" cy="9323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 flipH="1">
              <a:off x="2623705" y="3488049"/>
              <a:ext cx="2646400" cy="2229788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561531"/>
                <a:gd name="connsiteY0" fmla="*/ 0 h 2247900"/>
                <a:gd name="connsiteX1" fmla="*/ 0 w 2561531"/>
                <a:gd name="connsiteY1" fmla="*/ 2247900 h 2247900"/>
                <a:gd name="connsiteX2" fmla="*/ 2561531 w 2561531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61531" h="2247900">
                  <a:moveTo>
                    <a:pt x="0" y="0"/>
                  </a:moveTo>
                  <a:lnTo>
                    <a:pt x="0" y="2247900"/>
                  </a:lnTo>
                  <a:lnTo>
                    <a:pt x="2561531" y="224790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244305" y="1629193"/>
            <a:ext cx="1919195" cy="1717328"/>
            <a:chOff x="6740136" y="1746629"/>
            <a:chExt cx="2436756" cy="2181239"/>
          </a:xfrm>
        </p:grpSpPr>
        <p:sp>
          <p:nvSpPr>
            <p:cNvPr id="121" name="椭圆 120"/>
            <p:cNvSpPr/>
            <p:nvPr/>
          </p:nvSpPr>
          <p:spPr>
            <a:xfrm flipV="1">
              <a:off x="6740136" y="3834632"/>
              <a:ext cx="93236" cy="9323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2" name="任意多边形 121"/>
            <p:cNvSpPr/>
            <p:nvPr/>
          </p:nvSpPr>
          <p:spPr>
            <a:xfrm flipV="1">
              <a:off x="6787667" y="1746629"/>
              <a:ext cx="2389225" cy="2146903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266506"/>
                <a:gd name="connsiteY0" fmla="*/ 0 h 2257873"/>
                <a:gd name="connsiteX1" fmla="*/ 0 w 2266506"/>
                <a:gd name="connsiteY1" fmla="*/ 2247900 h 2257873"/>
                <a:gd name="connsiteX2" fmla="*/ 2266506 w 2266506"/>
                <a:gd name="connsiteY2" fmla="*/ 2257873 h 2257873"/>
                <a:gd name="connsiteX0" fmla="*/ 0 w 2275726"/>
                <a:gd name="connsiteY0" fmla="*/ 0 h 2247900"/>
                <a:gd name="connsiteX1" fmla="*/ 0 w 2275726"/>
                <a:gd name="connsiteY1" fmla="*/ 2247900 h 2247900"/>
                <a:gd name="connsiteX2" fmla="*/ 2275726 w 2275726"/>
                <a:gd name="connsiteY2" fmla="*/ 2227954 h 2247900"/>
                <a:gd name="connsiteX0" fmla="*/ 0 w 2284946"/>
                <a:gd name="connsiteY0" fmla="*/ 0 h 2257873"/>
                <a:gd name="connsiteX1" fmla="*/ 0 w 2284946"/>
                <a:gd name="connsiteY1" fmla="*/ 2247900 h 2257873"/>
                <a:gd name="connsiteX2" fmla="*/ 2284946 w 2284946"/>
                <a:gd name="connsiteY2" fmla="*/ 2257873 h 2257873"/>
                <a:gd name="connsiteX0" fmla="*/ 0 w 2312605"/>
                <a:gd name="connsiteY0" fmla="*/ 0 h 2247900"/>
                <a:gd name="connsiteX1" fmla="*/ 0 w 2312605"/>
                <a:gd name="connsiteY1" fmla="*/ 2247900 h 2247900"/>
                <a:gd name="connsiteX2" fmla="*/ 2312605 w 2312605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2605" h="2247900">
                  <a:moveTo>
                    <a:pt x="0" y="0"/>
                  </a:moveTo>
                  <a:lnTo>
                    <a:pt x="0" y="2247900"/>
                  </a:lnTo>
                  <a:lnTo>
                    <a:pt x="2312605" y="224790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463292" y="2776071"/>
            <a:ext cx="1709140" cy="1584804"/>
            <a:chOff x="8287854" y="3203318"/>
            <a:chExt cx="2170054" cy="2012915"/>
          </a:xfrm>
        </p:grpSpPr>
        <p:sp>
          <p:nvSpPr>
            <p:cNvPr id="124" name="椭圆 123"/>
            <p:cNvSpPr/>
            <p:nvPr/>
          </p:nvSpPr>
          <p:spPr>
            <a:xfrm flipV="1">
              <a:off x="8287854" y="5122997"/>
              <a:ext cx="93236" cy="9323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5" name="任意多边形 124"/>
            <p:cNvSpPr/>
            <p:nvPr/>
          </p:nvSpPr>
          <p:spPr>
            <a:xfrm flipV="1">
              <a:off x="8335383" y="3203318"/>
              <a:ext cx="2122525" cy="1978579"/>
            </a:xfrm>
            <a:custGeom>
              <a:avLst/>
              <a:gdLst>
                <a:gd name="connsiteX0" fmla="*/ 0 w 1390650"/>
                <a:gd name="connsiteY0" fmla="*/ 0 h 2247900"/>
                <a:gd name="connsiteX1" fmla="*/ 0 w 1390650"/>
                <a:gd name="connsiteY1" fmla="*/ 2247900 h 2247900"/>
                <a:gd name="connsiteX2" fmla="*/ 1390650 w 1390650"/>
                <a:gd name="connsiteY2" fmla="*/ 2247900 h 2247900"/>
                <a:gd name="connsiteX0" fmla="*/ 0 w 2054457"/>
                <a:gd name="connsiteY0" fmla="*/ 0 h 2247900"/>
                <a:gd name="connsiteX1" fmla="*/ 0 w 2054457"/>
                <a:gd name="connsiteY1" fmla="*/ 2247900 h 2247900"/>
                <a:gd name="connsiteX2" fmla="*/ 2054457 w 2054457"/>
                <a:gd name="connsiteY2" fmla="*/ 224790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54457" h="2247900">
                  <a:moveTo>
                    <a:pt x="0" y="0"/>
                  </a:moveTo>
                  <a:lnTo>
                    <a:pt x="0" y="2247900"/>
                  </a:lnTo>
                  <a:lnTo>
                    <a:pt x="2054457" y="224790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827584" y="2435661"/>
            <a:ext cx="1822474" cy="987421"/>
            <a:chOff x="1132332" y="2770949"/>
            <a:chExt cx="2313951" cy="1254157"/>
          </a:xfrm>
        </p:grpSpPr>
        <p:sp>
          <p:nvSpPr>
            <p:cNvPr id="127" name="文本框 88"/>
            <p:cNvSpPr txBox="1"/>
            <p:nvPr/>
          </p:nvSpPr>
          <p:spPr>
            <a:xfrm>
              <a:off x="1558700" y="2853730"/>
              <a:ext cx="1375561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28" name="文本框 90"/>
            <p:cNvSpPr txBox="1"/>
            <p:nvPr/>
          </p:nvSpPr>
          <p:spPr>
            <a:xfrm>
              <a:off x="1132332" y="2770949"/>
              <a:ext cx="7167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9" name="文本框 113"/>
            <p:cNvSpPr txBox="1"/>
            <p:nvPr/>
          </p:nvSpPr>
          <p:spPr>
            <a:xfrm>
              <a:off x="1198662" y="3174860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931471" y="3708748"/>
            <a:ext cx="1840752" cy="989756"/>
            <a:chOff x="2533911" y="4387944"/>
            <a:chExt cx="2337159" cy="1257124"/>
          </a:xfrm>
        </p:grpSpPr>
        <p:sp>
          <p:nvSpPr>
            <p:cNvPr id="131" name="文本框 111"/>
            <p:cNvSpPr txBox="1"/>
            <p:nvPr/>
          </p:nvSpPr>
          <p:spPr>
            <a:xfrm>
              <a:off x="3008682" y="445939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32" name="文本框 113"/>
            <p:cNvSpPr txBox="1"/>
            <p:nvPr/>
          </p:nvSpPr>
          <p:spPr>
            <a:xfrm>
              <a:off x="2533911" y="4387944"/>
              <a:ext cx="669133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3" name="文本框 113"/>
            <p:cNvSpPr txBox="1"/>
            <p:nvPr/>
          </p:nvSpPr>
          <p:spPr>
            <a:xfrm>
              <a:off x="2623449" y="479482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5395207" y="1668857"/>
            <a:ext cx="1791946" cy="995997"/>
            <a:chOff x="6931732" y="1797007"/>
            <a:chExt cx="2275191" cy="1265051"/>
          </a:xfrm>
        </p:grpSpPr>
        <p:sp>
          <p:nvSpPr>
            <p:cNvPr id="135" name="文本框 115"/>
            <p:cNvSpPr txBox="1"/>
            <p:nvPr/>
          </p:nvSpPr>
          <p:spPr>
            <a:xfrm>
              <a:off x="7401171" y="1867104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36" name="文本框 117"/>
            <p:cNvSpPr txBox="1"/>
            <p:nvPr/>
          </p:nvSpPr>
          <p:spPr>
            <a:xfrm>
              <a:off x="6931732" y="1797007"/>
              <a:ext cx="60885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7" name="文本框 113"/>
            <p:cNvSpPr txBox="1"/>
            <p:nvPr/>
          </p:nvSpPr>
          <p:spPr>
            <a:xfrm>
              <a:off x="6959302" y="2211812"/>
              <a:ext cx="2247621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616581" y="2863715"/>
            <a:ext cx="1806166" cy="1012910"/>
            <a:chOff x="8482481" y="3314639"/>
            <a:chExt cx="2293245" cy="1286532"/>
          </a:xfrm>
        </p:grpSpPr>
        <p:sp>
          <p:nvSpPr>
            <p:cNvPr id="139" name="文本框 119"/>
            <p:cNvSpPr txBox="1"/>
            <p:nvPr/>
          </p:nvSpPr>
          <p:spPr>
            <a:xfrm>
              <a:off x="8913339" y="3379272"/>
              <a:ext cx="1142307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40" name="文本框 121"/>
            <p:cNvSpPr txBox="1"/>
            <p:nvPr/>
          </p:nvSpPr>
          <p:spPr>
            <a:xfrm>
              <a:off x="8482481" y="3314639"/>
              <a:ext cx="638966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41" name="文本框 113"/>
            <p:cNvSpPr txBox="1"/>
            <p:nvPr/>
          </p:nvSpPr>
          <p:spPr>
            <a:xfrm>
              <a:off x="8528106" y="3750925"/>
              <a:ext cx="2247620" cy="85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任意多边形 72"/>
          <p:cNvSpPr/>
          <p:nvPr/>
        </p:nvSpPr>
        <p:spPr>
          <a:xfrm rot="-2700000">
            <a:off x="1801765" y="2749437"/>
            <a:ext cx="5462912" cy="1041640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100000">
                <a:sysClr val="window" lastClr="FFFFFF"/>
              </a:gs>
              <a:gs pos="0">
                <a:sysClr val="window" lastClr="FFFFFF">
                  <a:lumMod val="75000"/>
                </a:sysClr>
              </a:gs>
            </a:gsLst>
            <a:lin ang="2700000" scaled="1"/>
            <a:tileRect/>
          </a:gradFill>
          <a:ln w="15875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</a:ln>
          <a:effectLst>
            <a:outerShdw blurRad="419100" dist="889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9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532492" y="4211682"/>
            <a:ext cx="1434026" cy="2025630"/>
            <a:chOff x="3443288" y="4624735"/>
            <a:chExt cx="1820749" cy="2572825"/>
          </a:xfrm>
        </p:grpSpPr>
        <p:sp>
          <p:nvSpPr>
            <p:cNvPr id="75" name="圆角矩形 74"/>
            <p:cNvSpPr/>
            <p:nvPr/>
          </p:nvSpPr>
          <p:spPr>
            <a:xfrm rot="2760000">
              <a:off x="3182263" y="511578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ysClr val="windowText" lastClr="000000">
                    <a:alpha val="19000"/>
                  </a:sys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3443288" y="48532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AC14D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7" name="Group 41"/>
            <p:cNvGrpSpPr>
              <a:grpSpLocks noChangeAspect="1"/>
            </p:cNvGrpSpPr>
            <p:nvPr/>
          </p:nvGrpSpPr>
          <p:grpSpPr bwMode="auto">
            <a:xfrm>
              <a:off x="3773846" y="5132871"/>
              <a:ext cx="447011" cy="547203"/>
              <a:chOff x="3783" y="2089"/>
              <a:chExt cx="116" cy="142"/>
            </a:xfrm>
            <a:solidFill>
              <a:sysClr val="window" lastClr="FFFFFF"/>
            </a:solidFill>
            <a:effectLst/>
          </p:grpSpPr>
          <p:sp>
            <p:nvSpPr>
              <p:cNvPr id="78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4626733" y="2129534"/>
            <a:ext cx="1451963" cy="2025630"/>
            <a:chOff x="6102297" y="1980126"/>
            <a:chExt cx="1843522" cy="2572825"/>
          </a:xfrm>
        </p:grpSpPr>
        <p:sp>
          <p:nvSpPr>
            <p:cNvPr id="87" name="圆角矩形 86"/>
            <p:cNvSpPr/>
            <p:nvPr/>
          </p:nvSpPr>
          <p:spPr>
            <a:xfrm rot="2760000">
              <a:off x="5864045" y="2471178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ysClr val="windowText" lastClr="000000">
                    <a:alpha val="19000"/>
                  </a:sys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6102297" y="2204940"/>
              <a:ext cx="1108128" cy="1108128"/>
              <a:chOff x="6102297" y="2204940"/>
              <a:chExt cx="1108128" cy="1108128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6102297" y="2204940"/>
                <a:ext cx="1108128" cy="1108128"/>
              </a:xfrm>
              <a:prstGeom prst="roundRect">
                <a:avLst>
                  <a:gd name="adj" fmla="val 50000"/>
                </a:avLst>
              </a:prstGeom>
              <a:solidFill>
                <a:srgbClr val="1C9494"/>
              </a:solidFill>
              <a:ln w="22225" cap="flat" cmpd="sng" algn="ctr">
                <a:noFill/>
                <a:prstDash val="solid"/>
              </a:ln>
              <a:effectLst>
                <a:outerShdw blurRad="266700" dist="762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90" name="Group 52"/>
              <p:cNvGrpSpPr>
                <a:grpSpLocks noChangeAspect="1"/>
              </p:cNvGrpSpPr>
              <p:nvPr/>
            </p:nvGrpSpPr>
            <p:grpSpPr bwMode="auto">
              <a:xfrm>
                <a:off x="6372767" y="2477855"/>
                <a:ext cx="567188" cy="562297"/>
                <a:chOff x="3783" y="2102"/>
                <a:chExt cx="116" cy="115"/>
              </a:xfrm>
              <a:solidFill>
                <a:sysClr val="window" lastClr="FFFFFF"/>
              </a:solidFill>
              <a:effectLst/>
            </p:grpSpPr>
            <p:sp>
              <p:nvSpPr>
                <p:cNvPr id="91" name="Freeform 53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" name="Freeform 54"/>
                <p:cNvSpPr>
                  <a:spLocks noEditPoints="1"/>
                </p:cNvSpPr>
                <p:nvPr/>
              </p:nvSpPr>
              <p:spPr bwMode="auto">
                <a:xfrm>
                  <a:off x="3783" y="2102"/>
                  <a:ext cx="116" cy="115"/>
                </a:xfrm>
                <a:custGeom>
                  <a:avLst/>
                  <a:gdLst>
                    <a:gd name="T0" fmla="*/ 23 w 46"/>
                    <a:gd name="T1" fmla="*/ 0 h 46"/>
                    <a:gd name="T2" fmla="*/ 0 w 46"/>
                    <a:gd name="T3" fmla="*/ 23 h 46"/>
                    <a:gd name="T4" fmla="*/ 23 w 46"/>
                    <a:gd name="T5" fmla="*/ 46 h 46"/>
                    <a:gd name="T6" fmla="*/ 46 w 46"/>
                    <a:gd name="T7" fmla="*/ 23 h 46"/>
                    <a:gd name="T8" fmla="*/ 23 w 46"/>
                    <a:gd name="T9" fmla="*/ 0 h 46"/>
                    <a:gd name="T10" fmla="*/ 23 w 46"/>
                    <a:gd name="T11" fmla="*/ 42 h 46"/>
                    <a:gd name="T12" fmla="*/ 5 w 46"/>
                    <a:gd name="T13" fmla="*/ 23 h 46"/>
                    <a:gd name="T14" fmla="*/ 23 w 46"/>
                    <a:gd name="T15" fmla="*/ 4 h 46"/>
                    <a:gd name="T16" fmla="*/ 42 w 46"/>
                    <a:gd name="T17" fmla="*/ 23 h 46"/>
                    <a:gd name="T18" fmla="*/ 23 w 46"/>
                    <a:gd name="T19" fmla="*/ 4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46">
                      <a:moveTo>
                        <a:pt x="23" y="0"/>
                      </a:moveTo>
                      <a:cubicBezTo>
                        <a:pt x="10" y="0"/>
                        <a:pt x="0" y="10"/>
                        <a:pt x="0" y="23"/>
                      </a:cubicBezTo>
                      <a:cubicBezTo>
                        <a:pt x="0" y="36"/>
                        <a:pt x="10" y="46"/>
                        <a:pt x="23" y="46"/>
                      </a:cubicBezTo>
                      <a:cubicBezTo>
                        <a:pt x="36" y="46"/>
                        <a:pt x="46" y="36"/>
                        <a:pt x="46" y="23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  <a:moveTo>
                        <a:pt x="23" y="42"/>
                      </a:moveTo>
                      <a:cubicBezTo>
                        <a:pt x="13" y="42"/>
                        <a:pt x="5" y="33"/>
                        <a:pt x="5" y="23"/>
                      </a:cubicBezTo>
                      <a:cubicBezTo>
                        <a:pt x="5" y="13"/>
                        <a:pt x="13" y="4"/>
                        <a:pt x="23" y="4"/>
                      </a:cubicBezTo>
                      <a:cubicBezTo>
                        <a:pt x="34" y="4"/>
                        <a:pt x="42" y="13"/>
                        <a:pt x="42" y="23"/>
                      </a:cubicBezTo>
                      <a:cubicBezTo>
                        <a:pt x="42" y="33"/>
                        <a:pt x="34" y="42"/>
                        <a:pt x="2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" name="Freeform 55"/>
                <p:cNvSpPr>
                  <a:spLocks/>
                </p:cNvSpPr>
                <p:nvPr/>
              </p:nvSpPr>
              <p:spPr bwMode="auto">
                <a:xfrm>
                  <a:off x="3839" y="2115"/>
                  <a:ext cx="7" cy="10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3 w 3"/>
                    <a:gd name="T5" fmla="*/ 3 h 4"/>
                    <a:gd name="T6" fmla="*/ 3 w 3"/>
                    <a:gd name="T7" fmla="*/ 0 h 4"/>
                    <a:gd name="T8" fmla="*/ 1 w 3"/>
                    <a:gd name="T9" fmla="*/ 0 h 4"/>
                    <a:gd name="T10" fmla="*/ 0 w 3"/>
                    <a:gd name="T11" fmla="*/ 0 h 4"/>
                    <a:gd name="T12" fmla="*/ 0 w 3"/>
                    <a:gd name="T13" fmla="*/ 3 h 4"/>
                    <a:gd name="T14" fmla="*/ 1 w 3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" name="Freeform 56"/>
                <p:cNvSpPr>
                  <a:spLocks/>
                </p:cNvSpPr>
                <p:nvPr/>
              </p:nvSpPr>
              <p:spPr bwMode="auto">
                <a:xfrm>
                  <a:off x="3839" y="2195"/>
                  <a:ext cx="7" cy="10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0 h 4"/>
                    <a:gd name="T4" fmla="*/ 0 w 3"/>
                    <a:gd name="T5" fmla="*/ 1 h 4"/>
                    <a:gd name="T6" fmla="*/ 0 w 3"/>
                    <a:gd name="T7" fmla="*/ 4 h 4"/>
                    <a:gd name="T8" fmla="*/ 1 w 3"/>
                    <a:gd name="T9" fmla="*/ 4 h 4"/>
                    <a:gd name="T10" fmla="*/ 3 w 3"/>
                    <a:gd name="T11" fmla="*/ 4 h 4"/>
                    <a:gd name="T12" fmla="*/ 3 w 3"/>
                    <a:gd name="T13" fmla="*/ 1 h 4"/>
                    <a:gd name="T14" fmla="*/ 1 w 3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Freeform 57"/>
                <p:cNvSpPr>
                  <a:spLocks/>
                </p:cNvSpPr>
                <p:nvPr/>
              </p:nvSpPr>
              <p:spPr bwMode="auto">
                <a:xfrm>
                  <a:off x="3796" y="2155"/>
                  <a:ext cx="10" cy="10"/>
                </a:xfrm>
                <a:custGeom>
                  <a:avLst/>
                  <a:gdLst>
                    <a:gd name="T0" fmla="*/ 3 w 4"/>
                    <a:gd name="T1" fmla="*/ 0 h 4"/>
                    <a:gd name="T2" fmla="*/ 0 w 4"/>
                    <a:gd name="T3" fmla="*/ 0 h 4"/>
                    <a:gd name="T4" fmla="*/ 0 w 4"/>
                    <a:gd name="T5" fmla="*/ 2 h 4"/>
                    <a:gd name="T6" fmla="*/ 0 w 4"/>
                    <a:gd name="T7" fmla="*/ 4 h 4"/>
                    <a:gd name="T8" fmla="*/ 3 w 4"/>
                    <a:gd name="T9" fmla="*/ 4 h 4"/>
                    <a:gd name="T10" fmla="*/ 4 w 4"/>
                    <a:gd name="T11" fmla="*/ 2 h 4"/>
                    <a:gd name="T12" fmla="*/ 4 w 4"/>
                    <a:gd name="T13" fmla="*/ 2 h 4"/>
                    <a:gd name="T14" fmla="*/ 3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" name="Freeform 58"/>
                <p:cNvSpPr>
                  <a:spLocks/>
                </p:cNvSpPr>
                <p:nvPr/>
              </p:nvSpPr>
              <p:spPr bwMode="auto">
                <a:xfrm>
                  <a:off x="3877" y="2155"/>
                  <a:ext cx="10" cy="10"/>
                </a:xfrm>
                <a:custGeom>
                  <a:avLst/>
                  <a:gdLst>
                    <a:gd name="T0" fmla="*/ 4 w 4"/>
                    <a:gd name="T1" fmla="*/ 0 h 4"/>
                    <a:gd name="T2" fmla="*/ 2 w 4"/>
                    <a:gd name="T3" fmla="*/ 0 h 4"/>
                    <a:gd name="T4" fmla="*/ 0 w 4"/>
                    <a:gd name="T5" fmla="*/ 2 h 4"/>
                    <a:gd name="T6" fmla="*/ 0 w 4"/>
                    <a:gd name="T7" fmla="*/ 2 h 4"/>
                    <a:gd name="T8" fmla="*/ 2 w 4"/>
                    <a:gd name="T9" fmla="*/ 4 h 4"/>
                    <a:gd name="T10" fmla="*/ 4 w 4"/>
                    <a:gd name="T11" fmla="*/ 4 h 4"/>
                    <a:gd name="T12" fmla="*/ 4 w 4"/>
                    <a:gd name="T13" fmla="*/ 2 h 4"/>
                    <a:gd name="T14" fmla="*/ 4 w 4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" name="Freeform 59"/>
                <p:cNvSpPr>
                  <a:spLocks/>
                </p:cNvSpPr>
                <p:nvPr/>
              </p:nvSpPr>
              <p:spPr bwMode="auto">
                <a:xfrm>
                  <a:off x="3813" y="2127"/>
                  <a:ext cx="33" cy="38"/>
                </a:xfrm>
                <a:custGeom>
                  <a:avLst/>
                  <a:gdLst>
                    <a:gd name="T0" fmla="*/ 11 w 13"/>
                    <a:gd name="T1" fmla="*/ 0 h 15"/>
                    <a:gd name="T2" fmla="*/ 10 w 13"/>
                    <a:gd name="T3" fmla="*/ 2 h 15"/>
                    <a:gd name="T4" fmla="*/ 10 w 13"/>
                    <a:gd name="T5" fmla="*/ 11 h 15"/>
                    <a:gd name="T6" fmla="*/ 9 w 13"/>
                    <a:gd name="T7" fmla="*/ 12 h 15"/>
                    <a:gd name="T8" fmla="*/ 2 w 13"/>
                    <a:gd name="T9" fmla="*/ 12 h 15"/>
                    <a:gd name="T10" fmla="*/ 0 w 13"/>
                    <a:gd name="T11" fmla="*/ 14 h 15"/>
                    <a:gd name="T12" fmla="*/ 2 w 13"/>
                    <a:gd name="T13" fmla="*/ 15 h 15"/>
                    <a:gd name="T14" fmla="*/ 11 w 13"/>
                    <a:gd name="T15" fmla="*/ 15 h 15"/>
                    <a:gd name="T16" fmla="*/ 12 w 13"/>
                    <a:gd name="T17" fmla="*/ 15 h 15"/>
                    <a:gd name="T18" fmla="*/ 12 w 13"/>
                    <a:gd name="T19" fmla="*/ 15 h 15"/>
                    <a:gd name="T20" fmla="*/ 13 w 13"/>
                    <a:gd name="T21" fmla="*/ 13 h 15"/>
                    <a:gd name="T22" fmla="*/ 13 w 13"/>
                    <a:gd name="T23" fmla="*/ 2 h 15"/>
                    <a:gd name="T24" fmla="*/ 11 w 13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5">
                      <a:moveTo>
                        <a:pt x="11" y="0"/>
                      </a:moveTo>
                      <a:cubicBezTo>
                        <a:pt x="10" y="0"/>
                        <a:pt x="10" y="1"/>
                        <a:pt x="10" y="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4"/>
                        <a:pt x="1" y="15"/>
                        <a:pt x="2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1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3" y="14"/>
                        <a:pt x="13" y="14"/>
                        <a:pt x="13" y="1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2" y="0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009" tIns="36005" rIns="72009" bIns="36005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6678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96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98" name="组合 97"/>
          <p:cNvGrpSpPr/>
          <p:nvPr/>
        </p:nvGrpSpPr>
        <p:grpSpPr>
          <a:xfrm>
            <a:off x="3576347" y="3158077"/>
            <a:ext cx="1434823" cy="2025630"/>
            <a:chOff x="4768646" y="3286515"/>
            <a:chExt cx="1821760" cy="2572825"/>
          </a:xfrm>
        </p:grpSpPr>
        <p:sp>
          <p:nvSpPr>
            <p:cNvPr id="99" name="圆角矩形 98"/>
            <p:cNvSpPr/>
            <p:nvPr/>
          </p:nvSpPr>
          <p:spPr>
            <a:xfrm rot="2760000">
              <a:off x="4508632" y="3777567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ysClr val="windowText" lastClr="000000">
                    <a:alpha val="19000"/>
                  </a:sys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768646" y="35257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F95647"/>
            </a:solidFill>
            <a:ln w="22225" cap="flat" cmpd="sng" algn="ctr">
              <a:noFill/>
              <a:prstDash val="solid"/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1" name="Group 62"/>
            <p:cNvGrpSpPr>
              <a:grpSpLocks noChangeAspect="1"/>
            </p:cNvGrpSpPr>
            <p:nvPr/>
          </p:nvGrpSpPr>
          <p:grpSpPr bwMode="auto">
            <a:xfrm>
              <a:off x="5047787" y="3860292"/>
              <a:ext cx="549846" cy="439024"/>
              <a:chOff x="3775" y="2110"/>
              <a:chExt cx="129" cy="103"/>
            </a:xfrm>
            <a:solidFill>
              <a:sysClr val="window" lastClr="FFFFFF"/>
            </a:solidFill>
            <a:effectLst/>
          </p:grpSpPr>
          <p:sp>
            <p:nvSpPr>
              <p:cNvPr id="102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5663270" y="1068890"/>
            <a:ext cx="1450628" cy="2025630"/>
            <a:chOff x="7418361" y="632964"/>
            <a:chExt cx="1841827" cy="2572825"/>
          </a:xfrm>
        </p:grpSpPr>
        <p:sp>
          <p:nvSpPr>
            <p:cNvPr id="106" name="圆角矩形 105"/>
            <p:cNvSpPr/>
            <p:nvPr/>
          </p:nvSpPr>
          <p:spPr>
            <a:xfrm rot="2760000">
              <a:off x="7178414" y="1124016"/>
              <a:ext cx="2572825" cy="1590722"/>
            </a:xfrm>
            <a:prstGeom prst="roundRect">
              <a:avLst>
                <a:gd name="adj" fmla="val 50000"/>
              </a:avLst>
            </a:prstGeom>
            <a:gradFill>
              <a:gsLst>
                <a:gs pos="38000">
                  <a:sysClr val="windowText" lastClr="000000">
                    <a:alpha val="19000"/>
                  </a:sys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25400" cap="flat" cmpd="sng" algn="ctr">
              <a:noFill/>
              <a:prstDash val="solid"/>
            </a:ln>
            <a:effectLst>
              <a:softEdge rad="190500"/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7" name="圆角矩形 106"/>
            <p:cNvSpPr/>
            <p:nvPr/>
          </p:nvSpPr>
          <p:spPr>
            <a:xfrm>
              <a:off x="7418361" y="8867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78AF51"/>
            </a:solidFill>
            <a:ln w="22225" cap="flat" cmpd="sng" algn="ctr">
              <a:noFill/>
              <a:prstDash val="solid"/>
            </a:ln>
            <a:effectLst>
              <a:outerShdw blurRad="203200" dist="139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8" name="Group 68"/>
            <p:cNvGrpSpPr>
              <a:grpSpLocks noChangeAspect="1"/>
            </p:cNvGrpSpPr>
            <p:nvPr/>
          </p:nvGrpSpPr>
          <p:grpSpPr bwMode="auto">
            <a:xfrm>
              <a:off x="7702659" y="1180843"/>
              <a:ext cx="539531" cy="519841"/>
              <a:chOff x="3770" y="2095"/>
              <a:chExt cx="137" cy="132"/>
            </a:xfrm>
            <a:solidFill>
              <a:sysClr val="window" lastClr="FFFFFF"/>
            </a:solidFill>
            <a:effectLst/>
          </p:grpSpPr>
          <p:sp>
            <p:nvSpPr>
              <p:cNvPr id="109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 flipH="1" flipV="1">
            <a:off x="883133" y="4024685"/>
            <a:ext cx="1920716" cy="576691"/>
            <a:chOff x="5246304" y="4593021"/>
            <a:chExt cx="2438687" cy="732476"/>
          </a:xfrm>
        </p:grpSpPr>
        <p:sp>
          <p:nvSpPr>
            <p:cNvPr id="117" name="椭圆 116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8" name="任意多边形 117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 flipH="1" flipV="1">
            <a:off x="2941890" y="1956242"/>
            <a:ext cx="1920716" cy="576691"/>
            <a:chOff x="5246304" y="4593021"/>
            <a:chExt cx="2438687" cy="732476"/>
          </a:xfrm>
        </p:grpSpPr>
        <p:sp>
          <p:nvSpPr>
            <p:cNvPr id="120" name="椭圆 119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232845" y="3993103"/>
            <a:ext cx="1920716" cy="576691"/>
            <a:chOff x="5246304" y="4593021"/>
            <a:chExt cx="2438687" cy="732476"/>
          </a:xfrm>
        </p:grpSpPr>
        <p:sp>
          <p:nvSpPr>
            <p:cNvPr id="123" name="椭圆 12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318452" y="1918277"/>
            <a:ext cx="1920716" cy="576691"/>
            <a:chOff x="5246304" y="4593021"/>
            <a:chExt cx="2438687" cy="732476"/>
          </a:xfrm>
        </p:grpSpPr>
        <p:sp>
          <p:nvSpPr>
            <p:cNvPr id="126" name="椭圆 12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27584" y="3278328"/>
            <a:ext cx="1820694" cy="778409"/>
            <a:chOff x="1278608" y="3439252"/>
            <a:chExt cx="2311691" cy="988685"/>
          </a:xfrm>
        </p:grpSpPr>
        <p:sp>
          <p:nvSpPr>
            <p:cNvPr id="129" name="文本框 75"/>
            <p:cNvSpPr txBox="1"/>
            <p:nvPr/>
          </p:nvSpPr>
          <p:spPr>
            <a:xfrm>
              <a:off x="1659757" y="3520391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30" name="文本框 77"/>
            <p:cNvSpPr txBox="1"/>
            <p:nvPr/>
          </p:nvSpPr>
          <p:spPr>
            <a:xfrm>
              <a:off x="1278608" y="3439252"/>
              <a:ext cx="712150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1" name="文本框 113"/>
            <p:cNvSpPr txBox="1"/>
            <p:nvPr/>
          </p:nvSpPr>
          <p:spPr>
            <a:xfrm>
              <a:off x="1342678" y="3848971"/>
              <a:ext cx="2247621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788025" y="4554037"/>
            <a:ext cx="1886926" cy="807831"/>
            <a:chOff x="6307083" y="5059574"/>
            <a:chExt cx="2395784" cy="1026055"/>
          </a:xfrm>
        </p:grpSpPr>
        <p:sp>
          <p:nvSpPr>
            <p:cNvPr id="133" name="文本框 96"/>
            <p:cNvSpPr txBox="1"/>
            <p:nvPr/>
          </p:nvSpPr>
          <p:spPr>
            <a:xfrm>
              <a:off x="6743143" y="5140713"/>
              <a:ext cx="1493849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34" name="文本框 98"/>
            <p:cNvSpPr txBox="1"/>
            <p:nvPr/>
          </p:nvSpPr>
          <p:spPr>
            <a:xfrm>
              <a:off x="6307083" y="5059574"/>
              <a:ext cx="63186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5" name="文本框 113"/>
            <p:cNvSpPr txBox="1"/>
            <p:nvPr/>
          </p:nvSpPr>
          <p:spPr>
            <a:xfrm>
              <a:off x="6455247" y="5506663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859886" y="2468393"/>
            <a:ext cx="1901362" cy="828105"/>
            <a:chOff x="8937677" y="2410526"/>
            <a:chExt cx="2414113" cy="1051806"/>
          </a:xfrm>
        </p:grpSpPr>
        <p:sp>
          <p:nvSpPr>
            <p:cNvPr id="137" name="文本框 92"/>
            <p:cNvSpPr txBox="1"/>
            <p:nvPr/>
          </p:nvSpPr>
          <p:spPr>
            <a:xfrm>
              <a:off x="9398218" y="2491665"/>
              <a:ext cx="1493850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38" name="文本框 94"/>
            <p:cNvSpPr txBox="1"/>
            <p:nvPr/>
          </p:nvSpPr>
          <p:spPr>
            <a:xfrm>
              <a:off x="8937677" y="2410526"/>
              <a:ext cx="627052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9" name="文本框 113"/>
            <p:cNvSpPr txBox="1"/>
            <p:nvPr/>
          </p:nvSpPr>
          <p:spPr>
            <a:xfrm>
              <a:off x="9104170" y="2883366"/>
              <a:ext cx="2247620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771800" y="1210553"/>
            <a:ext cx="1906063" cy="758672"/>
            <a:chOff x="3747132" y="812896"/>
            <a:chExt cx="2420082" cy="963616"/>
          </a:xfrm>
        </p:grpSpPr>
        <p:sp>
          <p:nvSpPr>
            <p:cNvPr id="141" name="文本框 82"/>
            <p:cNvSpPr txBox="1"/>
            <p:nvPr/>
          </p:nvSpPr>
          <p:spPr>
            <a:xfrm>
              <a:off x="4207093" y="894035"/>
              <a:ext cx="1493850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42" name="文本框 84"/>
            <p:cNvSpPr txBox="1"/>
            <p:nvPr/>
          </p:nvSpPr>
          <p:spPr>
            <a:xfrm>
              <a:off x="3747132" y="812896"/>
              <a:ext cx="605351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en-US" altLang="zh-CN" sz="189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lang="zh-CN" altLang="en-US" sz="189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43" name="文本框 113"/>
            <p:cNvSpPr txBox="1"/>
            <p:nvPr/>
          </p:nvSpPr>
          <p:spPr>
            <a:xfrm>
              <a:off x="3919595" y="1197546"/>
              <a:ext cx="2247619" cy="578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1860574" y="3593714"/>
            <a:ext cx="2005377" cy="2499582"/>
            <a:chOff x="2285732" y="3916718"/>
            <a:chExt cx="2763946" cy="3446339"/>
          </a:xfrm>
        </p:grpSpPr>
        <p:grpSp>
          <p:nvGrpSpPr>
            <p:cNvPr id="91" name="组合 90"/>
            <p:cNvGrpSpPr/>
            <p:nvPr/>
          </p:nvGrpSpPr>
          <p:grpSpPr>
            <a:xfrm>
              <a:off x="2285732" y="3916718"/>
              <a:ext cx="2763946" cy="3446339"/>
              <a:chOff x="3295850" y="1908877"/>
              <a:chExt cx="3738030" cy="4660916"/>
            </a:xfrm>
          </p:grpSpPr>
          <p:sp>
            <p:nvSpPr>
              <p:cNvPr id="95" name="圆角矩形 94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6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圆角矩形 96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8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2728219" y="4547523"/>
              <a:ext cx="1068358" cy="1027924"/>
              <a:chOff x="2711519" y="4342226"/>
              <a:chExt cx="1068358" cy="1027924"/>
            </a:xfrm>
          </p:grpSpPr>
          <p:sp>
            <p:nvSpPr>
              <p:cNvPr id="93" name="文本框 26"/>
              <p:cNvSpPr txBox="1"/>
              <p:nvPr/>
            </p:nvSpPr>
            <p:spPr>
              <a:xfrm>
                <a:off x="2711519" y="4342226"/>
                <a:ext cx="103143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8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B850"/>
                    </a:solidFill>
                    <a:effectLst/>
                    <a:uLnTx/>
                    <a:uFillTx/>
                    <a:latin typeface="Impact" panose="020B0806030902050204" pitchFamily="34" charset="0"/>
                  </a:rPr>
                  <a:t>01</a:t>
                </a:r>
                <a:endParaRPr kumimoji="0" lang="zh-CN" altLang="en-US" sz="378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B850"/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4" name="文本框 27"/>
              <p:cNvSpPr txBox="1"/>
              <p:nvPr/>
            </p:nvSpPr>
            <p:spPr>
              <a:xfrm>
                <a:off x="2738818" y="501705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B850"/>
                    </a:solidFill>
                    <a:effectLst/>
                    <a:uLnTx/>
                    <a:uFillTx/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B850"/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3120900" y="2847675"/>
            <a:ext cx="1998467" cy="2499582"/>
            <a:chOff x="3885937" y="2969147"/>
            <a:chExt cx="2754422" cy="3446339"/>
          </a:xfrm>
        </p:grpSpPr>
        <p:grpSp>
          <p:nvGrpSpPr>
            <p:cNvPr id="100" name="组合 99"/>
            <p:cNvGrpSpPr/>
            <p:nvPr/>
          </p:nvGrpSpPr>
          <p:grpSpPr>
            <a:xfrm>
              <a:off x="3885937" y="2969147"/>
              <a:ext cx="2754422" cy="3446339"/>
              <a:chOff x="3295850" y="1895995"/>
              <a:chExt cx="3725149" cy="4660916"/>
            </a:xfrm>
          </p:grpSpPr>
          <p:sp>
            <p:nvSpPr>
              <p:cNvPr id="104" name="圆角矩形 103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4352303" y="3614887"/>
              <a:ext cx="1104631" cy="1048781"/>
              <a:chOff x="2734379" y="4342226"/>
              <a:chExt cx="1104631" cy="1048781"/>
            </a:xfrm>
          </p:grpSpPr>
          <p:sp>
            <p:nvSpPr>
              <p:cNvPr id="102" name="文本框 32"/>
              <p:cNvSpPr txBox="1"/>
              <p:nvPr/>
            </p:nvSpPr>
            <p:spPr>
              <a:xfrm>
                <a:off x="2734379" y="4342226"/>
                <a:ext cx="1104631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8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C9494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02</a:t>
                </a:r>
                <a:endParaRPr kumimoji="0" lang="zh-CN" altLang="en-US" sz="378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03" name="文本框 33"/>
              <p:cNvSpPr txBox="1"/>
              <p:nvPr/>
            </p:nvSpPr>
            <p:spPr>
              <a:xfrm>
                <a:off x="2738818" y="5037911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C9494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4383652" y="2114465"/>
            <a:ext cx="1998467" cy="2499582"/>
            <a:chOff x="5489223" y="2037871"/>
            <a:chExt cx="2754422" cy="3446339"/>
          </a:xfrm>
        </p:grpSpPr>
        <p:grpSp>
          <p:nvGrpSpPr>
            <p:cNvPr id="109" name="组合 108"/>
            <p:cNvGrpSpPr/>
            <p:nvPr/>
          </p:nvGrpSpPr>
          <p:grpSpPr>
            <a:xfrm>
              <a:off x="5489223" y="2037871"/>
              <a:ext cx="2754422" cy="3446339"/>
              <a:chOff x="3295850" y="1895995"/>
              <a:chExt cx="3725149" cy="4660916"/>
            </a:xfrm>
          </p:grpSpPr>
          <p:sp>
            <p:nvSpPr>
              <p:cNvPr id="113" name="圆角矩形 112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16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5937543" y="2683610"/>
              <a:ext cx="1070796" cy="1066884"/>
              <a:chOff x="2734378" y="4342226"/>
              <a:chExt cx="1070796" cy="1066884"/>
            </a:xfrm>
          </p:grpSpPr>
          <p:sp>
            <p:nvSpPr>
              <p:cNvPr id="111" name="文本框 35"/>
              <p:cNvSpPr txBox="1"/>
              <p:nvPr/>
            </p:nvSpPr>
            <p:spPr>
              <a:xfrm>
                <a:off x="2734378" y="4342226"/>
                <a:ext cx="1070796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8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87071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03</a:t>
                </a:r>
                <a:endParaRPr kumimoji="0" lang="zh-CN" altLang="en-US" sz="378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8707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12" name="文本框 36"/>
              <p:cNvSpPr txBox="1"/>
              <p:nvPr/>
            </p:nvSpPr>
            <p:spPr>
              <a:xfrm>
                <a:off x="2738818" y="5056014"/>
                <a:ext cx="1041059" cy="35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87071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8707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17" name="组合 116"/>
          <p:cNvGrpSpPr/>
          <p:nvPr/>
        </p:nvGrpSpPr>
        <p:grpSpPr>
          <a:xfrm>
            <a:off x="5648126" y="1385097"/>
            <a:ext cx="1998467" cy="2499582"/>
            <a:chOff x="7094696" y="1111476"/>
            <a:chExt cx="2754422" cy="3446339"/>
          </a:xfrm>
        </p:grpSpPr>
        <p:grpSp>
          <p:nvGrpSpPr>
            <p:cNvPr id="118" name="组合 117"/>
            <p:cNvGrpSpPr/>
            <p:nvPr/>
          </p:nvGrpSpPr>
          <p:grpSpPr>
            <a:xfrm>
              <a:off x="7094696" y="1111476"/>
              <a:ext cx="2754422" cy="3446339"/>
              <a:chOff x="3295850" y="1895995"/>
              <a:chExt cx="3725149" cy="4660916"/>
            </a:xfrm>
          </p:grpSpPr>
          <p:sp>
            <p:nvSpPr>
              <p:cNvPr id="122" name="圆角矩形 12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2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ysClr val="windowText" lastClr="000000">
                      <a:alpha val="61000"/>
                    </a:sys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2540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12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7551705" y="1753046"/>
              <a:ext cx="1087008" cy="1043441"/>
              <a:chOff x="2734378" y="4342226"/>
              <a:chExt cx="1087008" cy="1043441"/>
            </a:xfrm>
          </p:grpSpPr>
          <p:sp>
            <p:nvSpPr>
              <p:cNvPr id="120" name="文本框 38"/>
              <p:cNvSpPr txBox="1"/>
              <p:nvPr/>
            </p:nvSpPr>
            <p:spPr>
              <a:xfrm>
                <a:off x="2734378" y="4342226"/>
                <a:ext cx="1087008" cy="92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8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8AF51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04</a:t>
                </a:r>
                <a:endParaRPr kumimoji="0" lang="zh-CN" altLang="en-US" sz="378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8AF5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21" name="文本框 39"/>
              <p:cNvSpPr txBox="1"/>
              <p:nvPr/>
            </p:nvSpPr>
            <p:spPr>
              <a:xfrm>
                <a:off x="2739728" y="5032570"/>
                <a:ext cx="1041059" cy="35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64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8AF51"/>
                    </a:solidFill>
                    <a:effectLst/>
                    <a:uLnTx/>
                    <a:uFillTx/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STEP</a:t>
                </a:r>
                <a:endParaRPr kumimoji="0" lang="zh-CN" altLang="en-US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8AF5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 flipH="1" flipV="1">
            <a:off x="4022307" y="1298999"/>
            <a:ext cx="1769387" cy="531255"/>
            <a:chOff x="5246304" y="4593021"/>
            <a:chExt cx="2438687" cy="732476"/>
          </a:xfrm>
        </p:grpSpPr>
        <p:sp>
          <p:nvSpPr>
            <p:cNvPr id="127" name="椭圆 126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rgbClr val="7F7F7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 flipH="1" flipV="1">
            <a:off x="1654900" y="2482128"/>
            <a:ext cx="1769387" cy="531255"/>
            <a:chOff x="5246304" y="4593021"/>
            <a:chExt cx="2438687" cy="732476"/>
          </a:xfrm>
        </p:grpSpPr>
        <p:sp>
          <p:nvSpPr>
            <p:cNvPr id="130" name="椭圆 129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rgbClr val="7F7F7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541871" y="3339169"/>
            <a:ext cx="1769387" cy="531255"/>
            <a:chOff x="5246304" y="4593021"/>
            <a:chExt cx="2438687" cy="732476"/>
          </a:xfrm>
        </p:grpSpPr>
        <p:sp>
          <p:nvSpPr>
            <p:cNvPr id="133" name="椭圆 13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rgbClr val="7F7F7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920353" y="4861148"/>
            <a:ext cx="1769387" cy="531255"/>
            <a:chOff x="5246304" y="4593021"/>
            <a:chExt cx="2438687" cy="732476"/>
          </a:xfrm>
        </p:grpSpPr>
        <p:sp>
          <p:nvSpPr>
            <p:cNvPr id="136" name="椭圆 13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 cap="flat" cmpd="sng" algn="ctr">
              <a:solidFill>
                <a:srgbClr val="7F7F7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403676" y="2518360"/>
            <a:ext cx="1641695" cy="338554"/>
            <a:chOff x="1995973" y="2703152"/>
            <a:chExt cx="2262693" cy="466786"/>
          </a:xfrm>
        </p:grpSpPr>
        <p:grpSp>
          <p:nvGrpSpPr>
            <p:cNvPr id="139" name="Group 32"/>
            <p:cNvGrpSpPr>
              <a:grpSpLocks noChangeAspect="1"/>
            </p:cNvGrpSpPr>
            <p:nvPr/>
          </p:nvGrpSpPr>
          <p:grpSpPr bwMode="auto">
            <a:xfrm>
              <a:off x="1995973" y="2783034"/>
              <a:ext cx="354115" cy="230585"/>
              <a:chOff x="3798" y="2129"/>
              <a:chExt cx="86" cy="56"/>
            </a:xfrm>
            <a:solidFill>
              <a:srgbClr val="7F7F7F"/>
            </a:solidFill>
            <a:effectLst/>
          </p:grpSpPr>
          <p:sp>
            <p:nvSpPr>
              <p:cNvPr id="141" name="Freeform 33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2" name="Freeform 34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3" name="Freeform 35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4" name="Freeform 36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5" name="Freeform 37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6" name="Freeform 38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7" name="Freeform 39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8" name="Freeform 40"/>
              <p:cNvSpPr>
                <a:spLocks/>
              </p:cNvSpPr>
              <p:nvPr/>
            </p:nvSpPr>
            <p:spPr bwMode="auto">
              <a:xfrm>
                <a:off x="3798" y="2129"/>
                <a:ext cx="86" cy="51"/>
              </a:xfrm>
              <a:custGeom>
                <a:avLst/>
                <a:gdLst>
                  <a:gd name="T0" fmla="*/ 32 w 33"/>
                  <a:gd name="T1" fmla="*/ 3 h 19"/>
                  <a:gd name="T2" fmla="*/ 32 w 33"/>
                  <a:gd name="T3" fmla="*/ 3 h 19"/>
                  <a:gd name="T4" fmla="*/ 32 w 33"/>
                  <a:gd name="T5" fmla="*/ 1 h 19"/>
                  <a:gd name="T6" fmla="*/ 32 w 33"/>
                  <a:gd name="T7" fmla="*/ 1 h 19"/>
                  <a:gd name="T8" fmla="*/ 32 w 33"/>
                  <a:gd name="T9" fmla="*/ 0 h 19"/>
                  <a:gd name="T10" fmla="*/ 32 w 33"/>
                  <a:gd name="T11" fmla="*/ 0 h 19"/>
                  <a:gd name="T12" fmla="*/ 30 w 33"/>
                  <a:gd name="T13" fmla="*/ 1 h 19"/>
                  <a:gd name="T14" fmla="*/ 29 w 33"/>
                  <a:gd name="T15" fmla="*/ 1 h 19"/>
                  <a:gd name="T16" fmla="*/ 29 w 33"/>
                  <a:gd name="T17" fmla="*/ 2 h 19"/>
                  <a:gd name="T18" fmla="*/ 29 w 33"/>
                  <a:gd name="T19" fmla="*/ 2 h 19"/>
                  <a:gd name="T20" fmla="*/ 30 w 33"/>
                  <a:gd name="T21" fmla="*/ 2 h 19"/>
                  <a:gd name="T22" fmla="*/ 20 w 33"/>
                  <a:gd name="T23" fmla="*/ 11 h 19"/>
                  <a:gd name="T24" fmla="*/ 15 w 33"/>
                  <a:gd name="T25" fmla="*/ 5 h 19"/>
                  <a:gd name="T26" fmla="*/ 0 w 33"/>
                  <a:gd name="T27" fmla="*/ 19 h 19"/>
                  <a:gd name="T28" fmla="*/ 0 w 33"/>
                  <a:gd name="T29" fmla="*/ 19 h 19"/>
                  <a:gd name="T30" fmla="*/ 14 w 33"/>
                  <a:gd name="T31" fmla="*/ 6 h 19"/>
                  <a:gd name="T32" fmla="*/ 20 w 33"/>
                  <a:gd name="T33" fmla="*/ 12 h 19"/>
                  <a:gd name="T34" fmla="*/ 30 w 33"/>
                  <a:gd name="T35" fmla="*/ 3 h 19"/>
                  <a:gd name="T36" fmla="*/ 31 w 33"/>
                  <a:gd name="T37" fmla="*/ 3 h 19"/>
                  <a:gd name="T38" fmla="*/ 31 w 33"/>
                  <a:gd name="T39" fmla="*/ 4 h 19"/>
                  <a:gd name="T40" fmla="*/ 32 w 33"/>
                  <a:gd name="T41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19">
                    <a:moveTo>
                      <a:pt x="32" y="3"/>
                    </a:moveTo>
                    <a:cubicBezTo>
                      <a:pt x="32" y="3"/>
                      <a:pt x="32" y="3"/>
                      <a:pt x="32" y="3"/>
                    </a:cubicBezTo>
                    <a:cubicBezTo>
                      <a:pt x="32" y="3"/>
                      <a:pt x="32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0" y="1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30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1" y="3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2" y="4"/>
                      <a:pt x="32" y="3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49" name="Freeform 41"/>
              <p:cNvSpPr>
                <a:spLocks/>
              </p:cNvSpPr>
              <p:nvPr/>
            </p:nvSpPr>
            <p:spPr bwMode="auto">
              <a:xfrm>
                <a:off x="3866" y="2140"/>
                <a:ext cx="8" cy="45"/>
              </a:xfrm>
              <a:custGeom>
                <a:avLst/>
                <a:gdLst>
                  <a:gd name="T0" fmla="*/ 0 w 8"/>
                  <a:gd name="T1" fmla="*/ 11 h 45"/>
                  <a:gd name="T2" fmla="*/ 0 w 8"/>
                  <a:gd name="T3" fmla="*/ 45 h 45"/>
                  <a:gd name="T4" fmla="*/ 8 w 8"/>
                  <a:gd name="T5" fmla="*/ 45 h 45"/>
                  <a:gd name="T6" fmla="*/ 8 w 8"/>
                  <a:gd name="T7" fmla="*/ 0 h 45"/>
                  <a:gd name="T8" fmla="*/ 0 w 8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5">
                    <a:moveTo>
                      <a:pt x="0" y="11"/>
                    </a:moveTo>
                    <a:lnTo>
                      <a:pt x="0" y="45"/>
                    </a:lnTo>
                    <a:lnTo>
                      <a:pt x="8" y="45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0" name="Freeform 42"/>
              <p:cNvSpPr>
                <a:spLocks/>
              </p:cNvSpPr>
              <p:nvPr/>
            </p:nvSpPr>
            <p:spPr bwMode="auto">
              <a:xfrm>
                <a:off x="3853" y="2153"/>
                <a:ext cx="8" cy="32"/>
              </a:xfrm>
              <a:custGeom>
                <a:avLst/>
                <a:gdLst>
                  <a:gd name="T0" fmla="*/ 0 w 8"/>
                  <a:gd name="T1" fmla="*/ 8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0 h 32"/>
                  <a:gd name="T8" fmla="*/ 0 w 8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8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1" name="Freeform 43"/>
              <p:cNvSpPr>
                <a:spLocks/>
              </p:cNvSpPr>
              <p:nvPr/>
            </p:nvSpPr>
            <p:spPr bwMode="auto">
              <a:xfrm>
                <a:off x="3840" y="2153"/>
                <a:ext cx="8" cy="32"/>
              </a:xfrm>
              <a:custGeom>
                <a:avLst/>
                <a:gdLst>
                  <a:gd name="T0" fmla="*/ 0 w 8"/>
                  <a:gd name="T1" fmla="*/ 0 h 32"/>
                  <a:gd name="T2" fmla="*/ 0 w 8"/>
                  <a:gd name="T3" fmla="*/ 32 h 32"/>
                  <a:gd name="T4" fmla="*/ 8 w 8"/>
                  <a:gd name="T5" fmla="*/ 32 h 32"/>
                  <a:gd name="T6" fmla="*/ 8 w 8"/>
                  <a:gd name="T7" fmla="*/ 8 h 32"/>
                  <a:gd name="T8" fmla="*/ 0 w 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2">
                    <a:moveTo>
                      <a:pt x="0" y="0"/>
                    </a:moveTo>
                    <a:lnTo>
                      <a:pt x="0" y="32"/>
                    </a:lnTo>
                    <a:lnTo>
                      <a:pt x="8" y="32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2" name="Freeform 44"/>
              <p:cNvSpPr>
                <a:spLocks/>
              </p:cNvSpPr>
              <p:nvPr/>
            </p:nvSpPr>
            <p:spPr bwMode="auto">
              <a:xfrm>
                <a:off x="3827" y="2148"/>
                <a:ext cx="8" cy="37"/>
              </a:xfrm>
              <a:custGeom>
                <a:avLst/>
                <a:gdLst>
                  <a:gd name="T0" fmla="*/ 8 w 8"/>
                  <a:gd name="T1" fmla="*/ 0 h 37"/>
                  <a:gd name="T2" fmla="*/ 0 w 8"/>
                  <a:gd name="T3" fmla="*/ 8 h 37"/>
                  <a:gd name="T4" fmla="*/ 0 w 8"/>
                  <a:gd name="T5" fmla="*/ 37 h 37"/>
                  <a:gd name="T6" fmla="*/ 8 w 8"/>
                  <a:gd name="T7" fmla="*/ 37 h 37"/>
                  <a:gd name="T8" fmla="*/ 8 w 8"/>
                  <a:gd name="T9" fmla="*/ 0 h 37"/>
                  <a:gd name="T10" fmla="*/ 8 w 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37">
                    <a:moveTo>
                      <a:pt x="8" y="0"/>
                    </a:moveTo>
                    <a:lnTo>
                      <a:pt x="0" y="8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3" name="Freeform 45"/>
              <p:cNvSpPr>
                <a:spLocks/>
              </p:cNvSpPr>
              <p:nvPr/>
            </p:nvSpPr>
            <p:spPr bwMode="auto">
              <a:xfrm>
                <a:off x="3814" y="2161"/>
                <a:ext cx="8" cy="24"/>
              </a:xfrm>
              <a:custGeom>
                <a:avLst/>
                <a:gdLst>
                  <a:gd name="T0" fmla="*/ 0 w 8"/>
                  <a:gd name="T1" fmla="*/ 8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0 h 24"/>
                  <a:gd name="T8" fmla="*/ 0 w 8"/>
                  <a:gd name="T9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8"/>
                    </a:moveTo>
                    <a:lnTo>
                      <a:pt x="0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4" name="Freeform 46"/>
              <p:cNvSpPr>
                <a:spLocks/>
              </p:cNvSpPr>
              <p:nvPr/>
            </p:nvSpPr>
            <p:spPr bwMode="auto">
              <a:xfrm>
                <a:off x="3801" y="2172"/>
                <a:ext cx="8" cy="13"/>
              </a:xfrm>
              <a:custGeom>
                <a:avLst/>
                <a:gdLst>
                  <a:gd name="T0" fmla="*/ 0 w 8"/>
                  <a:gd name="T1" fmla="*/ 8 h 13"/>
                  <a:gd name="T2" fmla="*/ 0 w 8"/>
                  <a:gd name="T3" fmla="*/ 13 h 13"/>
                  <a:gd name="T4" fmla="*/ 8 w 8"/>
                  <a:gd name="T5" fmla="*/ 13 h 13"/>
                  <a:gd name="T6" fmla="*/ 8 w 8"/>
                  <a:gd name="T7" fmla="*/ 0 h 13"/>
                  <a:gd name="T8" fmla="*/ 0 w 8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8"/>
                    </a:moveTo>
                    <a:lnTo>
                      <a:pt x="0" y="13"/>
                    </a:lnTo>
                    <a:lnTo>
                      <a:pt x="8" y="13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40" name="文本框 96"/>
            <p:cNvSpPr txBox="1"/>
            <p:nvPr/>
          </p:nvSpPr>
          <p:spPr>
            <a:xfrm>
              <a:off x="2278092" y="2703152"/>
              <a:ext cx="1980574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1C9494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3746157" y="1323864"/>
            <a:ext cx="1787318" cy="338554"/>
            <a:chOff x="5236593" y="793630"/>
            <a:chExt cx="2463400" cy="466787"/>
          </a:xfrm>
        </p:grpSpPr>
        <p:grpSp>
          <p:nvGrpSpPr>
            <p:cNvPr id="156" name="Group 13"/>
            <p:cNvGrpSpPr>
              <a:grpSpLocks noChangeAspect="1"/>
            </p:cNvGrpSpPr>
            <p:nvPr/>
          </p:nvGrpSpPr>
          <p:grpSpPr bwMode="auto">
            <a:xfrm>
              <a:off x="5236593" y="871987"/>
              <a:ext cx="308818" cy="242938"/>
              <a:chOff x="3996" y="2321"/>
              <a:chExt cx="75" cy="59"/>
            </a:xfrm>
            <a:solidFill>
              <a:srgbClr val="663A77"/>
            </a:solidFill>
            <a:effectLst/>
          </p:grpSpPr>
          <p:sp>
            <p:nvSpPr>
              <p:cNvPr id="158" name="Freeform 14"/>
              <p:cNvSpPr>
                <a:spLocks noEditPoints="1"/>
              </p:cNvSpPr>
              <p:nvPr/>
            </p:nvSpPr>
            <p:spPr bwMode="auto">
              <a:xfrm>
                <a:off x="4014" y="2329"/>
                <a:ext cx="39" cy="22"/>
              </a:xfrm>
              <a:custGeom>
                <a:avLst/>
                <a:gdLst>
                  <a:gd name="T0" fmla="*/ 6 w 15"/>
                  <a:gd name="T1" fmla="*/ 8 h 8"/>
                  <a:gd name="T2" fmla="*/ 6 w 15"/>
                  <a:gd name="T3" fmla="*/ 7 h 8"/>
                  <a:gd name="T4" fmla="*/ 7 w 15"/>
                  <a:gd name="T5" fmla="*/ 7 h 8"/>
                  <a:gd name="T6" fmla="*/ 8 w 15"/>
                  <a:gd name="T7" fmla="*/ 7 h 8"/>
                  <a:gd name="T8" fmla="*/ 8 w 15"/>
                  <a:gd name="T9" fmla="*/ 7 h 8"/>
                  <a:gd name="T10" fmla="*/ 8 w 15"/>
                  <a:gd name="T11" fmla="*/ 8 h 8"/>
                  <a:gd name="T12" fmla="*/ 15 w 15"/>
                  <a:gd name="T13" fmla="*/ 5 h 8"/>
                  <a:gd name="T14" fmla="*/ 12 w 15"/>
                  <a:gd name="T15" fmla="*/ 3 h 8"/>
                  <a:gd name="T16" fmla="*/ 10 w 15"/>
                  <a:gd name="T17" fmla="*/ 3 h 8"/>
                  <a:gd name="T18" fmla="*/ 7 w 15"/>
                  <a:gd name="T19" fmla="*/ 0 h 8"/>
                  <a:gd name="T20" fmla="*/ 4 w 15"/>
                  <a:gd name="T21" fmla="*/ 3 h 8"/>
                  <a:gd name="T22" fmla="*/ 2 w 15"/>
                  <a:gd name="T23" fmla="*/ 3 h 8"/>
                  <a:gd name="T24" fmla="*/ 0 w 15"/>
                  <a:gd name="T25" fmla="*/ 5 h 8"/>
                  <a:gd name="T26" fmla="*/ 6 w 15"/>
                  <a:gd name="T27" fmla="*/ 8 h 8"/>
                  <a:gd name="T28" fmla="*/ 7 w 15"/>
                  <a:gd name="T29" fmla="*/ 1 h 8"/>
                  <a:gd name="T30" fmla="*/ 10 w 15"/>
                  <a:gd name="T31" fmla="*/ 3 h 8"/>
                  <a:gd name="T32" fmla="*/ 5 w 15"/>
                  <a:gd name="T33" fmla="*/ 3 h 8"/>
                  <a:gd name="T34" fmla="*/ 7 w 15"/>
                  <a:gd name="T3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" h="8">
                    <a:moveTo>
                      <a:pt x="6" y="8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4" y="3"/>
                      <a:pt x="1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7" y="0"/>
                    </a:cubicBezTo>
                    <a:cubicBezTo>
                      <a:pt x="6" y="0"/>
                      <a:pt x="4" y="1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lnTo>
                      <a:pt x="6" y="8"/>
                    </a:lnTo>
                    <a:close/>
                    <a:moveTo>
                      <a:pt x="7" y="1"/>
                    </a:moveTo>
                    <a:cubicBezTo>
                      <a:pt x="8" y="1"/>
                      <a:pt x="10" y="2"/>
                      <a:pt x="10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6" y="1"/>
                      <a:pt x="7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59" name="Freeform 15"/>
              <p:cNvSpPr>
                <a:spLocks/>
              </p:cNvSpPr>
              <p:nvPr/>
            </p:nvSpPr>
            <p:spPr bwMode="auto">
              <a:xfrm>
                <a:off x="4032" y="2348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1 h 1"/>
                  <a:gd name="T10" fmla="*/ 1 w 1"/>
                  <a:gd name="T11" fmla="*/ 1 h 1"/>
                  <a:gd name="T12" fmla="*/ 1 w 1"/>
                  <a:gd name="T13" fmla="*/ 0 h 1"/>
                  <a:gd name="T14" fmla="*/ 0 w 1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0" name="Freeform 16"/>
              <p:cNvSpPr>
                <a:spLocks/>
              </p:cNvSpPr>
              <p:nvPr/>
            </p:nvSpPr>
            <p:spPr bwMode="auto">
              <a:xfrm>
                <a:off x="4014" y="2343"/>
                <a:ext cx="39" cy="18"/>
              </a:xfrm>
              <a:custGeom>
                <a:avLst/>
                <a:gdLst>
                  <a:gd name="T0" fmla="*/ 8 w 15"/>
                  <a:gd name="T1" fmla="*/ 3 h 7"/>
                  <a:gd name="T2" fmla="*/ 8 w 15"/>
                  <a:gd name="T3" fmla="*/ 3 h 7"/>
                  <a:gd name="T4" fmla="*/ 7 w 15"/>
                  <a:gd name="T5" fmla="*/ 3 h 7"/>
                  <a:gd name="T6" fmla="*/ 6 w 15"/>
                  <a:gd name="T7" fmla="*/ 3 h 7"/>
                  <a:gd name="T8" fmla="*/ 6 w 15"/>
                  <a:gd name="T9" fmla="*/ 3 h 7"/>
                  <a:gd name="T10" fmla="*/ 0 w 15"/>
                  <a:gd name="T11" fmla="*/ 0 h 7"/>
                  <a:gd name="T12" fmla="*/ 0 w 15"/>
                  <a:gd name="T13" fmla="*/ 5 h 7"/>
                  <a:gd name="T14" fmla="*/ 2 w 15"/>
                  <a:gd name="T15" fmla="*/ 7 h 7"/>
                  <a:gd name="T16" fmla="*/ 12 w 15"/>
                  <a:gd name="T17" fmla="*/ 7 h 7"/>
                  <a:gd name="T18" fmla="*/ 15 w 15"/>
                  <a:gd name="T19" fmla="*/ 5 h 7"/>
                  <a:gd name="T20" fmla="*/ 15 w 15"/>
                  <a:gd name="T21" fmla="*/ 0 h 7"/>
                  <a:gd name="T22" fmla="*/ 8 w 15"/>
                  <a:gd name="T23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7">
                    <a:moveTo>
                      <a:pt x="8" y="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1" y="7"/>
                      <a:pt x="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4" y="7"/>
                      <a:pt x="15" y="6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3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1" name="Freeform 17"/>
              <p:cNvSpPr>
                <a:spLocks noEditPoints="1"/>
              </p:cNvSpPr>
              <p:nvPr/>
            </p:nvSpPr>
            <p:spPr bwMode="auto">
              <a:xfrm>
                <a:off x="3996" y="2321"/>
                <a:ext cx="75" cy="59"/>
              </a:xfrm>
              <a:custGeom>
                <a:avLst/>
                <a:gdLst>
                  <a:gd name="T0" fmla="*/ 26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8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0 w 29"/>
                  <a:gd name="T27" fmla="*/ 20 h 22"/>
                  <a:gd name="T28" fmla="*/ 19 w 29"/>
                  <a:gd name="T29" fmla="*/ 19 h 22"/>
                  <a:gd name="T30" fmla="*/ 26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6 w 29"/>
                  <a:gd name="T37" fmla="*/ 0 h 22"/>
                  <a:gd name="T38" fmla="*/ 27 w 29"/>
                  <a:gd name="T39" fmla="*/ 16 h 22"/>
                  <a:gd name="T40" fmla="*/ 26 w 29"/>
                  <a:gd name="T41" fmla="*/ 17 h 22"/>
                  <a:gd name="T42" fmla="*/ 3 w 29"/>
                  <a:gd name="T43" fmla="*/ 17 h 22"/>
                  <a:gd name="T44" fmla="*/ 1 w 29"/>
                  <a:gd name="T45" fmla="*/ 16 h 22"/>
                  <a:gd name="T46" fmla="*/ 1 w 29"/>
                  <a:gd name="T47" fmla="*/ 3 h 22"/>
                  <a:gd name="T48" fmla="*/ 3 w 29"/>
                  <a:gd name="T49" fmla="*/ 2 h 22"/>
                  <a:gd name="T50" fmla="*/ 26 w 29"/>
                  <a:gd name="T51" fmla="*/ 2 h 22"/>
                  <a:gd name="T52" fmla="*/ 27 w 29"/>
                  <a:gd name="T53" fmla="*/ 3 h 22"/>
                  <a:gd name="T54" fmla="*/ 27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1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9" y="19"/>
                      <a:pt x="9" y="19"/>
                      <a:pt x="8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6"/>
                    </a:moveTo>
                    <a:cubicBezTo>
                      <a:pt x="27" y="17"/>
                      <a:pt x="27" y="17"/>
                      <a:pt x="26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3"/>
                    </a:cubicBez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57" name="文本框 100"/>
            <p:cNvSpPr txBox="1"/>
            <p:nvPr/>
          </p:nvSpPr>
          <p:spPr>
            <a:xfrm>
              <a:off x="5526322" y="793630"/>
              <a:ext cx="2173671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srgbClr val="78AF5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3496515" y="4632184"/>
            <a:ext cx="1596301" cy="338554"/>
            <a:chOff x="4362844" y="5478159"/>
            <a:chExt cx="2200127" cy="466787"/>
          </a:xfrm>
        </p:grpSpPr>
        <p:grpSp>
          <p:nvGrpSpPr>
            <p:cNvPr id="163" name="Group 20"/>
            <p:cNvGrpSpPr>
              <a:grpSpLocks noChangeAspect="1"/>
            </p:cNvGrpSpPr>
            <p:nvPr/>
          </p:nvGrpSpPr>
          <p:grpSpPr bwMode="auto">
            <a:xfrm>
              <a:off x="4362844" y="5558479"/>
              <a:ext cx="304703" cy="242938"/>
              <a:chOff x="3899" y="2225"/>
              <a:chExt cx="74" cy="59"/>
            </a:xfrm>
            <a:solidFill>
              <a:srgbClr val="FFB850"/>
            </a:solidFill>
            <a:effectLst/>
          </p:grpSpPr>
          <p:sp>
            <p:nvSpPr>
              <p:cNvPr id="165" name="Freeform 21"/>
              <p:cNvSpPr>
                <a:spLocks noEditPoints="1"/>
              </p:cNvSpPr>
              <p:nvPr/>
            </p:nvSpPr>
            <p:spPr bwMode="auto">
              <a:xfrm>
                <a:off x="3899" y="2225"/>
                <a:ext cx="74" cy="59"/>
              </a:xfrm>
              <a:custGeom>
                <a:avLst/>
                <a:gdLst>
                  <a:gd name="T0" fmla="*/ 27 w 29"/>
                  <a:gd name="T1" fmla="*/ 0 h 22"/>
                  <a:gd name="T2" fmla="*/ 3 w 29"/>
                  <a:gd name="T3" fmla="*/ 0 h 22"/>
                  <a:gd name="T4" fmla="*/ 0 w 29"/>
                  <a:gd name="T5" fmla="*/ 3 h 22"/>
                  <a:gd name="T6" fmla="*/ 0 w 29"/>
                  <a:gd name="T7" fmla="*/ 16 h 22"/>
                  <a:gd name="T8" fmla="*/ 3 w 29"/>
                  <a:gd name="T9" fmla="*/ 19 h 22"/>
                  <a:gd name="T10" fmla="*/ 10 w 29"/>
                  <a:gd name="T11" fmla="*/ 19 h 22"/>
                  <a:gd name="T12" fmla="*/ 9 w 29"/>
                  <a:gd name="T13" fmla="*/ 20 h 22"/>
                  <a:gd name="T14" fmla="*/ 5 w 29"/>
                  <a:gd name="T15" fmla="*/ 20 h 22"/>
                  <a:gd name="T16" fmla="*/ 3 w 29"/>
                  <a:gd name="T17" fmla="*/ 21 h 22"/>
                  <a:gd name="T18" fmla="*/ 5 w 29"/>
                  <a:gd name="T19" fmla="*/ 22 h 22"/>
                  <a:gd name="T20" fmla="*/ 24 w 29"/>
                  <a:gd name="T21" fmla="*/ 22 h 22"/>
                  <a:gd name="T22" fmla="*/ 26 w 29"/>
                  <a:gd name="T23" fmla="*/ 21 h 22"/>
                  <a:gd name="T24" fmla="*/ 24 w 29"/>
                  <a:gd name="T25" fmla="*/ 20 h 22"/>
                  <a:gd name="T26" fmla="*/ 21 w 29"/>
                  <a:gd name="T27" fmla="*/ 20 h 22"/>
                  <a:gd name="T28" fmla="*/ 19 w 29"/>
                  <a:gd name="T29" fmla="*/ 19 h 22"/>
                  <a:gd name="T30" fmla="*/ 27 w 29"/>
                  <a:gd name="T31" fmla="*/ 19 h 22"/>
                  <a:gd name="T32" fmla="*/ 29 w 29"/>
                  <a:gd name="T33" fmla="*/ 16 h 22"/>
                  <a:gd name="T34" fmla="*/ 29 w 29"/>
                  <a:gd name="T35" fmla="*/ 3 h 22"/>
                  <a:gd name="T36" fmla="*/ 27 w 29"/>
                  <a:gd name="T37" fmla="*/ 0 h 22"/>
                  <a:gd name="T38" fmla="*/ 28 w 29"/>
                  <a:gd name="T39" fmla="*/ 16 h 22"/>
                  <a:gd name="T40" fmla="*/ 27 w 29"/>
                  <a:gd name="T41" fmla="*/ 17 h 22"/>
                  <a:gd name="T42" fmla="*/ 3 w 29"/>
                  <a:gd name="T43" fmla="*/ 17 h 22"/>
                  <a:gd name="T44" fmla="*/ 2 w 29"/>
                  <a:gd name="T45" fmla="*/ 16 h 22"/>
                  <a:gd name="T46" fmla="*/ 2 w 29"/>
                  <a:gd name="T47" fmla="*/ 3 h 22"/>
                  <a:gd name="T48" fmla="*/ 3 w 29"/>
                  <a:gd name="T49" fmla="*/ 2 h 22"/>
                  <a:gd name="T50" fmla="*/ 27 w 29"/>
                  <a:gd name="T51" fmla="*/ 2 h 22"/>
                  <a:gd name="T52" fmla="*/ 28 w 29"/>
                  <a:gd name="T53" fmla="*/ 3 h 22"/>
                  <a:gd name="T54" fmla="*/ 28 w 29"/>
                  <a:gd name="T55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" h="22">
                    <a:moveTo>
                      <a:pt x="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2" y="19"/>
                      <a:pt x="3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9" y="19"/>
                      <a:pt x="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3" y="21"/>
                      <a:pt x="4" y="22"/>
                      <a:pt x="5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2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19"/>
                      <a:pt x="20" y="19"/>
                      <a:pt x="19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9" y="18"/>
                      <a:pt x="29" y="1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28" y="16"/>
                    </a:moveTo>
                    <a:cubicBezTo>
                      <a:pt x="28" y="17"/>
                      <a:pt x="27" y="17"/>
                      <a:pt x="27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6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lnTo>
                      <a:pt x="28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6" name="Freeform 22"/>
              <p:cNvSpPr>
                <a:spLocks noEditPoints="1"/>
              </p:cNvSpPr>
              <p:nvPr/>
            </p:nvSpPr>
            <p:spPr bwMode="auto">
              <a:xfrm>
                <a:off x="3917" y="2241"/>
                <a:ext cx="25" cy="27"/>
              </a:xfrm>
              <a:custGeom>
                <a:avLst/>
                <a:gdLst>
                  <a:gd name="T0" fmla="*/ 10 w 10"/>
                  <a:gd name="T1" fmla="*/ 6 h 10"/>
                  <a:gd name="T2" fmla="*/ 10 w 10"/>
                  <a:gd name="T3" fmla="*/ 4 h 10"/>
                  <a:gd name="T4" fmla="*/ 9 w 10"/>
                  <a:gd name="T5" fmla="*/ 4 h 10"/>
                  <a:gd name="T6" fmla="*/ 8 w 10"/>
                  <a:gd name="T7" fmla="*/ 3 h 10"/>
                  <a:gd name="T8" fmla="*/ 9 w 10"/>
                  <a:gd name="T9" fmla="*/ 2 h 10"/>
                  <a:gd name="T10" fmla="*/ 8 w 10"/>
                  <a:gd name="T11" fmla="*/ 1 h 10"/>
                  <a:gd name="T12" fmla="*/ 8 w 10"/>
                  <a:gd name="T13" fmla="*/ 2 h 10"/>
                  <a:gd name="T14" fmla="*/ 6 w 10"/>
                  <a:gd name="T15" fmla="*/ 1 h 10"/>
                  <a:gd name="T16" fmla="*/ 6 w 10"/>
                  <a:gd name="T17" fmla="*/ 0 h 10"/>
                  <a:gd name="T18" fmla="*/ 4 w 10"/>
                  <a:gd name="T19" fmla="*/ 0 h 10"/>
                  <a:gd name="T20" fmla="*/ 4 w 10"/>
                  <a:gd name="T21" fmla="*/ 1 h 10"/>
                  <a:gd name="T22" fmla="*/ 3 w 10"/>
                  <a:gd name="T23" fmla="*/ 2 h 10"/>
                  <a:gd name="T24" fmla="*/ 2 w 10"/>
                  <a:gd name="T25" fmla="*/ 1 h 10"/>
                  <a:gd name="T26" fmla="*/ 1 w 10"/>
                  <a:gd name="T27" fmla="*/ 2 h 10"/>
                  <a:gd name="T28" fmla="*/ 2 w 10"/>
                  <a:gd name="T29" fmla="*/ 3 h 10"/>
                  <a:gd name="T30" fmla="*/ 1 w 10"/>
                  <a:gd name="T31" fmla="*/ 4 h 10"/>
                  <a:gd name="T32" fmla="*/ 0 w 10"/>
                  <a:gd name="T33" fmla="*/ 4 h 10"/>
                  <a:gd name="T34" fmla="*/ 0 w 10"/>
                  <a:gd name="T35" fmla="*/ 6 h 10"/>
                  <a:gd name="T36" fmla="*/ 1 w 10"/>
                  <a:gd name="T37" fmla="*/ 6 h 10"/>
                  <a:gd name="T38" fmla="*/ 2 w 10"/>
                  <a:gd name="T39" fmla="*/ 8 h 10"/>
                  <a:gd name="T40" fmla="*/ 1 w 10"/>
                  <a:gd name="T41" fmla="*/ 8 h 10"/>
                  <a:gd name="T42" fmla="*/ 2 w 10"/>
                  <a:gd name="T43" fmla="*/ 9 h 10"/>
                  <a:gd name="T44" fmla="*/ 3 w 10"/>
                  <a:gd name="T45" fmla="*/ 8 h 10"/>
                  <a:gd name="T46" fmla="*/ 4 w 10"/>
                  <a:gd name="T47" fmla="*/ 9 h 10"/>
                  <a:gd name="T48" fmla="*/ 4 w 10"/>
                  <a:gd name="T49" fmla="*/ 10 h 10"/>
                  <a:gd name="T50" fmla="*/ 6 w 10"/>
                  <a:gd name="T51" fmla="*/ 10 h 10"/>
                  <a:gd name="T52" fmla="*/ 6 w 10"/>
                  <a:gd name="T53" fmla="*/ 9 h 10"/>
                  <a:gd name="T54" fmla="*/ 8 w 10"/>
                  <a:gd name="T55" fmla="*/ 8 h 10"/>
                  <a:gd name="T56" fmla="*/ 8 w 10"/>
                  <a:gd name="T57" fmla="*/ 9 h 10"/>
                  <a:gd name="T58" fmla="*/ 9 w 10"/>
                  <a:gd name="T59" fmla="*/ 8 h 10"/>
                  <a:gd name="T60" fmla="*/ 8 w 10"/>
                  <a:gd name="T61" fmla="*/ 8 h 10"/>
                  <a:gd name="T62" fmla="*/ 9 w 10"/>
                  <a:gd name="T63" fmla="*/ 6 h 10"/>
                  <a:gd name="T64" fmla="*/ 10 w 10"/>
                  <a:gd name="T65" fmla="*/ 6 h 10"/>
                  <a:gd name="T66" fmla="*/ 8 w 10"/>
                  <a:gd name="T67" fmla="*/ 5 h 10"/>
                  <a:gd name="T68" fmla="*/ 5 w 10"/>
                  <a:gd name="T69" fmla="*/ 8 h 10"/>
                  <a:gd name="T70" fmla="*/ 2 w 10"/>
                  <a:gd name="T71" fmla="*/ 5 h 10"/>
                  <a:gd name="T72" fmla="*/ 5 w 10"/>
                  <a:gd name="T73" fmla="*/ 2 h 10"/>
                  <a:gd name="T74" fmla="*/ 8 w 10"/>
                  <a:gd name="T7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" h="10">
                    <a:moveTo>
                      <a:pt x="10" y="6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6"/>
                      <a:pt x="9" y="6"/>
                    </a:cubicBezTo>
                    <a:lnTo>
                      <a:pt x="10" y="6"/>
                    </a:lnTo>
                    <a:close/>
                    <a:moveTo>
                      <a:pt x="8" y="5"/>
                    </a:moveTo>
                    <a:cubicBezTo>
                      <a:pt x="8" y="7"/>
                      <a:pt x="7" y="8"/>
                      <a:pt x="5" y="8"/>
                    </a:cubicBezTo>
                    <a:cubicBezTo>
                      <a:pt x="3" y="8"/>
                      <a:pt x="2" y="7"/>
                      <a:pt x="2" y="5"/>
                    </a:cubicBezTo>
                    <a:cubicBezTo>
                      <a:pt x="2" y="3"/>
                      <a:pt x="3" y="2"/>
                      <a:pt x="5" y="2"/>
                    </a:cubicBezTo>
                    <a:cubicBezTo>
                      <a:pt x="7" y="2"/>
                      <a:pt x="8" y="3"/>
                      <a:pt x="8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7" name="Freeform 23"/>
              <p:cNvSpPr>
                <a:spLocks noEditPoints="1"/>
              </p:cNvSpPr>
              <p:nvPr/>
            </p:nvSpPr>
            <p:spPr bwMode="auto">
              <a:xfrm>
                <a:off x="3942" y="2252"/>
                <a:ext cx="13" cy="13"/>
              </a:xfrm>
              <a:custGeom>
                <a:avLst/>
                <a:gdLst>
                  <a:gd name="T0" fmla="*/ 5 w 5"/>
                  <a:gd name="T1" fmla="*/ 3 h 5"/>
                  <a:gd name="T2" fmla="*/ 5 w 5"/>
                  <a:gd name="T3" fmla="*/ 2 h 5"/>
                  <a:gd name="T4" fmla="*/ 5 w 5"/>
                  <a:gd name="T5" fmla="*/ 2 h 5"/>
                  <a:gd name="T6" fmla="*/ 4 w 5"/>
                  <a:gd name="T7" fmla="*/ 1 h 5"/>
                  <a:gd name="T8" fmla="*/ 5 w 5"/>
                  <a:gd name="T9" fmla="*/ 1 h 5"/>
                  <a:gd name="T10" fmla="*/ 4 w 5"/>
                  <a:gd name="T11" fmla="*/ 1 h 5"/>
                  <a:gd name="T12" fmla="*/ 4 w 5"/>
                  <a:gd name="T13" fmla="*/ 1 h 5"/>
                  <a:gd name="T14" fmla="*/ 3 w 5"/>
                  <a:gd name="T15" fmla="*/ 1 h 5"/>
                  <a:gd name="T16" fmla="*/ 3 w 5"/>
                  <a:gd name="T17" fmla="*/ 0 h 5"/>
                  <a:gd name="T18" fmla="*/ 2 w 5"/>
                  <a:gd name="T19" fmla="*/ 0 h 5"/>
                  <a:gd name="T20" fmla="*/ 2 w 5"/>
                  <a:gd name="T21" fmla="*/ 1 h 5"/>
                  <a:gd name="T22" fmla="*/ 1 w 5"/>
                  <a:gd name="T23" fmla="*/ 1 h 5"/>
                  <a:gd name="T24" fmla="*/ 1 w 5"/>
                  <a:gd name="T25" fmla="*/ 1 h 5"/>
                  <a:gd name="T26" fmla="*/ 1 w 5"/>
                  <a:gd name="T27" fmla="*/ 1 h 5"/>
                  <a:gd name="T28" fmla="*/ 1 w 5"/>
                  <a:gd name="T29" fmla="*/ 1 h 5"/>
                  <a:gd name="T30" fmla="*/ 1 w 5"/>
                  <a:gd name="T31" fmla="*/ 2 h 5"/>
                  <a:gd name="T32" fmla="*/ 0 w 5"/>
                  <a:gd name="T33" fmla="*/ 2 h 5"/>
                  <a:gd name="T34" fmla="*/ 0 w 5"/>
                  <a:gd name="T35" fmla="*/ 3 h 5"/>
                  <a:gd name="T36" fmla="*/ 1 w 5"/>
                  <a:gd name="T37" fmla="*/ 3 h 5"/>
                  <a:gd name="T38" fmla="*/ 1 w 5"/>
                  <a:gd name="T39" fmla="*/ 4 h 5"/>
                  <a:gd name="T40" fmla="*/ 1 w 5"/>
                  <a:gd name="T41" fmla="*/ 4 h 5"/>
                  <a:gd name="T42" fmla="*/ 1 w 5"/>
                  <a:gd name="T43" fmla="*/ 5 h 5"/>
                  <a:gd name="T44" fmla="*/ 1 w 5"/>
                  <a:gd name="T45" fmla="*/ 4 h 5"/>
                  <a:gd name="T46" fmla="*/ 2 w 5"/>
                  <a:gd name="T47" fmla="*/ 5 h 5"/>
                  <a:gd name="T48" fmla="*/ 2 w 5"/>
                  <a:gd name="T49" fmla="*/ 5 h 5"/>
                  <a:gd name="T50" fmla="*/ 3 w 5"/>
                  <a:gd name="T51" fmla="*/ 5 h 5"/>
                  <a:gd name="T52" fmla="*/ 3 w 5"/>
                  <a:gd name="T53" fmla="*/ 5 h 5"/>
                  <a:gd name="T54" fmla="*/ 4 w 5"/>
                  <a:gd name="T55" fmla="*/ 4 h 5"/>
                  <a:gd name="T56" fmla="*/ 4 w 5"/>
                  <a:gd name="T57" fmla="*/ 5 h 5"/>
                  <a:gd name="T58" fmla="*/ 5 w 5"/>
                  <a:gd name="T59" fmla="*/ 4 h 5"/>
                  <a:gd name="T60" fmla="*/ 4 w 5"/>
                  <a:gd name="T61" fmla="*/ 4 h 5"/>
                  <a:gd name="T62" fmla="*/ 5 w 5"/>
                  <a:gd name="T63" fmla="*/ 3 h 5"/>
                  <a:gd name="T64" fmla="*/ 4 w 5"/>
                  <a:gd name="T65" fmla="*/ 3 h 5"/>
                  <a:gd name="T66" fmla="*/ 3 w 5"/>
                  <a:gd name="T67" fmla="*/ 4 h 5"/>
                  <a:gd name="T68" fmla="*/ 1 w 5"/>
                  <a:gd name="T69" fmla="*/ 3 h 5"/>
                  <a:gd name="T70" fmla="*/ 3 w 5"/>
                  <a:gd name="T71" fmla="*/ 1 h 5"/>
                  <a:gd name="T72" fmla="*/ 4 w 5"/>
                  <a:gd name="T7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" h="5">
                    <a:moveTo>
                      <a:pt x="5" y="3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4"/>
                      <a:pt x="4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lose/>
                    <a:moveTo>
                      <a:pt x="4" y="3"/>
                    </a:moveTo>
                    <a:cubicBezTo>
                      <a:pt x="4" y="3"/>
                      <a:pt x="3" y="4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4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68" name="Freeform 24"/>
              <p:cNvSpPr>
                <a:spLocks noEditPoints="1"/>
              </p:cNvSpPr>
              <p:nvPr/>
            </p:nvSpPr>
            <p:spPr bwMode="auto">
              <a:xfrm>
                <a:off x="3937" y="2233"/>
                <a:ext cx="18" cy="19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3 h 7"/>
                  <a:gd name="T4" fmla="*/ 6 w 7"/>
                  <a:gd name="T5" fmla="*/ 3 h 7"/>
                  <a:gd name="T6" fmla="*/ 6 w 7"/>
                  <a:gd name="T7" fmla="*/ 2 h 7"/>
                  <a:gd name="T8" fmla="*/ 6 w 7"/>
                  <a:gd name="T9" fmla="*/ 1 h 7"/>
                  <a:gd name="T10" fmla="*/ 6 w 7"/>
                  <a:gd name="T11" fmla="*/ 1 h 7"/>
                  <a:gd name="T12" fmla="*/ 5 w 7"/>
                  <a:gd name="T13" fmla="*/ 1 h 7"/>
                  <a:gd name="T14" fmla="*/ 4 w 7"/>
                  <a:gd name="T15" fmla="*/ 1 h 7"/>
                  <a:gd name="T16" fmla="*/ 4 w 7"/>
                  <a:gd name="T17" fmla="*/ 0 h 7"/>
                  <a:gd name="T18" fmla="*/ 3 w 7"/>
                  <a:gd name="T19" fmla="*/ 0 h 7"/>
                  <a:gd name="T20" fmla="*/ 3 w 7"/>
                  <a:gd name="T21" fmla="*/ 1 h 7"/>
                  <a:gd name="T22" fmla="*/ 2 w 7"/>
                  <a:gd name="T23" fmla="*/ 1 h 7"/>
                  <a:gd name="T24" fmla="*/ 2 w 7"/>
                  <a:gd name="T25" fmla="*/ 1 h 7"/>
                  <a:gd name="T26" fmla="*/ 1 w 7"/>
                  <a:gd name="T27" fmla="*/ 1 h 7"/>
                  <a:gd name="T28" fmla="*/ 2 w 7"/>
                  <a:gd name="T29" fmla="*/ 2 h 7"/>
                  <a:gd name="T30" fmla="*/ 1 w 7"/>
                  <a:gd name="T31" fmla="*/ 3 h 7"/>
                  <a:gd name="T32" fmla="*/ 0 w 7"/>
                  <a:gd name="T33" fmla="*/ 3 h 7"/>
                  <a:gd name="T34" fmla="*/ 0 w 7"/>
                  <a:gd name="T35" fmla="*/ 4 h 7"/>
                  <a:gd name="T36" fmla="*/ 1 w 7"/>
                  <a:gd name="T37" fmla="*/ 4 h 7"/>
                  <a:gd name="T38" fmla="*/ 2 w 7"/>
                  <a:gd name="T39" fmla="*/ 5 h 7"/>
                  <a:gd name="T40" fmla="*/ 1 w 7"/>
                  <a:gd name="T41" fmla="*/ 5 h 7"/>
                  <a:gd name="T42" fmla="*/ 2 w 7"/>
                  <a:gd name="T43" fmla="*/ 6 h 7"/>
                  <a:gd name="T44" fmla="*/ 2 w 7"/>
                  <a:gd name="T45" fmla="*/ 5 h 7"/>
                  <a:gd name="T46" fmla="*/ 3 w 7"/>
                  <a:gd name="T47" fmla="*/ 6 h 7"/>
                  <a:gd name="T48" fmla="*/ 3 w 7"/>
                  <a:gd name="T49" fmla="*/ 7 h 7"/>
                  <a:gd name="T50" fmla="*/ 4 w 7"/>
                  <a:gd name="T51" fmla="*/ 7 h 7"/>
                  <a:gd name="T52" fmla="*/ 4 w 7"/>
                  <a:gd name="T53" fmla="*/ 6 h 7"/>
                  <a:gd name="T54" fmla="*/ 5 w 7"/>
                  <a:gd name="T55" fmla="*/ 5 h 7"/>
                  <a:gd name="T56" fmla="*/ 6 w 7"/>
                  <a:gd name="T57" fmla="*/ 6 h 7"/>
                  <a:gd name="T58" fmla="*/ 6 w 7"/>
                  <a:gd name="T59" fmla="*/ 5 h 7"/>
                  <a:gd name="T60" fmla="*/ 6 w 7"/>
                  <a:gd name="T61" fmla="*/ 5 h 7"/>
                  <a:gd name="T62" fmla="*/ 6 w 7"/>
                  <a:gd name="T63" fmla="*/ 4 h 7"/>
                  <a:gd name="T64" fmla="*/ 7 w 7"/>
                  <a:gd name="T65" fmla="*/ 4 h 7"/>
                  <a:gd name="T66" fmla="*/ 6 w 7"/>
                  <a:gd name="T67" fmla="*/ 3 h 7"/>
                  <a:gd name="T68" fmla="*/ 4 w 7"/>
                  <a:gd name="T69" fmla="*/ 5 h 7"/>
                  <a:gd name="T70" fmla="*/ 2 w 7"/>
                  <a:gd name="T71" fmla="*/ 3 h 7"/>
                  <a:gd name="T72" fmla="*/ 4 w 7"/>
                  <a:gd name="T73" fmla="*/ 1 h 7"/>
                  <a:gd name="T74" fmla="*/ 6 w 7"/>
                  <a:gd name="T7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lnTo>
                      <a:pt x="7" y="4"/>
                    </a:lnTo>
                    <a:close/>
                    <a:moveTo>
                      <a:pt x="6" y="3"/>
                    </a:moveTo>
                    <a:cubicBezTo>
                      <a:pt x="6" y="4"/>
                      <a:pt x="5" y="5"/>
                      <a:pt x="4" y="5"/>
                    </a:cubicBezTo>
                    <a:cubicBezTo>
                      <a:pt x="3" y="5"/>
                      <a:pt x="2" y="4"/>
                      <a:pt x="2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1"/>
                      <a:pt x="6" y="2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64" name="文本框 102"/>
            <p:cNvSpPr txBox="1"/>
            <p:nvPr/>
          </p:nvSpPr>
          <p:spPr>
            <a:xfrm>
              <a:off x="4615889" y="5478159"/>
              <a:ext cx="1947082" cy="466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srgbClr val="FFB8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5951546" y="3119624"/>
            <a:ext cx="1601818" cy="338554"/>
            <a:chOff x="7693142" y="3538200"/>
            <a:chExt cx="2207732" cy="466786"/>
          </a:xfrm>
        </p:grpSpPr>
        <p:grpSp>
          <p:nvGrpSpPr>
            <p:cNvPr id="170" name="Group 27"/>
            <p:cNvGrpSpPr>
              <a:grpSpLocks noChangeAspect="1"/>
            </p:cNvGrpSpPr>
            <p:nvPr/>
          </p:nvGrpSpPr>
          <p:grpSpPr bwMode="auto">
            <a:xfrm>
              <a:off x="7693142" y="3556202"/>
              <a:ext cx="276289" cy="303467"/>
              <a:chOff x="3811" y="2125"/>
              <a:chExt cx="61" cy="67"/>
            </a:xfrm>
            <a:solidFill>
              <a:srgbClr val="FF8989"/>
            </a:solidFill>
            <a:effectLst/>
          </p:grpSpPr>
          <p:sp>
            <p:nvSpPr>
              <p:cNvPr id="172" name="Freeform 28"/>
              <p:cNvSpPr>
                <a:spLocks noEditPoints="1"/>
              </p:cNvSpPr>
              <p:nvPr/>
            </p:nvSpPr>
            <p:spPr bwMode="auto">
              <a:xfrm>
                <a:off x="3811" y="2125"/>
                <a:ext cx="61" cy="67"/>
              </a:xfrm>
              <a:custGeom>
                <a:avLst/>
                <a:gdLst>
                  <a:gd name="T0" fmla="*/ 20 w 23"/>
                  <a:gd name="T1" fmla="*/ 14 h 25"/>
                  <a:gd name="T2" fmla="*/ 18 w 23"/>
                  <a:gd name="T3" fmla="*/ 20 h 25"/>
                  <a:gd name="T4" fmla="*/ 17 w 23"/>
                  <a:gd name="T5" fmla="*/ 16 h 25"/>
                  <a:gd name="T6" fmla="*/ 15 w 23"/>
                  <a:gd name="T7" fmla="*/ 15 h 25"/>
                  <a:gd name="T8" fmla="*/ 15 w 23"/>
                  <a:gd name="T9" fmla="*/ 15 h 25"/>
                  <a:gd name="T10" fmla="*/ 14 w 23"/>
                  <a:gd name="T11" fmla="*/ 15 h 25"/>
                  <a:gd name="T12" fmla="*/ 13 w 23"/>
                  <a:gd name="T13" fmla="*/ 17 h 25"/>
                  <a:gd name="T14" fmla="*/ 12 w 23"/>
                  <a:gd name="T15" fmla="*/ 18 h 25"/>
                  <a:gd name="T16" fmla="*/ 12 w 23"/>
                  <a:gd name="T17" fmla="*/ 15 h 25"/>
                  <a:gd name="T18" fmla="*/ 12 w 23"/>
                  <a:gd name="T19" fmla="*/ 15 h 25"/>
                  <a:gd name="T20" fmla="*/ 12 w 23"/>
                  <a:gd name="T21" fmla="*/ 15 h 25"/>
                  <a:gd name="T22" fmla="*/ 11 w 23"/>
                  <a:gd name="T23" fmla="*/ 15 h 25"/>
                  <a:gd name="T24" fmla="*/ 11 w 23"/>
                  <a:gd name="T25" fmla="*/ 15 h 25"/>
                  <a:gd name="T26" fmla="*/ 11 w 23"/>
                  <a:gd name="T27" fmla="*/ 18 h 25"/>
                  <a:gd name="T28" fmla="*/ 11 w 23"/>
                  <a:gd name="T29" fmla="*/ 17 h 25"/>
                  <a:gd name="T30" fmla="*/ 10 w 23"/>
                  <a:gd name="T31" fmla="*/ 15 h 25"/>
                  <a:gd name="T32" fmla="*/ 8 w 23"/>
                  <a:gd name="T33" fmla="*/ 15 h 25"/>
                  <a:gd name="T34" fmla="*/ 8 w 23"/>
                  <a:gd name="T35" fmla="*/ 15 h 25"/>
                  <a:gd name="T36" fmla="*/ 6 w 23"/>
                  <a:gd name="T37" fmla="*/ 16 h 25"/>
                  <a:gd name="T38" fmla="*/ 5 w 23"/>
                  <a:gd name="T39" fmla="*/ 20 h 25"/>
                  <a:gd name="T40" fmla="*/ 3 w 23"/>
                  <a:gd name="T41" fmla="*/ 14 h 25"/>
                  <a:gd name="T42" fmla="*/ 12 w 23"/>
                  <a:gd name="T43" fmla="*/ 5 h 25"/>
                  <a:gd name="T44" fmla="*/ 12 w 23"/>
                  <a:gd name="T45" fmla="*/ 6 h 25"/>
                  <a:gd name="T46" fmla="*/ 13 w 23"/>
                  <a:gd name="T47" fmla="*/ 7 h 25"/>
                  <a:gd name="T48" fmla="*/ 14 w 23"/>
                  <a:gd name="T49" fmla="*/ 6 h 25"/>
                  <a:gd name="T50" fmla="*/ 16 w 23"/>
                  <a:gd name="T51" fmla="*/ 5 h 25"/>
                  <a:gd name="T52" fmla="*/ 17 w 23"/>
                  <a:gd name="T53" fmla="*/ 4 h 25"/>
                  <a:gd name="T54" fmla="*/ 17 w 23"/>
                  <a:gd name="T55" fmla="*/ 3 h 25"/>
                  <a:gd name="T56" fmla="*/ 16 w 23"/>
                  <a:gd name="T57" fmla="*/ 2 h 25"/>
                  <a:gd name="T58" fmla="*/ 14 w 23"/>
                  <a:gd name="T59" fmla="*/ 1 h 25"/>
                  <a:gd name="T60" fmla="*/ 13 w 23"/>
                  <a:gd name="T61" fmla="*/ 0 h 25"/>
                  <a:gd name="T62" fmla="*/ 12 w 23"/>
                  <a:gd name="T63" fmla="*/ 1 h 25"/>
                  <a:gd name="T64" fmla="*/ 12 w 23"/>
                  <a:gd name="T65" fmla="*/ 2 h 25"/>
                  <a:gd name="T66" fmla="*/ 0 w 23"/>
                  <a:gd name="T67" fmla="*/ 14 h 25"/>
                  <a:gd name="T68" fmla="*/ 12 w 23"/>
                  <a:gd name="T69" fmla="*/ 25 h 25"/>
                  <a:gd name="T70" fmla="*/ 23 w 23"/>
                  <a:gd name="T71" fmla="*/ 14 h 25"/>
                  <a:gd name="T72" fmla="*/ 20 w 23"/>
                  <a:gd name="T73" fmla="*/ 14 h 25"/>
                  <a:gd name="T74" fmla="*/ 15 w 23"/>
                  <a:gd name="T75" fmla="*/ 18 h 25"/>
                  <a:gd name="T76" fmla="*/ 15 w 23"/>
                  <a:gd name="T77" fmla="*/ 18 h 25"/>
                  <a:gd name="T78" fmla="*/ 15 w 23"/>
                  <a:gd name="T79" fmla="*/ 22 h 25"/>
                  <a:gd name="T80" fmla="*/ 15 w 23"/>
                  <a:gd name="T81" fmla="*/ 22 h 25"/>
                  <a:gd name="T82" fmla="*/ 15 w 23"/>
                  <a:gd name="T83" fmla="*/ 18 h 25"/>
                  <a:gd name="T84" fmla="*/ 15 w 23"/>
                  <a:gd name="T85" fmla="*/ 18 h 25"/>
                  <a:gd name="T86" fmla="*/ 8 w 23"/>
                  <a:gd name="T87" fmla="*/ 18 h 25"/>
                  <a:gd name="T88" fmla="*/ 8 w 23"/>
                  <a:gd name="T89" fmla="*/ 22 h 25"/>
                  <a:gd name="T90" fmla="*/ 7 w 23"/>
                  <a:gd name="T91" fmla="*/ 21 h 25"/>
                  <a:gd name="T92" fmla="*/ 8 w 23"/>
                  <a:gd name="T93" fmla="*/ 18 h 25"/>
                  <a:gd name="T94" fmla="*/ 8 w 23"/>
                  <a:gd name="T95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" h="25">
                    <a:moveTo>
                      <a:pt x="20" y="14"/>
                    </a:moveTo>
                    <a:cubicBezTo>
                      <a:pt x="20" y="16"/>
                      <a:pt x="19" y="19"/>
                      <a:pt x="18" y="20"/>
                    </a:cubicBezTo>
                    <a:cubicBezTo>
                      <a:pt x="17" y="18"/>
                      <a:pt x="17" y="17"/>
                      <a:pt x="17" y="16"/>
                    </a:cubicBezTo>
                    <a:cubicBezTo>
                      <a:pt x="17" y="15"/>
                      <a:pt x="16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7"/>
                      <a:pt x="5" y="18"/>
                      <a:pt x="5" y="20"/>
                    </a:cubicBezTo>
                    <a:cubicBezTo>
                      <a:pt x="4" y="18"/>
                      <a:pt x="3" y="16"/>
                      <a:pt x="3" y="14"/>
                    </a:cubicBezTo>
                    <a:cubicBezTo>
                      <a:pt x="3" y="9"/>
                      <a:pt x="7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7"/>
                      <a:pt x="12" y="7"/>
                      <a:pt x="13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6"/>
                      <a:pt x="16" y="5"/>
                      <a:pt x="16" y="5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8" y="4"/>
                      <a:pt x="18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5" y="2"/>
                      <a:pt x="0" y="7"/>
                      <a:pt x="0" y="14"/>
                    </a:cubicBezTo>
                    <a:cubicBezTo>
                      <a:pt x="0" y="20"/>
                      <a:pt x="5" y="25"/>
                      <a:pt x="12" y="25"/>
                    </a:cubicBezTo>
                    <a:cubicBezTo>
                      <a:pt x="18" y="25"/>
                      <a:pt x="23" y="20"/>
                      <a:pt x="23" y="14"/>
                    </a:cubicBezTo>
                    <a:lnTo>
                      <a:pt x="20" y="14"/>
                    </a:lnTo>
                    <a:close/>
                    <a:moveTo>
                      <a:pt x="15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  <a:moveTo>
                      <a:pt x="8" y="18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8" y="21"/>
                      <a:pt x="7" y="2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73" name="Oval 29"/>
              <p:cNvSpPr>
                <a:spLocks noChangeArrowheads="1"/>
              </p:cNvSpPr>
              <p:nvPr/>
            </p:nvSpPr>
            <p:spPr bwMode="auto">
              <a:xfrm>
                <a:off x="3835" y="2149"/>
                <a:ext cx="13" cy="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defTabSz="966788"/>
                <a:endParaRPr lang="zh-CN" altLang="en-US" sz="1064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171" name="文本框 104"/>
            <p:cNvSpPr txBox="1"/>
            <p:nvPr/>
          </p:nvSpPr>
          <p:spPr>
            <a:xfrm>
              <a:off x="7938283" y="3538200"/>
              <a:ext cx="1962591" cy="466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80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defTabSz="966788"/>
              <a:r>
                <a:rPr lang="zh-CN" altLang="en-US" sz="1600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在此添加标题</a:t>
              </a:r>
            </a:p>
          </p:txBody>
        </p:sp>
      </p:grpSp>
      <p:sp>
        <p:nvSpPr>
          <p:cNvPr id="174" name="文本框 113"/>
          <p:cNvSpPr txBox="1"/>
          <p:nvPr/>
        </p:nvSpPr>
        <p:spPr>
          <a:xfrm>
            <a:off x="1630728" y="2776135"/>
            <a:ext cx="164282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5" name="文本框 113"/>
          <p:cNvSpPr txBox="1"/>
          <p:nvPr/>
        </p:nvSpPr>
        <p:spPr>
          <a:xfrm>
            <a:off x="3956372" y="1578217"/>
            <a:ext cx="170866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6" name="文本框 113"/>
          <p:cNvSpPr txBox="1"/>
          <p:nvPr/>
        </p:nvSpPr>
        <p:spPr>
          <a:xfrm>
            <a:off x="6167560" y="3389918"/>
            <a:ext cx="21923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77" name="文本框 113"/>
          <p:cNvSpPr txBox="1"/>
          <p:nvPr/>
        </p:nvSpPr>
        <p:spPr>
          <a:xfrm>
            <a:off x="3706649" y="4881229"/>
            <a:ext cx="208504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/>
          <p:bldP spid="175" grpId="0"/>
          <p:bldP spid="176" grpId="0"/>
          <p:bldP spid="1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/>
          <p:cNvSpPr txBox="1"/>
          <p:nvPr/>
        </p:nvSpPr>
        <p:spPr>
          <a:xfrm>
            <a:off x="3851922" y="2512688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-25400" defTabSz="966788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第三部分</a:t>
            </a:r>
            <a:endParaRPr lang="en-US" altLang="zh-CN" sz="28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indent="-25400" algn="ctr" defTabSz="966788"/>
            <a:r>
              <a:rPr lang="zh-CN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3635896" y="2440680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9" name="TextBox 24"/>
          <p:cNvSpPr txBox="1"/>
          <p:nvPr/>
        </p:nvSpPr>
        <p:spPr>
          <a:xfrm>
            <a:off x="3948592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0" name="TextBox 25"/>
          <p:cNvSpPr txBox="1"/>
          <p:nvPr/>
        </p:nvSpPr>
        <p:spPr>
          <a:xfrm>
            <a:off x="5001263" y="3592808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1" name="TextBox 26"/>
          <p:cNvSpPr txBox="1"/>
          <p:nvPr/>
        </p:nvSpPr>
        <p:spPr>
          <a:xfrm>
            <a:off x="6011289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3948592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5001264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6010903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822437" y="3811829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indent="-25400" algn="ctr" defTabSz="966788"/>
            <a:r>
              <a:rPr lang="zh-CN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26" name="组合 25"/>
          <p:cNvGrpSpPr/>
          <p:nvPr/>
        </p:nvGrpSpPr>
        <p:grpSpPr>
          <a:xfrm rot="14400000">
            <a:off x="2313036" y="2669141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ysClr val="window" lastClr="FFFF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2000"/>
                    <a:lumOff val="18000"/>
                  </a:sysClr>
                </a:gs>
                <a:gs pos="47000">
                  <a:srgbClr val="F5F5F5"/>
                </a:gs>
                <a:gs pos="100000">
                  <a:sysClr val="window" lastClr="FFFFFF">
                    <a:lumMod val="95000"/>
                    <a:lumOff val="5000"/>
                  </a:sys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451374" y="2771661"/>
            <a:ext cx="810431" cy="730960"/>
            <a:chOff x="4634991" y="2138335"/>
            <a:chExt cx="428348" cy="386204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AC14D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72"/>
          <p:cNvCxnSpPr>
            <a:cxnSpLocks noChangeShapeType="1"/>
          </p:cNvCxnSpPr>
          <p:nvPr/>
        </p:nvCxnSpPr>
        <p:spPr bwMode="auto">
          <a:xfrm>
            <a:off x="7020691" y="2320967"/>
            <a:ext cx="587525" cy="193913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接连接符 20"/>
          <p:cNvCxnSpPr>
            <a:cxnSpLocks noChangeShapeType="1"/>
          </p:cNvCxnSpPr>
          <p:nvPr/>
        </p:nvCxnSpPr>
        <p:spPr bwMode="auto">
          <a:xfrm flipV="1">
            <a:off x="4928192" y="2675128"/>
            <a:ext cx="717903" cy="653277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" name="组合 40"/>
          <p:cNvGrpSpPr/>
          <p:nvPr/>
        </p:nvGrpSpPr>
        <p:grpSpPr>
          <a:xfrm>
            <a:off x="5399598" y="1376484"/>
            <a:ext cx="1738806" cy="1551657"/>
            <a:chOff x="5252030" y="2008764"/>
            <a:chExt cx="809336" cy="809336"/>
          </a:xfrm>
          <a:solidFill>
            <a:srgbClr val="FAC14D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02421" y="4456208"/>
            <a:ext cx="541131" cy="482889"/>
            <a:chOff x="5252030" y="2008764"/>
            <a:chExt cx="809336" cy="809336"/>
          </a:xfrm>
          <a:solidFill>
            <a:srgbClr val="78AF51"/>
          </a:solidFill>
        </p:grpSpPr>
        <p:sp>
          <p:nvSpPr>
            <p:cNvPr id="45" name="椭圆 53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6" name="椭圆 54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132936" y="1960060"/>
            <a:ext cx="1306641" cy="1166006"/>
            <a:chOff x="5252030" y="2008764"/>
            <a:chExt cx="809336" cy="809336"/>
          </a:xfrm>
          <a:solidFill>
            <a:srgbClr val="1C9494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cxnSp>
        <p:nvCxnSpPr>
          <p:cNvPr id="50" name="直接连接符 13"/>
          <p:cNvCxnSpPr>
            <a:cxnSpLocks noChangeShapeType="1"/>
          </p:cNvCxnSpPr>
          <p:nvPr/>
        </p:nvCxnSpPr>
        <p:spPr bwMode="auto">
          <a:xfrm flipV="1">
            <a:off x="1886637" y="2955988"/>
            <a:ext cx="434519" cy="338167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直接连接符 17"/>
          <p:cNvCxnSpPr>
            <a:cxnSpLocks noChangeShapeType="1"/>
          </p:cNvCxnSpPr>
          <p:nvPr/>
        </p:nvCxnSpPr>
        <p:spPr bwMode="auto">
          <a:xfrm>
            <a:off x="3345090" y="2811871"/>
            <a:ext cx="715172" cy="515691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直接连接符 23"/>
          <p:cNvCxnSpPr>
            <a:cxnSpLocks noChangeShapeType="1"/>
            <a:endCxn id="62" idx="1"/>
          </p:cNvCxnSpPr>
          <p:nvPr/>
        </p:nvCxnSpPr>
        <p:spPr bwMode="auto">
          <a:xfrm>
            <a:off x="865535" y="3069703"/>
            <a:ext cx="930876" cy="999496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直接连接符 43"/>
          <p:cNvCxnSpPr>
            <a:cxnSpLocks noChangeShapeType="1"/>
          </p:cNvCxnSpPr>
          <p:nvPr/>
        </p:nvCxnSpPr>
        <p:spPr bwMode="auto">
          <a:xfrm flipV="1">
            <a:off x="3743759" y="4197481"/>
            <a:ext cx="316502" cy="292193"/>
          </a:xfrm>
          <a:prstGeom prst="line">
            <a:avLst/>
          </a:prstGeom>
          <a:noFill/>
          <a:ln w="28575">
            <a:solidFill>
              <a:sysClr val="windowText" lastClr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4" name="组合 53"/>
          <p:cNvGrpSpPr/>
          <p:nvPr/>
        </p:nvGrpSpPr>
        <p:grpSpPr>
          <a:xfrm>
            <a:off x="7460277" y="2356854"/>
            <a:ext cx="661540" cy="5903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同心圆 1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6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6" name="椭圆 2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6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50901" y="3244571"/>
            <a:ext cx="1287495" cy="114892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9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00255" y="3274676"/>
            <a:ext cx="910220" cy="8122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1" name="同心圆 2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2" name="椭圆 2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3" name="文本框 37"/>
          <p:cNvSpPr>
            <a:spLocks noChangeArrowheads="1"/>
          </p:cNvSpPr>
          <p:nvPr/>
        </p:nvSpPr>
        <p:spPr bwMode="auto">
          <a:xfrm>
            <a:off x="5869942" y="1710799"/>
            <a:ext cx="786964" cy="80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2310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231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64" name="文本框 37"/>
          <p:cNvSpPr>
            <a:spLocks noChangeArrowheads="1"/>
          </p:cNvSpPr>
          <p:nvPr/>
        </p:nvSpPr>
        <p:spPr bwMode="auto">
          <a:xfrm>
            <a:off x="4141239" y="3428333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65" name="文本框 37"/>
          <p:cNvSpPr>
            <a:spLocks noChangeArrowheads="1"/>
          </p:cNvSpPr>
          <p:nvPr/>
        </p:nvSpPr>
        <p:spPr bwMode="auto">
          <a:xfrm>
            <a:off x="2408115" y="2159426"/>
            <a:ext cx="706814" cy="71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995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995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66" name="文本框 37"/>
          <p:cNvSpPr>
            <a:spLocks noChangeArrowheads="1"/>
          </p:cNvSpPr>
          <p:nvPr/>
        </p:nvSpPr>
        <p:spPr bwMode="auto">
          <a:xfrm>
            <a:off x="1296537" y="3414521"/>
            <a:ext cx="517659" cy="48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5989" tIns="47994" rIns="95989" bIns="4799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</a:t>
            </a:r>
            <a:endParaRPr lang="en-US" altLang="zh-CN" sz="126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algn="ct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260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67" name="矩形 76"/>
          <p:cNvSpPr>
            <a:spLocks noChangeArrowheads="1"/>
          </p:cNvSpPr>
          <p:nvPr/>
        </p:nvSpPr>
        <p:spPr bwMode="auto">
          <a:xfrm>
            <a:off x="1036877" y="4179367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66788">
              <a:lnSpc>
                <a:spcPts val="1422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8" name="矩形 80"/>
          <p:cNvSpPr>
            <a:spLocks noChangeArrowheads="1"/>
          </p:cNvSpPr>
          <p:nvPr/>
        </p:nvSpPr>
        <p:spPr bwMode="auto">
          <a:xfrm>
            <a:off x="2284416" y="3236074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66788">
              <a:lnSpc>
                <a:spcPts val="1422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9" name="矩形 81"/>
          <p:cNvSpPr>
            <a:spLocks noChangeArrowheads="1"/>
          </p:cNvSpPr>
          <p:nvPr/>
        </p:nvSpPr>
        <p:spPr bwMode="auto">
          <a:xfrm>
            <a:off x="3928898" y="4435425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66788">
              <a:lnSpc>
                <a:spcPts val="1422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  <a:r>
              <a:rPr lang="en-US" altLang="zh-CN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endParaRPr lang="zh-CN" altLang="en-US" sz="945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0" name="矩形 82"/>
          <p:cNvSpPr>
            <a:spLocks noChangeArrowheads="1"/>
          </p:cNvSpPr>
          <p:nvPr/>
        </p:nvSpPr>
        <p:spPr bwMode="auto">
          <a:xfrm>
            <a:off x="5703510" y="3060953"/>
            <a:ext cx="1434374" cy="27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260" tIns="40631" rIns="81260" bIns="406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966788">
              <a:lnSpc>
                <a:spcPts val="1422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945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点击添加描述总结</a:t>
            </a: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6331402" y="3799668"/>
            <a:ext cx="2438714" cy="35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63" tIns="43531" rIns="87063" bIns="43531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966788">
              <a:spcBef>
                <a:spcPct val="0"/>
              </a:spcBef>
              <a:buFont typeface="Arial" charset="0"/>
              <a:buNone/>
            </a:pPr>
            <a:r>
              <a:rPr lang="zh-CN" altLang="en-US" sz="1680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添加主要标题内容</a:t>
            </a:r>
          </a:p>
        </p:txBody>
      </p:sp>
      <p:sp>
        <p:nvSpPr>
          <p:cNvPr id="72" name="文本框 13"/>
          <p:cNvSpPr txBox="1"/>
          <p:nvPr/>
        </p:nvSpPr>
        <p:spPr>
          <a:xfrm>
            <a:off x="5931218" y="4173964"/>
            <a:ext cx="2876784" cy="839212"/>
          </a:xfrm>
          <a:prstGeom prst="rect">
            <a:avLst/>
          </a:prstGeom>
          <a:noFill/>
        </p:spPr>
        <p:txBody>
          <a:bodyPr wrap="square" lIns="69097" tIns="34548" rIns="69097" bIns="34548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67544" y="2769677"/>
            <a:ext cx="441872" cy="394313"/>
            <a:chOff x="5252030" y="2008764"/>
            <a:chExt cx="809336" cy="809336"/>
          </a:xfrm>
          <a:solidFill>
            <a:srgbClr val="F95647"/>
          </a:solidFill>
        </p:grpSpPr>
        <p:sp>
          <p:nvSpPr>
            <p:cNvPr id="74" name="椭圆 50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5" name="椭圆 51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75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接连接符 20"/>
          <p:cNvCxnSpPr>
            <a:cxnSpLocks noChangeShapeType="1"/>
          </p:cNvCxnSpPr>
          <p:nvPr/>
        </p:nvCxnSpPr>
        <p:spPr bwMode="auto">
          <a:xfrm flipV="1">
            <a:off x="3560407" y="2622513"/>
            <a:ext cx="670703" cy="743245"/>
          </a:xfrm>
          <a:prstGeom prst="line">
            <a:avLst/>
          </a:prstGeom>
          <a:noFill/>
          <a:ln w="28575">
            <a:solidFill>
              <a:sysClr val="window" lastClr="FFFFFF">
                <a:lumMod val="50000"/>
              </a:sys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直接连接符 20"/>
          <p:cNvCxnSpPr>
            <a:cxnSpLocks noChangeShapeType="1"/>
          </p:cNvCxnSpPr>
          <p:nvPr/>
        </p:nvCxnSpPr>
        <p:spPr bwMode="auto">
          <a:xfrm flipH="1" flipV="1">
            <a:off x="4840177" y="2622513"/>
            <a:ext cx="670704" cy="743245"/>
          </a:xfrm>
          <a:prstGeom prst="line">
            <a:avLst/>
          </a:prstGeom>
          <a:noFill/>
          <a:ln w="28575">
            <a:solidFill>
              <a:sysClr val="window" lastClr="FFFFFF">
                <a:lumMod val="50000"/>
              </a:sys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直接连接符 20"/>
          <p:cNvCxnSpPr>
            <a:cxnSpLocks noChangeShapeType="1"/>
          </p:cNvCxnSpPr>
          <p:nvPr/>
        </p:nvCxnSpPr>
        <p:spPr bwMode="auto">
          <a:xfrm flipH="1" flipV="1">
            <a:off x="5021880" y="2542510"/>
            <a:ext cx="2393927" cy="944328"/>
          </a:xfrm>
          <a:prstGeom prst="line">
            <a:avLst/>
          </a:prstGeom>
          <a:noFill/>
          <a:ln w="28575">
            <a:solidFill>
              <a:sysClr val="window" lastClr="FFFFFF">
                <a:lumMod val="50000"/>
              </a:sys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20"/>
          <p:cNvCxnSpPr>
            <a:cxnSpLocks noChangeShapeType="1"/>
          </p:cNvCxnSpPr>
          <p:nvPr/>
        </p:nvCxnSpPr>
        <p:spPr bwMode="auto">
          <a:xfrm flipV="1">
            <a:off x="1854266" y="2542510"/>
            <a:ext cx="2245518" cy="880043"/>
          </a:xfrm>
          <a:prstGeom prst="line">
            <a:avLst/>
          </a:prstGeom>
          <a:noFill/>
          <a:ln w="28575">
            <a:solidFill>
              <a:sysClr val="window" lastClr="FFFFFF">
                <a:lumMod val="50000"/>
              </a:sysClr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" name="组合 38"/>
          <p:cNvGrpSpPr/>
          <p:nvPr/>
        </p:nvGrpSpPr>
        <p:grpSpPr>
          <a:xfrm>
            <a:off x="3015860" y="2967540"/>
            <a:ext cx="1017216" cy="1175047"/>
            <a:chOff x="4966840" y="32547"/>
            <a:chExt cx="1506022" cy="1739302"/>
          </a:xfrm>
        </p:grpSpPr>
        <p:sp>
          <p:nvSpPr>
            <p:cNvPr id="40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254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1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42" name="TextBox 14"/>
          <p:cNvSpPr txBox="1"/>
          <p:nvPr/>
        </p:nvSpPr>
        <p:spPr>
          <a:xfrm>
            <a:off x="2902252" y="4236036"/>
            <a:ext cx="1328858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3" name="TextBox 15"/>
          <p:cNvSpPr txBox="1"/>
          <p:nvPr/>
        </p:nvSpPr>
        <p:spPr>
          <a:xfrm>
            <a:off x="7158642" y="4245548"/>
            <a:ext cx="1300827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4" name="TextBox 16"/>
          <p:cNvSpPr txBox="1"/>
          <p:nvPr/>
        </p:nvSpPr>
        <p:spPr>
          <a:xfrm>
            <a:off x="964810" y="4236039"/>
            <a:ext cx="1171765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5" name="TextBox 17"/>
          <p:cNvSpPr txBox="1"/>
          <p:nvPr/>
        </p:nvSpPr>
        <p:spPr>
          <a:xfrm>
            <a:off x="4943677" y="4242667"/>
            <a:ext cx="1222731" cy="349684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6" name="TextBox 18"/>
          <p:cNvSpPr txBox="1"/>
          <p:nvPr/>
        </p:nvSpPr>
        <p:spPr>
          <a:xfrm>
            <a:off x="2628558" y="4609079"/>
            <a:ext cx="1691351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>
            <a:defPPr>
              <a:defRPr lang="en-US"/>
            </a:defPPr>
            <a:lvl1pPr marL="0" marR="0" lvl="0" indent="0" algn="l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47" name="TextBox 19"/>
          <p:cNvSpPr txBox="1"/>
          <p:nvPr/>
        </p:nvSpPr>
        <p:spPr>
          <a:xfrm>
            <a:off x="6871692" y="4633875"/>
            <a:ext cx="1709354" cy="811349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8" name="TextBox 20"/>
          <p:cNvSpPr txBox="1"/>
          <p:nvPr/>
        </p:nvSpPr>
        <p:spPr>
          <a:xfrm>
            <a:off x="755576" y="4609079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49" name="TextBox 21"/>
          <p:cNvSpPr txBox="1"/>
          <p:nvPr/>
        </p:nvSpPr>
        <p:spPr>
          <a:xfrm>
            <a:off x="4660147" y="4638268"/>
            <a:ext cx="1719563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780967" y="1257053"/>
            <a:ext cx="1580843" cy="1826126"/>
            <a:chOff x="3752572" y="829317"/>
            <a:chExt cx="1506022" cy="1739302"/>
          </a:xfrm>
        </p:grpSpPr>
        <p:grpSp>
          <p:nvGrpSpPr>
            <p:cNvPr id="51" name="组合 50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53" name="Freeform 27"/>
              <p:cNvSpPr/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ysClr val="window" lastClr="FFFFFF">
                      <a:alpha val="40000"/>
                    </a:sysClr>
                  </a:gs>
                  <a:gs pos="50000">
                    <a:srgbClr val="FFFFFF">
                      <a:alpha val="10000"/>
                    </a:srgbClr>
                  </a:gs>
                  <a:gs pos="50000">
                    <a:sysClr val="window" lastClr="FFFFFF">
                      <a:alpha val="20000"/>
                    </a:sysClr>
                  </a:gs>
                  <a:gs pos="15000">
                    <a:sysClr val="window" lastClr="FFFFFF">
                      <a:alpha val="87000"/>
                    </a:sysClr>
                  </a:gs>
                </a:gsLst>
                <a:lin ang="2700000" scaled="0"/>
              </a:gradFill>
              <a:ln w="25400" cap="flat" cmpd="sng" algn="ctr"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/>
                    </a:gs>
                  </a:gsLst>
                  <a:lin ang="2700000" scaled="0"/>
                </a:gradFill>
                <a:prstDash val="solid"/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Freeform 27"/>
              <p:cNvSpPr/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F95647"/>
              </a:solidFill>
              <a:ln w="28575" cap="flat">
                <a:solidFill>
                  <a:sysClr val="window" lastClr="FFFFFF"/>
                </a:solidFill>
                <a:prstDash val="solid"/>
                <a:miter lim="800000"/>
              </a:ln>
              <a:effectLst>
                <a:innerShdw blurRad="114300">
                  <a:prstClr val="black"/>
                </a:innerShdw>
              </a:effectLst>
            </p:spPr>
            <p:txBody>
              <a:bodyPr vert="horz" wrap="square" lIns="96012" tIns="48006" rIns="96012" bIns="48006" numCol="1" anchor="t" anchorCtr="0" compatLnSpc="1"/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srgbClr val="005A9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2" name="TextBox 24"/>
            <p:cNvSpPr txBox="1"/>
            <p:nvPr/>
          </p:nvSpPr>
          <p:spPr>
            <a:xfrm>
              <a:off x="4096623" y="1278320"/>
              <a:ext cx="925698" cy="857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25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添加</a:t>
              </a:r>
              <a:endParaRPr kumimoji="0" lang="en-US" altLang="zh-CN" sz="2625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  <a:p>
              <a:pPr marL="0" marR="0" lvl="0" indent="0" defTabSz="9596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25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241663" y="2967540"/>
            <a:ext cx="1017216" cy="1175047"/>
            <a:chOff x="4966840" y="32547"/>
            <a:chExt cx="1506022" cy="1739302"/>
          </a:xfrm>
        </p:grpSpPr>
        <p:sp>
          <p:nvSpPr>
            <p:cNvPr id="56" name="Freeform 27"/>
            <p:cNvSpPr/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254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7" name="Freeform 27"/>
            <p:cNvSpPr/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FAC14D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69740" y="2987268"/>
            <a:ext cx="1017216" cy="1175047"/>
            <a:chOff x="229394" y="1453367"/>
            <a:chExt cx="969072" cy="1119178"/>
          </a:xfrm>
        </p:grpSpPr>
        <p:sp>
          <p:nvSpPr>
            <p:cNvPr id="59" name="Freeform 27"/>
            <p:cNvSpPr/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254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0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78AF51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90434" y="3014673"/>
            <a:ext cx="1017216" cy="1175047"/>
            <a:chOff x="229394" y="1453366"/>
            <a:chExt cx="969072" cy="1119178"/>
          </a:xfrm>
        </p:grpSpPr>
        <p:sp>
          <p:nvSpPr>
            <p:cNvPr id="62" name="Freeform 27"/>
            <p:cNvSpPr/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ysClr val="window" lastClr="FFFFFF">
                    <a:alpha val="40000"/>
                  </a:sysClr>
                </a:gs>
                <a:gs pos="50000">
                  <a:srgbClr val="FFFFFF">
                    <a:alpha val="10000"/>
                  </a:srgbClr>
                </a:gs>
                <a:gs pos="50000">
                  <a:sysClr val="window" lastClr="FFFFFF">
                    <a:alpha val="20000"/>
                  </a:sysClr>
                </a:gs>
                <a:gs pos="15000">
                  <a:sysClr val="window" lastClr="FFFFFF">
                    <a:alpha val="87000"/>
                  </a:sysClr>
                </a:gs>
              </a:gsLst>
              <a:lin ang="2700000" scaled="0"/>
            </a:gradFill>
            <a:ln w="25400" cap="flat" cmpd="sng" algn="ctr"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/>
                  </a:gs>
                </a:gsLst>
                <a:lin ang="2700000" scaled="0"/>
              </a:gradFill>
              <a:prstDash val="solid"/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3" name="Freeform 27"/>
            <p:cNvSpPr/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C9494"/>
            </a:solidFill>
            <a:ln w="28575" cap="flat">
              <a:noFill/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6012" tIns="48006" rIns="96012" bIns="48006" numCol="1" anchor="t" anchorCtr="0" compatLnSpc="1"/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4" name="TextBox 47"/>
          <p:cNvSpPr txBox="1"/>
          <p:nvPr/>
        </p:nvSpPr>
        <p:spPr>
          <a:xfrm>
            <a:off x="999266" y="3198555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1</a:t>
            </a:r>
            <a:endParaRPr lang="zh-CN" altLang="en-US" sz="4620" b="1" kern="0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5" name="TextBox 48"/>
          <p:cNvSpPr txBox="1"/>
          <p:nvPr/>
        </p:nvSpPr>
        <p:spPr>
          <a:xfrm>
            <a:off x="3039410" y="3194120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2</a:t>
            </a:r>
            <a:endParaRPr lang="zh-CN" altLang="en-US" sz="4620" b="1" kern="0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6" name="TextBox 49"/>
          <p:cNvSpPr txBox="1"/>
          <p:nvPr/>
        </p:nvSpPr>
        <p:spPr>
          <a:xfrm>
            <a:off x="5013197" y="3151107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3</a:t>
            </a:r>
            <a:endParaRPr lang="zh-CN" altLang="en-US" sz="4620" b="1" kern="0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7" name="TextBox 50"/>
          <p:cNvSpPr txBox="1"/>
          <p:nvPr/>
        </p:nvSpPr>
        <p:spPr>
          <a:xfrm>
            <a:off x="7269586" y="3186118"/>
            <a:ext cx="97168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5962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620" b="1" kern="0" dirty="0">
                <a:solidFill>
                  <a:prstClr val="whit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4</a:t>
            </a:r>
            <a:endParaRPr lang="zh-CN" altLang="en-US" sz="4620" b="1" kern="0" dirty="0">
              <a:solidFill>
                <a:prstClr val="whit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64" grpId="0"/>
      <p:bldP spid="65" grpId="0"/>
      <p:bldP spid="66" grpId="0"/>
      <p:bldP spid="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 bwMode="auto">
          <a:xfrm>
            <a:off x="3534691" y="1972477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lIns="72009" tIns="36005" rIns="72009" bIns="36005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5" name="圆角矩形 34"/>
          <p:cNvSpPr/>
          <p:nvPr/>
        </p:nvSpPr>
        <p:spPr bwMode="auto">
          <a:xfrm>
            <a:off x="3534691" y="3446841"/>
            <a:ext cx="2252125" cy="1206295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 cap="flat" cmpd="sng" algn="ctr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  <a:prstDash val="solid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lIns="72009" tIns="36005" rIns="72009" bIns="36005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576622" y="2142595"/>
            <a:ext cx="2176829" cy="891840"/>
            <a:chOff x="4304043" y="1286668"/>
            <a:chExt cx="3837944" cy="2757793"/>
          </a:xfrm>
          <a:solidFill>
            <a:srgbClr val="FAC14D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576622" y="363242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圆角矩形 3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2734" y="205496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圆角矩形 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55576" y="354479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圆角矩形 4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02770" y="2118652"/>
            <a:ext cx="2176829" cy="891840"/>
            <a:chOff x="4304043" y="1286668"/>
            <a:chExt cx="3837944" cy="2757793"/>
          </a:xfrm>
          <a:solidFill>
            <a:srgbClr val="1C9494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602770" y="3608478"/>
            <a:ext cx="2176829" cy="891840"/>
            <a:chOff x="4304043" y="1286668"/>
            <a:chExt cx="3837944" cy="2757793"/>
          </a:xfrm>
          <a:solidFill>
            <a:srgbClr val="F95647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44356" y="2054965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017198" y="3544791"/>
            <a:ext cx="2529131" cy="103617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0" name="TextBox 33"/>
          <p:cNvSpPr txBox="1"/>
          <p:nvPr/>
        </p:nvSpPr>
        <p:spPr>
          <a:xfrm>
            <a:off x="3980278" y="2369422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sz="2415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" name="TextBox 34"/>
          <p:cNvSpPr txBox="1"/>
          <p:nvPr/>
        </p:nvSpPr>
        <p:spPr>
          <a:xfrm>
            <a:off x="3980278" y="3831866"/>
            <a:ext cx="1649654" cy="444325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defTabSz="966788"/>
            <a:r>
              <a:rPr lang="zh-CN" altLang="en-US" sz="2415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</a:t>
            </a:r>
            <a:endParaRPr lang="zh-CN" altLang="en-US" sz="2415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2" name="TextBox 35"/>
          <p:cNvSpPr txBox="1"/>
          <p:nvPr/>
        </p:nvSpPr>
        <p:spPr>
          <a:xfrm>
            <a:off x="1144961" y="222283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3" name="TextBox 36"/>
          <p:cNvSpPr txBox="1"/>
          <p:nvPr/>
        </p:nvSpPr>
        <p:spPr>
          <a:xfrm>
            <a:off x="6460560" y="2222837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4" name="TextBox 37"/>
          <p:cNvSpPr txBox="1"/>
          <p:nvPr/>
        </p:nvSpPr>
        <p:spPr>
          <a:xfrm>
            <a:off x="1144961" y="372114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65" name="TextBox 38"/>
          <p:cNvSpPr txBox="1"/>
          <p:nvPr/>
        </p:nvSpPr>
        <p:spPr>
          <a:xfrm>
            <a:off x="6460560" y="3721145"/>
            <a:ext cx="1696727" cy="649766"/>
          </a:xfrm>
          <a:prstGeom prst="rect">
            <a:avLst/>
          </a:prstGeom>
          <a:noFill/>
        </p:spPr>
        <p:txBody>
          <a:bodyPr wrap="square" lIns="71982" tIns="35991" rIns="71982" bIns="35991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873309" y="2109407"/>
            <a:ext cx="1310669" cy="1310669"/>
            <a:chOff x="1282872" y="1555584"/>
            <a:chExt cx="1248256" cy="1248256"/>
          </a:xfrm>
        </p:grpSpPr>
        <p:grpSp>
          <p:nvGrpSpPr>
            <p:cNvPr id="70" name="组合 69"/>
            <p:cNvGrpSpPr/>
            <p:nvPr/>
          </p:nvGrpSpPr>
          <p:grpSpPr>
            <a:xfrm>
              <a:off x="1282872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78" name="任意多边形 77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椭圆 78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1C949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Group 909"/>
            <p:cNvGrpSpPr>
              <a:grpSpLocks noChangeAspect="1"/>
            </p:cNvGrpSpPr>
            <p:nvPr/>
          </p:nvGrpSpPr>
          <p:grpSpPr bwMode="auto">
            <a:xfrm>
              <a:off x="1759191" y="2043880"/>
              <a:ext cx="305143" cy="260235"/>
              <a:chOff x="6090" y="1175"/>
              <a:chExt cx="265" cy="226"/>
            </a:xfrm>
            <a:solidFill>
              <a:sysClr val="window" lastClr="FFFFFF"/>
            </a:solidFill>
            <a:effectLst/>
          </p:grpSpPr>
          <p:sp>
            <p:nvSpPr>
              <p:cNvPr id="72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2971761" y="2109407"/>
            <a:ext cx="1310669" cy="1310669"/>
            <a:chOff x="3190635" y="1555584"/>
            <a:chExt cx="1248256" cy="1248256"/>
          </a:xfrm>
        </p:grpSpPr>
        <p:grpSp>
          <p:nvGrpSpPr>
            <p:cNvPr id="82" name="组合 81"/>
            <p:cNvGrpSpPr/>
            <p:nvPr/>
          </p:nvGrpSpPr>
          <p:grpSpPr>
            <a:xfrm>
              <a:off x="319063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86" name="任意多边形 85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椭圆 86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5" name="椭圆 84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9564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83" name="Freeform 53"/>
            <p:cNvSpPr>
              <a:spLocks noEditPoints="1"/>
            </p:cNvSpPr>
            <p:nvPr/>
          </p:nvSpPr>
          <p:spPr bwMode="auto">
            <a:xfrm>
              <a:off x="3630716" y="1985188"/>
              <a:ext cx="377620" cy="377620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070214" y="2109407"/>
            <a:ext cx="1310669" cy="1310669"/>
            <a:chOff x="4705110" y="1555584"/>
            <a:chExt cx="1248256" cy="1248256"/>
          </a:xfrm>
        </p:grpSpPr>
        <p:grpSp>
          <p:nvGrpSpPr>
            <p:cNvPr id="90" name="组合 89"/>
            <p:cNvGrpSpPr/>
            <p:nvPr/>
          </p:nvGrpSpPr>
          <p:grpSpPr>
            <a:xfrm>
              <a:off x="4705110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97" name="任意多边形 96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6" name="椭圆 95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78AF5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46"/>
            <p:cNvGrpSpPr>
              <a:grpSpLocks noChangeAspect="1"/>
            </p:cNvGrpSpPr>
            <p:nvPr/>
          </p:nvGrpSpPr>
          <p:grpSpPr bwMode="auto">
            <a:xfrm>
              <a:off x="5112522" y="2036879"/>
              <a:ext cx="442956" cy="274238"/>
              <a:chOff x="3098" y="1701"/>
              <a:chExt cx="1486" cy="920"/>
            </a:xfrm>
            <a:solidFill>
              <a:sysClr val="window" lastClr="FFFFFF"/>
            </a:solidFill>
          </p:grpSpPr>
          <p:sp>
            <p:nvSpPr>
              <p:cNvPr id="92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4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7168666" y="2109407"/>
            <a:ext cx="1310669" cy="1310669"/>
            <a:chOff x="6219585" y="1555584"/>
            <a:chExt cx="1248256" cy="1248256"/>
          </a:xfrm>
        </p:grpSpPr>
        <p:grpSp>
          <p:nvGrpSpPr>
            <p:cNvPr id="101" name="组合 100"/>
            <p:cNvGrpSpPr/>
            <p:nvPr/>
          </p:nvGrpSpPr>
          <p:grpSpPr>
            <a:xfrm>
              <a:off x="6219585" y="1555584"/>
              <a:ext cx="1248256" cy="1248256"/>
              <a:chOff x="5360000" y="1484603"/>
              <a:chExt cx="1830775" cy="1830775"/>
            </a:xfrm>
          </p:grpSpPr>
          <p:grpSp>
            <p:nvGrpSpPr>
              <p:cNvPr id="103" name="组合 102"/>
              <p:cNvGrpSpPr/>
              <p:nvPr/>
            </p:nvGrpSpPr>
            <p:grpSpPr>
              <a:xfrm>
                <a:off x="5360000" y="1484603"/>
                <a:ext cx="1830775" cy="1830775"/>
                <a:chOff x="5443217" y="1567820"/>
                <a:chExt cx="1664341" cy="1664341"/>
              </a:xfrm>
              <a:effectLst>
                <a:outerShdw blurRad="228600" dist="1143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105" name="任意多边形 104"/>
                <p:cNvSpPr/>
                <p:nvPr/>
              </p:nvSpPr>
              <p:spPr>
                <a:xfrm>
                  <a:off x="5443217" y="1567820"/>
                  <a:ext cx="1664341" cy="1664341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5666551" y="1791154"/>
                  <a:ext cx="1217673" cy="1217673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>
                  <a:off x="5720139" y="1844742"/>
                  <a:ext cx="1110496" cy="1110496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/>
                    </a:gs>
                    <a:gs pos="0">
                      <a:srgbClr val="E2E2E2"/>
                    </a:gs>
                  </a:gsLst>
                  <a:lin ang="2700000" scaled="1"/>
                </a:gra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012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4" name="椭圆 103"/>
              <p:cNvSpPr/>
              <p:nvPr/>
            </p:nvSpPr>
            <p:spPr>
              <a:xfrm>
                <a:off x="5708627" y="1833230"/>
                <a:ext cx="1133520" cy="1133520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02" name="Freeform 57"/>
            <p:cNvSpPr>
              <a:spLocks noEditPoints="1"/>
            </p:cNvSpPr>
            <p:nvPr/>
          </p:nvSpPr>
          <p:spPr bwMode="auto">
            <a:xfrm>
              <a:off x="6664970" y="1990139"/>
              <a:ext cx="367012" cy="367718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27584" y="3602305"/>
            <a:ext cx="1430985" cy="1338863"/>
            <a:chOff x="2203893" y="3725489"/>
            <a:chExt cx="1817124" cy="1700142"/>
          </a:xfrm>
        </p:grpSpPr>
        <p:grpSp>
          <p:nvGrpSpPr>
            <p:cNvPr id="109" name="组合 108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113" name="圆角矩形 112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1C9494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4" name="文本框 52"/>
              <p:cNvSpPr txBox="1"/>
              <p:nvPr/>
            </p:nvSpPr>
            <p:spPr>
              <a:xfrm>
                <a:off x="2305051" y="3799631"/>
                <a:ext cx="1524000" cy="39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OPTION 01</a:t>
                </a:r>
                <a:endParaRPr lang="zh-CN" altLang="en-US" sz="1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2203893" y="4265867"/>
              <a:ext cx="1817124" cy="1159764"/>
              <a:chOff x="7488048" y="2621083"/>
              <a:chExt cx="1817124" cy="1159764"/>
            </a:xfrm>
          </p:grpSpPr>
          <p:sp>
            <p:nvSpPr>
              <p:cNvPr id="111" name="文本框 55"/>
              <p:cNvSpPr txBox="1"/>
              <p:nvPr/>
            </p:nvSpPr>
            <p:spPr>
              <a:xfrm>
                <a:off x="7488048" y="2621083"/>
                <a:ext cx="1780467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112" name="文本框 56"/>
              <p:cNvSpPr txBox="1"/>
              <p:nvPr/>
            </p:nvSpPr>
            <p:spPr>
              <a:xfrm>
                <a:off x="760060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2926036" y="3602305"/>
            <a:ext cx="1402118" cy="1338863"/>
            <a:chOff x="2203893" y="3725489"/>
            <a:chExt cx="1780467" cy="1700142"/>
          </a:xfrm>
        </p:grpSpPr>
        <p:grpSp>
          <p:nvGrpSpPr>
            <p:cNvPr id="116" name="组合 115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120" name="圆角矩形 119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95647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1" name="文本框 70"/>
              <p:cNvSpPr txBox="1"/>
              <p:nvPr/>
            </p:nvSpPr>
            <p:spPr>
              <a:xfrm>
                <a:off x="2305051" y="3799631"/>
                <a:ext cx="1524000" cy="39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OPTION 02</a:t>
                </a:r>
                <a:endParaRPr lang="zh-CN" altLang="en-US" sz="1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2203893" y="4265867"/>
              <a:ext cx="1780467" cy="1159764"/>
              <a:chOff x="7488048" y="2621083"/>
              <a:chExt cx="1780467" cy="1159764"/>
            </a:xfrm>
          </p:grpSpPr>
          <p:sp>
            <p:nvSpPr>
              <p:cNvPr id="118" name="文本框 67"/>
              <p:cNvSpPr txBox="1"/>
              <p:nvPr/>
            </p:nvSpPr>
            <p:spPr>
              <a:xfrm>
                <a:off x="7488048" y="2621083"/>
                <a:ext cx="1780467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119" name="文本框 68"/>
              <p:cNvSpPr txBox="1"/>
              <p:nvPr/>
            </p:nvSpPr>
            <p:spPr>
              <a:xfrm>
                <a:off x="7557590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122" name="组合 121"/>
          <p:cNvGrpSpPr/>
          <p:nvPr/>
        </p:nvGrpSpPr>
        <p:grpSpPr>
          <a:xfrm>
            <a:off x="5024489" y="3602305"/>
            <a:ext cx="1406126" cy="1338863"/>
            <a:chOff x="2203893" y="3725489"/>
            <a:chExt cx="1785556" cy="1700142"/>
          </a:xfrm>
        </p:grpSpPr>
        <p:grpSp>
          <p:nvGrpSpPr>
            <p:cNvPr id="123" name="组合 122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127" name="圆角矩形 126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78AF51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8" name="文本框 77"/>
              <p:cNvSpPr txBox="1"/>
              <p:nvPr/>
            </p:nvSpPr>
            <p:spPr>
              <a:xfrm>
                <a:off x="2305050" y="3799631"/>
                <a:ext cx="1524000" cy="39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OPTION 03</a:t>
                </a:r>
                <a:endParaRPr lang="zh-CN" altLang="en-US" sz="1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2203893" y="4265867"/>
              <a:ext cx="1785556" cy="1159764"/>
              <a:chOff x="7488048" y="2621083"/>
              <a:chExt cx="1785556" cy="1159764"/>
            </a:xfrm>
          </p:grpSpPr>
          <p:sp>
            <p:nvSpPr>
              <p:cNvPr id="125" name="文本框 74"/>
              <p:cNvSpPr txBox="1"/>
              <p:nvPr/>
            </p:nvSpPr>
            <p:spPr>
              <a:xfrm>
                <a:off x="7488048" y="2621083"/>
                <a:ext cx="1780466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126" name="文本框 75"/>
              <p:cNvSpPr txBox="1"/>
              <p:nvPr/>
            </p:nvSpPr>
            <p:spPr>
              <a:xfrm>
                <a:off x="7569032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7127944" y="3602305"/>
            <a:ext cx="1410136" cy="1338863"/>
            <a:chOff x="2203893" y="3725489"/>
            <a:chExt cx="1790648" cy="1700142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236121" y="3725489"/>
              <a:ext cx="1661859" cy="532315"/>
              <a:chOff x="2236121" y="3725489"/>
              <a:chExt cx="1661859" cy="532315"/>
            </a:xfrm>
          </p:grpSpPr>
          <p:sp>
            <p:nvSpPr>
              <p:cNvPr id="134" name="圆角矩形 133"/>
              <p:cNvSpPr/>
              <p:nvPr/>
            </p:nvSpPr>
            <p:spPr>
              <a:xfrm>
                <a:off x="2236121" y="3725489"/>
                <a:ext cx="1661859" cy="532315"/>
              </a:xfrm>
              <a:prstGeom prst="roundRect">
                <a:avLst/>
              </a:prstGeom>
              <a:solidFill>
                <a:srgbClr val="FAC14D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5" name="文本框 84"/>
              <p:cNvSpPr txBox="1"/>
              <p:nvPr/>
            </p:nvSpPr>
            <p:spPr>
              <a:xfrm>
                <a:off x="2305050" y="3799631"/>
                <a:ext cx="1524000" cy="39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kern="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OPTION 04</a:t>
                </a:r>
                <a:endParaRPr lang="zh-CN" altLang="en-US" sz="1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2203893" y="4265867"/>
              <a:ext cx="1790648" cy="1159764"/>
              <a:chOff x="7488048" y="2621083"/>
              <a:chExt cx="1790648" cy="1159764"/>
            </a:xfrm>
          </p:grpSpPr>
          <p:sp>
            <p:nvSpPr>
              <p:cNvPr id="132" name="文本框 81"/>
              <p:cNvSpPr txBox="1"/>
              <p:nvPr/>
            </p:nvSpPr>
            <p:spPr>
              <a:xfrm>
                <a:off x="7488048" y="2621083"/>
                <a:ext cx="1780466" cy="390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在此添加标题</a:t>
                </a:r>
              </a:p>
            </p:txBody>
          </p:sp>
          <p:sp>
            <p:nvSpPr>
              <p:cNvPr id="133" name="文本框 82"/>
              <p:cNvSpPr txBox="1"/>
              <p:nvPr/>
            </p:nvSpPr>
            <p:spPr>
              <a:xfrm>
                <a:off x="7574124" y="2930798"/>
                <a:ext cx="1704572" cy="85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718590">
                  <a:lnSpc>
                    <a:spcPts val="1500"/>
                  </a:lnSpc>
                </a:pPr>
                <a:r>
                  <a:rPr lang="zh-CN" altLang="en-US" sz="9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请在此处输入具体想要描述的内容，言简意赅，说明用意即可。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/>
          <p:cNvSpPr txBox="1"/>
          <p:nvPr/>
        </p:nvSpPr>
        <p:spPr>
          <a:xfrm>
            <a:off x="3851922" y="2512688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-25400" defTabSz="966788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第四部分</a:t>
            </a:r>
            <a:endParaRPr lang="en-US" altLang="zh-CN" sz="28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indent="-25400" algn="ctr" defTabSz="966788"/>
            <a:r>
              <a:rPr lang="zh-CN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3635896" y="2440680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9" name="TextBox 24"/>
          <p:cNvSpPr txBox="1"/>
          <p:nvPr/>
        </p:nvSpPr>
        <p:spPr>
          <a:xfrm>
            <a:off x="3948592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0" name="TextBox 25"/>
          <p:cNvSpPr txBox="1"/>
          <p:nvPr/>
        </p:nvSpPr>
        <p:spPr>
          <a:xfrm>
            <a:off x="5001263" y="3592808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1" name="TextBox 26"/>
          <p:cNvSpPr txBox="1"/>
          <p:nvPr/>
        </p:nvSpPr>
        <p:spPr>
          <a:xfrm>
            <a:off x="6011289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3948592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5001264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6010903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822437" y="3811829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indent="-25400" algn="ctr" defTabSz="966788"/>
            <a:r>
              <a:rPr lang="zh-CN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26" name="组合 25"/>
          <p:cNvGrpSpPr/>
          <p:nvPr/>
        </p:nvGrpSpPr>
        <p:grpSpPr>
          <a:xfrm rot="14400000">
            <a:off x="2313036" y="2669141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ysClr val="window" lastClr="FFFF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2000"/>
                    <a:lumOff val="18000"/>
                  </a:sysClr>
                </a:gs>
                <a:gs pos="47000">
                  <a:srgbClr val="F5F5F5"/>
                </a:gs>
                <a:gs pos="100000">
                  <a:sysClr val="window" lastClr="FFFFFF">
                    <a:lumMod val="95000"/>
                    <a:lumOff val="5000"/>
                  </a:sys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451374" y="2771661"/>
            <a:ext cx="810431" cy="730960"/>
            <a:chOff x="4634991" y="2138335"/>
            <a:chExt cx="428348" cy="386204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95647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/>
          <p:cNvSpPr txBox="1"/>
          <p:nvPr/>
        </p:nvSpPr>
        <p:spPr>
          <a:xfrm>
            <a:off x="3851922" y="2368672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-25400" defTabSz="966788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第一部分</a:t>
            </a:r>
            <a:endParaRPr lang="en-US" altLang="zh-CN" sz="28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indent="-25400" algn="ctr" defTabSz="966788"/>
            <a:r>
              <a:rPr lang="zh-CN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3635896" y="2296664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9" name="TextBox 24"/>
          <p:cNvSpPr txBox="1"/>
          <p:nvPr/>
        </p:nvSpPr>
        <p:spPr>
          <a:xfrm>
            <a:off x="3948592" y="3448792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0" name="TextBox 25"/>
          <p:cNvSpPr txBox="1"/>
          <p:nvPr/>
        </p:nvSpPr>
        <p:spPr>
          <a:xfrm>
            <a:off x="5001263" y="3448792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1" name="TextBox 26"/>
          <p:cNvSpPr txBox="1"/>
          <p:nvPr/>
        </p:nvSpPr>
        <p:spPr>
          <a:xfrm>
            <a:off x="6011289" y="3448792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3948592" y="379586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5001264" y="379586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6010903" y="3795863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1822437" y="3667813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indent="-25400" algn="ctr" defTabSz="966788"/>
            <a:r>
              <a:rPr lang="zh-CN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26" name="组合 25"/>
          <p:cNvGrpSpPr/>
          <p:nvPr/>
        </p:nvGrpSpPr>
        <p:grpSpPr>
          <a:xfrm rot="14400000">
            <a:off x="2313036" y="2525125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ysClr val="window" lastClr="FFFF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2000"/>
                    <a:lumOff val="18000"/>
                  </a:sysClr>
                </a:gs>
                <a:gs pos="47000">
                  <a:srgbClr val="F5F5F5"/>
                </a:gs>
                <a:gs pos="100000">
                  <a:sysClr val="window" lastClr="FFFFFF">
                    <a:lumMod val="95000"/>
                    <a:lumOff val="5000"/>
                  </a:sys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451374" y="2627645"/>
            <a:ext cx="810431" cy="730960"/>
            <a:chOff x="4634991" y="2138335"/>
            <a:chExt cx="428348" cy="386204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C9494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6695103" y="1906727"/>
            <a:ext cx="1405287" cy="1526646"/>
            <a:chOff x="1645923" y="1347071"/>
            <a:chExt cx="1784260" cy="1939047"/>
          </a:xfrm>
        </p:grpSpPr>
        <p:sp>
          <p:nvSpPr>
            <p:cNvPr id="102" name="矩形 101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E76F7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7045276" y="2571818"/>
            <a:ext cx="1926125" cy="184106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4094" y="2578501"/>
            <a:ext cx="1926124" cy="184106"/>
          </a:xfrm>
          <a:prstGeom prst="rect">
            <a:avLst/>
          </a:prstGeom>
        </p:spPr>
      </p:pic>
      <p:grpSp>
        <p:nvGrpSpPr>
          <p:cNvPr id="110" name="组合 109"/>
          <p:cNvGrpSpPr/>
          <p:nvPr/>
        </p:nvGrpSpPr>
        <p:grpSpPr>
          <a:xfrm>
            <a:off x="1090605" y="1906727"/>
            <a:ext cx="1405287" cy="1526646"/>
            <a:chOff x="1645923" y="1347071"/>
            <a:chExt cx="1784260" cy="1939047"/>
          </a:xfrm>
        </p:grpSpPr>
        <p:sp>
          <p:nvSpPr>
            <p:cNvPr id="111" name="矩形 110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FFB8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pic>
        <p:nvPicPr>
          <p:cNvPr id="117" name="图片 116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1440778" y="2571818"/>
            <a:ext cx="1926125" cy="184106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19596" y="2578501"/>
            <a:ext cx="1926124" cy="184106"/>
          </a:xfrm>
          <a:prstGeom prst="rect">
            <a:avLst/>
          </a:prstGeom>
        </p:spPr>
      </p:pic>
      <p:grpSp>
        <p:nvGrpSpPr>
          <p:cNvPr id="119" name="组合 118"/>
          <p:cNvGrpSpPr/>
          <p:nvPr/>
        </p:nvGrpSpPr>
        <p:grpSpPr>
          <a:xfrm>
            <a:off x="1388330" y="220491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0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ysClr val="window" lastClr="FFFFFF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1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22" name="文本框 80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endParaRPr kumimoji="0" lang="zh-CN" altLang="en-US" sz="189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892029" y="1906727"/>
            <a:ext cx="1395357" cy="1526646"/>
            <a:chOff x="1658533" y="1347071"/>
            <a:chExt cx="1771650" cy="1939047"/>
          </a:xfrm>
        </p:grpSpPr>
        <p:sp>
          <p:nvSpPr>
            <p:cNvPr id="124" name="矩形 123"/>
            <p:cNvSpPr/>
            <p:nvPr/>
          </p:nvSpPr>
          <p:spPr>
            <a:xfrm flipV="1">
              <a:off x="1658825" y="1347071"/>
              <a:ext cx="1771357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1658533" y="3081222"/>
              <a:ext cx="177165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>
              <a:off x="1660643" y="1504834"/>
              <a:ext cx="1769539" cy="16078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1658533" y="2964832"/>
              <a:ext cx="177165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 flipV="1">
              <a:off x="1658825" y="1543950"/>
              <a:ext cx="1771357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29" name="矩形 128"/>
            <p:cNvSpPr/>
            <p:nvPr/>
          </p:nvSpPr>
          <p:spPr>
            <a:xfrm>
              <a:off x="1660641" y="1652335"/>
              <a:ext cx="1767205" cy="1329794"/>
            </a:xfrm>
            <a:prstGeom prst="rect">
              <a:avLst/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pic>
        <p:nvPicPr>
          <p:cNvPr id="130" name="图片 129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4234701" y="2571818"/>
            <a:ext cx="1926125" cy="184106"/>
          </a:xfrm>
          <a:prstGeom prst="rect">
            <a:avLst/>
          </a:prstGeom>
        </p:spPr>
      </p:pic>
      <p:pic>
        <p:nvPicPr>
          <p:cNvPr id="131" name="图片 130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21020" y="2578501"/>
            <a:ext cx="1926124" cy="184106"/>
          </a:xfrm>
          <a:prstGeom prst="rect">
            <a:avLst/>
          </a:prstGeom>
        </p:spPr>
      </p:pic>
      <p:grpSp>
        <p:nvGrpSpPr>
          <p:cNvPr id="132" name="组合 131"/>
          <p:cNvGrpSpPr/>
          <p:nvPr/>
        </p:nvGrpSpPr>
        <p:grpSpPr>
          <a:xfrm>
            <a:off x="4182253" y="220491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3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ysClr val="window" lastClr="FFFFFF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4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C9494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5" name="文本框 84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endParaRPr kumimoji="0" lang="zh-CN" altLang="en-US" sz="189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6992829" y="2204915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7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ysClr val="window" lastClr="FFFFFF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8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E76F7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39" name="文本框 88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endParaRPr kumimoji="0" lang="zh-CN" altLang="en-US" sz="189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283510" y="3656634"/>
            <a:ext cx="1418079" cy="1526646"/>
            <a:chOff x="1650958" y="1347071"/>
            <a:chExt cx="1800500" cy="1939047"/>
          </a:xfrm>
        </p:grpSpPr>
        <p:sp>
          <p:nvSpPr>
            <p:cNvPr id="141" name="矩形 140"/>
            <p:cNvSpPr/>
            <p:nvPr/>
          </p:nvSpPr>
          <p:spPr>
            <a:xfrm flipV="1">
              <a:off x="1650958" y="1347071"/>
              <a:ext cx="1792265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1653543" y="3081222"/>
              <a:ext cx="1789680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43" name="矩形 142"/>
            <p:cNvSpPr/>
            <p:nvPr/>
          </p:nvSpPr>
          <p:spPr>
            <a:xfrm>
              <a:off x="1650958" y="1504834"/>
              <a:ext cx="1792265" cy="16078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44" name="矩形 143"/>
            <p:cNvSpPr/>
            <p:nvPr/>
          </p:nvSpPr>
          <p:spPr>
            <a:xfrm>
              <a:off x="1653543" y="2964832"/>
              <a:ext cx="1789680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45" name="矩形 144"/>
            <p:cNvSpPr/>
            <p:nvPr/>
          </p:nvSpPr>
          <p:spPr>
            <a:xfrm flipV="1">
              <a:off x="1650958" y="1536330"/>
              <a:ext cx="1800499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46" name="矩形 145"/>
            <p:cNvSpPr/>
            <p:nvPr/>
          </p:nvSpPr>
          <p:spPr>
            <a:xfrm>
              <a:off x="1650960" y="1652335"/>
              <a:ext cx="1800498" cy="132979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pic>
        <p:nvPicPr>
          <p:cNvPr id="147" name="图片 146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5645916" y="4291696"/>
            <a:ext cx="1926125" cy="184106"/>
          </a:xfrm>
          <a:prstGeom prst="rect">
            <a:avLst/>
          </a:prstGeom>
        </p:spPr>
      </p:pic>
      <p:pic>
        <p:nvPicPr>
          <p:cNvPr id="148" name="图片 147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9063" y="4335814"/>
            <a:ext cx="1926124" cy="184106"/>
          </a:xfrm>
          <a:prstGeom prst="rect">
            <a:avLst/>
          </a:prstGeom>
        </p:spPr>
      </p:pic>
      <p:grpSp>
        <p:nvGrpSpPr>
          <p:cNvPr id="149" name="组合 148"/>
          <p:cNvGrpSpPr/>
          <p:nvPr/>
        </p:nvGrpSpPr>
        <p:grpSpPr>
          <a:xfrm>
            <a:off x="5576729" y="3965868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0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ysClr val="window" lastClr="FFFFFF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1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52" name="文本框 96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05</a:t>
              </a:r>
              <a:endParaRPr kumimoji="0" lang="zh-CN" altLang="en-US" sz="189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53" name="Freeform 975"/>
          <p:cNvSpPr>
            <a:spLocks noEditPoints="1"/>
          </p:cNvSpPr>
          <p:nvPr/>
        </p:nvSpPr>
        <p:spPr bwMode="auto">
          <a:xfrm>
            <a:off x="1577543" y="3801080"/>
            <a:ext cx="334778" cy="413287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pPr defTabSz="966788"/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4" name="文本框 99"/>
          <p:cNvSpPr txBox="1"/>
          <p:nvPr/>
        </p:nvSpPr>
        <p:spPr>
          <a:xfrm>
            <a:off x="1149004" y="4256371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/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155" name="Freeform 987"/>
          <p:cNvSpPr>
            <a:spLocks noEditPoints="1"/>
          </p:cNvSpPr>
          <p:nvPr/>
        </p:nvSpPr>
        <p:spPr bwMode="auto">
          <a:xfrm>
            <a:off x="7231832" y="3680214"/>
            <a:ext cx="351533" cy="56525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rgbClr val="F6615B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pPr defTabSz="966788"/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6" name="文本框 103"/>
          <p:cNvSpPr txBox="1"/>
          <p:nvPr/>
        </p:nvSpPr>
        <p:spPr>
          <a:xfrm>
            <a:off x="6797368" y="4241209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/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157" name="Freeform 983"/>
          <p:cNvSpPr>
            <a:spLocks noEditPoints="1"/>
          </p:cNvSpPr>
          <p:nvPr/>
        </p:nvSpPr>
        <p:spPr bwMode="auto">
          <a:xfrm>
            <a:off x="5727568" y="2095645"/>
            <a:ext cx="425897" cy="436819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58" name="文本框 107"/>
          <p:cNvSpPr txBox="1"/>
          <p:nvPr/>
        </p:nvSpPr>
        <p:spPr>
          <a:xfrm>
            <a:off x="5368161" y="2521954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/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159" name="Freeform 979"/>
          <p:cNvSpPr>
            <a:spLocks noEditPoints="1"/>
          </p:cNvSpPr>
          <p:nvPr/>
        </p:nvSpPr>
        <p:spPr bwMode="auto">
          <a:xfrm>
            <a:off x="4303669" y="3815636"/>
            <a:ext cx="506328" cy="452619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rgbClr val="1C9494"/>
          </a:solidFill>
          <a:ln>
            <a:noFill/>
          </a:ln>
        </p:spPr>
        <p:txBody>
          <a:bodyPr vert="horz" wrap="square" lIns="72009" tIns="36005" rIns="72009" bIns="36005" numCol="1" anchor="t" anchorCtr="0" compatLnSpc="1">
            <a:prstTxWarp prst="textNoShape">
              <a:avLst/>
            </a:prstTxWarp>
          </a:bodyPr>
          <a:lstStyle/>
          <a:p>
            <a:pPr defTabSz="966788"/>
            <a:endParaRPr lang="zh-CN" altLang="en-US" sz="1064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60" name="文本框 111"/>
          <p:cNvSpPr txBox="1"/>
          <p:nvPr/>
        </p:nvSpPr>
        <p:spPr>
          <a:xfrm>
            <a:off x="3998521" y="4240963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/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sp>
        <p:nvSpPr>
          <p:cNvPr id="161" name="文本框 115"/>
          <p:cNvSpPr txBox="1"/>
          <p:nvPr/>
        </p:nvSpPr>
        <p:spPr>
          <a:xfrm>
            <a:off x="2593631" y="2516146"/>
            <a:ext cx="130239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/>
            <a:r>
              <a:rPr lang="zh-CN" altLang="en-US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在此添加标题</a:t>
            </a:r>
          </a:p>
        </p:txBody>
      </p:sp>
      <p:grpSp>
        <p:nvGrpSpPr>
          <p:cNvPr id="162" name="Group 32"/>
          <p:cNvGrpSpPr>
            <a:grpSpLocks noChangeAspect="1"/>
          </p:cNvGrpSpPr>
          <p:nvPr/>
        </p:nvGrpSpPr>
        <p:grpSpPr bwMode="auto">
          <a:xfrm>
            <a:off x="2889312" y="2181303"/>
            <a:ext cx="494093" cy="321616"/>
            <a:chOff x="3798" y="2129"/>
            <a:chExt cx="86" cy="56"/>
          </a:xfrm>
          <a:solidFill>
            <a:srgbClr val="78AF51"/>
          </a:solidFill>
          <a:effectLst/>
        </p:grpSpPr>
        <p:sp>
          <p:nvSpPr>
            <p:cNvPr id="163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4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5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6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7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8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69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0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1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2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3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4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5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76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defTabSz="966788"/>
              <a:endParaRPr lang="zh-CN" altLang="en-US" sz="1064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177" name="等腰三角形 176"/>
          <p:cNvSpPr/>
          <p:nvPr/>
        </p:nvSpPr>
        <p:spPr>
          <a:xfrm flipV="1">
            <a:off x="1727787" y="3506799"/>
            <a:ext cx="135569" cy="116827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</a:endParaRPr>
          </a:p>
        </p:txBody>
      </p:sp>
      <p:sp>
        <p:nvSpPr>
          <p:cNvPr id="178" name="等腰三角形 177"/>
          <p:cNvSpPr/>
          <p:nvPr/>
        </p:nvSpPr>
        <p:spPr>
          <a:xfrm>
            <a:off x="3123672" y="3506799"/>
            <a:ext cx="135569" cy="116827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</a:endParaRPr>
          </a:p>
        </p:txBody>
      </p:sp>
      <p:sp>
        <p:nvSpPr>
          <p:cNvPr id="179" name="等腰三角形 178"/>
          <p:cNvSpPr/>
          <p:nvPr/>
        </p:nvSpPr>
        <p:spPr>
          <a:xfrm flipV="1">
            <a:off x="4519704" y="3506799"/>
            <a:ext cx="135569" cy="116827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</a:endParaRPr>
          </a:p>
        </p:txBody>
      </p:sp>
      <p:sp>
        <p:nvSpPr>
          <p:cNvPr id="180" name="等腰三角形 179"/>
          <p:cNvSpPr/>
          <p:nvPr/>
        </p:nvSpPr>
        <p:spPr>
          <a:xfrm>
            <a:off x="5924304" y="3506799"/>
            <a:ext cx="135569" cy="116827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</a:endParaRPr>
          </a:p>
        </p:txBody>
      </p:sp>
      <p:sp>
        <p:nvSpPr>
          <p:cNvPr id="181" name="等腰三角形 180"/>
          <p:cNvSpPr/>
          <p:nvPr/>
        </p:nvSpPr>
        <p:spPr>
          <a:xfrm flipV="1">
            <a:off x="7329551" y="3506799"/>
            <a:ext cx="135569" cy="116827"/>
          </a:xfrm>
          <a:prstGeom prst="triangl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64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  <a:cs typeface="+mn-cs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2494053" y="3656634"/>
            <a:ext cx="1400048" cy="1526646"/>
            <a:chOff x="1652575" y="1347071"/>
            <a:chExt cx="1777608" cy="1939047"/>
          </a:xfrm>
        </p:grpSpPr>
        <p:sp>
          <p:nvSpPr>
            <p:cNvPr id="183" name="矩形 182"/>
            <p:cNvSpPr/>
            <p:nvPr/>
          </p:nvSpPr>
          <p:spPr>
            <a:xfrm flipV="1">
              <a:off x="1652575" y="1347071"/>
              <a:ext cx="1777607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84" name="矩形 183"/>
            <p:cNvSpPr/>
            <p:nvPr/>
          </p:nvSpPr>
          <p:spPr>
            <a:xfrm>
              <a:off x="1652575" y="3081222"/>
              <a:ext cx="1777608" cy="2048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85" name="矩形 184"/>
            <p:cNvSpPr/>
            <p:nvPr/>
          </p:nvSpPr>
          <p:spPr>
            <a:xfrm>
              <a:off x="1652575" y="1504834"/>
              <a:ext cx="1777608" cy="160782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86" name="矩形 185"/>
            <p:cNvSpPr/>
            <p:nvPr/>
          </p:nvSpPr>
          <p:spPr>
            <a:xfrm>
              <a:off x="1652575" y="2964832"/>
              <a:ext cx="1777608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87" name="矩形 186"/>
            <p:cNvSpPr/>
            <p:nvPr/>
          </p:nvSpPr>
          <p:spPr>
            <a:xfrm flipV="1">
              <a:off x="1652575" y="1543950"/>
              <a:ext cx="1777608" cy="128296"/>
            </a:xfrm>
            <a:prstGeom prst="rect">
              <a:avLst/>
            </a:prstGeom>
            <a:gradFill>
              <a:gsLst>
                <a:gs pos="0">
                  <a:sysClr val="windowText" lastClr="000000">
                    <a:alpha val="51000"/>
                  </a:sys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188" name="矩形 187"/>
            <p:cNvSpPr/>
            <p:nvPr/>
          </p:nvSpPr>
          <p:spPr>
            <a:xfrm>
              <a:off x="1652575" y="1652335"/>
              <a:ext cx="1775271" cy="1329794"/>
            </a:xfrm>
            <a:prstGeom prst="rect">
              <a:avLst/>
            </a:prstGeom>
            <a:solidFill>
              <a:srgbClr val="78AF5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</p:grpSp>
      <p:pic>
        <p:nvPicPr>
          <p:cNvPr id="189" name="图片 188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 flipH="1">
            <a:off x="2840064" y="4329131"/>
            <a:ext cx="1926125" cy="184106"/>
          </a:xfrm>
          <a:prstGeom prst="rect">
            <a:avLst/>
          </a:prstGeom>
        </p:spPr>
      </p:pic>
      <p:grpSp>
        <p:nvGrpSpPr>
          <p:cNvPr id="190" name="组合 189"/>
          <p:cNvGrpSpPr/>
          <p:nvPr/>
        </p:nvGrpSpPr>
        <p:grpSpPr>
          <a:xfrm>
            <a:off x="2787618" y="3965868"/>
            <a:ext cx="809834" cy="913400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1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ysClr val="window" lastClr="FFFFFF"/>
                  </a:gs>
                </a:gsLst>
                <a:lin ang="8100000" scaled="0"/>
              </a:gradFill>
            </a:ln>
            <a:effectLst/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92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8AF51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93" name="文本框 92"/>
            <p:cNvSpPr txBox="1"/>
            <p:nvPr/>
          </p:nvSpPr>
          <p:spPr>
            <a:xfrm>
              <a:off x="8763736" y="4096186"/>
              <a:ext cx="962939" cy="76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04</a:t>
              </a:r>
              <a:endParaRPr kumimoji="0" lang="zh-CN" altLang="en-US" sz="189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pic>
        <p:nvPicPr>
          <p:cNvPr id="194" name="图片 193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621749" y="4329131"/>
            <a:ext cx="1926125" cy="184106"/>
          </a:xfrm>
          <a:prstGeom prst="rect">
            <a:avLst/>
          </a:prstGeom>
        </p:spPr>
      </p:pic>
      <p:sp>
        <p:nvSpPr>
          <p:cNvPr id="195" name="文本框 113"/>
          <p:cNvSpPr txBox="1"/>
          <p:nvPr/>
        </p:nvSpPr>
        <p:spPr>
          <a:xfrm>
            <a:off x="1159523" y="4497527"/>
            <a:ext cx="123745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96" name="文本框 113"/>
          <p:cNvSpPr txBox="1"/>
          <p:nvPr/>
        </p:nvSpPr>
        <p:spPr>
          <a:xfrm>
            <a:off x="4018937" y="4497527"/>
            <a:ext cx="121353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97" name="文本框 113"/>
          <p:cNvSpPr txBox="1"/>
          <p:nvPr/>
        </p:nvSpPr>
        <p:spPr>
          <a:xfrm>
            <a:off x="6806704" y="4483838"/>
            <a:ext cx="1226443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98" name="文本框 113"/>
          <p:cNvSpPr txBox="1"/>
          <p:nvPr/>
        </p:nvSpPr>
        <p:spPr>
          <a:xfrm>
            <a:off x="2599241" y="2775507"/>
            <a:ext cx="1214444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99" name="文本框 113"/>
          <p:cNvSpPr txBox="1"/>
          <p:nvPr/>
        </p:nvSpPr>
        <p:spPr>
          <a:xfrm>
            <a:off x="5405092" y="2757169"/>
            <a:ext cx="123693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000"/>
                            </p:stCondLst>
                            <p:childTnLst>
                              <p:par>
                                <p:cTn id="13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  <p:bldP spid="154" grpId="0"/>
      <p:bldP spid="155" grpId="0" animBg="1"/>
      <p:bldP spid="156" grpId="0"/>
      <p:bldP spid="157" grpId="0" animBg="1"/>
      <p:bldP spid="158" grpId="0"/>
      <p:bldP spid="159" grpId="0" animBg="1"/>
      <p:bldP spid="160" grpId="0"/>
      <p:bldP spid="161" grpId="0"/>
      <p:bldP spid="177" grpId="0" animBg="1"/>
      <p:bldP spid="178" grpId="0" animBg="1"/>
      <p:bldP spid="179" grpId="0" animBg="1"/>
      <p:bldP spid="180" grpId="0" animBg="1"/>
      <p:bldP spid="181" grpId="0" animBg="1"/>
      <p:bldP spid="195" grpId="0"/>
      <p:bldP spid="196" grpId="0"/>
      <p:bldP spid="197" grpId="0"/>
      <p:bldP spid="198" grpId="0"/>
      <p:bldP spid="1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36"/>
          <p:cNvGrpSpPr/>
          <p:nvPr/>
        </p:nvGrpSpPr>
        <p:grpSpPr>
          <a:xfrm>
            <a:off x="726481" y="3721773"/>
            <a:ext cx="2092589" cy="717085"/>
            <a:chOff x="1055058" y="3105150"/>
            <a:chExt cx="1992942" cy="682937"/>
          </a:xfrm>
        </p:grpSpPr>
        <p:sp>
          <p:nvSpPr>
            <p:cNvPr id="45" name="Rectangle 9"/>
            <p:cNvSpPr/>
            <p:nvPr/>
          </p:nvSpPr>
          <p:spPr>
            <a:xfrm>
              <a:off x="1055058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46" name="Rectangle 10"/>
            <p:cNvSpPr/>
            <p:nvPr/>
          </p:nvSpPr>
          <p:spPr>
            <a:xfrm>
              <a:off x="1066800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7" name="Group 37"/>
          <p:cNvGrpSpPr/>
          <p:nvPr/>
        </p:nvGrpSpPr>
        <p:grpSpPr>
          <a:xfrm>
            <a:off x="3619170" y="3721773"/>
            <a:ext cx="2092589" cy="717085"/>
            <a:chOff x="3810000" y="3105150"/>
            <a:chExt cx="1992942" cy="682937"/>
          </a:xfrm>
        </p:grpSpPr>
        <p:sp>
          <p:nvSpPr>
            <p:cNvPr id="48" name="Rectangle 15"/>
            <p:cNvSpPr/>
            <p:nvPr/>
          </p:nvSpPr>
          <p:spPr>
            <a:xfrm>
              <a:off x="3810000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49" name="Rectangle 16"/>
            <p:cNvSpPr/>
            <p:nvPr/>
          </p:nvSpPr>
          <p:spPr>
            <a:xfrm>
              <a:off x="3821742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0" name="Group 38"/>
          <p:cNvGrpSpPr/>
          <p:nvPr/>
        </p:nvGrpSpPr>
        <p:grpSpPr>
          <a:xfrm>
            <a:off x="6511859" y="3721773"/>
            <a:ext cx="2092589" cy="717085"/>
            <a:chOff x="6564942" y="3105150"/>
            <a:chExt cx="1992942" cy="682937"/>
          </a:xfrm>
        </p:grpSpPr>
        <p:sp>
          <p:nvSpPr>
            <p:cNvPr id="51" name="Rectangle 17"/>
            <p:cNvSpPr/>
            <p:nvPr/>
          </p:nvSpPr>
          <p:spPr>
            <a:xfrm>
              <a:off x="6564942" y="3333750"/>
              <a:ext cx="1992942" cy="454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9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  <p:sp>
          <p:nvSpPr>
            <p:cNvPr id="52" name="Rectangle 18"/>
            <p:cNvSpPr/>
            <p:nvPr/>
          </p:nvSpPr>
          <p:spPr>
            <a:xfrm>
              <a:off x="6576684" y="3105150"/>
              <a:ext cx="1211572" cy="2726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66788"/>
              <a:r>
                <a:rPr lang="zh-CN" altLang="en-US" sz="126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  <a:endParaRPr lang="ms-MY" sz="1260" b="1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3" name="Rectangle 19"/>
          <p:cNvSpPr/>
          <p:nvPr/>
        </p:nvSpPr>
        <p:spPr>
          <a:xfrm>
            <a:off x="716803" y="4631794"/>
            <a:ext cx="7771167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r>
              <a:rPr lang="zh-CN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algn="ctr" defTabSz="718590">
              <a:lnSpc>
                <a:spcPts val="1500"/>
              </a:lnSpc>
            </a:pPr>
            <a:endParaRPr lang="zh-CN" altLang="en-US" sz="105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501516" y="1881540"/>
            <a:ext cx="1550510" cy="1550510"/>
            <a:chOff x="6336835" y="1352550"/>
            <a:chExt cx="1476676" cy="1476676"/>
          </a:xfrm>
        </p:grpSpPr>
        <p:sp>
          <p:nvSpPr>
            <p:cNvPr id="55" name="Oval 7"/>
            <p:cNvSpPr/>
            <p:nvPr/>
          </p:nvSpPr>
          <p:spPr bwMode="gray">
            <a:xfrm>
              <a:off x="6336835" y="1352550"/>
              <a:ext cx="1476676" cy="1476676"/>
            </a:xfrm>
            <a:prstGeom prst="ellipse">
              <a:avLst/>
            </a:prstGeom>
            <a:solidFill>
              <a:srgbClr val="FAC14D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66788" eaLnBrk="1" fontAlgn="auto" latinLnBrk="0" hangingPunct="1">
                <a:lnSpc>
                  <a:spcPts val="138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6684775" y="1647137"/>
              <a:ext cx="780793" cy="799383"/>
            </a:xfrm>
            <a:custGeom>
              <a:avLst/>
              <a:gdLst>
                <a:gd name="T0" fmla="*/ 70 w 504"/>
                <a:gd name="T1" fmla="*/ 215 h 516"/>
                <a:gd name="T2" fmla="*/ 81 w 504"/>
                <a:gd name="T3" fmla="*/ 187 h 516"/>
                <a:gd name="T4" fmla="*/ 87 w 504"/>
                <a:gd name="T5" fmla="*/ 165 h 516"/>
                <a:gd name="T6" fmla="*/ 92 w 504"/>
                <a:gd name="T7" fmla="*/ 131 h 516"/>
                <a:gd name="T8" fmla="*/ 107 w 504"/>
                <a:gd name="T9" fmla="*/ 94 h 516"/>
                <a:gd name="T10" fmla="*/ 129 w 504"/>
                <a:gd name="T11" fmla="*/ 60 h 516"/>
                <a:gd name="T12" fmla="*/ 167 w 504"/>
                <a:gd name="T13" fmla="*/ 26 h 516"/>
                <a:gd name="T14" fmla="*/ 210 w 504"/>
                <a:gd name="T15" fmla="*/ 7 h 516"/>
                <a:gd name="T16" fmla="*/ 262 w 504"/>
                <a:gd name="T17" fmla="*/ 0 h 516"/>
                <a:gd name="T18" fmla="*/ 317 w 504"/>
                <a:gd name="T19" fmla="*/ 6 h 516"/>
                <a:gd name="T20" fmla="*/ 368 w 504"/>
                <a:gd name="T21" fmla="*/ 26 h 516"/>
                <a:gd name="T22" fmla="*/ 399 w 504"/>
                <a:gd name="T23" fmla="*/ 51 h 516"/>
                <a:gd name="T24" fmla="*/ 423 w 504"/>
                <a:gd name="T25" fmla="*/ 87 h 516"/>
                <a:gd name="T26" fmla="*/ 436 w 504"/>
                <a:gd name="T27" fmla="*/ 126 h 516"/>
                <a:gd name="T28" fmla="*/ 444 w 504"/>
                <a:gd name="T29" fmla="*/ 168 h 516"/>
                <a:gd name="T30" fmla="*/ 458 w 504"/>
                <a:gd name="T31" fmla="*/ 197 h 516"/>
                <a:gd name="T32" fmla="*/ 459 w 504"/>
                <a:gd name="T33" fmla="*/ 219 h 516"/>
                <a:gd name="T34" fmla="*/ 463 w 504"/>
                <a:gd name="T35" fmla="*/ 246 h 516"/>
                <a:gd name="T36" fmla="*/ 489 w 504"/>
                <a:gd name="T37" fmla="*/ 293 h 516"/>
                <a:gd name="T38" fmla="*/ 501 w 504"/>
                <a:gd name="T39" fmla="*/ 331 h 516"/>
                <a:gd name="T40" fmla="*/ 501 w 504"/>
                <a:gd name="T41" fmla="*/ 372 h 516"/>
                <a:gd name="T42" fmla="*/ 493 w 504"/>
                <a:gd name="T43" fmla="*/ 396 h 516"/>
                <a:gd name="T44" fmla="*/ 482 w 504"/>
                <a:gd name="T45" fmla="*/ 403 h 516"/>
                <a:gd name="T46" fmla="*/ 471 w 504"/>
                <a:gd name="T47" fmla="*/ 397 h 516"/>
                <a:gd name="T48" fmla="*/ 455 w 504"/>
                <a:gd name="T49" fmla="*/ 368 h 516"/>
                <a:gd name="T50" fmla="*/ 444 w 504"/>
                <a:gd name="T51" fmla="*/ 388 h 516"/>
                <a:gd name="T52" fmla="*/ 421 w 504"/>
                <a:gd name="T53" fmla="*/ 427 h 516"/>
                <a:gd name="T54" fmla="*/ 442 w 504"/>
                <a:gd name="T55" fmla="*/ 448 h 516"/>
                <a:gd name="T56" fmla="*/ 460 w 504"/>
                <a:gd name="T57" fmla="*/ 467 h 516"/>
                <a:gd name="T58" fmla="*/ 460 w 504"/>
                <a:gd name="T59" fmla="*/ 481 h 516"/>
                <a:gd name="T60" fmla="*/ 448 w 504"/>
                <a:gd name="T61" fmla="*/ 496 h 516"/>
                <a:gd name="T62" fmla="*/ 419 w 504"/>
                <a:gd name="T63" fmla="*/ 508 h 516"/>
                <a:gd name="T64" fmla="*/ 372 w 504"/>
                <a:gd name="T65" fmla="*/ 513 h 516"/>
                <a:gd name="T66" fmla="*/ 317 w 504"/>
                <a:gd name="T67" fmla="*/ 506 h 516"/>
                <a:gd name="T68" fmla="*/ 276 w 504"/>
                <a:gd name="T69" fmla="*/ 494 h 516"/>
                <a:gd name="T70" fmla="*/ 248 w 504"/>
                <a:gd name="T71" fmla="*/ 495 h 516"/>
                <a:gd name="T72" fmla="*/ 209 w 504"/>
                <a:gd name="T73" fmla="*/ 512 h 516"/>
                <a:gd name="T74" fmla="*/ 172 w 504"/>
                <a:gd name="T75" fmla="*/ 516 h 516"/>
                <a:gd name="T76" fmla="*/ 110 w 504"/>
                <a:gd name="T77" fmla="*/ 512 h 516"/>
                <a:gd name="T78" fmla="*/ 74 w 504"/>
                <a:gd name="T79" fmla="*/ 499 h 516"/>
                <a:gd name="T80" fmla="*/ 63 w 504"/>
                <a:gd name="T81" fmla="*/ 487 h 516"/>
                <a:gd name="T82" fmla="*/ 61 w 504"/>
                <a:gd name="T83" fmla="*/ 471 h 516"/>
                <a:gd name="T84" fmla="*/ 66 w 504"/>
                <a:gd name="T85" fmla="*/ 454 h 516"/>
                <a:gd name="T86" fmla="*/ 80 w 504"/>
                <a:gd name="T87" fmla="*/ 444 h 516"/>
                <a:gd name="T88" fmla="*/ 103 w 504"/>
                <a:gd name="T89" fmla="*/ 439 h 516"/>
                <a:gd name="T90" fmla="*/ 96 w 504"/>
                <a:gd name="T91" fmla="*/ 430 h 516"/>
                <a:gd name="T92" fmla="*/ 69 w 504"/>
                <a:gd name="T93" fmla="*/ 400 h 516"/>
                <a:gd name="T94" fmla="*/ 55 w 504"/>
                <a:gd name="T95" fmla="*/ 368 h 516"/>
                <a:gd name="T96" fmla="*/ 50 w 504"/>
                <a:gd name="T97" fmla="*/ 361 h 516"/>
                <a:gd name="T98" fmla="*/ 42 w 504"/>
                <a:gd name="T99" fmla="*/ 376 h 516"/>
                <a:gd name="T100" fmla="*/ 22 w 504"/>
                <a:gd name="T101" fmla="*/ 395 h 516"/>
                <a:gd name="T102" fmla="*/ 8 w 504"/>
                <a:gd name="T103" fmla="*/ 396 h 516"/>
                <a:gd name="T104" fmla="*/ 1 w 504"/>
                <a:gd name="T105" fmla="*/ 374 h 516"/>
                <a:gd name="T106" fmla="*/ 3 w 504"/>
                <a:gd name="T107" fmla="*/ 332 h 516"/>
                <a:gd name="T108" fmla="*/ 18 w 504"/>
                <a:gd name="T109" fmla="*/ 293 h 516"/>
                <a:gd name="T110" fmla="*/ 46 w 504"/>
                <a:gd name="T111" fmla="*/ 254 h 516"/>
                <a:gd name="T112" fmla="*/ 72 w 504"/>
                <a:gd name="T113" fmla="*/ 232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4" h="516">
                  <a:moveTo>
                    <a:pt x="72" y="232"/>
                  </a:moveTo>
                  <a:lnTo>
                    <a:pt x="71" y="229"/>
                  </a:lnTo>
                  <a:lnTo>
                    <a:pt x="70" y="225"/>
                  </a:lnTo>
                  <a:lnTo>
                    <a:pt x="70" y="223"/>
                  </a:lnTo>
                  <a:lnTo>
                    <a:pt x="70" y="221"/>
                  </a:lnTo>
                  <a:lnTo>
                    <a:pt x="70" y="217"/>
                  </a:lnTo>
                  <a:lnTo>
                    <a:pt x="70" y="215"/>
                  </a:lnTo>
                  <a:lnTo>
                    <a:pt x="71" y="211"/>
                  </a:lnTo>
                  <a:lnTo>
                    <a:pt x="72" y="207"/>
                  </a:lnTo>
                  <a:lnTo>
                    <a:pt x="73" y="203"/>
                  </a:lnTo>
                  <a:lnTo>
                    <a:pt x="74" y="199"/>
                  </a:lnTo>
                  <a:lnTo>
                    <a:pt x="78" y="195"/>
                  </a:lnTo>
                  <a:lnTo>
                    <a:pt x="81" y="190"/>
                  </a:lnTo>
                  <a:lnTo>
                    <a:pt x="81" y="187"/>
                  </a:lnTo>
                  <a:lnTo>
                    <a:pt x="81" y="184"/>
                  </a:lnTo>
                  <a:lnTo>
                    <a:pt x="81" y="180"/>
                  </a:lnTo>
                  <a:lnTo>
                    <a:pt x="83" y="176"/>
                  </a:lnTo>
                  <a:lnTo>
                    <a:pt x="84" y="171"/>
                  </a:lnTo>
                  <a:lnTo>
                    <a:pt x="85" y="169"/>
                  </a:lnTo>
                  <a:lnTo>
                    <a:pt x="86" y="167"/>
                  </a:lnTo>
                  <a:lnTo>
                    <a:pt x="87" y="165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56"/>
                  </a:lnTo>
                  <a:lnTo>
                    <a:pt x="89" y="151"/>
                  </a:lnTo>
                  <a:lnTo>
                    <a:pt x="90" y="146"/>
                  </a:lnTo>
                  <a:lnTo>
                    <a:pt x="91" y="140"/>
                  </a:lnTo>
                  <a:lnTo>
                    <a:pt x="92" y="131"/>
                  </a:lnTo>
                  <a:lnTo>
                    <a:pt x="94" y="123"/>
                  </a:lnTo>
                  <a:lnTo>
                    <a:pt x="96" y="119"/>
                  </a:lnTo>
                  <a:lnTo>
                    <a:pt x="98" y="114"/>
                  </a:lnTo>
                  <a:lnTo>
                    <a:pt x="99" y="109"/>
                  </a:lnTo>
                  <a:lnTo>
                    <a:pt x="102" y="104"/>
                  </a:lnTo>
                  <a:lnTo>
                    <a:pt x="105" y="99"/>
                  </a:lnTo>
                  <a:lnTo>
                    <a:pt x="107" y="94"/>
                  </a:lnTo>
                  <a:lnTo>
                    <a:pt x="110" y="89"/>
                  </a:lnTo>
                  <a:lnTo>
                    <a:pt x="114" y="83"/>
                  </a:lnTo>
                  <a:lnTo>
                    <a:pt x="115" y="80"/>
                  </a:lnTo>
                  <a:lnTo>
                    <a:pt x="117" y="77"/>
                  </a:lnTo>
                  <a:lnTo>
                    <a:pt x="121" y="72"/>
                  </a:lnTo>
                  <a:lnTo>
                    <a:pt x="125" y="66"/>
                  </a:lnTo>
                  <a:lnTo>
                    <a:pt x="129" y="60"/>
                  </a:lnTo>
                  <a:lnTo>
                    <a:pt x="135" y="54"/>
                  </a:lnTo>
                  <a:lnTo>
                    <a:pt x="140" y="49"/>
                  </a:lnTo>
                  <a:lnTo>
                    <a:pt x="145" y="44"/>
                  </a:lnTo>
                  <a:lnTo>
                    <a:pt x="152" y="38"/>
                  </a:lnTo>
                  <a:lnTo>
                    <a:pt x="156" y="33"/>
                  </a:lnTo>
                  <a:lnTo>
                    <a:pt x="162" y="29"/>
                  </a:lnTo>
                  <a:lnTo>
                    <a:pt x="167" y="26"/>
                  </a:lnTo>
                  <a:lnTo>
                    <a:pt x="172" y="22"/>
                  </a:lnTo>
                  <a:lnTo>
                    <a:pt x="178" y="19"/>
                  </a:lnTo>
                  <a:lnTo>
                    <a:pt x="184" y="17"/>
                  </a:lnTo>
                  <a:lnTo>
                    <a:pt x="191" y="14"/>
                  </a:lnTo>
                  <a:lnTo>
                    <a:pt x="197" y="12"/>
                  </a:lnTo>
                  <a:lnTo>
                    <a:pt x="204" y="9"/>
                  </a:lnTo>
                  <a:lnTo>
                    <a:pt x="210" y="7"/>
                  </a:lnTo>
                  <a:lnTo>
                    <a:pt x="217" y="5"/>
                  </a:lnTo>
                  <a:lnTo>
                    <a:pt x="225" y="4"/>
                  </a:lnTo>
                  <a:lnTo>
                    <a:pt x="232" y="2"/>
                  </a:lnTo>
                  <a:lnTo>
                    <a:pt x="240" y="2"/>
                  </a:lnTo>
                  <a:lnTo>
                    <a:pt x="248" y="1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70" y="0"/>
                  </a:lnTo>
                  <a:lnTo>
                    <a:pt x="279" y="0"/>
                  </a:lnTo>
                  <a:lnTo>
                    <a:pt x="286" y="1"/>
                  </a:lnTo>
                  <a:lnTo>
                    <a:pt x="294" y="2"/>
                  </a:lnTo>
                  <a:lnTo>
                    <a:pt x="301" y="3"/>
                  </a:lnTo>
                  <a:lnTo>
                    <a:pt x="309" y="4"/>
                  </a:lnTo>
                  <a:lnTo>
                    <a:pt x="317" y="6"/>
                  </a:lnTo>
                  <a:lnTo>
                    <a:pt x="324" y="8"/>
                  </a:lnTo>
                  <a:lnTo>
                    <a:pt x="333" y="10"/>
                  </a:lnTo>
                  <a:lnTo>
                    <a:pt x="340" y="13"/>
                  </a:lnTo>
                  <a:lnTo>
                    <a:pt x="347" y="16"/>
                  </a:lnTo>
                  <a:lnTo>
                    <a:pt x="354" y="19"/>
                  </a:lnTo>
                  <a:lnTo>
                    <a:pt x="361" y="23"/>
                  </a:lnTo>
                  <a:lnTo>
                    <a:pt x="368" y="26"/>
                  </a:lnTo>
                  <a:lnTo>
                    <a:pt x="374" y="30"/>
                  </a:lnTo>
                  <a:lnTo>
                    <a:pt x="380" y="34"/>
                  </a:lnTo>
                  <a:lnTo>
                    <a:pt x="382" y="37"/>
                  </a:lnTo>
                  <a:lnTo>
                    <a:pt x="385" y="39"/>
                  </a:lnTo>
                  <a:lnTo>
                    <a:pt x="391" y="43"/>
                  </a:lnTo>
                  <a:lnTo>
                    <a:pt x="395" y="47"/>
                  </a:lnTo>
                  <a:lnTo>
                    <a:pt x="399" y="51"/>
                  </a:lnTo>
                  <a:lnTo>
                    <a:pt x="403" y="56"/>
                  </a:lnTo>
                  <a:lnTo>
                    <a:pt x="407" y="62"/>
                  </a:lnTo>
                  <a:lnTo>
                    <a:pt x="411" y="66"/>
                  </a:lnTo>
                  <a:lnTo>
                    <a:pt x="414" y="72"/>
                  </a:lnTo>
                  <a:lnTo>
                    <a:pt x="416" y="76"/>
                  </a:lnTo>
                  <a:lnTo>
                    <a:pt x="420" y="81"/>
                  </a:lnTo>
                  <a:lnTo>
                    <a:pt x="423" y="87"/>
                  </a:lnTo>
                  <a:lnTo>
                    <a:pt x="427" y="96"/>
                  </a:lnTo>
                  <a:lnTo>
                    <a:pt x="429" y="101"/>
                  </a:lnTo>
                  <a:lnTo>
                    <a:pt x="431" y="106"/>
                  </a:lnTo>
                  <a:lnTo>
                    <a:pt x="432" y="112"/>
                  </a:lnTo>
                  <a:lnTo>
                    <a:pt x="434" y="117"/>
                  </a:lnTo>
                  <a:lnTo>
                    <a:pt x="435" y="121"/>
                  </a:lnTo>
                  <a:lnTo>
                    <a:pt x="436" y="126"/>
                  </a:lnTo>
                  <a:lnTo>
                    <a:pt x="439" y="134"/>
                  </a:lnTo>
                  <a:lnTo>
                    <a:pt x="440" y="143"/>
                  </a:lnTo>
                  <a:lnTo>
                    <a:pt x="441" y="150"/>
                  </a:lnTo>
                  <a:lnTo>
                    <a:pt x="442" y="156"/>
                  </a:lnTo>
                  <a:lnTo>
                    <a:pt x="443" y="165"/>
                  </a:lnTo>
                  <a:lnTo>
                    <a:pt x="443" y="167"/>
                  </a:lnTo>
                  <a:lnTo>
                    <a:pt x="444" y="168"/>
                  </a:lnTo>
                  <a:lnTo>
                    <a:pt x="448" y="173"/>
                  </a:lnTo>
                  <a:lnTo>
                    <a:pt x="450" y="176"/>
                  </a:lnTo>
                  <a:lnTo>
                    <a:pt x="452" y="179"/>
                  </a:lnTo>
                  <a:lnTo>
                    <a:pt x="454" y="183"/>
                  </a:lnTo>
                  <a:lnTo>
                    <a:pt x="455" y="188"/>
                  </a:lnTo>
                  <a:lnTo>
                    <a:pt x="457" y="192"/>
                  </a:lnTo>
                  <a:lnTo>
                    <a:pt x="458" y="197"/>
                  </a:lnTo>
                  <a:lnTo>
                    <a:pt x="459" y="202"/>
                  </a:lnTo>
                  <a:lnTo>
                    <a:pt x="459" y="204"/>
                  </a:lnTo>
                  <a:lnTo>
                    <a:pt x="460" y="207"/>
                  </a:lnTo>
                  <a:lnTo>
                    <a:pt x="460" y="210"/>
                  </a:lnTo>
                  <a:lnTo>
                    <a:pt x="459" y="213"/>
                  </a:lnTo>
                  <a:lnTo>
                    <a:pt x="459" y="216"/>
                  </a:lnTo>
                  <a:lnTo>
                    <a:pt x="459" y="219"/>
                  </a:lnTo>
                  <a:lnTo>
                    <a:pt x="457" y="225"/>
                  </a:lnTo>
                  <a:lnTo>
                    <a:pt x="456" y="228"/>
                  </a:lnTo>
                  <a:lnTo>
                    <a:pt x="455" y="231"/>
                  </a:lnTo>
                  <a:lnTo>
                    <a:pt x="455" y="232"/>
                  </a:lnTo>
                  <a:lnTo>
                    <a:pt x="455" y="233"/>
                  </a:lnTo>
                  <a:lnTo>
                    <a:pt x="457" y="236"/>
                  </a:lnTo>
                  <a:lnTo>
                    <a:pt x="463" y="246"/>
                  </a:lnTo>
                  <a:lnTo>
                    <a:pt x="468" y="253"/>
                  </a:lnTo>
                  <a:lnTo>
                    <a:pt x="471" y="258"/>
                  </a:lnTo>
                  <a:lnTo>
                    <a:pt x="475" y="265"/>
                  </a:lnTo>
                  <a:lnTo>
                    <a:pt x="478" y="271"/>
                  </a:lnTo>
                  <a:lnTo>
                    <a:pt x="482" y="277"/>
                  </a:lnTo>
                  <a:lnTo>
                    <a:pt x="485" y="285"/>
                  </a:lnTo>
                  <a:lnTo>
                    <a:pt x="489" y="293"/>
                  </a:lnTo>
                  <a:lnTo>
                    <a:pt x="491" y="298"/>
                  </a:lnTo>
                  <a:lnTo>
                    <a:pt x="493" y="303"/>
                  </a:lnTo>
                  <a:lnTo>
                    <a:pt x="495" y="309"/>
                  </a:lnTo>
                  <a:lnTo>
                    <a:pt x="496" y="313"/>
                  </a:lnTo>
                  <a:lnTo>
                    <a:pt x="498" y="318"/>
                  </a:lnTo>
                  <a:lnTo>
                    <a:pt x="499" y="323"/>
                  </a:lnTo>
                  <a:lnTo>
                    <a:pt x="501" y="331"/>
                  </a:lnTo>
                  <a:lnTo>
                    <a:pt x="503" y="341"/>
                  </a:lnTo>
                  <a:lnTo>
                    <a:pt x="504" y="349"/>
                  </a:lnTo>
                  <a:lnTo>
                    <a:pt x="504" y="354"/>
                  </a:lnTo>
                  <a:lnTo>
                    <a:pt x="504" y="357"/>
                  </a:lnTo>
                  <a:lnTo>
                    <a:pt x="504" y="361"/>
                  </a:lnTo>
                  <a:lnTo>
                    <a:pt x="503" y="365"/>
                  </a:lnTo>
                  <a:lnTo>
                    <a:pt x="501" y="372"/>
                  </a:lnTo>
                  <a:lnTo>
                    <a:pt x="500" y="378"/>
                  </a:lnTo>
                  <a:lnTo>
                    <a:pt x="498" y="385"/>
                  </a:lnTo>
                  <a:lnTo>
                    <a:pt x="498" y="387"/>
                  </a:lnTo>
                  <a:lnTo>
                    <a:pt x="496" y="390"/>
                  </a:lnTo>
                  <a:lnTo>
                    <a:pt x="495" y="392"/>
                  </a:lnTo>
                  <a:lnTo>
                    <a:pt x="494" y="394"/>
                  </a:lnTo>
                  <a:lnTo>
                    <a:pt x="493" y="396"/>
                  </a:lnTo>
                  <a:lnTo>
                    <a:pt x="491" y="398"/>
                  </a:lnTo>
                  <a:lnTo>
                    <a:pt x="490" y="399"/>
                  </a:lnTo>
                  <a:lnTo>
                    <a:pt x="488" y="401"/>
                  </a:lnTo>
                  <a:lnTo>
                    <a:pt x="486" y="401"/>
                  </a:lnTo>
                  <a:lnTo>
                    <a:pt x="485" y="402"/>
                  </a:lnTo>
                  <a:lnTo>
                    <a:pt x="483" y="403"/>
                  </a:lnTo>
                  <a:lnTo>
                    <a:pt x="482" y="403"/>
                  </a:lnTo>
                  <a:lnTo>
                    <a:pt x="481" y="403"/>
                  </a:lnTo>
                  <a:lnTo>
                    <a:pt x="480" y="402"/>
                  </a:lnTo>
                  <a:lnTo>
                    <a:pt x="477" y="401"/>
                  </a:lnTo>
                  <a:lnTo>
                    <a:pt x="476" y="400"/>
                  </a:lnTo>
                  <a:lnTo>
                    <a:pt x="475" y="399"/>
                  </a:lnTo>
                  <a:lnTo>
                    <a:pt x="473" y="398"/>
                  </a:lnTo>
                  <a:lnTo>
                    <a:pt x="471" y="397"/>
                  </a:lnTo>
                  <a:lnTo>
                    <a:pt x="469" y="394"/>
                  </a:lnTo>
                  <a:lnTo>
                    <a:pt x="467" y="391"/>
                  </a:lnTo>
                  <a:lnTo>
                    <a:pt x="465" y="387"/>
                  </a:lnTo>
                  <a:lnTo>
                    <a:pt x="462" y="384"/>
                  </a:lnTo>
                  <a:lnTo>
                    <a:pt x="461" y="380"/>
                  </a:lnTo>
                  <a:lnTo>
                    <a:pt x="458" y="374"/>
                  </a:lnTo>
                  <a:lnTo>
                    <a:pt x="455" y="368"/>
                  </a:lnTo>
                  <a:lnTo>
                    <a:pt x="454" y="368"/>
                  </a:lnTo>
                  <a:lnTo>
                    <a:pt x="454" y="368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0" y="372"/>
                  </a:lnTo>
                  <a:lnTo>
                    <a:pt x="448" y="378"/>
                  </a:lnTo>
                  <a:lnTo>
                    <a:pt x="444" y="388"/>
                  </a:lnTo>
                  <a:lnTo>
                    <a:pt x="440" y="398"/>
                  </a:lnTo>
                  <a:lnTo>
                    <a:pt x="437" y="403"/>
                  </a:lnTo>
                  <a:lnTo>
                    <a:pt x="433" y="409"/>
                  </a:lnTo>
                  <a:lnTo>
                    <a:pt x="429" y="415"/>
                  </a:lnTo>
                  <a:lnTo>
                    <a:pt x="425" y="421"/>
                  </a:lnTo>
                  <a:lnTo>
                    <a:pt x="423" y="424"/>
                  </a:lnTo>
                  <a:lnTo>
                    <a:pt x="421" y="427"/>
                  </a:lnTo>
                  <a:lnTo>
                    <a:pt x="414" y="434"/>
                  </a:lnTo>
                  <a:lnTo>
                    <a:pt x="414" y="434"/>
                  </a:lnTo>
                  <a:lnTo>
                    <a:pt x="415" y="435"/>
                  </a:lnTo>
                  <a:lnTo>
                    <a:pt x="419" y="437"/>
                  </a:lnTo>
                  <a:lnTo>
                    <a:pt x="431" y="442"/>
                  </a:lnTo>
                  <a:lnTo>
                    <a:pt x="437" y="446"/>
                  </a:lnTo>
                  <a:lnTo>
                    <a:pt x="442" y="448"/>
                  </a:lnTo>
                  <a:lnTo>
                    <a:pt x="448" y="452"/>
                  </a:lnTo>
                  <a:lnTo>
                    <a:pt x="452" y="456"/>
                  </a:lnTo>
                  <a:lnTo>
                    <a:pt x="455" y="459"/>
                  </a:lnTo>
                  <a:lnTo>
                    <a:pt x="456" y="461"/>
                  </a:lnTo>
                  <a:lnTo>
                    <a:pt x="458" y="463"/>
                  </a:lnTo>
                  <a:lnTo>
                    <a:pt x="459" y="465"/>
                  </a:lnTo>
                  <a:lnTo>
                    <a:pt x="460" y="467"/>
                  </a:lnTo>
                  <a:lnTo>
                    <a:pt x="461" y="470"/>
                  </a:lnTo>
                  <a:lnTo>
                    <a:pt x="461" y="472"/>
                  </a:lnTo>
                  <a:lnTo>
                    <a:pt x="462" y="475"/>
                  </a:lnTo>
                  <a:lnTo>
                    <a:pt x="461" y="476"/>
                  </a:lnTo>
                  <a:lnTo>
                    <a:pt x="461" y="478"/>
                  </a:lnTo>
                  <a:lnTo>
                    <a:pt x="461" y="480"/>
                  </a:lnTo>
                  <a:lnTo>
                    <a:pt x="460" y="481"/>
                  </a:lnTo>
                  <a:lnTo>
                    <a:pt x="460" y="484"/>
                  </a:lnTo>
                  <a:lnTo>
                    <a:pt x="459" y="485"/>
                  </a:lnTo>
                  <a:lnTo>
                    <a:pt x="457" y="488"/>
                  </a:lnTo>
                  <a:lnTo>
                    <a:pt x="455" y="491"/>
                  </a:lnTo>
                  <a:lnTo>
                    <a:pt x="453" y="492"/>
                  </a:lnTo>
                  <a:lnTo>
                    <a:pt x="452" y="494"/>
                  </a:lnTo>
                  <a:lnTo>
                    <a:pt x="448" y="496"/>
                  </a:lnTo>
                  <a:lnTo>
                    <a:pt x="443" y="498"/>
                  </a:lnTo>
                  <a:lnTo>
                    <a:pt x="439" y="500"/>
                  </a:lnTo>
                  <a:lnTo>
                    <a:pt x="435" y="502"/>
                  </a:lnTo>
                  <a:lnTo>
                    <a:pt x="430" y="504"/>
                  </a:lnTo>
                  <a:lnTo>
                    <a:pt x="427" y="505"/>
                  </a:lnTo>
                  <a:lnTo>
                    <a:pt x="425" y="506"/>
                  </a:lnTo>
                  <a:lnTo>
                    <a:pt x="419" y="508"/>
                  </a:lnTo>
                  <a:lnTo>
                    <a:pt x="413" y="509"/>
                  </a:lnTo>
                  <a:lnTo>
                    <a:pt x="407" y="511"/>
                  </a:lnTo>
                  <a:lnTo>
                    <a:pt x="400" y="512"/>
                  </a:lnTo>
                  <a:lnTo>
                    <a:pt x="394" y="512"/>
                  </a:lnTo>
                  <a:lnTo>
                    <a:pt x="386" y="513"/>
                  </a:lnTo>
                  <a:lnTo>
                    <a:pt x="379" y="513"/>
                  </a:lnTo>
                  <a:lnTo>
                    <a:pt x="372" y="513"/>
                  </a:lnTo>
                  <a:lnTo>
                    <a:pt x="365" y="513"/>
                  </a:lnTo>
                  <a:lnTo>
                    <a:pt x="356" y="512"/>
                  </a:lnTo>
                  <a:lnTo>
                    <a:pt x="349" y="512"/>
                  </a:lnTo>
                  <a:lnTo>
                    <a:pt x="342" y="511"/>
                  </a:lnTo>
                  <a:lnTo>
                    <a:pt x="334" y="510"/>
                  </a:lnTo>
                  <a:lnTo>
                    <a:pt x="325" y="509"/>
                  </a:lnTo>
                  <a:lnTo>
                    <a:pt x="317" y="506"/>
                  </a:lnTo>
                  <a:lnTo>
                    <a:pt x="310" y="504"/>
                  </a:lnTo>
                  <a:lnTo>
                    <a:pt x="301" y="502"/>
                  </a:lnTo>
                  <a:lnTo>
                    <a:pt x="294" y="500"/>
                  </a:lnTo>
                  <a:lnTo>
                    <a:pt x="286" y="497"/>
                  </a:lnTo>
                  <a:lnTo>
                    <a:pt x="282" y="496"/>
                  </a:lnTo>
                  <a:lnTo>
                    <a:pt x="279" y="495"/>
                  </a:lnTo>
                  <a:lnTo>
                    <a:pt x="276" y="494"/>
                  </a:lnTo>
                  <a:lnTo>
                    <a:pt x="273" y="493"/>
                  </a:lnTo>
                  <a:lnTo>
                    <a:pt x="270" y="493"/>
                  </a:lnTo>
                  <a:lnTo>
                    <a:pt x="267" y="493"/>
                  </a:lnTo>
                  <a:lnTo>
                    <a:pt x="260" y="493"/>
                  </a:lnTo>
                  <a:lnTo>
                    <a:pt x="256" y="492"/>
                  </a:lnTo>
                  <a:lnTo>
                    <a:pt x="251" y="492"/>
                  </a:lnTo>
                  <a:lnTo>
                    <a:pt x="248" y="495"/>
                  </a:lnTo>
                  <a:lnTo>
                    <a:pt x="243" y="497"/>
                  </a:lnTo>
                  <a:lnTo>
                    <a:pt x="238" y="500"/>
                  </a:lnTo>
                  <a:lnTo>
                    <a:pt x="232" y="503"/>
                  </a:lnTo>
                  <a:lnTo>
                    <a:pt x="228" y="505"/>
                  </a:lnTo>
                  <a:lnTo>
                    <a:pt x="224" y="508"/>
                  </a:lnTo>
                  <a:lnTo>
                    <a:pt x="214" y="511"/>
                  </a:lnTo>
                  <a:lnTo>
                    <a:pt x="209" y="512"/>
                  </a:lnTo>
                  <a:lnTo>
                    <a:pt x="205" y="514"/>
                  </a:lnTo>
                  <a:lnTo>
                    <a:pt x="198" y="515"/>
                  </a:lnTo>
                  <a:lnTo>
                    <a:pt x="193" y="515"/>
                  </a:lnTo>
                  <a:lnTo>
                    <a:pt x="188" y="516"/>
                  </a:lnTo>
                  <a:lnTo>
                    <a:pt x="183" y="516"/>
                  </a:lnTo>
                  <a:lnTo>
                    <a:pt x="178" y="516"/>
                  </a:lnTo>
                  <a:lnTo>
                    <a:pt x="172" y="516"/>
                  </a:lnTo>
                  <a:lnTo>
                    <a:pt x="167" y="516"/>
                  </a:lnTo>
                  <a:lnTo>
                    <a:pt x="154" y="516"/>
                  </a:lnTo>
                  <a:lnTo>
                    <a:pt x="141" y="516"/>
                  </a:lnTo>
                  <a:lnTo>
                    <a:pt x="128" y="515"/>
                  </a:lnTo>
                  <a:lnTo>
                    <a:pt x="122" y="514"/>
                  </a:lnTo>
                  <a:lnTo>
                    <a:pt x="116" y="513"/>
                  </a:lnTo>
                  <a:lnTo>
                    <a:pt x="110" y="512"/>
                  </a:lnTo>
                  <a:lnTo>
                    <a:pt x="103" y="511"/>
                  </a:lnTo>
                  <a:lnTo>
                    <a:pt x="98" y="509"/>
                  </a:lnTo>
                  <a:lnTo>
                    <a:pt x="92" y="508"/>
                  </a:lnTo>
                  <a:lnTo>
                    <a:pt x="87" y="505"/>
                  </a:lnTo>
                  <a:lnTo>
                    <a:pt x="83" y="503"/>
                  </a:lnTo>
                  <a:lnTo>
                    <a:pt x="78" y="501"/>
                  </a:lnTo>
                  <a:lnTo>
                    <a:pt x="74" y="499"/>
                  </a:lnTo>
                  <a:lnTo>
                    <a:pt x="70" y="496"/>
                  </a:lnTo>
                  <a:lnTo>
                    <a:pt x="69" y="495"/>
                  </a:lnTo>
                  <a:lnTo>
                    <a:pt x="67" y="493"/>
                  </a:lnTo>
                  <a:lnTo>
                    <a:pt x="66" y="492"/>
                  </a:lnTo>
                  <a:lnTo>
                    <a:pt x="64" y="490"/>
                  </a:lnTo>
                  <a:lnTo>
                    <a:pt x="63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1" y="481"/>
                  </a:lnTo>
                  <a:lnTo>
                    <a:pt x="60" y="479"/>
                  </a:lnTo>
                  <a:lnTo>
                    <a:pt x="60" y="477"/>
                  </a:lnTo>
                  <a:lnTo>
                    <a:pt x="61" y="475"/>
                  </a:lnTo>
                  <a:lnTo>
                    <a:pt x="61" y="473"/>
                  </a:lnTo>
                  <a:lnTo>
                    <a:pt x="61" y="471"/>
                  </a:lnTo>
                  <a:lnTo>
                    <a:pt x="61" y="470"/>
                  </a:lnTo>
                  <a:lnTo>
                    <a:pt x="61" y="467"/>
                  </a:lnTo>
                  <a:lnTo>
                    <a:pt x="62" y="465"/>
                  </a:lnTo>
                  <a:lnTo>
                    <a:pt x="63" y="462"/>
                  </a:lnTo>
                  <a:lnTo>
                    <a:pt x="63" y="460"/>
                  </a:lnTo>
                  <a:lnTo>
                    <a:pt x="65" y="456"/>
                  </a:lnTo>
                  <a:lnTo>
                    <a:pt x="66" y="454"/>
                  </a:lnTo>
                  <a:lnTo>
                    <a:pt x="67" y="453"/>
                  </a:lnTo>
                  <a:lnTo>
                    <a:pt x="69" y="450"/>
                  </a:lnTo>
                  <a:lnTo>
                    <a:pt x="71" y="449"/>
                  </a:lnTo>
                  <a:lnTo>
                    <a:pt x="73" y="448"/>
                  </a:lnTo>
                  <a:lnTo>
                    <a:pt x="74" y="446"/>
                  </a:lnTo>
                  <a:lnTo>
                    <a:pt x="78" y="446"/>
                  </a:lnTo>
                  <a:lnTo>
                    <a:pt x="80" y="444"/>
                  </a:lnTo>
                  <a:lnTo>
                    <a:pt x="83" y="443"/>
                  </a:lnTo>
                  <a:lnTo>
                    <a:pt x="86" y="442"/>
                  </a:lnTo>
                  <a:lnTo>
                    <a:pt x="89" y="441"/>
                  </a:lnTo>
                  <a:lnTo>
                    <a:pt x="92" y="440"/>
                  </a:lnTo>
                  <a:lnTo>
                    <a:pt x="95" y="440"/>
                  </a:lnTo>
                  <a:lnTo>
                    <a:pt x="99" y="439"/>
                  </a:lnTo>
                  <a:lnTo>
                    <a:pt x="103" y="439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6" y="438"/>
                  </a:lnTo>
                  <a:lnTo>
                    <a:pt x="106" y="438"/>
                  </a:lnTo>
                  <a:lnTo>
                    <a:pt x="105" y="437"/>
                  </a:lnTo>
                  <a:lnTo>
                    <a:pt x="102" y="436"/>
                  </a:lnTo>
                  <a:lnTo>
                    <a:pt x="96" y="430"/>
                  </a:lnTo>
                  <a:lnTo>
                    <a:pt x="93" y="427"/>
                  </a:lnTo>
                  <a:lnTo>
                    <a:pt x="89" y="423"/>
                  </a:lnTo>
                  <a:lnTo>
                    <a:pt x="84" y="419"/>
                  </a:lnTo>
                  <a:lnTo>
                    <a:pt x="80" y="414"/>
                  </a:lnTo>
                  <a:lnTo>
                    <a:pt x="74" y="407"/>
                  </a:lnTo>
                  <a:lnTo>
                    <a:pt x="72" y="403"/>
                  </a:lnTo>
                  <a:lnTo>
                    <a:pt x="69" y="400"/>
                  </a:lnTo>
                  <a:lnTo>
                    <a:pt x="67" y="396"/>
                  </a:lnTo>
                  <a:lnTo>
                    <a:pt x="65" y="392"/>
                  </a:lnTo>
                  <a:lnTo>
                    <a:pt x="62" y="388"/>
                  </a:lnTo>
                  <a:lnTo>
                    <a:pt x="60" y="382"/>
                  </a:lnTo>
                  <a:lnTo>
                    <a:pt x="58" y="378"/>
                  </a:lnTo>
                  <a:lnTo>
                    <a:pt x="56" y="372"/>
                  </a:lnTo>
                  <a:lnTo>
                    <a:pt x="55" y="368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3" y="361"/>
                  </a:lnTo>
                  <a:lnTo>
                    <a:pt x="52" y="361"/>
                  </a:lnTo>
                  <a:lnTo>
                    <a:pt x="52" y="361"/>
                  </a:lnTo>
                  <a:lnTo>
                    <a:pt x="51" y="361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4"/>
                  </a:lnTo>
                  <a:lnTo>
                    <a:pt x="49" y="365"/>
                  </a:lnTo>
                  <a:lnTo>
                    <a:pt x="48" y="367"/>
                  </a:lnTo>
                  <a:lnTo>
                    <a:pt x="45" y="371"/>
                  </a:lnTo>
                  <a:lnTo>
                    <a:pt x="44" y="374"/>
                  </a:lnTo>
                  <a:lnTo>
                    <a:pt x="42" y="376"/>
                  </a:lnTo>
                  <a:lnTo>
                    <a:pt x="39" y="379"/>
                  </a:lnTo>
                  <a:lnTo>
                    <a:pt x="37" y="382"/>
                  </a:lnTo>
                  <a:lnTo>
                    <a:pt x="34" y="386"/>
                  </a:lnTo>
                  <a:lnTo>
                    <a:pt x="31" y="389"/>
                  </a:lnTo>
                  <a:lnTo>
                    <a:pt x="28" y="391"/>
                  </a:lnTo>
                  <a:lnTo>
                    <a:pt x="25" y="393"/>
                  </a:lnTo>
                  <a:lnTo>
                    <a:pt x="22" y="395"/>
                  </a:lnTo>
                  <a:lnTo>
                    <a:pt x="18" y="397"/>
                  </a:lnTo>
                  <a:lnTo>
                    <a:pt x="14" y="398"/>
                  </a:lnTo>
                  <a:lnTo>
                    <a:pt x="10" y="398"/>
                  </a:lnTo>
                  <a:lnTo>
                    <a:pt x="10" y="398"/>
                  </a:lnTo>
                  <a:lnTo>
                    <a:pt x="9" y="398"/>
                  </a:lnTo>
                  <a:lnTo>
                    <a:pt x="8" y="398"/>
                  </a:lnTo>
                  <a:lnTo>
                    <a:pt x="8" y="396"/>
                  </a:lnTo>
                  <a:lnTo>
                    <a:pt x="7" y="395"/>
                  </a:lnTo>
                  <a:lnTo>
                    <a:pt x="5" y="392"/>
                  </a:lnTo>
                  <a:lnTo>
                    <a:pt x="4" y="390"/>
                  </a:lnTo>
                  <a:lnTo>
                    <a:pt x="3" y="387"/>
                  </a:lnTo>
                  <a:lnTo>
                    <a:pt x="3" y="384"/>
                  </a:lnTo>
                  <a:lnTo>
                    <a:pt x="2" y="381"/>
                  </a:lnTo>
                  <a:lnTo>
                    <a:pt x="1" y="374"/>
                  </a:lnTo>
                  <a:lnTo>
                    <a:pt x="0" y="370"/>
                  </a:lnTo>
                  <a:lnTo>
                    <a:pt x="0" y="367"/>
                  </a:lnTo>
                  <a:lnTo>
                    <a:pt x="0" y="357"/>
                  </a:lnTo>
                  <a:lnTo>
                    <a:pt x="1" y="348"/>
                  </a:lnTo>
                  <a:lnTo>
                    <a:pt x="2" y="343"/>
                  </a:lnTo>
                  <a:lnTo>
                    <a:pt x="3" y="338"/>
                  </a:lnTo>
                  <a:lnTo>
                    <a:pt x="3" y="332"/>
                  </a:lnTo>
                  <a:lnTo>
                    <a:pt x="5" y="327"/>
                  </a:lnTo>
                  <a:lnTo>
                    <a:pt x="6" y="322"/>
                  </a:lnTo>
                  <a:lnTo>
                    <a:pt x="8" y="316"/>
                  </a:lnTo>
                  <a:lnTo>
                    <a:pt x="10" y="311"/>
                  </a:lnTo>
                  <a:lnTo>
                    <a:pt x="12" y="304"/>
                  </a:lnTo>
                  <a:lnTo>
                    <a:pt x="15" y="299"/>
                  </a:lnTo>
                  <a:lnTo>
                    <a:pt x="18" y="293"/>
                  </a:lnTo>
                  <a:lnTo>
                    <a:pt x="22" y="287"/>
                  </a:lnTo>
                  <a:lnTo>
                    <a:pt x="26" y="281"/>
                  </a:lnTo>
                  <a:lnTo>
                    <a:pt x="30" y="275"/>
                  </a:lnTo>
                  <a:lnTo>
                    <a:pt x="34" y="269"/>
                  </a:lnTo>
                  <a:lnTo>
                    <a:pt x="37" y="265"/>
                  </a:lnTo>
                  <a:lnTo>
                    <a:pt x="42" y="260"/>
                  </a:lnTo>
                  <a:lnTo>
                    <a:pt x="46" y="254"/>
                  </a:lnTo>
                  <a:lnTo>
                    <a:pt x="49" y="252"/>
                  </a:lnTo>
                  <a:lnTo>
                    <a:pt x="52" y="250"/>
                  </a:lnTo>
                  <a:lnTo>
                    <a:pt x="56" y="246"/>
                  </a:lnTo>
                  <a:lnTo>
                    <a:pt x="59" y="243"/>
                  </a:lnTo>
                  <a:lnTo>
                    <a:pt x="66" y="238"/>
                  </a:lnTo>
                  <a:lnTo>
                    <a:pt x="70" y="233"/>
                  </a:lnTo>
                  <a:lnTo>
                    <a:pt x="72" y="23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012" tIns="48006" rIns="96012" bIns="4800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621156" y="1881540"/>
            <a:ext cx="1550510" cy="1550510"/>
            <a:chOff x="3593635" y="1352550"/>
            <a:chExt cx="1476676" cy="1476676"/>
          </a:xfrm>
        </p:grpSpPr>
        <p:sp>
          <p:nvSpPr>
            <p:cNvPr id="58" name="Oval 5"/>
            <p:cNvSpPr/>
            <p:nvPr/>
          </p:nvSpPr>
          <p:spPr bwMode="gray">
            <a:xfrm>
              <a:off x="3593635" y="1352550"/>
              <a:ext cx="1476676" cy="1476676"/>
            </a:xfrm>
            <a:prstGeom prst="ellipse">
              <a:avLst/>
            </a:prstGeom>
            <a:solidFill>
              <a:srgbClr val="1C9494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66788" eaLnBrk="1" fontAlgn="auto" latinLnBrk="0" hangingPunct="1">
                <a:lnSpc>
                  <a:spcPts val="138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922293" y="1730344"/>
              <a:ext cx="862901" cy="816426"/>
              <a:chOff x="4760915" y="138333"/>
              <a:chExt cx="801339" cy="758179"/>
            </a:xfrm>
            <a:solidFill>
              <a:sysClr val="window" lastClr="FFFFFF"/>
            </a:solidFill>
          </p:grpSpPr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4760915" y="218898"/>
                <a:ext cx="431601" cy="433040"/>
              </a:xfrm>
              <a:custGeom>
                <a:avLst/>
                <a:gdLst>
                  <a:gd name="T0" fmla="*/ 145 w 289"/>
                  <a:gd name="T1" fmla="*/ 0 h 289"/>
                  <a:gd name="T2" fmla="*/ 0 w 289"/>
                  <a:gd name="T3" fmla="*/ 145 h 289"/>
                  <a:gd name="T4" fmla="*/ 16 w 289"/>
                  <a:gd name="T5" fmla="*/ 210 h 289"/>
                  <a:gd name="T6" fmla="*/ 33 w 289"/>
                  <a:gd name="T7" fmla="*/ 216 h 289"/>
                  <a:gd name="T8" fmla="*/ 39 w 289"/>
                  <a:gd name="T9" fmla="*/ 199 h 289"/>
                  <a:gd name="T10" fmla="*/ 26 w 289"/>
                  <a:gd name="T11" fmla="*/ 145 h 289"/>
                  <a:gd name="T12" fmla="*/ 145 w 289"/>
                  <a:gd name="T13" fmla="*/ 26 h 289"/>
                  <a:gd name="T14" fmla="*/ 263 w 289"/>
                  <a:gd name="T15" fmla="*/ 145 h 289"/>
                  <a:gd name="T16" fmla="*/ 145 w 289"/>
                  <a:gd name="T17" fmla="*/ 263 h 289"/>
                  <a:gd name="T18" fmla="*/ 118 w 289"/>
                  <a:gd name="T19" fmla="*/ 260 h 289"/>
                  <a:gd name="T20" fmla="*/ 103 w 289"/>
                  <a:gd name="T21" fmla="*/ 270 h 289"/>
                  <a:gd name="T22" fmla="*/ 112 w 289"/>
                  <a:gd name="T23" fmla="*/ 285 h 289"/>
                  <a:gd name="T24" fmla="*/ 145 w 289"/>
                  <a:gd name="T25" fmla="*/ 289 h 289"/>
                  <a:gd name="T26" fmla="*/ 289 w 289"/>
                  <a:gd name="T27" fmla="*/ 145 h 289"/>
                  <a:gd name="T28" fmla="*/ 145 w 289"/>
                  <a:gd name="T2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89">
                    <a:moveTo>
                      <a:pt x="145" y="0"/>
                    </a:moveTo>
                    <a:cubicBezTo>
                      <a:pt x="65" y="0"/>
                      <a:pt x="0" y="65"/>
                      <a:pt x="0" y="145"/>
                    </a:cubicBezTo>
                    <a:cubicBezTo>
                      <a:pt x="0" y="167"/>
                      <a:pt x="6" y="190"/>
                      <a:pt x="16" y="210"/>
                    </a:cubicBezTo>
                    <a:cubicBezTo>
                      <a:pt x="19" y="217"/>
                      <a:pt x="27" y="219"/>
                      <a:pt x="33" y="216"/>
                    </a:cubicBezTo>
                    <a:cubicBezTo>
                      <a:pt x="40" y="213"/>
                      <a:pt x="42" y="205"/>
                      <a:pt x="39" y="199"/>
                    </a:cubicBezTo>
                    <a:cubicBezTo>
                      <a:pt x="30" y="182"/>
                      <a:pt x="26" y="163"/>
                      <a:pt x="26" y="145"/>
                    </a:cubicBezTo>
                    <a:cubicBezTo>
                      <a:pt x="26" y="79"/>
                      <a:pt x="79" y="26"/>
                      <a:pt x="145" y="26"/>
                    </a:cubicBezTo>
                    <a:cubicBezTo>
                      <a:pt x="210" y="26"/>
                      <a:pt x="263" y="79"/>
                      <a:pt x="263" y="145"/>
                    </a:cubicBezTo>
                    <a:cubicBezTo>
                      <a:pt x="263" y="210"/>
                      <a:pt x="210" y="263"/>
                      <a:pt x="145" y="263"/>
                    </a:cubicBezTo>
                    <a:cubicBezTo>
                      <a:pt x="136" y="263"/>
                      <a:pt x="127" y="262"/>
                      <a:pt x="118" y="260"/>
                    </a:cubicBezTo>
                    <a:cubicBezTo>
                      <a:pt x="111" y="258"/>
                      <a:pt x="104" y="263"/>
                      <a:pt x="103" y="270"/>
                    </a:cubicBezTo>
                    <a:cubicBezTo>
                      <a:pt x="101" y="277"/>
                      <a:pt x="105" y="283"/>
                      <a:pt x="112" y="285"/>
                    </a:cubicBezTo>
                    <a:cubicBezTo>
                      <a:pt x="123" y="287"/>
                      <a:pt x="134" y="289"/>
                      <a:pt x="145" y="289"/>
                    </a:cubicBezTo>
                    <a:cubicBezTo>
                      <a:pt x="224" y="289"/>
                      <a:pt x="289" y="224"/>
                      <a:pt x="289" y="145"/>
                    </a:cubicBezTo>
                    <a:cubicBezTo>
                      <a:pt x="289" y="65"/>
                      <a:pt x="224" y="0"/>
                      <a:pt x="1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1" name="Freeform 7"/>
              <p:cNvSpPr>
                <a:spLocks/>
              </p:cNvSpPr>
              <p:nvPr/>
            </p:nvSpPr>
            <p:spPr bwMode="auto">
              <a:xfrm>
                <a:off x="4769547" y="359888"/>
                <a:ext cx="281979" cy="536624"/>
              </a:xfrm>
              <a:custGeom>
                <a:avLst/>
                <a:gdLst>
                  <a:gd name="T0" fmla="*/ 113 w 189"/>
                  <a:gd name="T1" fmla="*/ 87 h 358"/>
                  <a:gd name="T2" fmla="*/ 141 w 189"/>
                  <a:gd name="T3" fmla="*/ 96 h 358"/>
                  <a:gd name="T4" fmla="*/ 189 w 189"/>
                  <a:gd name="T5" fmla="*/ 48 h 358"/>
                  <a:gd name="T6" fmla="*/ 141 w 189"/>
                  <a:gd name="T7" fmla="*/ 0 h 358"/>
                  <a:gd name="T8" fmla="*/ 93 w 189"/>
                  <a:gd name="T9" fmla="*/ 48 h 358"/>
                  <a:gd name="T10" fmla="*/ 97 w 189"/>
                  <a:gd name="T11" fmla="*/ 67 h 358"/>
                  <a:gd name="T12" fmla="*/ 64 w 189"/>
                  <a:gd name="T13" fmla="*/ 108 h 358"/>
                  <a:gd name="T14" fmla="*/ 9 w 189"/>
                  <a:gd name="T15" fmla="*/ 342 h 358"/>
                  <a:gd name="T16" fmla="*/ 22 w 189"/>
                  <a:gd name="T17" fmla="*/ 358 h 358"/>
                  <a:gd name="T18" fmla="*/ 23 w 189"/>
                  <a:gd name="T19" fmla="*/ 358 h 358"/>
                  <a:gd name="T20" fmla="*/ 35 w 189"/>
                  <a:gd name="T21" fmla="*/ 340 h 358"/>
                  <a:gd name="T22" fmla="*/ 85 w 189"/>
                  <a:gd name="T23" fmla="*/ 125 h 358"/>
                  <a:gd name="T24" fmla="*/ 113 w 189"/>
                  <a:gd name="T25" fmla="*/ 8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358">
                    <a:moveTo>
                      <a:pt x="113" y="87"/>
                    </a:moveTo>
                    <a:cubicBezTo>
                      <a:pt x="121" y="92"/>
                      <a:pt x="131" y="96"/>
                      <a:pt x="141" y="96"/>
                    </a:cubicBezTo>
                    <a:cubicBezTo>
                      <a:pt x="167" y="96"/>
                      <a:pt x="189" y="74"/>
                      <a:pt x="189" y="48"/>
                    </a:cubicBezTo>
                    <a:cubicBezTo>
                      <a:pt x="189" y="21"/>
                      <a:pt x="167" y="0"/>
                      <a:pt x="141" y="0"/>
                    </a:cubicBezTo>
                    <a:cubicBezTo>
                      <a:pt x="114" y="0"/>
                      <a:pt x="93" y="21"/>
                      <a:pt x="93" y="48"/>
                    </a:cubicBezTo>
                    <a:cubicBezTo>
                      <a:pt x="93" y="55"/>
                      <a:pt x="94" y="61"/>
                      <a:pt x="97" y="67"/>
                    </a:cubicBezTo>
                    <a:cubicBezTo>
                      <a:pt x="87" y="78"/>
                      <a:pt x="75" y="91"/>
                      <a:pt x="64" y="108"/>
                    </a:cubicBezTo>
                    <a:cubicBezTo>
                      <a:pt x="34" y="153"/>
                      <a:pt x="0" y="234"/>
                      <a:pt x="9" y="342"/>
                    </a:cubicBezTo>
                    <a:cubicBezTo>
                      <a:pt x="10" y="349"/>
                      <a:pt x="15" y="358"/>
                      <a:pt x="22" y="358"/>
                    </a:cubicBezTo>
                    <a:cubicBezTo>
                      <a:pt x="23" y="358"/>
                      <a:pt x="23" y="358"/>
                      <a:pt x="23" y="358"/>
                    </a:cubicBezTo>
                    <a:cubicBezTo>
                      <a:pt x="30" y="358"/>
                      <a:pt x="36" y="347"/>
                      <a:pt x="35" y="340"/>
                    </a:cubicBezTo>
                    <a:cubicBezTo>
                      <a:pt x="28" y="259"/>
                      <a:pt x="45" y="186"/>
                      <a:pt x="85" y="125"/>
                    </a:cubicBezTo>
                    <a:cubicBezTo>
                      <a:pt x="95" y="111"/>
                      <a:pt x="104" y="97"/>
                      <a:pt x="11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2" name="Freeform 8"/>
              <p:cNvSpPr>
                <a:spLocks/>
              </p:cNvSpPr>
              <p:nvPr/>
            </p:nvSpPr>
            <p:spPr bwMode="auto">
              <a:xfrm>
                <a:off x="5234237" y="138333"/>
                <a:ext cx="277664" cy="261838"/>
              </a:xfrm>
              <a:custGeom>
                <a:avLst/>
                <a:gdLst>
                  <a:gd name="T0" fmla="*/ 96 w 187"/>
                  <a:gd name="T1" fmla="*/ 160 h 175"/>
                  <a:gd name="T2" fmla="*/ 65 w 187"/>
                  <a:gd name="T3" fmla="*/ 154 h 175"/>
                  <a:gd name="T4" fmla="*/ 33 w 187"/>
                  <a:gd name="T5" fmla="*/ 64 h 175"/>
                  <a:gd name="T6" fmla="*/ 122 w 187"/>
                  <a:gd name="T7" fmla="*/ 32 h 175"/>
                  <a:gd name="T8" fmla="*/ 154 w 187"/>
                  <a:gd name="T9" fmla="*/ 122 h 175"/>
                  <a:gd name="T10" fmla="*/ 146 w 187"/>
                  <a:gd name="T11" fmla="*/ 135 h 175"/>
                  <a:gd name="T12" fmla="*/ 147 w 187"/>
                  <a:gd name="T13" fmla="*/ 145 h 175"/>
                  <a:gd name="T14" fmla="*/ 158 w 187"/>
                  <a:gd name="T15" fmla="*/ 144 h 175"/>
                  <a:gd name="T16" fmla="*/ 167 w 187"/>
                  <a:gd name="T17" fmla="*/ 128 h 175"/>
                  <a:gd name="T18" fmla="*/ 129 w 187"/>
                  <a:gd name="T19" fmla="*/ 19 h 175"/>
                  <a:gd name="T20" fmla="*/ 20 w 187"/>
                  <a:gd name="T21" fmla="*/ 58 h 175"/>
                  <a:gd name="T22" fmla="*/ 58 w 187"/>
                  <a:gd name="T23" fmla="*/ 167 h 175"/>
                  <a:gd name="T24" fmla="*/ 96 w 187"/>
                  <a:gd name="T25" fmla="*/ 175 h 175"/>
                  <a:gd name="T26" fmla="*/ 103 w 187"/>
                  <a:gd name="T27" fmla="*/ 167 h 175"/>
                  <a:gd name="T28" fmla="*/ 96 w 187"/>
                  <a:gd name="T29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" h="175">
                    <a:moveTo>
                      <a:pt x="96" y="160"/>
                    </a:moveTo>
                    <a:cubicBezTo>
                      <a:pt x="85" y="161"/>
                      <a:pt x="74" y="158"/>
                      <a:pt x="65" y="154"/>
                    </a:cubicBezTo>
                    <a:cubicBezTo>
                      <a:pt x="31" y="138"/>
                      <a:pt x="17" y="98"/>
                      <a:pt x="33" y="64"/>
                    </a:cubicBezTo>
                    <a:cubicBezTo>
                      <a:pt x="49" y="31"/>
                      <a:pt x="89" y="16"/>
                      <a:pt x="122" y="32"/>
                    </a:cubicBezTo>
                    <a:cubicBezTo>
                      <a:pt x="156" y="48"/>
                      <a:pt x="170" y="88"/>
                      <a:pt x="154" y="122"/>
                    </a:cubicBezTo>
                    <a:cubicBezTo>
                      <a:pt x="152" y="126"/>
                      <a:pt x="149" y="131"/>
                      <a:pt x="146" y="135"/>
                    </a:cubicBezTo>
                    <a:cubicBezTo>
                      <a:pt x="144" y="138"/>
                      <a:pt x="144" y="143"/>
                      <a:pt x="147" y="145"/>
                    </a:cubicBezTo>
                    <a:cubicBezTo>
                      <a:pt x="151" y="148"/>
                      <a:pt x="155" y="147"/>
                      <a:pt x="158" y="144"/>
                    </a:cubicBezTo>
                    <a:cubicBezTo>
                      <a:pt x="161" y="139"/>
                      <a:pt x="165" y="134"/>
                      <a:pt x="167" y="128"/>
                    </a:cubicBezTo>
                    <a:cubicBezTo>
                      <a:pt x="187" y="87"/>
                      <a:pt x="170" y="38"/>
                      <a:pt x="129" y="19"/>
                    </a:cubicBezTo>
                    <a:cubicBezTo>
                      <a:pt x="88" y="0"/>
                      <a:pt x="39" y="17"/>
                      <a:pt x="20" y="58"/>
                    </a:cubicBezTo>
                    <a:cubicBezTo>
                      <a:pt x="0" y="99"/>
                      <a:pt x="18" y="148"/>
                      <a:pt x="58" y="167"/>
                    </a:cubicBezTo>
                    <a:cubicBezTo>
                      <a:pt x="70" y="173"/>
                      <a:pt x="83" y="175"/>
                      <a:pt x="96" y="175"/>
                    </a:cubicBezTo>
                    <a:cubicBezTo>
                      <a:pt x="100" y="175"/>
                      <a:pt x="103" y="171"/>
                      <a:pt x="103" y="167"/>
                    </a:cubicBezTo>
                    <a:cubicBezTo>
                      <a:pt x="103" y="163"/>
                      <a:pt x="100" y="160"/>
                      <a:pt x="96" y="1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3" name="Freeform 9"/>
              <p:cNvSpPr>
                <a:spLocks/>
              </p:cNvSpPr>
              <p:nvPr/>
            </p:nvSpPr>
            <p:spPr bwMode="auto">
              <a:xfrm>
                <a:off x="5326312" y="227530"/>
                <a:ext cx="235942" cy="256083"/>
              </a:xfrm>
              <a:custGeom>
                <a:avLst/>
                <a:gdLst>
                  <a:gd name="T0" fmla="*/ 152 w 158"/>
                  <a:gd name="T1" fmla="*/ 156 h 171"/>
                  <a:gd name="T2" fmla="*/ 56 w 158"/>
                  <a:gd name="T3" fmla="*/ 78 h 171"/>
                  <a:gd name="T4" fmla="*/ 44 w 158"/>
                  <a:gd name="T5" fmla="*/ 55 h 171"/>
                  <a:gd name="T6" fmla="*/ 55 w 158"/>
                  <a:gd name="T7" fmla="*/ 43 h 171"/>
                  <a:gd name="T8" fmla="*/ 42 w 158"/>
                  <a:gd name="T9" fmla="*/ 7 h 171"/>
                  <a:gd name="T10" fmla="*/ 6 w 158"/>
                  <a:gd name="T11" fmla="*/ 20 h 171"/>
                  <a:gd name="T12" fmla="*/ 19 w 158"/>
                  <a:gd name="T13" fmla="*/ 56 h 171"/>
                  <a:gd name="T14" fmla="*/ 30 w 158"/>
                  <a:gd name="T15" fmla="*/ 58 h 171"/>
                  <a:gd name="T16" fmla="*/ 43 w 158"/>
                  <a:gd name="T17" fmla="*/ 85 h 171"/>
                  <a:gd name="T18" fmla="*/ 147 w 158"/>
                  <a:gd name="T19" fmla="*/ 169 h 171"/>
                  <a:gd name="T20" fmla="*/ 157 w 158"/>
                  <a:gd name="T21" fmla="*/ 166 h 171"/>
                  <a:gd name="T22" fmla="*/ 157 w 158"/>
                  <a:gd name="T23" fmla="*/ 165 h 171"/>
                  <a:gd name="T24" fmla="*/ 152 w 158"/>
                  <a:gd name="T25" fmla="*/ 15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171">
                    <a:moveTo>
                      <a:pt x="152" y="156"/>
                    </a:moveTo>
                    <a:cubicBezTo>
                      <a:pt x="109" y="140"/>
                      <a:pt x="77" y="114"/>
                      <a:pt x="56" y="78"/>
                    </a:cubicBezTo>
                    <a:cubicBezTo>
                      <a:pt x="51" y="70"/>
                      <a:pt x="47" y="62"/>
                      <a:pt x="44" y="55"/>
                    </a:cubicBezTo>
                    <a:cubicBezTo>
                      <a:pt x="49" y="52"/>
                      <a:pt x="53" y="48"/>
                      <a:pt x="55" y="43"/>
                    </a:cubicBezTo>
                    <a:cubicBezTo>
                      <a:pt x="61" y="29"/>
                      <a:pt x="56" y="13"/>
                      <a:pt x="42" y="7"/>
                    </a:cubicBezTo>
                    <a:cubicBezTo>
                      <a:pt x="29" y="0"/>
                      <a:pt x="13" y="6"/>
                      <a:pt x="6" y="20"/>
                    </a:cubicBezTo>
                    <a:cubicBezTo>
                      <a:pt x="0" y="33"/>
                      <a:pt x="5" y="49"/>
                      <a:pt x="19" y="56"/>
                    </a:cubicBezTo>
                    <a:cubicBezTo>
                      <a:pt x="23" y="57"/>
                      <a:pt x="26" y="58"/>
                      <a:pt x="30" y="58"/>
                    </a:cubicBezTo>
                    <a:cubicBezTo>
                      <a:pt x="33" y="66"/>
                      <a:pt x="37" y="75"/>
                      <a:pt x="43" y="85"/>
                    </a:cubicBezTo>
                    <a:cubicBezTo>
                      <a:pt x="58" y="112"/>
                      <a:pt x="89" y="148"/>
                      <a:pt x="147" y="169"/>
                    </a:cubicBezTo>
                    <a:cubicBezTo>
                      <a:pt x="151" y="171"/>
                      <a:pt x="155" y="169"/>
                      <a:pt x="157" y="166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8" y="161"/>
                      <a:pt x="156" y="157"/>
                      <a:pt x="15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740796" y="1881540"/>
            <a:ext cx="1550510" cy="1550510"/>
            <a:chOff x="850435" y="1352550"/>
            <a:chExt cx="1476676" cy="1476676"/>
          </a:xfrm>
        </p:grpSpPr>
        <p:sp>
          <p:nvSpPr>
            <p:cNvPr id="65" name="Oval 3"/>
            <p:cNvSpPr/>
            <p:nvPr/>
          </p:nvSpPr>
          <p:spPr bwMode="gray">
            <a:xfrm>
              <a:off x="850435" y="1352550"/>
              <a:ext cx="1476676" cy="1476676"/>
            </a:xfrm>
            <a:prstGeom prst="ellipse">
              <a:avLst/>
            </a:prstGeom>
            <a:solidFill>
              <a:srgbClr val="78AF51"/>
            </a:solidFill>
            <a:ln w="57150" cap="flat" cmpd="sng" algn="ctr">
              <a:gradFill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5400000" scaled="0"/>
              </a:gradFill>
              <a:prstDash val="solid"/>
            </a:ln>
            <a:effectLst>
              <a:outerShdw blurRad="228600" dist="114300" dir="6840000" sx="99000" sy="99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rIns="0" rtlCol="0" anchor="ctr"/>
            <a:lstStyle/>
            <a:p>
              <a:pPr marL="0" marR="0" lvl="0" indent="0" algn="ctr" defTabSz="966788" eaLnBrk="1" fontAlgn="auto" latinLnBrk="0" hangingPunct="1">
                <a:lnSpc>
                  <a:spcPts val="138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6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Gotham Light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081042" y="1652204"/>
              <a:ext cx="1058101" cy="821072"/>
              <a:chOff x="2623051" y="138333"/>
              <a:chExt cx="982613" cy="762495"/>
            </a:xfrm>
            <a:solidFill>
              <a:sysClr val="window" lastClr="FFFFFF"/>
            </a:solidFill>
          </p:grpSpPr>
          <p:sp>
            <p:nvSpPr>
              <p:cNvPr id="67" name="Freeform 12"/>
              <p:cNvSpPr>
                <a:spLocks noEditPoints="1"/>
              </p:cNvSpPr>
              <p:nvPr/>
            </p:nvSpPr>
            <p:spPr bwMode="auto">
              <a:xfrm>
                <a:off x="2623051" y="223214"/>
                <a:ext cx="847377" cy="677614"/>
              </a:xfrm>
              <a:custGeom>
                <a:avLst/>
                <a:gdLst>
                  <a:gd name="T0" fmla="*/ 467 w 568"/>
                  <a:gd name="T1" fmla="*/ 190 h 452"/>
                  <a:gd name="T2" fmla="*/ 455 w 568"/>
                  <a:gd name="T3" fmla="*/ 172 h 452"/>
                  <a:gd name="T4" fmla="*/ 450 w 568"/>
                  <a:gd name="T5" fmla="*/ 104 h 452"/>
                  <a:gd name="T6" fmla="*/ 329 w 568"/>
                  <a:gd name="T7" fmla="*/ 109 h 452"/>
                  <a:gd name="T8" fmla="*/ 310 w 568"/>
                  <a:gd name="T9" fmla="*/ 79 h 452"/>
                  <a:gd name="T10" fmla="*/ 213 w 568"/>
                  <a:gd name="T11" fmla="*/ 29 h 452"/>
                  <a:gd name="T12" fmla="*/ 51 w 568"/>
                  <a:gd name="T13" fmla="*/ 163 h 452"/>
                  <a:gd name="T14" fmla="*/ 6 w 568"/>
                  <a:gd name="T15" fmla="*/ 286 h 452"/>
                  <a:gd name="T16" fmla="*/ 242 w 568"/>
                  <a:gd name="T17" fmla="*/ 444 h 452"/>
                  <a:gd name="T18" fmla="*/ 526 w 568"/>
                  <a:gd name="T19" fmla="*/ 319 h 452"/>
                  <a:gd name="T20" fmla="*/ 467 w 568"/>
                  <a:gd name="T21" fmla="*/ 190 h 452"/>
                  <a:gd name="T22" fmla="*/ 250 w 568"/>
                  <a:gd name="T23" fmla="*/ 411 h 452"/>
                  <a:gd name="T24" fmla="*/ 66 w 568"/>
                  <a:gd name="T25" fmla="*/ 296 h 452"/>
                  <a:gd name="T26" fmla="*/ 250 w 568"/>
                  <a:gd name="T27" fmla="*/ 169 h 452"/>
                  <a:gd name="T28" fmla="*/ 435 w 568"/>
                  <a:gd name="T29" fmla="*/ 274 h 452"/>
                  <a:gd name="T30" fmla="*/ 250 w 568"/>
                  <a:gd name="T31" fmla="*/ 41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8" h="452">
                    <a:moveTo>
                      <a:pt x="467" y="190"/>
                    </a:moveTo>
                    <a:cubicBezTo>
                      <a:pt x="443" y="185"/>
                      <a:pt x="455" y="172"/>
                      <a:pt x="455" y="172"/>
                    </a:cubicBezTo>
                    <a:cubicBezTo>
                      <a:pt x="455" y="172"/>
                      <a:pt x="478" y="133"/>
                      <a:pt x="450" y="104"/>
                    </a:cubicBezTo>
                    <a:cubicBezTo>
                      <a:pt x="415" y="69"/>
                      <a:pt x="329" y="109"/>
                      <a:pt x="329" y="109"/>
                    </a:cubicBezTo>
                    <a:cubicBezTo>
                      <a:pt x="297" y="119"/>
                      <a:pt x="305" y="104"/>
                      <a:pt x="310" y="79"/>
                    </a:cubicBezTo>
                    <a:cubicBezTo>
                      <a:pt x="310" y="50"/>
                      <a:pt x="300" y="0"/>
                      <a:pt x="213" y="29"/>
                    </a:cubicBezTo>
                    <a:cubicBezTo>
                      <a:pt x="126" y="59"/>
                      <a:pt x="51" y="163"/>
                      <a:pt x="51" y="163"/>
                    </a:cubicBezTo>
                    <a:cubicBezTo>
                      <a:pt x="0" y="232"/>
                      <a:pt x="6" y="286"/>
                      <a:pt x="6" y="286"/>
                    </a:cubicBezTo>
                    <a:cubicBezTo>
                      <a:pt x="19" y="404"/>
                      <a:pt x="145" y="436"/>
                      <a:pt x="242" y="444"/>
                    </a:cubicBezTo>
                    <a:cubicBezTo>
                      <a:pt x="345" y="452"/>
                      <a:pt x="484" y="409"/>
                      <a:pt x="526" y="319"/>
                    </a:cubicBezTo>
                    <a:cubicBezTo>
                      <a:pt x="568" y="230"/>
                      <a:pt x="491" y="195"/>
                      <a:pt x="467" y="190"/>
                    </a:cubicBezTo>
                    <a:close/>
                    <a:moveTo>
                      <a:pt x="250" y="411"/>
                    </a:moveTo>
                    <a:cubicBezTo>
                      <a:pt x="148" y="415"/>
                      <a:pt x="66" y="364"/>
                      <a:pt x="66" y="296"/>
                    </a:cubicBezTo>
                    <a:cubicBezTo>
                      <a:pt x="66" y="228"/>
                      <a:pt x="148" y="174"/>
                      <a:pt x="250" y="169"/>
                    </a:cubicBezTo>
                    <a:cubicBezTo>
                      <a:pt x="352" y="164"/>
                      <a:pt x="435" y="206"/>
                      <a:pt x="435" y="274"/>
                    </a:cubicBezTo>
                    <a:cubicBezTo>
                      <a:pt x="435" y="342"/>
                      <a:pt x="352" y="406"/>
                      <a:pt x="25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/>
            </p:nvSpPr>
            <p:spPr bwMode="auto">
              <a:xfrm>
                <a:off x="2811518" y="526774"/>
                <a:ext cx="335210" cy="296366"/>
              </a:xfrm>
              <a:custGeom>
                <a:avLst/>
                <a:gdLst>
                  <a:gd name="T0" fmla="*/ 103 w 224"/>
                  <a:gd name="T1" fmla="*/ 12 h 198"/>
                  <a:gd name="T2" fmla="*/ 12 w 224"/>
                  <a:gd name="T3" fmla="*/ 120 h 198"/>
                  <a:gd name="T4" fmla="*/ 40 w 224"/>
                  <a:gd name="T5" fmla="*/ 166 h 198"/>
                  <a:gd name="T6" fmla="*/ 193 w 224"/>
                  <a:gd name="T7" fmla="*/ 138 h 198"/>
                  <a:gd name="T8" fmla="*/ 103 w 224"/>
                  <a:gd name="T9" fmla="*/ 12 h 198"/>
                  <a:gd name="T10" fmla="*/ 77 w 224"/>
                  <a:gd name="T11" fmla="*/ 147 h 198"/>
                  <a:gd name="T12" fmla="*/ 42 w 224"/>
                  <a:gd name="T13" fmla="*/ 122 h 198"/>
                  <a:gd name="T14" fmla="*/ 75 w 224"/>
                  <a:gd name="T15" fmla="*/ 87 h 198"/>
                  <a:gd name="T16" fmla="*/ 111 w 224"/>
                  <a:gd name="T17" fmla="*/ 114 h 198"/>
                  <a:gd name="T18" fmla="*/ 77 w 224"/>
                  <a:gd name="T19" fmla="*/ 147 h 198"/>
                  <a:gd name="T20" fmla="*/ 137 w 224"/>
                  <a:gd name="T21" fmla="*/ 95 h 198"/>
                  <a:gd name="T22" fmla="*/ 119 w 224"/>
                  <a:gd name="T23" fmla="*/ 93 h 198"/>
                  <a:gd name="T24" fmla="*/ 124 w 224"/>
                  <a:gd name="T25" fmla="*/ 74 h 198"/>
                  <a:gd name="T26" fmla="*/ 143 w 224"/>
                  <a:gd name="T27" fmla="*/ 76 h 198"/>
                  <a:gd name="T28" fmla="*/ 137 w 224"/>
                  <a:gd name="T29" fmla="*/ 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98">
                    <a:moveTo>
                      <a:pt x="103" y="12"/>
                    </a:moveTo>
                    <a:cubicBezTo>
                      <a:pt x="0" y="24"/>
                      <a:pt x="12" y="120"/>
                      <a:pt x="12" y="120"/>
                    </a:cubicBezTo>
                    <a:cubicBezTo>
                      <a:pt x="12" y="120"/>
                      <a:pt x="11" y="150"/>
                      <a:pt x="40" y="166"/>
                    </a:cubicBezTo>
                    <a:cubicBezTo>
                      <a:pt x="100" y="198"/>
                      <a:pt x="161" y="179"/>
                      <a:pt x="193" y="138"/>
                    </a:cubicBezTo>
                    <a:cubicBezTo>
                      <a:pt x="224" y="98"/>
                      <a:pt x="205" y="0"/>
                      <a:pt x="103" y="12"/>
                    </a:cubicBezTo>
                    <a:close/>
                    <a:moveTo>
                      <a:pt x="77" y="147"/>
                    </a:moveTo>
                    <a:cubicBezTo>
                      <a:pt x="58" y="149"/>
                      <a:pt x="42" y="138"/>
                      <a:pt x="42" y="122"/>
                    </a:cubicBezTo>
                    <a:cubicBezTo>
                      <a:pt x="42" y="106"/>
                      <a:pt x="56" y="89"/>
                      <a:pt x="75" y="87"/>
                    </a:cubicBezTo>
                    <a:cubicBezTo>
                      <a:pt x="97" y="85"/>
                      <a:pt x="111" y="98"/>
                      <a:pt x="111" y="114"/>
                    </a:cubicBezTo>
                    <a:cubicBezTo>
                      <a:pt x="111" y="130"/>
                      <a:pt x="96" y="144"/>
                      <a:pt x="77" y="147"/>
                    </a:cubicBezTo>
                    <a:close/>
                    <a:moveTo>
                      <a:pt x="137" y="95"/>
                    </a:moveTo>
                    <a:cubicBezTo>
                      <a:pt x="131" y="100"/>
                      <a:pt x="123" y="99"/>
                      <a:pt x="119" y="93"/>
                    </a:cubicBezTo>
                    <a:cubicBezTo>
                      <a:pt x="116" y="88"/>
                      <a:pt x="117" y="79"/>
                      <a:pt x="124" y="74"/>
                    </a:cubicBezTo>
                    <a:cubicBezTo>
                      <a:pt x="131" y="68"/>
                      <a:pt x="139" y="70"/>
                      <a:pt x="143" y="76"/>
                    </a:cubicBezTo>
                    <a:cubicBezTo>
                      <a:pt x="146" y="81"/>
                      <a:pt x="144" y="90"/>
                      <a:pt x="137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69" name="Freeform 14"/>
              <p:cNvSpPr>
                <a:spLocks/>
              </p:cNvSpPr>
              <p:nvPr/>
            </p:nvSpPr>
            <p:spPr bwMode="auto">
              <a:xfrm>
                <a:off x="3256066" y="253426"/>
                <a:ext cx="181272" cy="191344"/>
              </a:xfrm>
              <a:custGeom>
                <a:avLst/>
                <a:gdLst>
                  <a:gd name="T0" fmla="*/ 92 w 121"/>
                  <a:gd name="T1" fmla="*/ 128 h 128"/>
                  <a:gd name="T2" fmla="*/ 109 w 121"/>
                  <a:gd name="T3" fmla="*/ 114 h 128"/>
                  <a:gd name="T4" fmla="*/ 109 w 121"/>
                  <a:gd name="T5" fmla="*/ 112 h 128"/>
                  <a:gd name="T6" fmla="*/ 17 w 121"/>
                  <a:gd name="T7" fmla="*/ 19 h 128"/>
                  <a:gd name="T8" fmla="*/ 0 w 121"/>
                  <a:gd name="T9" fmla="*/ 36 h 128"/>
                  <a:gd name="T10" fmla="*/ 17 w 121"/>
                  <a:gd name="T11" fmla="*/ 53 h 128"/>
                  <a:gd name="T12" fmla="*/ 75 w 121"/>
                  <a:gd name="T13" fmla="*/ 111 h 128"/>
                  <a:gd name="T14" fmla="*/ 92 w 121"/>
                  <a:gd name="T15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8">
                    <a:moveTo>
                      <a:pt x="92" y="128"/>
                    </a:moveTo>
                    <a:cubicBezTo>
                      <a:pt x="100" y="128"/>
                      <a:pt x="107" y="122"/>
                      <a:pt x="109" y="114"/>
                    </a:cubicBezTo>
                    <a:cubicBezTo>
                      <a:pt x="109" y="113"/>
                      <a:pt x="109" y="113"/>
                      <a:pt x="109" y="112"/>
                    </a:cubicBezTo>
                    <a:cubicBezTo>
                      <a:pt x="121" y="0"/>
                      <a:pt x="17" y="19"/>
                      <a:pt x="17" y="19"/>
                    </a:cubicBezTo>
                    <a:cubicBezTo>
                      <a:pt x="7" y="19"/>
                      <a:pt x="0" y="27"/>
                      <a:pt x="0" y="36"/>
                    </a:cubicBezTo>
                    <a:cubicBezTo>
                      <a:pt x="0" y="45"/>
                      <a:pt x="7" y="53"/>
                      <a:pt x="17" y="53"/>
                    </a:cubicBezTo>
                    <a:cubicBezTo>
                      <a:pt x="92" y="36"/>
                      <a:pt x="75" y="111"/>
                      <a:pt x="75" y="111"/>
                    </a:cubicBezTo>
                    <a:cubicBezTo>
                      <a:pt x="75" y="121"/>
                      <a:pt x="83" y="128"/>
                      <a:pt x="92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3218661" y="138333"/>
                <a:ext cx="387003" cy="359667"/>
              </a:xfrm>
              <a:custGeom>
                <a:avLst/>
                <a:gdLst>
                  <a:gd name="T0" fmla="*/ 105 w 259"/>
                  <a:gd name="T1" fmla="*/ 9 h 240"/>
                  <a:gd name="T2" fmla="*/ 21 w 259"/>
                  <a:gd name="T3" fmla="*/ 9 h 240"/>
                  <a:gd name="T4" fmla="*/ 19 w 259"/>
                  <a:gd name="T5" fmla="*/ 10 h 240"/>
                  <a:gd name="T6" fmla="*/ 18 w 259"/>
                  <a:gd name="T7" fmla="*/ 11 h 240"/>
                  <a:gd name="T8" fmla="*/ 0 w 259"/>
                  <a:gd name="T9" fmla="*/ 35 h 240"/>
                  <a:gd name="T10" fmla="*/ 25 w 259"/>
                  <a:gd name="T11" fmla="*/ 59 h 240"/>
                  <a:gd name="T12" fmla="*/ 47 w 259"/>
                  <a:gd name="T13" fmla="*/ 54 h 240"/>
                  <a:gd name="T14" fmla="*/ 168 w 259"/>
                  <a:gd name="T15" fmla="*/ 114 h 240"/>
                  <a:gd name="T16" fmla="*/ 176 w 259"/>
                  <a:gd name="T17" fmla="*/ 195 h 240"/>
                  <a:gd name="T18" fmla="*/ 171 w 259"/>
                  <a:gd name="T19" fmla="*/ 218 h 240"/>
                  <a:gd name="T20" fmla="*/ 195 w 259"/>
                  <a:gd name="T21" fmla="*/ 240 h 240"/>
                  <a:gd name="T22" fmla="*/ 219 w 259"/>
                  <a:gd name="T23" fmla="*/ 220 h 240"/>
                  <a:gd name="T24" fmla="*/ 219 w 259"/>
                  <a:gd name="T25" fmla="*/ 220 h 240"/>
                  <a:gd name="T26" fmla="*/ 105 w 259"/>
                  <a:gd name="T27" fmla="*/ 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9" h="240">
                    <a:moveTo>
                      <a:pt x="105" y="9"/>
                    </a:moveTo>
                    <a:cubicBezTo>
                      <a:pt x="69" y="0"/>
                      <a:pt x="31" y="7"/>
                      <a:pt x="21" y="9"/>
                    </a:cubicBezTo>
                    <a:cubicBezTo>
                      <a:pt x="20" y="9"/>
                      <a:pt x="19" y="10"/>
                      <a:pt x="19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8" y="14"/>
                      <a:pt x="0" y="23"/>
                      <a:pt x="0" y="35"/>
                    </a:cubicBezTo>
                    <a:cubicBezTo>
                      <a:pt x="0" y="48"/>
                      <a:pt x="11" y="59"/>
                      <a:pt x="25" y="59"/>
                    </a:cubicBezTo>
                    <a:cubicBezTo>
                      <a:pt x="25" y="59"/>
                      <a:pt x="38" y="57"/>
                      <a:pt x="47" y="54"/>
                    </a:cubicBezTo>
                    <a:cubicBezTo>
                      <a:pt x="56" y="50"/>
                      <a:pt x="131" y="51"/>
                      <a:pt x="168" y="114"/>
                    </a:cubicBezTo>
                    <a:cubicBezTo>
                      <a:pt x="188" y="159"/>
                      <a:pt x="177" y="190"/>
                      <a:pt x="176" y="195"/>
                    </a:cubicBezTo>
                    <a:cubicBezTo>
                      <a:pt x="176" y="195"/>
                      <a:pt x="171" y="207"/>
                      <a:pt x="171" y="218"/>
                    </a:cubicBezTo>
                    <a:cubicBezTo>
                      <a:pt x="171" y="232"/>
                      <a:pt x="182" y="240"/>
                      <a:pt x="195" y="240"/>
                    </a:cubicBezTo>
                    <a:cubicBezTo>
                      <a:pt x="206" y="240"/>
                      <a:pt x="216" y="239"/>
                      <a:pt x="219" y="220"/>
                    </a:cubicBezTo>
                    <a:cubicBezTo>
                      <a:pt x="219" y="220"/>
                      <a:pt x="219" y="220"/>
                      <a:pt x="219" y="220"/>
                    </a:cubicBezTo>
                    <a:cubicBezTo>
                      <a:pt x="259" y="86"/>
                      <a:pt x="170" y="24"/>
                      <a:pt x="10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1988386" y="2832100"/>
            <a:ext cx="830684" cy="790925"/>
            <a:chOff x="2243309" y="2112361"/>
            <a:chExt cx="997900" cy="950136"/>
          </a:xfrm>
        </p:grpSpPr>
        <p:grpSp>
          <p:nvGrpSpPr>
            <p:cNvPr id="72" name="组合 71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4" name="同心圆 7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73" name="TextBox 4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2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8AF5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80</a:t>
              </a: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8AF51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665465" y="2832100"/>
            <a:ext cx="830684" cy="790925"/>
            <a:chOff x="2243309" y="2112361"/>
            <a:chExt cx="997900" cy="950136"/>
          </a:xfrm>
        </p:grpSpPr>
        <p:grpSp>
          <p:nvGrpSpPr>
            <p:cNvPr id="77" name="组合 76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9" name="同心圆 7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78" name="TextBox 54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2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60</a:t>
              </a: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706156" y="2832100"/>
            <a:ext cx="830684" cy="790925"/>
            <a:chOff x="2243309" y="2112361"/>
            <a:chExt cx="997900" cy="950136"/>
          </a:xfrm>
        </p:grpSpPr>
        <p:grpSp>
          <p:nvGrpSpPr>
            <p:cNvPr id="82" name="组合 81"/>
            <p:cNvGrpSpPr/>
            <p:nvPr/>
          </p:nvGrpSpPr>
          <p:grpSpPr>
            <a:xfrm>
              <a:off x="2258730" y="2112361"/>
              <a:ext cx="950138" cy="95013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8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83" name="TextBox 59"/>
            <p:cNvSpPr txBox="1"/>
            <p:nvPr/>
          </p:nvSpPr>
          <p:spPr>
            <a:xfrm>
              <a:off x="2243309" y="2350348"/>
              <a:ext cx="997900" cy="4658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2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AC14D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50</a:t>
              </a:r>
              <a:r>
                <a:rPr kumimoji="0" lang="zh-CN" altLang="en-US" sz="168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AC14D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六边形 25"/>
          <p:cNvSpPr/>
          <p:nvPr/>
        </p:nvSpPr>
        <p:spPr>
          <a:xfrm rot="5400000">
            <a:off x="3794869" y="3846190"/>
            <a:ext cx="844550" cy="7286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95647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7" name="六边形 26"/>
          <p:cNvSpPr/>
          <p:nvPr/>
        </p:nvSpPr>
        <p:spPr>
          <a:xfrm rot="5400000">
            <a:off x="1573957" y="1982465"/>
            <a:ext cx="1184275" cy="1020762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AC14D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8" name="六边形 27"/>
          <p:cNvSpPr/>
          <p:nvPr/>
        </p:nvSpPr>
        <p:spPr>
          <a:xfrm rot="5400000">
            <a:off x="573039" y="3245322"/>
            <a:ext cx="922337" cy="795337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78AF51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anchor="ctr"/>
          <a:lstStyle/>
          <a:p>
            <a:pPr marL="0" marR="0" lvl="0" indent="0" algn="ctr" defTabSz="9678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srgbClr val="7F7F7F">
                  <a:lumMod val="50000"/>
                </a:srgbClr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9" name="组合 101"/>
          <p:cNvGrpSpPr>
            <a:grpSpLocks/>
          </p:cNvGrpSpPr>
          <p:nvPr/>
        </p:nvGrpSpPr>
        <p:grpSpPr bwMode="auto">
          <a:xfrm>
            <a:off x="2863801" y="1484784"/>
            <a:ext cx="1241425" cy="1439863"/>
            <a:chOff x="2803652" y="1116161"/>
            <a:chExt cx="1241260" cy="1439861"/>
          </a:xfrm>
        </p:grpSpPr>
        <p:sp>
          <p:nvSpPr>
            <p:cNvPr id="30" name="六边形 29"/>
            <p:cNvSpPr/>
            <p:nvPr/>
          </p:nvSpPr>
          <p:spPr>
            <a:xfrm rot="5400000">
              <a:off x="2704352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j-cs"/>
                </a:rPr>
                <a:t>01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j-cs"/>
              </a:endParaRPr>
            </a:p>
          </p:txBody>
        </p:sp>
      </p:grpSp>
      <p:grpSp>
        <p:nvGrpSpPr>
          <p:cNvPr id="32" name="组合 104"/>
          <p:cNvGrpSpPr>
            <a:grpSpLocks/>
          </p:cNvGrpSpPr>
          <p:nvPr/>
        </p:nvGrpSpPr>
        <p:grpSpPr bwMode="auto">
          <a:xfrm>
            <a:off x="2165301" y="2713509"/>
            <a:ext cx="1241425" cy="1439863"/>
            <a:chOff x="2105727" y="2344988"/>
            <a:chExt cx="1241260" cy="1439861"/>
          </a:xfrm>
        </p:grpSpPr>
        <p:sp>
          <p:nvSpPr>
            <p:cNvPr id="33" name="六边形 32"/>
            <p:cNvSpPr/>
            <p:nvPr/>
          </p:nvSpPr>
          <p:spPr>
            <a:xfrm rot="5400000">
              <a:off x="2006426" y="2444288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j-cs"/>
                </a:rPr>
                <a:t>02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j-cs"/>
              </a:endParaRPr>
            </a:p>
          </p:txBody>
        </p:sp>
      </p:grpSp>
      <p:grpSp>
        <p:nvGrpSpPr>
          <p:cNvPr id="35" name="组合 107"/>
          <p:cNvGrpSpPr>
            <a:grpSpLocks/>
          </p:cNvGrpSpPr>
          <p:nvPr/>
        </p:nvGrpSpPr>
        <p:grpSpPr bwMode="auto">
          <a:xfrm>
            <a:off x="2863801" y="3913659"/>
            <a:ext cx="1241425" cy="1439863"/>
            <a:chOff x="2803652" y="3545528"/>
            <a:chExt cx="1241260" cy="1439861"/>
          </a:xfrm>
        </p:grpSpPr>
        <p:sp>
          <p:nvSpPr>
            <p:cNvPr id="36" name="六边形 35"/>
            <p:cNvSpPr/>
            <p:nvPr/>
          </p:nvSpPr>
          <p:spPr>
            <a:xfrm rot="5400000">
              <a:off x="2704352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j-cs"/>
                </a:rPr>
                <a:t>03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j-cs"/>
              </a:endParaRPr>
            </a:p>
          </p:txBody>
        </p:sp>
      </p:grpSp>
      <p:grpSp>
        <p:nvGrpSpPr>
          <p:cNvPr id="38" name="组合 110"/>
          <p:cNvGrpSpPr>
            <a:grpSpLocks/>
          </p:cNvGrpSpPr>
          <p:nvPr/>
        </p:nvGrpSpPr>
        <p:grpSpPr bwMode="auto">
          <a:xfrm>
            <a:off x="5162501" y="1732433"/>
            <a:ext cx="2322513" cy="369888"/>
            <a:chOff x="1574602" y="3235045"/>
            <a:chExt cx="2322150" cy="370957"/>
          </a:xfrm>
          <a:solidFill>
            <a:srgbClr val="FAC14D"/>
          </a:solidFill>
        </p:grpSpPr>
        <p:sp>
          <p:nvSpPr>
            <p:cNvPr id="39" name="五边形 38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01</a:t>
              </a: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1" name="TextBox 113"/>
          <p:cNvSpPr txBox="1"/>
          <p:nvPr/>
        </p:nvSpPr>
        <p:spPr>
          <a:xfrm>
            <a:off x="5137101" y="2164234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42" name="组合 114"/>
          <p:cNvGrpSpPr>
            <a:grpSpLocks/>
          </p:cNvGrpSpPr>
          <p:nvPr/>
        </p:nvGrpSpPr>
        <p:grpSpPr bwMode="auto">
          <a:xfrm>
            <a:off x="5162501" y="2924646"/>
            <a:ext cx="2322513" cy="369887"/>
            <a:chOff x="1574602" y="3235045"/>
            <a:chExt cx="2322150" cy="370957"/>
          </a:xfrm>
          <a:solidFill>
            <a:srgbClr val="78AF51"/>
          </a:solidFill>
        </p:grpSpPr>
        <p:sp>
          <p:nvSpPr>
            <p:cNvPr id="43" name="五边形 42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02</a:t>
              </a: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5" name="TextBox 117"/>
          <p:cNvSpPr txBox="1"/>
          <p:nvPr/>
        </p:nvSpPr>
        <p:spPr>
          <a:xfrm>
            <a:off x="5137101" y="3356446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46" name="组合 118"/>
          <p:cNvGrpSpPr>
            <a:grpSpLocks/>
          </p:cNvGrpSpPr>
          <p:nvPr/>
        </p:nvGrpSpPr>
        <p:grpSpPr bwMode="auto">
          <a:xfrm>
            <a:off x="5162501" y="4169247"/>
            <a:ext cx="2322513" cy="371475"/>
            <a:chOff x="1574602" y="3235045"/>
            <a:chExt cx="2322150" cy="370957"/>
          </a:xfrm>
          <a:solidFill>
            <a:srgbClr val="F95647"/>
          </a:solidFill>
        </p:grpSpPr>
        <p:sp>
          <p:nvSpPr>
            <p:cNvPr id="47" name="五边形 46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6780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sp>
          <p:nvSpPr>
            <p:cNvPr id="48" name="Title 3"/>
            <p:cNvSpPr txBox="1">
              <a:spLocks/>
            </p:cNvSpPr>
            <p:nvPr/>
          </p:nvSpPr>
          <p:spPr bwMode="auto"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03</a:t>
              </a: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单击填加标题</a:t>
              </a: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9" name="TextBox 121"/>
          <p:cNvSpPr txBox="1"/>
          <p:nvPr/>
        </p:nvSpPr>
        <p:spPr>
          <a:xfrm>
            <a:off x="5137101" y="4601046"/>
            <a:ext cx="3529013" cy="842704"/>
          </a:xfrm>
          <a:prstGeom prst="rect">
            <a:avLst/>
          </a:prstGeom>
          <a:noFill/>
        </p:spPr>
        <p:txBody>
          <a:bodyPr lIns="72556" tIns="36277" rIns="72556" bIns="36277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41" grpId="0"/>
      <p:bldP spid="45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7"/>
          <p:cNvSpPr>
            <a:spLocks/>
          </p:cNvSpPr>
          <p:nvPr/>
        </p:nvSpPr>
        <p:spPr bwMode="auto">
          <a:xfrm>
            <a:off x="3051506" y="1606578"/>
            <a:ext cx="1055847" cy="3333573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051338" y="1356432"/>
            <a:ext cx="1207227" cy="1207227"/>
            <a:chOff x="2342140" y="893355"/>
            <a:chExt cx="1149740" cy="1149740"/>
          </a:xfrm>
        </p:grpSpPr>
        <p:grpSp>
          <p:nvGrpSpPr>
            <p:cNvPr id="35" name="组合 34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519572" y="2740703"/>
            <a:ext cx="1207227" cy="1207227"/>
            <a:chOff x="1835696" y="2211710"/>
            <a:chExt cx="1149740" cy="1149740"/>
          </a:xfrm>
        </p:grpSpPr>
        <p:grpSp>
          <p:nvGrpSpPr>
            <p:cNvPr id="40" name="组合 39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2" name="同心圆 4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41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bIns="378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00048" y="4026047"/>
            <a:ext cx="1207227" cy="1207227"/>
            <a:chOff x="2483768" y="3435846"/>
            <a:chExt cx="1149740" cy="1149740"/>
          </a:xfrm>
        </p:grpSpPr>
        <p:grpSp>
          <p:nvGrpSpPr>
            <p:cNvPr id="45" name="组合 44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46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F9564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9" name="TextBox 72"/>
          <p:cNvSpPr txBox="1"/>
          <p:nvPr/>
        </p:nvSpPr>
        <p:spPr>
          <a:xfrm>
            <a:off x="1286607" y="1734472"/>
            <a:ext cx="1088710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66788"/>
            <a:r>
              <a:rPr lang="zh-CN" altLang="en-US" sz="147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50" name="TextBox 73"/>
          <p:cNvSpPr txBox="1"/>
          <p:nvPr/>
        </p:nvSpPr>
        <p:spPr>
          <a:xfrm>
            <a:off x="1116509" y="2062882"/>
            <a:ext cx="143357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1" name="TextBox 74"/>
          <p:cNvSpPr txBox="1"/>
          <p:nvPr/>
        </p:nvSpPr>
        <p:spPr>
          <a:xfrm>
            <a:off x="894968" y="3131593"/>
            <a:ext cx="1397884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66788"/>
            <a:r>
              <a:rPr lang="zh-CN" altLang="en-US" sz="147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52" name="TextBox 75"/>
          <p:cNvSpPr txBox="1"/>
          <p:nvPr/>
        </p:nvSpPr>
        <p:spPr>
          <a:xfrm>
            <a:off x="999856" y="3470161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53" name="TextBox 76"/>
          <p:cNvSpPr txBox="1"/>
          <p:nvPr/>
        </p:nvSpPr>
        <p:spPr>
          <a:xfrm>
            <a:off x="1609764" y="4607591"/>
            <a:ext cx="1224831" cy="226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66788"/>
            <a:r>
              <a:rPr lang="zh-CN" altLang="en-US" sz="147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填加标题</a:t>
            </a:r>
          </a:p>
        </p:txBody>
      </p:sp>
      <p:sp>
        <p:nvSpPr>
          <p:cNvPr id="54" name="TextBox 77"/>
          <p:cNvSpPr txBox="1"/>
          <p:nvPr/>
        </p:nvSpPr>
        <p:spPr>
          <a:xfrm>
            <a:off x="1624030" y="4940151"/>
            <a:ext cx="122483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55" name="Line 39"/>
          <p:cNvSpPr>
            <a:spLocks noChangeShapeType="1"/>
          </p:cNvSpPr>
          <p:nvPr/>
        </p:nvSpPr>
        <p:spPr bwMode="auto">
          <a:xfrm>
            <a:off x="4579009" y="2252030"/>
            <a:ext cx="961039" cy="472578"/>
          </a:xfrm>
          <a:prstGeom prst="line">
            <a:avLst/>
          </a:prstGeom>
          <a:noFill/>
          <a:ln w="57150" cap="rnd">
            <a:solidFill>
              <a:sysClr val="windowText" lastClr="000000">
                <a:lumMod val="50000"/>
                <a:lumOff val="50000"/>
              </a:sys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6" name="Line 40"/>
          <p:cNvSpPr>
            <a:spLocks noChangeShapeType="1"/>
          </p:cNvSpPr>
          <p:nvPr/>
        </p:nvSpPr>
        <p:spPr bwMode="auto">
          <a:xfrm>
            <a:off x="4081995" y="3294871"/>
            <a:ext cx="1303889" cy="1324"/>
          </a:xfrm>
          <a:prstGeom prst="line">
            <a:avLst/>
          </a:prstGeom>
          <a:noFill/>
          <a:ln w="57150" cap="rnd">
            <a:solidFill>
              <a:sysClr val="windowText" lastClr="000000">
                <a:lumMod val="50000"/>
                <a:lumOff val="50000"/>
              </a:sys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7" name="Line 41"/>
          <p:cNvSpPr>
            <a:spLocks noChangeShapeType="1"/>
          </p:cNvSpPr>
          <p:nvPr/>
        </p:nvSpPr>
        <p:spPr bwMode="auto">
          <a:xfrm flipV="1">
            <a:off x="4533575" y="3867640"/>
            <a:ext cx="1002075" cy="402419"/>
          </a:xfrm>
          <a:prstGeom prst="line">
            <a:avLst/>
          </a:prstGeom>
          <a:noFill/>
          <a:ln w="57150" cap="rnd">
            <a:solidFill>
              <a:sysClr val="windowText" lastClr="000000">
                <a:lumMod val="50000"/>
                <a:lumOff val="50000"/>
              </a:sys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716631" y="2081733"/>
            <a:ext cx="2395455" cy="2395455"/>
            <a:chOff x="1403648" y="1115468"/>
            <a:chExt cx="1294414" cy="1294414"/>
          </a:xfrm>
        </p:grpSpPr>
        <p:sp>
          <p:nvSpPr>
            <p:cNvPr id="59" name="椭圆 58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36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6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63" name="同心圆 62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6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61" name="TextBox 40"/>
            <p:cNvSpPr txBox="1"/>
            <p:nvPr/>
          </p:nvSpPr>
          <p:spPr>
            <a:xfrm>
              <a:off x="1687876" y="1485936"/>
              <a:ext cx="725958" cy="53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94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kumimoji="0" lang="en-US" altLang="zh-CN" sz="294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94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9" grpId="0"/>
      <p:bldP spid="50" grpId="0"/>
      <p:bldP spid="51" grpId="0"/>
      <p:bldP spid="52" grpId="0"/>
      <p:bldP spid="53" grpId="0"/>
      <p:bldP spid="54" grpId="0"/>
      <p:bldP spid="55" grpId="0" animBg="1"/>
      <p:bldP spid="56" grpId="0" animBg="1"/>
      <p:bldP spid="5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2401306" y="4316729"/>
            <a:ext cx="4854347" cy="469467"/>
          </a:xfrm>
          <a:prstGeom prst="roundRect">
            <a:avLst>
              <a:gd name="adj" fmla="val 42270"/>
            </a:avLst>
          </a:prstGeom>
          <a:solidFill>
            <a:srgbClr val="D9D9D9"/>
          </a:solidFill>
          <a:ln w="25400" cap="flat" cmpd="sng" algn="ctr">
            <a:noFill/>
            <a:prstDash val="solid"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4" name="TextBox 31"/>
          <p:cNvSpPr txBox="1"/>
          <p:nvPr/>
        </p:nvSpPr>
        <p:spPr>
          <a:xfrm>
            <a:off x="2881530" y="4335487"/>
            <a:ext cx="415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66788"/>
            <a:r>
              <a:rPr lang="zh-CN" alt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401306" y="4282228"/>
            <a:ext cx="677246" cy="503967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圆角矩形 65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微软雅黑" pitchFamily="34" charset="-122"/>
                <a:cs typeface="+mn-cs"/>
              </a:endParaRPr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1854174" y="1905933"/>
            <a:ext cx="1570127" cy="1564742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76840" tIns="38420" rIns="76840" bIns="38420"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159461" y="1905933"/>
            <a:ext cx="1570127" cy="1564742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76840" tIns="38420" rIns="76840" bIns="38420"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4475098" y="1905933"/>
            <a:ext cx="1570127" cy="1564742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76840" tIns="38420" rIns="76840" bIns="38420"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5792371" y="1905933"/>
            <a:ext cx="1570127" cy="1564742"/>
          </a:xfrm>
          <a:prstGeom prst="ellipse">
            <a:avLst/>
          </a:prstGeom>
          <a:noFill/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lIns="76840" tIns="38420" rIns="76840" bIns="38420"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975998" y="2013187"/>
            <a:ext cx="1354880" cy="1350234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270785" y="2013187"/>
            <a:ext cx="1354880" cy="1350234"/>
            <a:chOff x="3768359" y="1725446"/>
            <a:chExt cx="1930605" cy="1930605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581881" y="2013187"/>
            <a:ext cx="1354880" cy="1350234"/>
            <a:chOff x="3768359" y="1725446"/>
            <a:chExt cx="1930605" cy="1930605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887340" y="2013187"/>
            <a:ext cx="1354880" cy="1350234"/>
            <a:chOff x="3768359" y="1725446"/>
            <a:chExt cx="1930605" cy="1930605"/>
          </a:xfrm>
        </p:grpSpPr>
        <p:sp>
          <p:nvSpPr>
            <p:cNvPr id="8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2215154" y="1979369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pPr defTabSz="966788"/>
            <a:r>
              <a:rPr lang="en-US" altLang="zh-CN" sz="8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8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539973" y="2009425"/>
            <a:ext cx="850884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pPr defTabSz="966788"/>
            <a:r>
              <a:rPr lang="en-US" altLang="zh-CN" sz="8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8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4790782" y="2003347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pPr defTabSz="966788"/>
            <a:r>
              <a:rPr lang="en-US" altLang="zh-CN" sz="8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6141879" y="2053725"/>
            <a:ext cx="945462" cy="1431807"/>
          </a:xfrm>
          <a:prstGeom prst="rect">
            <a:avLst/>
          </a:prstGeom>
          <a:effectLst/>
        </p:spPr>
        <p:txBody>
          <a:bodyPr wrap="none" lIns="76840" tIns="38420" rIns="76840" bIns="38420">
            <a:spAutoFit/>
          </a:bodyPr>
          <a:lstStyle/>
          <a:p>
            <a:pPr defTabSz="966788"/>
            <a:r>
              <a:rPr lang="en-US" altLang="zh-CN" sz="8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X</a:t>
            </a:r>
            <a:endParaRPr lang="zh-CN" altLang="en-US" sz="8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1530522" y="2637686"/>
            <a:ext cx="323652" cy="322542"/>
            <a:chOff x="3768359" y="1725446"/>
            <a:chExt cx="1930605" cy="1930605"/>
          </a:xfrm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213940" y="2493555"/>
            <a:ext cx="226473" cy="225696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121195" y="1971062"/>
            <a:ext cx="162298" cy="161741"/>
            <a:chOff x="3768359" y="1725446"/>
            <a:chExt cx="1930605" cy="1930605"/>
          </a:xfrm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485227" y="1927680"/>
            <a:ext cx="231589" cy="230795"/>
            <a:chOff x="3768359" y="1725446"/>
            <a:chExt cx="1930605" cy="1930605"/>
          </a:xfrm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1C939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468645" y="3240323"/>
            <a:ext cx="199861" cy="199176"/>
            <a:chOff x="3768359" y="1725446"/>
            <a:chExt cx="1930605" cy="1930605"/>
          </a:xfrm>
        </p:grpSpPr>
        <p:sp>
          <p:nvSpPr>
            <p:cNvPr id="10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3204998" y="3223525"/>
            <a:ext cx="205610" cy="204905"/>
            <a:chOff x="3768359" y="1725446"/>
            <a:chExt cx="1930605" cy="1930605"/>
          </a:xfrm>
        </p:grpSpPr>
        <p:sp>
          <p:nvSpPr>
            <p:cNvPr id="10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824989" y="1850170"/>
            <a:ext cx="202458" cy="201763"/>
            <a:chOff x="3768359" y="1725446"/>
            <a:chExt cx="1930605" cy="1930605"/>
          </a:xfrm>
        </p:grpSpPr>
        <p:sp>
          <p:nvSpPr>
            <p:cNvPr id="10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04673" y="3292406"/>
            <a:ext cx="178882" cy="178268"/>
            <a:chOff x="3768359" y="1725446"/>
            <a:chExt cx="1930605" cy="1930605"/>
          </a:xfrm>
        </p:grpSpPr>
        <p:sp>
          <p:nvSpPr>
            <p:cNvPr id="11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279031" y="2580196"/>
            <a:ext cx="323652" cy="322542"/>
            <a:chOff x="3768359" y="1725446"/>
            <a:chExt cx="1930605" cy="1930605"/>
          </a:xfrm>
        </p:grpSpPr>
        <p:sp>
          <p:nvSpPr>
            <p:cNvPr id="11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78AF5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676002" y="2443938"/>
            <a:ext cx="226473" cy="225696"/>
            <a:chOff x="3768359" y="1725446"/>
            <a:chExt cx="1930605" cy="1930605"/>
          </a:xfrm>
        </p:grpSpPr>
        <p:sp>
          <p:nvSpPr>
            <p:cNvPr id="11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1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AC14D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010102" y="2638381"/>
            <a:ext cx="162298" cy="161741"/>
            <a:chOff x="3768359" y="1725446"/>
            <a:chExt cx="1930605" cy="1930605"/>
          </a:xfrm>
        </p:grpSpPr>
        <p:sp>
          <p:nvSpPr>
            <p:cNvPr id="11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883278" y="2608011"/>
            <a:ext cx="162298" cy="161741"/>
            <a:chOff x="3768359" y="1725446"/>
            <a:chExt cx="1930605" cy="1930605"/>
          </a:xfrm>
        </p:grpSpPr>
        <p:sp>
          <p:nvSpPr>
            <p:cNvPr id="12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rgbClr val="FF6600">
                    <a:lumMod val="5000"/>
                    <a:lumOff val="95000"/>
                  </a:srgbClr>
                </a:gs>
                <a:gs pos="100000">
                  <a:sysClr val="window" lastClr="FFFFFF">
                    <a:lumMod val="95000"/>
                  </a:sysClr>
                </a:gs>
              </a:gsLst>
              <a:lin ang="5400000" scaled="1"/>
            </a:gradFill>
            <a:ln w="22225" cap="flat" cmpd="sng" algn="ctr">
              <a:solidFill>
                <a:sysClr val="window" lastClr="FFFFFF"/>
              </a:solidFill>
              <a:prstDash val="solid"/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95647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5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25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75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50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67E-6 -3.88007E-6 L 0.45722 -0.00235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61" y="-118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8" grpId="0" animBg="1"/>
      <p:bldP spid="69" grpId="0" animBg="1"/>
      <p:bldP spid="70" grpId="0" animBg="1"/>
      <p:bldP spid="71" grpId="0" animBg="1"/>
      <p:bldP spid="84" grpId="0"/>
      <p:bldP spid="85" grpId="0"/>
      <p:bldP spid="86" grpId="0"/>
      <p:bldP spid="8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椭圆 4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82" y="2262574"/>
            <a:ext cx="30003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空心弧 40"/>
          <p:cNvSpPr/>
          <p:nvPr/>
        </p:nvSpPr>
        <p:spPr bwMode="auto">
          <a:xfrm rot="5400000">
            <a:off x="611560" y="2048798"/>
            <a:ext cx="3221653" cy="3221653"/>
          </a:xfrm>
          <a:custGeom>
            <a:avLst/>
            <a:gdLst>
              <a:gd name="T0" fmla="*/ 25488 w 4091171"/>
              <a:gd name="T1" fmla="*/ 2045583 h 4091173"/>
              <a:gd name="T2" fmla="*/ 4065677 w 4091171"/>
              <a:gd name="T3" fmla="*/ 2049671 h 4091173"/>
              <a:gd name="T4" fmla="*/ 2045586 w 4091171"/>
              <a:gd name="T5" fmla="*/ 2045587 h 4091173"/>
              <a:gd name="T6" fmla="*/ 5898240 60000 65536"/>
              <a:gd name="T7" fmla="*/ 5898240 60000 65536"/>
              <a:gd name="T8" fmla="*/ 5898240 60000 65536"/>
              <a:gd name="T9" fmla="*/ 0 w 4091171"/>
              <a:gd name="T10" fmla="*/ 0 h 4091173"/>
              <a:gd name="T11" fmla="*/ 4091171 w 4091171"/>
              <a:gd name="T12" fmla="*/ 2049724 h 40911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91171" h="4091173">
                <a:moveTo>
                  <a:pt x="0" y="2045584"/>
                </a:moveTo>
                <a:lnTo>
                  <a:pt x="0" y="2045584"/>
                </a:lnTo>
                <a:cubicBezTo>
                  <a:pt x="1" y="915838"/>
                  <a:pt x="915840" y="-2"/>
                  <a:pt x="2045586" y="-1"/>
                </a:cubicBezTo>
                <a:cubicBezTo>
                  <a:pt x="3175331" y="-1"/>
                  <a:pt x="4091172" y="915839"/>
                  <a:pt x="4091172" y="2045586"/>
                </a:cubicBezTo>
                <a:cubicBezTo>
                  <a:pt x="4091172" y="2046966"/>
                  <a:pt x="4091170" y="2048347"/>
                  <a:pt x="4091167" y="2049727"/>
                </a:cubicBezTo>
                <a:lnTo>
                  <a:pt x="4040191" y="2049621"/>
                </a:lnTo>
                <a:lnTo>
                  <a:pt x="4040190" y="2049620"/>
                </a:lnTo>
                <a:cubicBezTo>
                  <a:pt x="4040193" y="2048276"/>
                  <a:pt x="4040195" y="2046931"/>
                  <a:pt x="4040195" y="2045587"/>
                </a:cubicBezTo>
                <a:cubicBezTo>
                  <a:pt x="4040195" y="943993"/>
                  <a:pt x="3147177" y="50976"/>
                  <a:pt x="2045585" y="50976"/>
                </a:cubicBezTo>
                <a:cubicBezTo>
                  <a:pt x="943992" y="50976"/>
                  <a:pt x="50975" y="943993"/>
                  <a:pt x="50975" y="2045587"/>
                </a:cubicBezTo>
                <a:cubicBezTo>
                  <a:pt x="50974" y="2045587"/>
                  <a:pt x="50975" y="2045588"/>
                  <a:pt x="50975" y="2045589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lIns="72002" tIns="36001" rIns="72002" bIns="36001" anchor="ctr"/>
          <a:lstStyle/>
          <a:p>
            <a:pPr marL="0" marR="0" lvl="0" indent="0" defTabSz="96012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9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椭圆 41"/>
          <p:cNvSpPr>
            <a:spLocks noChangeArrowheads="1"/>
          </p:cNvSpPr>
          <p:nvPr/>
        </p:nvSpPr>
        <p:spPr bwMode="auto">
          <a:xfrm>
            <a:off x="2823086" y="2067550"/>
            <a:ext cx="403801" cy="403801"/>
          </a:xfrm>
          <a:prstGeom prst="ellipse">
            <a:avLst/>
          </a:prstGeom>
          <a:solidFill>
            <a:srgbClr val="1C9494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38" name="椭圆 42"/>
          <p:cNvSpPr>
            <a:spLocks noChangeArrowheads="1"/>
          </p:cNvSpPr>
          <p:nvPr/>
        </p:nvSpPr>
        <p:spPr bwMode="auto">
          <a:xfrm>
            <a:off x="3503171" y="2922657"/>
            <a:ext cx="403801" cy="403801"/>
          </a:xfrm>
          <a:prstGeom prst="ellipse">
            <a:avLst/>
          </a:prstGeom>
          <a:solidFill>
            <a:srgbClr val="78AF51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39" name="椭圆 43"/>
          <p:cNvSpPr>
            <a:spLocks noChangeArrowheads="1"/>
          </p:cNvSpPr>
          <p:nvPr/>
        </p:nvSpPr>
        <p:spPr bwMode="auto">
          <a:xfrm>
            <a:off x="3511923" y="3921532"/>
            <a:ext cx="403801" cy="403801"/>
          </a:xfrm>
          <a:prstGeom prst="ellipse">
            <a:avLst/>
          </a:prstGeom>
          <a:solidFill>
            <a:srgbClr val="FAC14D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sp>
        <p:nvSpPr>
          <p:cNvPr id="40" name="椭圆 44"/>
          <p:cNvSpPr>
            <a:spLocks noChangeArrowheads="1"/>
          </p:cNvSpPr>
          <p:nvPr/>
        </p:nvSpPr>
        <p:spPr bwMode="auto">
          <a:xfrm>
            <a:off x="2826837" y="4800392"/>
            <a:ext cx="403801" cy="403801"/>
          </a:xfrm>
          <a:prstGeom prst="ellipse">
            <a:avLst/>
          </a:prstGeom>
          <a:solidFill>
            <a:srgbClr val="F95647"/>
          </a:solidFill>
          <a:ln>
            <a:noFill/>
          </a:ln>
        </p:spPr>
        <p:txBody>
          <a:bodyPr lIns="72002" tIns="36001" rIns="72002" bIns="36001" anchor="ctr"/>
          <a:lstStyle/>
          <a:p>
            <a:pPr algn="ctr" defTabSz="718590"/>
            <a:endParaRPr lang="zh-CN" altLang="en-US" sz="1890">
              <a:solidFill>
                <a:srgbClr val="006CB8"/>
              </a:solidFill>
              <a:cs typeface="+mn-ea"/>
              <a:sym typeface="+mn-lt"/>
            </a:endParaRPr>
          </a:p>
        </p:txBody>
      </p:sp>
      <p:cxnSp>
        <p:nvCxnSpPr>
          <p:cNvPr id="41" name="直接连接符 52"/>
          <p:cNvCxnSpPr>
            <a:cxnSpLocks noChangeShapeType="1"/>
          </p:cNvCxnSpPr>
          <p:nvPr/>
        </p:nvCxnSpPr>
        <p:spPr bwMode="auto">
          <a:xfrm>
            <a:off x="3251890" y="2297579"/>
            <a:ext cx="1135142" cy="0"/>
          </a:xfrm>
          <a:prstGeom prst="line">
            <a:avLst/>
          </a:prstGeom>
          <a:noFill/>
          <a:ln w="25400" algn="ctr">
            <a:solidFill>
              <a:srgbClr val="1C9494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2" name="椭圆 4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0767" y="1798766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直接连接符 58"/>
          <p:cNvCxnSpPr>
            <a:cxnSpLocks noChangeShapeType="1"/>
          </p:cNvCxnSpPr>
          <p:nvPr/>
        </p:nvCxnSpPr>
        <p:spPr bwMode="auto">
          <a:xfrm>
            <a:off x="3251891" y="5005418"/>
            <a:ext cx="1133892" cy="0"/>
          </a:xfrm>
          <a:prstGeom prst="line">
            <a:avLst/>
          </a:prstGeom>
          <a:noFill/>
          <a:ln w="25400" algn="ctr">
            <a:solidFill>
              <a:srgbClr val="FF660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4" name="椭圆 4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0767" y="4510356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直接连接符 62"/>
          <p:cNvCxnSpPr>
            <a:cxnSpLocks noChangeShapeType="1"/>
          </p:cNvCxnSpPr>
          <p:nvPr/>
        </p:nvCxnSpPr>
        <p:spPr bwMode="auto">
          <a:xfrm flipV="1">
            <a:off x="3911973" y="3128932"/>
            <a:ext cx="1901488" cy="6252"/>
          </a:xfrm>
          <a:prstGeom prst="line">
            <a:avLst/>
          </a:prstGeom>
          <a:noFill/>
          <a:ln w="25400" algn="ctr">
            <a:solidFill>
              <a:srgbClr val="78AF51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" name="椭圆 4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5945" y="2623870"/>
            <a:ext cx="1078884" cy="107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直接连接符 66"/>
          <p:cNvCxnSpPr>
            <a:cxnSpLocks noChangeShapeType="1"/>
          </p:cNvCxnSpPr>
          <p:nvPr/>
        </p:nvCxnSpPr>
        <p:spPr bwMode="auto">
          <a:xfrm>
            <a:off x="3911972" y="4149060"/>
            <a:ext cx="1867734" cy="0"/>
          </a:xfrm>
          <a:prstGeom prst="line">
            <a:avLst/>
          </a:prstGeom>
          <a:noFill/>
          <a:ln w="25400" algn="ctr">
            <a:solidFill>
              <a:srgbClr val="FAC14D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" name="椭圆 44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943" y="3642748"/>
            <a:ext cx="1078884" cy="10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矩形 48"/>
          <p:cNvSpPr/>
          <p:nvPr/>
        </p:nvSpPr>
        <p:spPr>
          <a:xfrm>
            <a:off x="5232137" y="1793766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5234638" y="2082552"/>
            <a:ext cx="2793710" cy="442935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  <a:endParaRPr lang="zh-CN" altLang="en-US" sz="10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232137" y="4589116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5234638" y="4879153"/>
            <a:ext cx="2853808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53" name="矩形 52"/>
          <p:cNvSpPr/>
          <p:nvPr/>
        </p:nvSpPr>
        <p:spPr>
          <a:xfrm>
            <a:off x="6671067" y="2768887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6673568" y="3057674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55" name="矩形 54"/>
          <p:cNvSpPr/>
          <p:nvPr/>
        </p:nvSpPr>
        <p:spPr>
          <a:xfrm>
            <a:off x="6671067" y="3827770"/>
            <a:ext cx="1222628" cy="288149"/>
          </a:xfrm>
          <a:prstGeom prst="rect">
            <a:avLst/>
          </a:prstGeom>
        </p:spPr>
        <p:txBody>
          <a:bodyPr wrap="none" lIns="72002" tIns="36001" rIns="72002" bIns="36001">
            <a:spAutoFit/>
          </a:bodyPr>
          <a:lstStyle/>
          <a:p>
            <a:pPr defTabSz="718590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6673568" y="4116556"/>
            <a:ext cx="2350982" cy="457426"/>
          </a:xfrm>
          <a:prstGeom prst="rect">
            <a:avLst/>
          </a:prstGeom>
          <a:noFill/>
          <a:ln>
            <a:noFill/>
          </a:ln>
        </p:spPr>
        <p:txBody>
          <a:bodyPr wrap="square" lIns="72002" tIns="36001" rIns="72002" bIns="36001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pic>
        <p:nvPicPr>
          <p:cNvPr id="57" name="Picture 126"/>
          <p:cNvPicPr>
            <a:picLocks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857" y="2457600"/>
            <a:ext cx="2324041" cy="232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矩形 71"/>
          <p:cNvSpPr>
            <a:spLocks noChangeArrowheads="1"/>
          </p:cNvSpPr>
          <p:nvPr/>
        </p:nvSpPr>
        <p:spPr bwMode="auto">
          <a:xfrm>
            <a:off x="4600809" y="2048799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59" name="矩形 71"/>
          <p:cNvSpPr>
            <a:spLocks noChangeArrowheads="1"/>
          </p:cNvSpPr>
          <p:nvPr/>
        </p:nvSpPr>
        <p:spPr bwMode="auto">
          <a:xfrm>
            <a:off x="6010986" y="2888904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60" name="矩形 71"/>
          <p:cNvSpPr>
            <a:spLocks noChangeArrowheads="1"/>
          </p:cNvSpPr>
          <p:nvPr/>
        </p:nvSpPr>
        <p:spPr bwMode="auto">
          <a:xfrm>
            <a:off x="6010986" y="3909031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61" name="矩形 71"/>
          <p:cNvSpPr>
            <a:spLocks noChangeArrowheads="1"/>
          </p:cNvSpPr>
          <p:nvPr/>
        </p:nvSpPr>
        <p:spPr bwMode="auto">
          <a:xfrm>
            <a:off x="4600809" y="4796641"/>
            <a:ext cx="330041" cy="44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2" tIns="36001" rIns="72002" bIns="36001">
            <a:spAutoFit/>
          </a:bodyPr>
          <a:lstStyle/>
          <a:p>
            <a:pPr defTabSz="718590"/>
            <a:r>
              <a:rPr lang="en-US" altLang="zh-CN" sz="2415" b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6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6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1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1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6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1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100"/>
                            </p:stCondLst>
                            <p:childTnLst>
                              <p:par>
                                <p:cTn id="1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1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6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0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995129" y="2542850"/>
            <a:ext cx="1383608" cy="1383106"/>
            <a:chOff x="1404976" y="2085735"/>
            <a:chExt cx="1756733" cy="1756732"/>
          </a:xfrm>
        </p:grpSpPr>
        <p:sp>
          <p:nvSpPr>
            <p:cNvPr id="91" name="圆角矩形 90"/>
            <p:cNvSpPr/>
            <p:nvPr/>
          </p:nvSpPr>
          <p:spPr>
            <a:xfrm>
              <a:off x="1404976" y="2085735"/>
              <a:ext cx="1756733" cy="1756732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2094995" y="2353045"/>
              <a:ext cx="322561" cy="275716"/>
              <a:chOff x="1179499" y="5126995"/>
              <a:chExt cx="695313" cy="594335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93" name="Freeform 131"/>
              <p:cNvSpPr>
                <a:spLocks/>
              </p:cNvSpPr>
              <p:nvPr/>
            </p:nvSpPr>
            <p:spPr bwMode="auto">
              <a:xfrm>
                <a:off x="1179499" y="5632612"/>
                <a:ext cx="695313" cy="88718"/>
              </a:xfrm>
              <a:custGeom>
                <a:avLst/>
                <a:gdLst>
                  <a:gd name="T0" fmla="*/ 383 w 408"/>
                  <a:gd name="T1" fmla="*/ 0 h 52"/>
                  <a:gd name="T2" fmla="*/ 363 w 408"/>
                  <a:gd name="T3" fmla="*/ 0 h 52"/>
                  <a:gd name="T4" fmla="*/ 363 w 408"/>
                  <a:gd name="T5" fmla="*/ 17 h 52"/>
                  <a:gd name="T6" fmla="*/ 283 w 408"/>
                  <a:gd name="T7" fmla="*/ 17 h 52"/>
                  <a:gd name="T8" fmla="*/ 283 w 408"/>
                  <a:gd name="T9" fmla="*/ 0 h 52"/>
                  <a:gd name="T10" fmla="*/ 238 w 408"/>
                  <a:gd name="T11" fmla="*/ 0 h 52"/>
                  <a:gd name="T12" fmla="*/ 238 w 408"/>
                  <a:gd name="T13" fmla="*/ 14 h 52"/>
                  <a:gd name="T14" fmla="*/ 158 w 408"/>
                  <a:gd name="T15" fmla="*/ 14 h 52"/>
                  <a:gd name="T16" fmla="*/ 158 w 408"/>
                  <a:gd name="T17" fmla="*/ 0 h 52"/>
                  <a:gd name="T18" fmla="*/ 115 w 408"/>
                  <a:gd name="T19" fmla="*/ 0 h 52"/>
                  <a:gd name="T20" fmla="*/ 115 w 408"/>
                  <a:gd name="T21" fmla="*/ 15 h 52"/>
                  <a:gd name="T22" fmla="*/ 35 w 408"/>
                  <a:gd name="T23" fmla="*/ 15 h 52"/>
                  <a:gd name="T24" fmla="*/ 35 w 408"/>
                  <a:gd name="T25" fmla="*/ 0 h 52"/>
                  <a:gd name="T26" fmla="*/ 26 w 408"/>
                  <a:gd name="T27" fmla="*/ 0 h 52"/>
                  <a:gd name="T28" fmla="*/ 0 w 408"/>
                  <a:gd name="T29" fmla="*/ 26 h 52"/>
                  <a:gd name="T30" fmla="*/ 0 w 408"/>
                  <a:gd name="T31" fmla="*/ 27 h 52"/>
                  <a:gd name="T32" fmla="*/ 26 w 408"/>
                  <a:gd name="T33" fmla="*/ 52 h 52"/>
                  <a:gd name="T34" fmla="*/ 383 w 408"/>
                  <a:gd name="T35" fmla="*/ 52 h 52"/>
                  <a:gd name="T36" fmla="*/ 408 w 408"/>
                  <a:gd name="T37" fmla="*/ 27 h 52"/>
                  <a:gd name="T38" fmla="*/ 408 w 408"/>
                  <a:gd name="T39" fmla="*/ 26 h 52"/>
                  <a:gd name="T40" fmla="*/ 383 w 408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8" h="52">
                    <a:moveTo>
                      <a:pt x="383" y="0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363" y="17"/>
                      <a:pt x="363" y="17"/>
                      <a:pt x="363" y="17"/>
                    </a:cubicBezTo>
                    <a:cubicBezTo>
                      <a:pt x="283" y="17"/>
                      <a:pt x="283" y="17"/>
                      <a:pt x="283" y="17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238" y="14"/>
                      <a:pt x="238" y="14"/>
                      <a:pt x="238" y="14"/>
                    </a:cubicBezTo>
                    <a:cubicBezTo>
                      <a:pt x="158" y="14"/>
                      <a:pt x="158" y="14"/>
                      <a:pt x="158" y="1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2" y="52"/>
                      <a:pt x="26" y="52"/>
                    </a:cubicBezTo>
                    <a:cubicBezTo>
                      <a:pt x="383" y="52"/>
                      <a:pt x="383" y="52"/>
                      <a:pt x="383" y="52"/>
                    </a:cubicBezTo>
                    <a:cubicBezTo>
                      <a:pt x="397" y="52"/>
                      <a:pt x="408" y="41"/>
                      <a:pt x="408" y="27"/>
                    </a:cubicBezTo>
                    <a:cubicBezTo>
                      <a:pt x="408" y="26"/>
                      <a:pt x="408" y="26"/>
                      <a:pt x="408" y="26"/>
                    </a:cubicBezTo>
                    <a:cubicBezTo>
                      <a:pt x="408" y="12"/>
                      <a:pt x="397" y="0"/>
                      <a:pt x="383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Rectangle 132"/>
              <p:cNvSpPr>
                <a:spLocks noChangeArrowheads="1"/>
              </p:cNvSpPr>
              <p:nvPr/>
            </p:nvSpPr>
            <p:spPr bwMode="auto">
              <a:xfrm>
                <a:off x="1662036" y="5126995"/>
                <a:ext cx="136322" cy="5056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Rectangle 133"/>
              <p:cNvSpPr>
                <a:spLocks noChangeArrowheads="1"/>
              </p:cNvSpPr>
              <p:nvPr/>
            </p:nvSpPr>
            <p:spPr bwMode="auto">
              <a:xfrm>
                <a:off x="1449258" y="5274857"/>
                <a:ext cx="136322" cy="357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Rectangle 134"/>
              <p:cNvSpPr>
                <a:spLocks noChangeArrowheads="1"/>
              </p:cNvSpPr>
              <p:nvPr/>
            </p:nvSpPr>
            <p:spPr bwMode="auto">
              <a:xfrm>
                <a:off x="1239366" y="5401081"/>
                <a:ext cx="136322" cy="2315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6928638" y="2542851"/>
            <a:ext cx="1383608" cy="1383107"/>
            <a:chOff x="8938609" y="2085735"/>
            <a:chExt cx="1756733" cy="1756733"/>
          </a:xfrm>
        </p:grpSpPr>
        <p:sp>
          <p:nvSpPr>
            <p:cNvPr id="98" name="圆角矩形 97"/>
            <p:cNvSpPr/>
            <p:nvPr/>
          </p:nvSpPr>
          <p:spPr>
            <a:xfrm>
              <a:off x="8938609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9566203" y="2281261"/>
              <a:ext cx="320183" cy="320183"/>
              <a:chOff x="6858828" y="3790714"/>
              <a:chExt cx="731377" cy="731377"/>
            </a:xfrm>
          </p:grpSpPr>
          <p:sp>
            <p:nvSpPr>
              <p:cNvPr id="100" name="Freeform 578"/>
              <p:cNvSpPr>
                <a:spLocks/>
              </p:cNvSpPr>
              <p:nvPr/>
            </p:nvSpPr>
            <p:spPr bwMode="auto">
              <a:xfrm>
                <a:off x="7450277" y="4178041"/>
                <a:ext cx="97373" cy="194024"/>
              </a:xfrm>
              <a:custGeom>
                <a:avLst/>
                <a:gdLst>
                  <a:gd name="T0" fmla="*/ 0 w 57"/>
                  <a:gd name="T1" fmla="*/ 99 h 114"/>
                  <a:gd name="T2" fmla="*/ 22 w 57"/>
                  <a:gd name="T3" fmla="*/ 114 h 114"/>
                  <a:gd name="T4" fmla="*/ 57 w 57"/>
                  <a:gd name="T5" fmla="*/ 0 h 114"/>
                  <a:gd name="T6" fmla="*/ 31 w 57"/>
                  <a:gd name="T7" fmla="*/ 0 h 114"/>
                  <a:gd name="T8" fmla="*/ 0 w 57"/>
                  <a:gd name="T9" fmla="*/ 9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99"/>
                    </a:moveTo>
                    <a:cubicBezTo>
                      <a:pt x="22" y="114"/>
                      <a:pt x="22" y="114"/>
                      <a:pt x="22" y="114"/>
                    </a:cubicBezTo>
                    <a:cubicBezTo>
                      <a:pt x="44" y="82"/>
                      <a:pt x="57" y="42"/>
                      <a:pt x="5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37"/>
                      <a:pt x="20" y="71"/>
                      <a:pt x="0" y="99"/>
                    </a:cubicBez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579"/>
              <p:cNvSpPr>
                <a:spLocks/>
              </p:cNvSpPr>
              <p:nvPr/>
            </p:nvSpPr>
            <p:spPr bwMode="auto">
              <a:xfrm>
                <a:off x="7228844" y="3790714"/>
                <a:ext cx="361361" cy="362804"/>
              </a:xfrm>
              <a:custGeom>
                <a:avLst/>
                <a:gdLst>
                  <a:gd name="T0" fmla="*/ 187 w 212"/>
                  <a:gd name="T1" fmla="*/ 213 h 213"/>
                  <a:gd name="T2" fmla="*/ 212 w 212"/>
                  <a:gd name="T3" fmla="*/ 213 h 213"/>
                  <a:gd name="T4" fmla="*/ 0 w 212"/>
                  <a:gd name="T5" fmla="*/ 0 h 213"/>
                  <a:gd name="T6" fmla="*/ 0 w 212"/>
                  <a:gd name="T7" fmla="*/ 25 h 213"/>
                  <a:gd name="T8" fmla="*/ 0 w 212"/>
                  <a:gd name="T9" fmla="*/ 52 h 213"/>
                  <a:gd name="T10" fmla="*/ 0 w 212"/>
                  <a:gd name="T11" fmla="*/ 213 h 213"/>
                  <a:gd name="T12" fmla="*/ 160 w 212"/>
                  <a:gd name="T13" fmla="*/ 213 h 213"/>
                  <a:gd name="T14" fmla="*/ 187 w 21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213">
                    <a:moveTo>
                      <a:pt x="187" y="213"/>
                    </a:moveTo>
                    <a:cubicBezTo>
                      <a:pt x="212" y="213"/>
                      <a:pt x="212" y="213"/>
                      <a:pt x="212" y="213"/>
                    </a:cubicBezTo>
                    <a:cubicBezTo>
                      <a:pt x="187" y="7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160" y="213"/>
                      <a:pt x="160" y="213"/>
                      <a:pt x="160" y="213"/>
                    </a:cubicBezTo>
                    <a:lnTo>
                      <a:pt x="187" y="213"/>
                    </a:ln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580"/>
              <p:cNvSpPr>
                <a:spLocks/>
              </p:cNvSpPr>
              <p:nvPr/>
            </p:nvSpPr>
            <p:spPr bwMode="auto">
              <a:xfrm>
                <a:off x="6858828" y="3833269"/>
                <a:ext cx="605154" cy="688822"/>
              </a:xfrm>
              <a:custGeom>
                <a:avLst/>
                <a:gdLst>
                  <a:gd name="T0" fmla="*/ 202 w 355"/>
                  <a:gd name="T1" fmla="*/ 202 h 404"/>
                  <a:gd name="T2" fmla="*/ 202 w 355"/>
                  <a:gd name="T3" fmla="*/ 26 h 404"/>
                  <a:gd name="T4" fmla="*/ 202 w 355"/>
                  <a:gd name="T5" fmla="*/ 0 h 404"/>
                  <a:gd name="T6" fmla="*/ 0 w 355"/>
                  <a:gd name="T7" fmla="*/ 202 h 404"/>
                  <a:gd name="T8" fmla="*/ 202 w 355"/>
                  <a:gd name="T9" fmla="*/ 404 h 404"/>
                  <a:gd name="T10" fmla="*/ 355 w 355"/>
                  <a:gd name="T11" fmla="*/ 335 h 404"/>
                  <a:gd name="T12" fmla="*/ 335 w 355"/>
                  <a:gd name="T13" fmla="*/ 317 h 404"/>
                  <a:gd name="T14" fmla="*/ 202 w 355"/>
                  <a:gd name="T15" fmla="*/ 202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04">
                    <a:moveTo>
                      <a:pt x="202" y="202"/>
                    </a:move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91" y="0"/>
                      <a:pt x="0" y="90"/>
                      <a:pt x="0" y="202"/>
                    </a:cubicBezTo>
                    <a:cubicBezTo>
                      <a:pt x="0" y="314"/>
                      <a:pt x="91" y="404"/>
                      <a:pt x="202" y="404"/>
                    </a:cubicBezTo>
                    <a:cubicBezTo>
                      <a:pt x="263" y="404"/>
                      <a:pt x="318" y="377"/>
                      <a:pt x="355" y="335"/>
                    </a:cubicBezTo>
                    <a:cubicBezTo>
                      <a:pt x="335" y="317"/>
                      <a:pt x="335" y="317"/>
                      <a:pt x="335" y="317"/>
                    </a:cubicBezTo>
                    <a:lnTo>
                      <a:pt x="202" y="202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4950801" y="2542851"/>
            <a:ext cx="1383608" cy="1383107"/>
            <a:chOff x="6427398" y="2085735"/>
            <a:chExt cx="1756733" cy="1756733"/>
          </a:xfrm>
        </p:grpSpPr>
        <p:sp>
          <p:nvSpPr>
            <p:cNvPr id="104" name="圆角矩形 103"/>
            <p:cNvSpPr/>
            <p:nvPr/>
          </p:nvSpPr>
          <p:spPr>
            <a:xfrm>
              <a:off x="6427398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7080219" y="2236580"/>
              <a:ext cx="383708" cy="380875"/>
              <a:chOff x="8400062" y="4884922"/>
              <a:chExt cx="683773" cy="678724"/>
            </a:xfrm>
          </p:grpSpPr>
          <p:sp>
            <p:nvSpPr>
              <p:cNvPr id="106" name="Freeform 378"/>
              <p:cNvSpPr>
                <a:spLocks noEditPoints="1"/>
              </p:cNvSpPr>
              <p:nvPr/>
            </p:nvSpPr>
            <p:spPr bwMode="auto">
              <a:xfrm>
                <a:off x="8927317" y="5146025"/>
                <a:ext cx="156518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379"/>
              <p:cNvSpPr>
                <a:spLocks/>
              </p:cNvSpPr>
              <p:nvPr/>
            </p:nvSpPr>
            <p:spPr bwMode="auto">
              <a:xfrm>
                <a:off x="8852304" y="5217432"/>
                <a:ext cx="66358" cy="8655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380"/>
              <p:cNvSpPr>
                <a:spLocks/>
              </p:cNvSpPr>
              <p:nvPr/>
            </p:nvSpPr>
            <p:spPr bwMode="auto">
              <a:xfrm>
                <a:off x="8739784" y="5048652"/>
                <a:ext cx="7934" cy="67079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381"/>
              <p:cNvSpPr>
                <a:spLocks/>
              </p:cNvSpPr>
              <p:nvPr/>
            </p:nvSpPr>
            <p:spPr bwMode="auto">
              <a:xfrm>
                <a:off x="8736178" y="5335000"/>
                <a:ext cx="8655" cy="68522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382"/>
              <p:cNvSpPr>
                <a:spLocks noEditPoints="1"/>
              </p:cNvSpPr>
              <p:nvPr/>
            </p:nvSpPr>
            <p:spPr bwMode="auto">
              <a:xfrm>
                <a:off x="8664771" y="4884922"/>
                <a:ext cx="156518" cy="157239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383"/>
              <p:cNvSpPr>
                <a:spLocks noEditPoints="1"/>
              </p:cNvSpPr>
              <p:nvPr/>
            </p:nvSpPr>
            <p:spPr bwMode="auto">
              <a:xfrm>
                <a:off x="8664771" y="5408571"/>
                <a:ext cx="156518" cy="155075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384"/>
              <p:cNvSpPr>
                <a:spLocks noEditPoints="1"/>
              </p:cNvSpPr>
              <p:nvPr/>
            </p:nvSpPr>
            <p:spPr bwMode="auto">
              <a:xfrm>
                <a:off x="8633756" y="5120780"/>
                <a:ext cx="209893" cy="209171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385"/>
              <p:cNvSpPr>
                <a:spLocks/>
              </p:cNvSpPr>
              <p:nvPr/>
            </p:nvSpPr>
            <p:spPr bwMode="auto">
              <a:xfrm>
                <a:off x="8562350" y="5221038"/>
                <a:ext cx="67800" cy="8655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386"/>
              <p:cNvSpPr>
                <a:spLocks noEditPoints="1"/>
              </p:cNvSpPr>
              <p:nvPr/>
            </p:nvSpPr>
            <p:spPr bwMode="auto">
              <a:xfrm>
                <a:off x="8400062" y="5146025"/>
                <a:ext cx="157239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2972965" y="2542851"/>
            <a:ext cx="1383608" cy="1383107"/>
            <a:chOff x="3916187" y="2085735"/>
            <a:chExt cx="1756733" cy="1756733"/>
          </a:xfrm>
        </p:grpSpPr>
        <p:sp>
          <p:nvSpPr>
            <p:cNvPr id="116" name="圆角矩形 115"/>
            <p:cNvSpPr/>
            <p:nvPr/>
          </p:nvSpPr>
          <p:spPr>
            <a:xfrm>
              <a:off x="3916187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444500" dist="1778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4570068" y="2301792"/>
              <a:ext cx="374508" cy="360089"/>
              <a:chOff x="3620725" y="5138333"/>
              <a:chExt cx="702937" cy="675873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118" name="Freeform 18"/>
              <p:cNvSpPr>
                <a:spLocks/>
              </p:cNvSpPr>
              <p:nvPr/>
            </p:nvSpPr>
            <p:spPr bwMode="auto">
              <a:xfrm>
                <a:off x="3620725" y="5360332"/>
                <a:ext cx="702937" cy="280151"/>
              </a:xfrm>
              <a:custGeom>
                <a:avLst/>
                <a:gdLst>
                  <a:gd name="T0" fmla="*/ 699 w 813"/>
                  <a:gd name="T1" fmla="*/ 96 h 324"/>
                  <a:gd name="T2" fmla="*/ 661 w 813"/>
                  <a:gd name="T3" fmla="*/ 96 h 324"/>
                  <a:gd name="T4" fmla="*/ 661 w 813"/>
                  <a:gd name="T5" fmla="*/ 178 h 324"/>
                  <a:gd name="T6" fmla="*/ 632 w 813"/>
                  <a:gd name="T7" fmla="*/ 207 h 324"/>
                  <a:gd name="T8" fmla="*/ 317 w 813"/>
                  <a:gd name="T9" fmla="*/ 207 h 324"/>
                  <a:gd name="T10" fmla="*/ 317 w 813"/>
                  <a:gd name="T11" fmla="*/ 296 h 324"/>
                  <a:gd name="T12" fmla="*/ 289 w 813"/>
                  <a:gd name="T13" fmla="*/ 324 h 324"/>
                  <a:gd name="T14" fmla="*/ 120 w 813"/>
                  <a:gd name="T15" fmla="*/ 324 h 324"/>
                  <a:gd name="T16" fmla="*/ 92 w 813"/>
                  <a:gd name="T17" fmla="*/ 296 h 324"/>
                  <a:gd name="T18" fmla="*/ 92 w 813"/>
                  <a:gd name="T19" fmla="*/ 204 h 324"/>
                  <a:gd name="T20" fmla="*/ 0 w 813"/>
                  <a:gd name="T21" fmla="*/ 204 h 324"/>
                  <a:gd name="T22" fmla="*/ 0 w 813"/>
                  <a:gd name="T23" fmla="*/ 147 h 324"/>
                  <a:gd name="T24" fmla="*/ 120 w 813"/>
                  <a:gd name="T25" fmla="*/ 147 h 324"/>
                  <a:gd name="T26" fmla="*/ 149 w 813"/>
                  <a:gd name="T27" fmla="*/ 175 h 324"/>
                  <a:gd name="T28" fmla="*/ 149 w 813"/>
                  <a:gd name="T29" fmla="*/ 267 h 324"/>
                  <a:gd name="T30" fmla="*/ 260 w 813"/>
                  <a:gd name="T31" fmla="*/ 267 h 324"/>
                  <a:gd name="T32" fmla="*/ 260 w 813"/>
                  <a:gd name="T33" fmla="*/ 178 h 324"/>
                  <a:gd name="T34" fmla="*/ 289 w 813"/>
                  <a:gd name="T35" fmla="*/ 150 h 324"/>
                  <a:gd name="T36" fmla="*/ 603 w 813"/>
                  <a:gd name="T37" fmla="*/ 150 h 324"/>
                  <a:gd name="T38" fmla="*/ 603 w 813"/>
                  <a:gd name="T39" fmla="*/ 67 h 324"/>
                  <a:gd name="T40" fmla="*/ 632 w 813"/>
                  <a:gd name="T41" fmla="*/ 39 h 324"/>
                  <a:gd name="T42" fmla="*/ 699 w 813"/>
                  <a:gd name="T43" fmla="*/ 39 h 324"/>
                  <a:gd name="T44" fmla="*/ 699 w 813"/>
                  <a:gd name="T45" fmla="*/ 0 h 324"/>
                  <a:gd name="T46" fmla="*/ 813 w 813"/>
                  <a:gd name="T47" fmla="*/ 67 h 324"/>
                  <a:gd name="T48" fmla="*/ 699 w 813"/>
                  <a:gd name="T49" fmla="*/ 134 h 324"/>
                  <a:gd name="T50" fmla="*/ 699 w 813"/>
                  <a:gd name="T51" fmla="*/ 96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13" h="324">
                    <a:moveTo>
                      <a:pt x="699" y="96"/>
                    </a:moveTo>
                    <a:cubicBezTo>
                      <a:pt x="661" y="96"/>
                      <a:pt x="661" y="96"/>
                      <a:pt x="661" y="96"/>
                    </a:cubicBezTo>
                    <a:cubicBezTo>
                      <a:pt x="661" y="123"/>
                      <a:pt x="661" y="151"/>
                      <a:pt x="661" y="178"/>
                    </a:cubicBezTo>
                    <a:cubicBezTo>
                      <a:pt x="661" y="194"/>
                      <a:pt x="648" y="207"/>
                      <a:pt x="632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cubicBezTo>
                      <a:pt x="317" y="296"/>
                      <a:pt x="317" y="296"/>
                      <a:pt x="317" y="296"/>
                    </a:cubicBezTo>
                    <a:cubicBezTo>
                      <a:pt x="317" y="312"/>
                      <a:pt x="305" y="324"/>
                      <a:pt x="289" y="324"/>
                    </a:cubicBezTo>
                    <a:cubicBezTo>
                      <a:pt x="120" y="324"/>
                      <a:pt x="120" y="324"/>
                      <a:pt x="120" y="324"/>
                    </a:cubicBezTo>
                    <a:cubicBezTo>
                      <a:pt x="105" y="324"/>
                      <a:pt x="92" y="312"/>
                      <a:pt x="92" y="296"/>
                    </a:cubicBezTo>
                    <a:cubicBezTo>
                      <a:pt x="92" y="204"/>
                      <a:pt x="92" y="204"/>
                      <a:pt x="92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28" y="147"/>
                      <a:pt x="92" y="147"/>
                      <a:pt x="120" y="147"/>
                    </a:cubicBezTo>
                    <a:cubicBezTo>
                      <a:pt x="136" y="147"/>
                      <a:pt x="149" y="159"/>
                      <a:pt x="149" y="175"/>
                    </a:cubicBezTo>
                    <a:cubicBezTo>
                      <a:pt x="149" y="267"/>
                      <a:pt x="149" y="267"/>
                      <a:pt x="149" y="267"/>
                    </a:cubicBezTo>
                    <a:cubicBezTo>
                      <a:pt x="260" y="267"/>
                      <a:pt x="260" y="267"/>
                      <a:pt x="260" y="267"/>
                    </a:cubicBezTo>
                    <a:cubicBezTo>
                      <a:pt x="260" y="178"/>
                      <a:pt x="260" y="178"/>
                      <a:pt x="260" y="178"/>
                    </a:cubicBezTo>
                    <a:cubicBezTo>
                      <a:pt x="260" y="162"/>
                      <a:pt x="273" y="150"/>
                      <a:pt x="289" y="150"/>
                    </a:cubicBezTo>
                    <a:cubicBezTo>
                      <a:pt x="603" y="150"/>
                      <a:pt x="603" y="150"/>
                      <a:pt x="603" y="150"/>
                    </a:cubicBezTo>
                    <a:cubicBezTo>
                      <a:pt x="603" y="67"/>
                      <a:pt x="603" y="67"/>
                      <a:pt x="603" y="67"/>
                    </a:cubicBezTo>
                    <a:cubicBezTo>
                      <a:pt x="603" y="51"/>
                      <a:pt x="616" y="39"/>
                      <a:pt x="632" y="39"/>
                    </a:cubicBezTo>
                    <a:cubicBezTo>
                      <a:pt x="699" y="39"/>
                      <a:pt x="699" y="39"/>
                      <a:pt x="699" y="39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813" y="67"/>
                      <a:pt x="813" y="67"/>
                      <a:pt x="813" y="67"/>
                    </a:cubicBezTo>
                    <a:cubicBezTo>
                      <a:pt x="699" y="134"/>
                      <a:pt x="699" y="134"/>
                      <a:pt x="699" y="134"/>
                    </a:cubicBezTo>
                    <a:cubicBezTo>
                      <a:pt x="699" y="96"/>
                      <a:pt x="699" y="96"/>
                      <a:pt x="699" y="96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3620725" y="5138333"/>
                <a:ext cx="653563" cy="675873"/>
              </a:xfrm>
              <a:custGeom>
                <a:avLst/>
                <a:gdLst>
                  <a:gd name="T0" fmla="*/ 502 w 756"/>
                  <a:gd name="T1" fmla="*/ 57 h 782"/>
                  <a:gd name="T2" fmla="*/ 569 w 756"/>
                  <a:gd name="T3" fmla="*/ 331 h 782"/>
                  <a:gd name="T4" fmla="*/ 464 w 756"/>
                  <a:gd name="T5" fmla="*/ 369 h 782"/>
                  <a:gd name="T6" fmla="*/ 381 w 756"/>
                  <a:gd name="T7" fmla="*/ 57 h 782"/>
                  <a:gd name="T8" fmla="*/ 343 w 756"/>
                  <a:gd name="T9" fmla="*/ 146 h 782"/>
                  <a:gd name="T10" fmla="*/ 165 w 756"/>
                  <a:gd name="T11" fmla="*/ 57 h 782"/>
                  <a:gd name="T12" fmla="*/ 127 w 756"/>
                  <a:gd name="T13" fmla="*/ 146 h 782"/>
                  <a:gd name="T14" fmla="*/ 57 w 756"/>
                  <a:gd name="T15" fmla="*/ 57 h 782"/>
                  <a:gd name="T16" fmla="*/ 235 w 756"/>
                  <a:gd name="T17" fmla="*/ 222 h 782"/>
                  <a:gd name="T18" fmla="*/ 273 w 756"/>
                  <a:gd name="T19" fmla="*/ 102 h 782"/>
                  <a:gd name="T20" fmla="*/ 381 w 756"/>
                  <a:gd name="T21" fmla="*/ 222 h 782"/>
                  <a:gd name="T22" fmla="*/ 225 w 756"/>
                  <a:gd name="T23" fmla="*/ 369 h 782"/>
                  <a:gd name="T24" fmla="*/ 187 w 756"/>
                  <a:gd name="T25" fmla="*/ 486 h 782"/>
                  <a:gd name="T26" fmla="*/ 343 w 756"/>
                  <a:gd name="T27" fmla="*/ 331 h 782"/>
                  <a:gd name="T28" fmla="*/ 57 w 756"/>
                  <a:gd name="T29" fmla="*/ 260 h 782"/>
                  <a:gd name="T30" fmla="*/ 0 w 756"/>
                  <a:gd name="T31" fmla="*/ 365 h 782"/>
                  <a:gd name="T32" fmla="*/ 28 w 756"/>
                  <a:gd name="T33" fmla="*/ 0 h 782"/>
                  <a:gd name="T34" fmla="*/ 756 w 756"/>
                  <a:gd name="T35" fmla="*/ 29 h 782"/>
                  <a:gd name="T36" fmla="*/ 699 w 756"/>
                  <a:gd name="T37" fmla="*/ 213 h 782"/>
                  <a:gd name="T38" fmla="*/ 616 w 756"/>
                  <a:gd name="T39" fmla="*/ 146 h 782"/>
                  <a:gd name="T40" fmla="*/ 578 w 756"/>
                  <a:gd name="T41" fmla="*/ 261 h 782"/>
                  <a:gd name="T42" fmla="*/ 699 w 756"/>
                  <a:gd name="T43" fmla="*/ 108 h 782"/>
                  <a:gd name="T44" fmla="*/ 168 w 756"/>
                  <a:gd name="T45" fmla="*/ 655 h 782"/>
                  <a:gd name="T46" fmla="*/ 149 w 756"/>
                  <a:gd name="T47" fmla="*/ 616 h 782"/>
                  <a:gd name="T48" fmla="*/ 352 w 756"/>
                  <a:gd name="T49" fmla="*/ 502 h 782"/>
                  <a:gd name="T50" fmla="*/ 391 w 756"/>
                  <a:gd name="T51" fmla="*/ 655 h 782"/>
                  <a:gd name="T52" fmla="*/ 273 w 756"/>
                  <a:gd name="T53" fmla="*/ 725 h 782"/>
                  <a:gd name="T54" fmla="*/ 464 w 756"/>
                  <a:gd name="T55" fmla="*/ 616 h 782"/>
                  <a:gd name="T56" fmla="*/ 578 w 756"/>
                  <a:gd name="T57" fmla="*/ 540 h 782"/>
                  <a:gd name="T58" fmla="*/ 464 w 756"/>
                  <a:gd name="T59" fmla="*/ 502 h 782"/>
                  <a:gd name="T60" fmla="*/ 616 w 756"/>
                  <a:gd name="T61" fmla="*/ 655 h 782"/>
                  <a:gd name="T62" fmla="*/ 502 w 756"/>
                  <a:gd name="T63" fmla="*/ 725 h 782"/>
                  <a:gd name="T64" fmla="*/ 699 w 756"/>
                  <a:gd name="T65" fmla="*/ 435 h 782"/>
                  <a:gd name="T66" fmla="*/ 756 w 756"/>
                  <a:gd name="T67" fmla="*/ 753 h 782"/>
                  <a:gd name="T68" fmla="*/ 28 w 756"/>
                  <a:gd name="T69" fmla="*/ 782 h 782"/>
                  <a:gd name="T70" fmla="*/ 0 w 756"/>
                  <a:gd name="T71" fmla="*/ 499 h 782"/>
                  <a:gd name="T72" fmla="*/ 57 w 756"/>
                  <a:gd name="T73" fmla="*/ 725 h 782"/>
                  <a:gd name="T74" fmla="*/ 235 w 756"/>
                  <a:gd name="T75" fmla="*/ 655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56" h="782">
                    <a:moveTo>
                      <a:pt x="699" y="57"/>
                    </a:moveTo>
                    <a:cubicBezTo>
                      <a:pt x="502" y="57"/>
                      <a:pt x="502" y="57"/>
                      <a:pt x="502" y="57"/>
                    </a:cubicBezTo>
                    <a:cubicBezTo>
                      <a:pt x="502" y="331"/>
                      <a:pt x="502" y="331"/>
                      <a:pt x="502" y="331"/>
                    </a:cubicBezTo>
                    <a:cubicBezTo>
                      <a:pt x="569" y="331"/>
                      <a:pt x="569" y="331"/>
                      <a:pt x="569" y="331"/>
                    </a:cubicBezTo>
                    <a:cubicBezTo>
                      <a:pt x="569" y="369"/>
                      <a:pt x="569" y="369"/>
                      <a:pt x="569" y="369"/>
                    </a:cubicBezTo>
                    <a:cubicBezTo>
                      <a:pt x="464" y="369"/>
                      <a:pt x="464" y="369"/>
                      <a:pt x="464" y="369"/>
                    </a:cubicBezTo>
                    <a:cubicBezTo>
                      <a:pt x="464" y="57"/>
                      <a:pt x="464" y="57"/>
                      <a:pt x="464" y="57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146"/>
                      <a:pt x="381" y="146"/>
                      <a:pt x="381" y="146"/>
                    </a:cubicBezTo>
                    <a:cubicBezTo>
                      <a:pt x="343" y="146"/>
                      <a:pt x="343" y="146"/>
                      <a:pt x="343" y="146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222"/>
                      <a:pt x="57" y="222"/>
                      <a:pt x="57" y="222"/>
                    </a:cubicBezTo>
                    <a:cubicBezTo>
                      <a:pt x="235" y="222"/>
                      <a:pt x="235" y="222"/>
                      <a:pt x="235" y="222"/>
                    </a:cubicBezTo>
                    <a:cubicBezTo>
                      <a:pt x="235" y="102"/>
                      <a:pt x="235" y="102"/>
                      <a:pt x="235" y="102"/>
                    </a:cubicBezTo>
                    <a:cubicBezTo>
                      <a:pt x="273" y="102"/>
                      <a:pt x="273" y="102"/>
                      <a:pt x="273" y="102"/>
                    </a:cubicBezTo>
                    <a:cubicBezTo>
                      <a:pt x="273" y="222"/>
                      <a:pt x="273" y="222"/>
                      <a:pt x="273" y="222"/>
                    </a:cubicBezTo>
                    <a:cubicBezTo>
                      <a:pt x="381" y="222"/>
                      <a:pt x="381" y="222"/>
                      <a:pt x="381" y="222"/>
                    </a:cubicBezTo>
                    <a:cubicBezTo>
                      <a:pt x="381" y="369"/>
                      <a:pt x="381" y="369"/>
                      <a:pt x="381" y="369"/>
                    </a:cubicBezTo>
                    <a:cubicBezTo>
                      <a:pt x="225" y="369"/>
                      <a:pt x="225" y="369"/>
                      <a:pt x="225" y="369"/>
                    </a:cubicBezTo>
                    <a:cubicBezTo>
                      <a:pt x="225" y="486"/>
                      <a:pt x="225" y="486"/>
                      <a:pt x="225" y="486"/>
                    </a:cubicBezTo>
                    <a:cubicBezTo>
                      <a:pt x="187" y="486"/>
                      <a:pt x="187" y="486"/>
                      <a:pt x="187" y="486"/>
                    </a:cubicBezTo>
                    <a:cubicBezTo>
                      <a:pt x="187" y="331"/>
                      <a:pt x="187" y="331"/>
                      <a:pt x="187" y="331"/>
                    </a:cubicBezTo>
                    <a:cubicBezTo>
                      <a:pt x="343" y="331"/>
                      <a:pt x="343" y="331"/>
                      <a:pt x="343" y="331"/>
                    </a:cubicBezTo>
                    <a:cubicBezTo>
                      <a:pt x="343" y="260"/>
                      <a:pt x="343" y="260"/>
                      <a:pt x="343" y="260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743" y="0"/>
                      <a:pt x="756" y="13"/>
                      <a:pt x="756" y="29"/>
                    </a:cubicBezTo>
                    <a:cubicBezTo>
                      <a:pt x="756" y="247"/>
                      <a:pt x="756" y="247"/>
                      <a:pt x="756" y="247"/>
                    </a:cubicBezTo>
                    <a:cubicBezTo>
                      <a:pt x="699" y="213"/>
                      <a:pt x="699" y="213"/>
                      <a:pt x="699" y="213"/>
                    </a:cubicBezTo>
                    <a:cubicBezTo>
                      <a:pt x="699" y="146"/>
                      <a:pt x="699" y="146"/>
                      <a:pt x="699" y="146"/>
                    </a:cubicBezTo>
                    <a:cubicBezTo>
                      <a:pt x="616" y="146"/>
                      <a:pt x="616" y="146"/>
                      <a:pt x="616" y="146"/>
                    </a:cubicBezTo>
                    <a:cubicBezTo>
                      <a:pt x="616" y="261"/>
                      <a:pt x="616" y="261"/>
                      <a:pt x="616" y="261"/>
                    </a:cubicBezTo>
                    <a:cubicBezTo>
                      <a:pt x="578" y="261"/>
                      <a:pt x="578" y="261"/>
                      <a:pt x="578" y="261"/>
                    </a:cubicBezTo>
                    <a:cubicBezTo>
                      <a:pt x="578" y="108"/>
                      <a:pt x="578" y="108"/>
                      <a:pt x="578" y="108"/>
                    </a:cubicBezTo>
                    <a:cubicBezTo>
                      <a:pt x="618" y="108"/>
                      <a:pt x="658" y="108"/>
                      <a:pt x="699" y="108"/>
                    </a:cubicBezTo>
                    <a:cubicBezTo>
                      <a:pt x="699" y="57"/>
                      <a:pt x="699" y="57"/>
                      <a:pt x="699" y="57"/>
                    </a:cubicBezTo>
                    <a:close/>
                    <a:moveTo>
                      <a:pt x="168" y="655"/>
                    </a:moveTo>
                    <a:cubicBezTo>
                      <a:pt x="149" y="655"/>
                      <a:pt x="149" y="655"/>
                      <a:pt x="149" y="655"/>
                    </a:cubicBezTo>
                    <a:cubicBezTo>
                      <a:pt x="149" y="616"/>
                      <a:pt x="149" y="616"/>
                      <a:pt x="149" y="616"/>
                    </a:cubicBezTo>
                    <a:cubicBezTo>
                      <a:pt x="352" y="616"/>
                      <a:pt x="352" y="616"/>
                      <a:pt x="352" y="616"/>
                    </a:cubicBezTo>
                    <a:cubicBezTo>
                      <a:pt x="352" y="502"/>
                      <a:pt x="352" y="502"/>
                      <a:pt x="352" y="502"/>
                    </a:cubicBezTo>
                    <a:cubicBezTo>
                      <a:pt x="391" y="502"/>
                      <a:pt x="391" y="502"/>
                      <a:pt x="391" y="502"/>
                    </a:cubicBezTo>
                    <a:cubicBezTo>
                      <a:pt x="391" y="655"/>
                      <a:pt x="391" y="655"/>
                      <a:pt x="391" y="655"/>
                    </a:cubicBezTo>
                    <a:cubicBezTo>
                      <a:pt x="273" y="655"/>
                      <a:pt x="273" y="655"/>
                      <a:pt x="273" y="655"/>
                    </a:cubicBezTo>
                    <a:cubicBezTo>
                      <a:pt x="273" y="725"/>
                      <a:pt x="273" y="725"/>
                      <a:pt x="273" y="725"/>
                    </a:cubicBezTo>
                    <a:cubicBezTo>
                      <a:pt x="464" y="725"/>
                      <a:pt x="464" y="725"/>
                      <a:pt x="464" y="725"/>
                    </a:cubicBezTo>
                    <a:cubicBezTo>
                      <a:pt x="464" y="616"/>
                      <a:pt x="464" y="616"/>
                      <a:pt x="464" y="616"/>
                    </a:cubicBezTo>
                    <a:cubicBezTo>
                      <a:pt x="578" y="616"/>
                      <a:pt x="578" y="616"/>
                      <a:pt x="578" y="616"/>
                    </a:cubicBezTo>
                    <a:cubicBezTo>
                      <a:pt x="578" y="540"/>
                      <a:pt x="578" y="540"/>
                      <a:pt x="578" y="540"/>
                    </a:cubicBezTo>
                    <a:cubicBezTo>
                      <a:pt x="464" y="540"/>
                      <a:pt x="464" y="540"/>
                      <a:pt x="464" y="540"/>
                    </a:cubicBezTo>
                    <a:cubicBezTo>
                      <a:pt x="464" y="502"/>
                      <a:pt x="464" y="502"/>
                      <a:pt x="464" y="502"/>
                    </a:cubicBezTo>
                    <a:cubicBezTo>
                      <a:pt x="616" y="502"/>
                      <a:pt x="616" y="502"/>
                      <a:pt x="616" y="502"/>
                    </a:cubicBezTo>
                    <a:cubicBezTo>
                      <a:pt x="616" y="655"/>
                      <a:pt x="616" y="655"/>
                      <a:pt x="616" y="655"/>
                    </a:cubicBezTo>
                    <a:cubicBezTo>
                      <a:pt x="502" y="655"/>
                      <a:pt x="502" y="655"/>
                      <a:pt x="502" y="655"/>
                    </a:cubicBezTo>
                    <a:cubicBezTo>
                      <a:pt x="502" y="725"/>
                      <a:pt x="502" y="725"/>
                      <a:pt x="502" y="725"/>
                    </a:cubicBezTo>
                    <a:cubicBezTo>
                      <a:pt x="699" y="725"/>
                      <a:pt x="699" y="725"/>
                      <a:pt x="699" y="725"/>
                    </a:cubicBezTo>
                    <a:cubicBezTo>
                      <a:pt x="699" y="435"/>
                      <a:pt x="699" y="435"/>
                      <a:pt x="699" y="435"/>
                    </a:cubicBezTo>
                    <a:cubicBezTo>
                      <a:pt x="756" y="402"/>
                      <a:pt x="756" y="402"/>
                      <a:pt x="756" y="402"/>
                    </a:cubicBezTo>
                    <a:cubicBezTo>
                      <a:pt x="756" y="753"/>
                      <a:pt x="756" y="753"/>
                      <a:pt x="756" y="753"/>
                    </a:cubicBezTo>
                    <a:cubicBezTo>
                      <a:pt x="756" y="769"/>
                      <a:pt x="743" y="782"/>
                      <a:pt x="727" y="782"/>
                    </a:cubicBezTo>
                    <a:cubicBezTo>
                      <a:pt x="28" y="782"/>
                      <a:pt x="28" y="782"/>
                      <a:pt x="28" y="782"/>
                    </a:cubicBezTo>
                    <a:cubicBezTo>
                      <a:pt x="12" y="782"/>
                      <a:pt x="0" y="769"/>
                      <a:pt x="0" y="753"/>
                    </a:cubicBezTo>
                    <a:cubicBezTo>
                      <a:pt x="0" y="499"/>
                      <a:pt x="0" y="499"/>
                      <a:pt x="0" y="499"/>
                    </a:cubicBezTo>
                    <a:cubicBezTo>
                      <a:pt x="57" y="499"/>
                      <a:pt x="57" y="499"/>
                      <a:pt x="57" y="499"/>
                    </a:cubicBezTo>
                    <a:cubicBezTo>
                      <a:pt x="57" y="725"/>
                      <a:pt x="57" y="725"/>
                      <a:pt x="57" y="725"/>
                    </a:cubicBezTo>
                    <a:cubicBezTo>
                      <a:pt x="235" y="725"/>
                      <a:pt x="235" y="725"/>
                      <a:pt x="235" y="725"/>
                    </a:cubicBezTo>
                    <a:cubicBezTo>
                      <a:pt x="235" y="655"/>
                      <a:pt x="235" y="655"/>
                      <a:pt x="235" y="655"/>
                    </a:cubicBezTo>
                    <a:cubicBezTo>
                      <a:pt x="168" y="655"/>
                      <a:pt x="168" y="655"/>
                      <a:pt x="168" y="6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1966910" y="2070337"/>
            <a:ext cx="800606" cy="800317"/>
            <a:chOff x="2135898" y="1485578"/>
            <a:chExt cx="1016511" cy="1016511"/>
          </a:xfrm>
        </p:grpSpPr>
        <p:sp>
          <p:nvSpPr>
            <p:cNvPr id="121" name="椭圆 120"/>
            <p:cNvSpPr/>
            <p:nvPr/>
          </p:nvSpPr>
          <p:spPr>
            <a:xfrm>
              <a:off x="2135898" y="1485578"/>
              <a:ext cx="1016511" cy="101651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2288503" y="1638184"/>
              <a:ext cx="711301" cy="711301"/>
            </a:xfrm>
            <a:prstGeom prst="ellipse">
              <a:avLst/>
            </a:prstGeom>
            <a:solidFill>
              <a:srgbClr val="F95647"/>
            </a:solidFill>
            <a:ln w="15875" cap="flat" cmpd="sng" algn="ctr">
              <a:noFill/>
              <a:prstDash val="solid"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3" name="文本框 17"/>
            <p:cNvSpPr txBox="1"/>
            <p:nvPr/>
          </p:nvSpPr>
          <p:spPr>
            <a:xfrm>
              <a:off x="2403079" y="1803865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1064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902979" y="2070337"/>
            <a:ext cx="800606" cy="800317"/>
            <a:chOff x="3881858" y="5509627"/>
            <a:chExt cx="1016511" cy="1016511"/>
          </a:xfrm>
        </p:grpSpPr>
        <p:sp>
          <p:nvSpPr>
            <p:cNvPr id="125" name="椭圆 124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FAC14D"/>
            </a:solidFill>
            <a:ln w="15875" cap="flat" cmpd="sng" algn="ctr">
              <a:noFill/>
              <a:prstDash val="solid"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7" name="文本框 22"/>
            <p:cNvSpPr txBox="1"/>
            <p:nvPr/>
          </p:nvSpPr>
          <p:spPr>
            <a:xfrm>
              <a:off x="4149039" y="5822607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03</a:t>
              </a:r>
              <a:endParaRPr kumimoji="0" lang="zh-CN" altLang="en-US" sz="1064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934945" y="2070337"/>
            <a:ext cx="800606" cy="800317"/>
            <a:chOff x="6699927" y="981522"/>
            <a:chExt cx="1016511" cy="1016511"/>
          </a:xfrm>
        </p:grpSpPr>
        <p:sp>
          <p:nvSpPr>
            <p:cNvPr id="129" name="椭圆 128"/>
            <p:cNvSpPr/>
            <p:nvPr/>
          </p:nvSpPr>
          <p:spPr>
            <a:xfrm>
              <a:off x="6699927" y="981522"/>
              <a:ext cx="1016511" cy="101651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6852532" y="1145215"/>
              <a:ext cx="711301" cy="711301"/>
            </a:xfrm>
            <a:prstGeom prst="ellipse">
              <a:avLst/>
            </a:prstGeom>
            <a:solidFill>
              <a:srgbClr val="78AF51"/>
            </a:solidFill>
            <a:ln w="15875" cap="flat" cmpd="sng" algn="ctr">
              <a:noFill/>
              <a:prstDash val="solid"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1" name="文本框 23"/>
            <p:cNvSpPr txBox="1"/>
            <p:nvPr/>
          </p:nvSpPr>
          <p:spPr>
            <a:xfrm>
              <a:off x="6967108" y="1295082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1064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7871014" y="2070337"/>
            <a:ext cx="800606" cy="800317"/>
            <a:chOff x="5201861" y="3625236"/>
            <a:chExt cx="1016511" cy="1016511"/>
          </a:xfrm>
        </p:grpSpPr>
        <p:sp>
          <p:nvSpPr>
            <p:cNvPr id="133" name="椭圆 132"/>
            <p:cNvSpPr/>
            <p:nvPr/>
          </p:nvSpPr>
          <p:spPr>
            <a:xfrm>
              <a:off x="5201861" y="3625236"/>
              <a:ext cx="1016511" cy="101651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5354466" y="3777840"/>
              <a:ext cx="711301" cy="711301"/>
            </a:xfrm>
            <a:prstGeom prst="ellipse">
              <a:avLst/>
            </a:prstGeom>
            <a:solidFill>
              <a:srgbClr val="1C9494"/>
            </a:solidFill>
            <a:ln w="15875" cap="flat" cmpd="sng" algn="ctr">
              <a:noFill/>
              <a:prstDash val="solid"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5" name="文本框 24"/>
            <p:cNvSpPr txBox="1"/>
            <p:nvPr/>
          </p:nvSpPr>
          <p:spPr>
            <a:xfrm>
              <a:off x="5469042" y="3943523"/>
              <a:ext cx="482148" cy="32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64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1064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4618168" y="3771133"/>
            <a:ext cx="665268" cy="665027"/>
            <a:chOff x="1918742" y="4129763"/>
            <a:chExt cx="844675" cy="844675"/>
          </a:xfrm>
        </p:grpSpPr>
        <p:sp>
          <p:nvSpPr>
            <p:cNvPr id="137" name="圆角矩形 136"/>
            <p:cNvSpPr/>
            <p:nvPr/>
          </p:nvSpPr>
          <p:spPr>
            <a:xfrm>
              <a:off x="1918742" y="4129763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2098359" y="4336336"/>
              <a:ext cx="510310" cy="501435"/>
              <a:chOff x="5037571" y="856343"/>
              <a:chExt cx="715006" cy="702571"/>
            </a:xfrm>
            <a:solidFill>
              <a:srgbClr val="FFB850"/>
            </a:solidFill>
          </p:grpSpPr>
          <p:sp>
            <p:nvSpPr>
              <p:cNvPr id="139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6596004" y="3771133"/>
            <a:ext cx="665268" cy="665027"/>
            <a:chOff x="6871763" y="4872542"/>
            <a:chExt cx="844675" cy="844675"/>
          </a:xfrm>
        </p:grpSpPr>
        <p:sp>
          <p:nvSpPr>
            <p:cNvPr id="143" name="圆角矩形 142"/>
            <p:cNvSpPr/>
            <p:nvPr/>
          </p:nvSpPr>
          <p:spPr>
            <a:xfrm>
              <a:off x="6871763" y="4872542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7035919" y="5070283"/>
              <a:ext cx="507134" cy="478887"/>
              <a:chOff x="6460269" y="872801"/>
              <a:chExt cx="709154" cy="669655"/>
            </a:xfrm>
            <a:solidFill>
              <a:srgbClr val="663A77"/>
            </a:solidFill>
          </p:grpSpPr>
          <p:sp>
            <p:nvSpPr>
              <p:cNvPr id="145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47" name="组合 146"/>
          <p:cNvGrpSpPr/>
          <p:nvPr/>
        </p:nvGrpSpPr>
        <p:grpSpPr>
          <a:xfrm>
            <a:off x="2626122" y="3771133"/>
            <a:ext cx="665268" cy="665027"/>
            <a:chOff x="6785845" y="2983037"/>
            <a:chExt cx="844675" cy="844675"/>
          </a:xfrm>
        </p:grpSpPr>
        <p:sp>
          <p:nvSpPr>
            <p:cNvPr id="148" name="圆角矩形 147"/>
            <p:cNvSpPr/>
            <p:nvPr/>
          </p:nvSpPr>
          <p:spPr>
            <a:xfrm>
              <a:off x="6785845" y="2983037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6965236" y="3174118"/>
              <a:ext cx="480153" cy="483400"/>
              <a:chOff x="5042691" y="2273920"/>
              <a:chExt cx="702937" cy="707692"/>
            </a:xfrm>
            <a:solidFill>
              <a:srgbClr val="01ACBE"/>
            </a:solidFill>
          </p:grpSpPr>
          <p:sp>
            <p:nvSpPr>
              <p:cNvPr id="150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52" name="组合 151"/>
          <p:cNvGrpSpPr/>
          <p:nvPr/>
        </p:nvGrpSpPr>
        <p:grpSpPr>
          <a:xfrm>
            <a:off x="662496" y="3771133"/>
            <a:ext cx="665268" cy="665027"/>
            <a:chOff x="3881858" y="1485578"/>
            <a:chExt cx="844675" cy="844675"/>
          </a:xfrm>
        </p:grpSpPr>
        <p:sp>
          <p:nvSpPr>
            <p:cNvPr id="153" name="圆角矩形 152"/>
            <p:cNvSpPr/>
            <p:nvPr/>
          </p:nvSpPr>
          <p:spPr>
            <a:xfrm>
              <a:off x="3881858" y="1485578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7000"/>
                  </a:sysClr>
                </a:gs>
              </a:gsLst>
              <a:lin ang="2700000" scaled="1"/>
            </a:gradFill>
            <a:ln w="22225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4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4092885" y="1696817"/>
              <a:ext cx="425052" cy="422197"/>
              <a:chOff x="6463926" y="2278309"/>
              <a:chExt cx="708057" cy="703302"/>
            </a:xfrm>
            <a:solidFill>
              <a:srgbClr val="E87071"/>
            </a:solidFill>
          </p:grpSpPr>
          <p:sp>
            <p:nvSpPr>
              <p:cNvPr id="155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/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64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1127135" y="2986253"/>
            <a:ext cx="1131895" cy="833436"/>
            <a:chOff x="1572580" y="2648911"/>
            <a:chExt cx="1437140" cy="1058574"/>
          </a:xfrm>
        </p:grpSpPr>
        <p:sp>
          <p:nvSpPr>
            <p:cNvPr id="160" name="文本框 56"/>
            <p:cNvSpPr txBox="1"/>
            <p:nvPr/>
          </p:nvSpPr>
          <p:spPr>
            <a:xfrm>
              <a:off x="1727041" y="2648911"/>
              <a:ext cx="1128216" cy="363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26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61" name="文本框 149"/>
            <p:cNvSpPr txBox="1"/>
            <p:nvPr/>
          </p:nvSpPr>
          <p:spPr>
            <a:xfrm>
              <a:off x="1572580" y="2884196"/>
              <a:ext cx="1437140" cy="823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3098822" y="2986247"/>
            <a:ext cx="1131895" cy="833559"/>
            <a:chOff x="4075983" y="2648911"/>
            <a:chExt cx="1437140" cy="1058734"/>
          </a:xfrm>
        </p:grpSpPr>
        <p:sp>
          <p:nvSpPr>
            <p:cNvPr id="163" name="文本框 59"/>
            <p:cNvSpPr txBox="1"/>
            <p:nvPr/>
          </p:nvSpPr>
          <p:spPr>
            <a:xfrm>
              <a:off x="4188860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26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64" name="文本框 149"/>
            <p:cNvSpPr txBox="1"/>
            <p:nvPr/>
          </p:nvSpPr>
          <p:spPr>
            <a:xfrm>
              <a:off x="4075983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5082873" y="2986247"/>
            <a:ext cx="1131895" cy="833559"/>
            <a:chOff x="6595085" y="2648911"/>
            <a:chExt cx="1437140" cy="1058734"/>
          </a:xfrm>
        </p:grpSpPr>
        <p:sp>
          <p:nvSpPr>
            <p:cNvPr id="166" name="文本框 68"/>
            <p:cNvSpPr txBox="1"/>
            <p:nvPr/>
          </p:nvSpPr>
          <p:spPr>
            <a:xfrm>
              <a:off x="6749464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26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67" name="文本框 149"/>
            <p:cNvSpPr txBox="1"/>
            <p:nvPr/>
          </p:nvSpPr>
          <p:spPr>
            <a:xfrm>
              <a:off x="6595085" y="2884354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7054559" y="2986249"/>
            <a:ext cx="1131895" cy="833556"/>
            <a:chOff x="9098488" y="2648911"/>
            <a:chExt cx="1437140" cy="1058730"/>
          </a:xfrm>
        </p:grpSpPr>
        <p:sp>
          <p:nvSpPr>
            <p:cNvPr id="169" name="文本框 65"/>
            <p:cNvSpPr txBox="1"/>
            <p:nvPr/>
          </p:nvSpPr>
          <p:spPr>
            <a:xfrm>
              <a:off x="9211283" y="2648911"/>
              <a:ext cx="1128216" cy="363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zh-CN" altLang="en-US" sz="126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添加标题</a:t>
              </a:r>
            </a:p>
          </p:txBody>
        </p:sp>
        <p:sp>
          <p:nvSpPr>
            <p:cNvPr id="170" name="文本框 149"/>
            <p:cNvSpPr txBox="1"/>
            <p:nvPr/>
          </p:nvSpPr>
          <p:spPr>
            <a:xfrm>
              <a:off x="9098488" y="2884350"/>
              <a:ext cx="1437140" cy="82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1500"/>
                </a:lnSpc>
              </a:pPr>
              <a:r>
                <a:rPr lang="zh-CN" altLang="en-US" sz="8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171" name="文本框 129"/>
          <p:cNvSpPr txBox="1"/>
          <p:nvPr/>
        </p:nvSpPr>
        <p:spPr>
          <a:xfrm>
            <a:off x="697579" y="4655328"/>
            <a:ext cx="7978877" cy="78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</a:t>
            </a:r>
            <a:r>
              <a:rPr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。请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在此处输入具体想要描述的内容，言简意赅，说明用意即可。</a:t>
            </a:r>
          </a:p>
          <a:p>
            <a:pPr defTabSz="718590">
              <a:lnSpc>
                <a:spcPts val="1500"/>
              </a:lnSpc>
            </a:pP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9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9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1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1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9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9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00"/>
                            </p:stCondLst>
                            <p:childTnLst>
                              <p:par>
                                <p:cTn id="6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50"/>
                            </p:stCondLst>
                            <p:childTnLst>
                              <p:par>
                                <p:cTn id="10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 tmFilter="0,0; .5, 1; 1, 1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539552" y="2166969"/>
            <a:ext cx="2246684" cy="1025323"/>
            <a:chOff x="1258030" y="3593783"/>
            <a:chExt cx="2139699" cy="976498"/>
          </a:xfrm>
        </p:grpSpPr>
        <p:sp>
          <p:nvSpPr>
            <p:cNvPr id="47" name="文本框 14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en-US" altLang="zh-CN" sz="294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01</a:t>
              </a:r>
              <a:endParaRPr lang="zh-CN" altLang="en-US" sz="294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8" name="文本框 15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49" name="文本框 16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01618" y="2166968"/>
            <a:ext cx="2246684" cy="1025323"/>
            <a:chOff x="1258030" y="3593783"/>
            <a:chExt cx="2139699" cy="976498"/>
          </a:xfrm>
        </p:grpSpPr>
        <p:sp>
          <p:nvSpPr>
            <p:cNvPr id="51" name="文本框 18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en-US" altLang="zh-CN" sz="294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02</a:t>
              </a:r>
              <a:endParaRPr lang="zh-CN" altLang="en-US" sz="294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2" name="文本框 19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53" name="文本框 20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39552" y="4033868"/>
            <a:ext cx="2246684" cy="1025323"/>
            <a:chOff x="1258030" y="3593783"/>
            <a:chExt cx="2139699" cy="976498"/>
          </a:xfrm>
        </p:grpSpPr>
        <p:sp>
          <p:nvSpPr>
            <p:cNvPr id="55" name="文本框 22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en-US" altLang="zh-CN" sz="294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04</a:t>
              </a:r>
              <a:endParaRPr lang="zh-CN" altLang="en-US" sz="294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56" name="文本框 23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57" name="文本框 24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401618" y="4033868"/>
            <a:ext cx="2246684" cy="1025323"/>
            <a:chOff x="1258030" y="3593783"/>
            <a:chExt cx="2139699" cy="976498"/>
          </a:xfrm>
        </p:grpSpPr>
        <p:sp>
          <p:nvSpPr>
            <p:cNvPr id="59" name="文本框 26"/>
            <p:cNvSpPr txBox="1"/>
            <p:nvPr/>
          </p:nvSpPr>
          <p:spPr>
            <a:xfrm>
              <a:off x="1258030" y="3593783"/>
              <a:ext cx="870789" cy="518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66788"/>
              <a:r>
                <a:rPr lang="en-US" altLang="zh-CN" sz="294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03</a:t>
              </a:r>
              <a:endParaRPr lang="zh-CN" altLang="en-US" sz="294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0" name="文本框 27"/>
            <p:cNvSpPr txBox="1"/>
            <p:nvPr/>
          </p:nvSpPr>
          <p:spPr>
            <a:xfrm>
              <a:off x="1799069" y="3696239"/>
              <a:ext cx="1598660" cy="32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6788"/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61" name="文本框 28"/>
            <p:cNvSpPr txBox="1"/>
            <p:nvPr/>
          </p:nvSpPr>
          <p:spPr>
            <a:xfrm>
              <a:off x="1438395" y="3993811"/>
              <a:ext cx="1915200" cy="576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876380" y="3801604"/>
            <a:ext cx="1527732" cy="1527733"/>
            <a:chOff x="2909118" y="3132990"/>
            <a:chExt cx="1454983" cy="1454984"/>
          </a:xfrm>
        </p:grpSpPr>
        <p:sp>
          <p:nvSpPr>
            <p:cNvPr id="63" name="任意多边形 62"/>
            <p:cNvSpPr/>
            <p:nvPr/>
          </p:nvSpPr>
          <p:spPr>
            <a:xfrm>
              <a:off x="2909118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440107" y="3625331"/>
              <a:ext cx="393685" cy="479865"/>
              <a:chOff x="3683997" y="856343"/>
              <a:chExt cx="576394" cy="702571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65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012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solidFill>
                <a:srgbClr val="FAC1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012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4869086" y="1916832"/>
            <a:ext cx="1527732" cy="1527733"/>
            <a:chOff x="4806934" y="1337969"/>
            <a:chExt cx="1454983" cy="1454984"/>
          </a:xfrm>
        </p:grpSpPr>
        <p:sp>
          <p:nvSpPr>
            <p:cNvPr id="68" name="任意多边形 67"/>
            <p:cNvSpPr/>
            <p:nvPr/>
          </p:nvSpPr>
          <p:spPr>
            <a:xfrm>
              <a:off x="4806934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313641" y="1851429"/>
              <a:ext cx="461131" cy="427907"/>
              <a:chOff x="7903081" y="894379"/>
              <a:chExt cx="675141" cy="626498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70" name="Freeform 36"/>
              <p:cNvSpPr>
                <a:spLocks noEditPoints="1"/>
              </p:cNvSpPr>
              <p:nvPr/>
            </p:nvSpPr>
            <p:spPr bwMode="auto">
              <a:xfrm>
                <a:off x="7990491" y="894379"/>
                <a:ext cx="321479" cy="213587"/>
              </a:xfrm>
              <a:custGeom>
                <a:avLst/>
                <a:gdLst>
                  <a:gd name="T0" fmla="*/ 133 w 372"/>
                  <a:gd name="T1" fmla="*/ 185 h 247"/>
                  <a:gd name="T2" fmla="*/ 118 w 372"/>
                  <a:gd name="T3" fmla="*/ 152 h 247"/>
                  <a:gd name="T4" fmla="*/ 136 w 372"/>
                  <a:gd name="T5" fmla="*/ 115 h 247"/>
                  <a:gd name="T6" fmla="*/ 180 w 372"/>
                  <a:gd name="T7" fmla="*/ 100 h 247"/>
                  <a:gd name="T8" fmla="*/ 180 w 372"/>
                  <a:gd name="T9" fmla="*/ 84 h 247"/>
                  <a:gd name="T10" fmla="*/ 205 w 372"/>
                  <a:gd name="T11" fmla="*/ 84 h 247"/>
                  <a:gd name="T12" fmla="*/ 205 w 372"/>
                  <a:gd name="T13" fmla="*/ 99 h 247"/>
                  <a:gd name="T14" fmla="*/ 246 w 372"/>
                  <a:gd name="T15" fmla="*/ 114 h 247"/>
                  <a:gd name="T16" fmla="*/ 263 w 372"/>
                  <a:gd name="T17" fmla="*/ 152 h 247"/>
                  <a:gd name="T18" fmla="*/ 221 w 372"/>
                  <a:gd name="T19" fmla="*/ 152 h 247"/>
                  <a:gd name="T20" fmla="*/ 215 w 372"/>
                  <a:gd name="T21" fmla="*/ 136 h 247"/>
                  <a:gd name="T22" fmla="*/ 167 w 372"/>
                  <a:gd name="T23" fmla="*/ 134 h 247"/>
                  <a:gd name="T24" fmla="*/ 167 w 372"/>
                  <a:gd name="T25" fmla="*/ 156 h 247"/>
                  <a:gd name="T26" fmla="*/ 217 w 372"/>
                  <a:gd name="T27" fmla="*/ 171 h 247"/>
                  <a:gd name="T28" fmla="*/ 251 w 372"/>
                  <a:gd name="T29" fmla="*/ 188 h 247"/>
                  <a:gd name="T30" fmla="*/ 266 w 372"/>
                  <a:gd name="T31" fmla="*/ 223 h 247"/>
                  <a:gd name="T32" fmla="*/ 265 w 372"/>
                  <a:gd name="T33" fmla="*/ 234 h 247"/>
                  <a:gd name="T34" fmla="*/ 259 w 372"/>
                  <a:gd name="T35" fmla="*/ 246 h 247"/>
                  <a:gd name="T36" fmla="*/ 222 w 372"/>
                  <a:gd name="T37" fmla="*/ 230 h 247"/>
                  <a:gd name="T38" fmla="*/ 217 w 372"/>
                  <a:gd name="T39" fmla="*/ 217 h 247"/>
                  <a:gd name="T40" fmla="*/ 133 w 372"/>
                  <a:gd name="T41" fmla="*/ 185 h 247"/>
                  <a:gd name="T42" fmla="*/ 191 w 372"/>
                  <a:gd name="T43" fmla="*/ 39 h 247"/>
                  <a:gd name="T44" fmla="*/ 83 w 372"/>
                  <a:gd name="T45" fmla="*/ 83 h 247"/>
                  <a:gd name="T46" fmla="*/ 39 w 372"/>
                  <a:gd name="T47" fmla="*/ 191 h 247"/>
                  <a:gd name="T48" fmla="*/ 44 w 372"/>
                  <a:gd name="T49" fmla="*/ 231 h 247"/>
                  <a:gd name="T50" fmla="*/ 9 w 372"/>
                  <a:gd name="T51" fmla="*/ 247 h 247"/>
                  <a:gd name="T52" fmla="*/ 0 w 372"/>
                  <a:gd name="T53" fmla="*/ 191 h 247"/>
                  <a:gd name="T54" fmla="*/ 56 w 372"/>
                  <a:gd name="T55" fmla="*/ 56 h 247"/>
                  <a:gd name="T56" fmla="*/ 191 w 372"/>
                  <a:gd name="T57" fmla="*/ 0 h 247"/>
                  <a:gd name="T58" fmla="*/ 326 w 372"/>
                  <a:gd name="T59" fmla="*/ 56 h 247"/>
                  <a:gd name="T60" fmla="*/ 372 w 372"/>
                  <a:gd name="T61" fmla="*/ 132 h 247"/>
                  <a:gd name="T62" fmla="*/ 339 w 372"/>
                  <a:gd name="T63" fmla="*/ 152 h 247"/>
                  <a:gd name="T64" fmla="*/ 299 w 372"/>
                  <a:gd name="T65" fmla="*/ 83 h 247"/>
                  <a:gd name="T66" fmla="*/ 191 w 372"/>
                  <a:gd name="T67" fmla="*/ 3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72" h="247">
                    <a:moveTo>
                      <a:pt x="133" y="185"/>
                    </a:moveTo>
                    <a:cubicBezTo>
                      <a:pt x="123" y="177"/>
                      <a:pt x="118" y="166"/>
                      <a:pt x="118" y="152"/>
                    </a:cubicBezTo>
                    <a:cubicBezTo>
                      <a:pt x="118" y="136"/>
                      <a:pt x="124" y="124"/>
                      <a:pt x="136" y="115"/>
                    </a:cubicBezTo>
                    <a:cubicBezTo>
                      <a:pt x="147" y="105"/>
                      <a:pt x="160" y="100"/>
                      <a:pt x="180" y="100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205" y="84"/>
                      <a:pt x="205" y="84"/>
                      <a:pt x="205" y="84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24" y="100"/>
                      <a:pt x="235" y="104"/>
                      <a:pt x="246" y="114"/>
                    </a:cubicBezTo>
                    <a:cubicBezTo>
                      <a:pt x="257" y="123"/>
                      <a:pt x="262" y="136"/>
                      <a:pt x="263" y="152"/>
                    </a:cubicBezTo>
                    <a:cubicBezTo>
                      <a:pt x="221" y="152"/>
                      <a:pt x="221" y="152"/>
                      <a:pt x="221" y="152"/>
                    </a:cubicBezTo>
                    <a:cubicBezTo>
                      <a:pt x="220" y="145"/>
                      <a:pt x="218" y="140"/>
                      <a:pt x="215" y="136"/>
                    </a:cubicBezTo>
                    <a:cubicBezTo>
                      <a:pt x="208" y="128"/>
                      <a:pt x="176" y="128"/>
                      <a:pt x="167" y="134"/>
                    </a:cubicBezTo>
                    <a:cubicBezTo>
                      <a:pt x="161" y="139"/>
                      <a:pt x="160" y="151"/>
                      <a:pt x="167" y="156"/>
                    </a:cubicBezTo>
                    <a:cubicBezTo>
                      <a:pt x="175" y="162"/>
                      <a:pt x="205" y="167"/>
                      <a:pt x="217" y="171"/>
                    </a:cubicBezTo>
                    <a:cubicBezTo>
                      <a:pt x="232" y="176"/>
                      <a:pt x="244" y="181"/>
                      <a:pt x="251" y="188"/>
                    </a:cubicBezTo>
                    <a:cubicBezTo>
                      <a:pt x="261" y="197"/>
                      <a:pt x="266" y="208"/>
                      <a:pt x="266" y="223"/>
                    </a:cubicBezTo>
                    <a:cubicBezTo>
                      <a:pt x="266" y="227"/>
                      <a:pt x="266" y="231"/>
                      <a:pt x="265" y="234"/>
                    </a:cubicBezTo>
                    <a:cubicBezTo>
                      <a:pt x="263" y="238"/>
                      <a:pt x="261" y="242"/>
                      <a:pt x="259" y="246"/>
                    </a:cubicBezTo>
                    <a:cubicBezTo>
                      <a:pt x="247" y="240"/>
                      <a:pt x="235" y="235"/>
                      <a:pt x="222" y="230"/>
                    </a:cubicBezTo>
                    <a:cubicBezTo>
                      <a:pt x="223" y="225"/>
                      <a:pt x="221" y="220"/>
                      <a:pt x="217" y="217"/>
                    </a:cubicBezTo>
                    <a:cubicBezTo>
                      <a:pt x="200" y="204"/>
                      <a:pt x="158" y="207"/>
                      <a:pt x="133" y="185"/>
                    </a:cubicBezTo>
                    <a:close/>
                    <a:moveTo>
                      <a:pt x="191" y="39"/>
                    </a:moveTo>
                    <a:cubicBezTo>
                      <a:pt x="149" y="39"/>
                      <a:pt x="111" y="56"/>
                      <a:pt x="83" y="83"/>
                    </a:cubicBezTo>
                    <a:cubicBezTo>
                      <a:pt x="56" y="111"/>
                      <a:pt x="39" y="149"/>
                      <a:pt x="39" y="191"/>
                    </a:cubicBezTo>
                    <a:cubicBezTo>
                      <a:pt x="39" y="205"/>
                      <a:pt x="40" y="219"/>
                      <a:pt x="44" y="231"/>
                    </a:cubicBezTo>
                    <a:cubicBezTo>
                      <a:pt x="32" y="236"/>
                      <a:pt x="20" y="241"/>
                      <a:pt x="9" y="247"/>
                    </a:cubicBezTo>
                    <a:cubicBezTo>
                      <a:pt x="3" y="229"/>
                      <a:pt x="0" y="210"/>
                      <a:pt x="0" y="191"/>
                    </a:cubicBezTo>
                    <a:cubicBezTo>
                      <a:pt x="0" y="138"/>
                      <a:pt x="22" y="91"/>
                      <a:pt x="56" y="56"/>
                    </a:cubicBezTo>
                    <a:cubicBezTo>
                      <a:pt x="91" y="22"/>
                      <a:pt x="138" y="0"/>
                      <a:pt x="191" y="0"/>
                    </a:cubicBezTo>
                    <a:cubicBezTo>
                      <a:pt x="244" y="0"/>
                      <a:pt x="291" y="22"/>
                      <a:pt x="326" y="56"/>
                    </a:cubicBezTo>
                    <a:cubicBezTo>
                      <a:pt x="347" y="77"/>
                      <a:pt x="363" y="103"/>
                      <a:pt x="372" y="132"/>
                    </a:cubicBezTo>
                    <a:cubicBezTo>
                      <a:pt x="361" y="138"/>
                      <a:pt x="349" y="145"/>
                      <a:pt x="339" y="152"/>
                    </a:cubicBezTo>
                    <a:cubicBezTo>
                      <a:pt x="332" y="126"/>
                      <a:pt x="318" y="102"/>
                      <a:pt x="299" y="83"/>
                    </a:cubicBezTo>
                    <a:cubicBezTo>
                      <a:pt x="271" y="56"/>
                      <a:pt x="233" y="39"/>
                      <a:pt x="191" y="3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012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1" name="Freeform 37"/>
              <p:cNvSpPr>
                <a:spLocks noEditPoints="1"/>
              </p:cNvSpPr>
              <p:nvPr/>
            </p:nvSpPr>
            <p:spPr bwMode="auto">
              <a:xfrm>
                <a:off x="8242846" y="1021288"/>
                <a:ext cx="335376" cy="351103"/>
              </a:xfrm>
              <a:custGeom>
                <a:avLst/>
                <a:gdLst>
                  <a:gd name="T0" fmla="*/ 41 w 388"/>
                  <a:gd name="T1" fmla="*/ 59 h 406"/>
                  <a:gd name="T2" fmla="*/ 185 w 388"/>
                  <a:gd name="T3" fmla="*/ 0 h 406"/>
                  <a:gd name="T4" fmla="*/ 329 w 388"/>
                  <a:gd name="T5" fmla="*/ 59 h 406"/>
                  <a:gd name="T6" fmla="*/ 388 w 388"/>
                  <a:gd name="T7" fmla="*/ 203 h 406"/>
                  <a:gd name="T8" fmla="*/ 329 w 388"/>
                  <a:gd name="T9" fmla="*/ 347 h 406"/>
                  <a:gd name="T10" fmla="*/ 185 w 388"/>
                  <a:gd name="T11" fmla="*/ 406 h 406"/>
                  <a:gd name="T12" fmla="*/ 111 w 388"/>
                  <a:gd name="T13" fmla="*/ 393 h 406"/>
                  <a:gd name="T14" fmla="*/ 116 w 388"/>
                  <a:gd name="T15" fmla="*/ 342 h 406"/>
                  <a:gd name="T16" fmla="*/ 36 w 388"/>
                  <a:gd name="T17" fmla="*/ 149 h 406"/>
                  <a:gd name="T18" fmla="*/ 0 w 388"/>
                  <a:gd name="T19" fmla="*/ 119 h 406"/>
                  <a:gd name="T20" fmla="*/ 41 w 388"/>
                  <a:gd name="T21" fmla="*/ 59 h 406"/>
                  <a:gd name="T22" fmla="*/ 123 w 388"/>
                  <a:gd name="T23" fmla="*/ 197 h 406"/>
                  <a:gd name="T24" fmla="*/ 107 w 388"/>
                  <a:gd name="T25" fmla="*/ 161 h 406"/>
                  <a:gd name="T26" fmla="*/ 126 w 388"/>
                  <a:gd name="T27" fmla="*/ 121 h 406"/>
                  <a:gd name="T28" fmla="*/ 173 w 388"/>
                  <a:gd name="T29" fmla="*/ 105 h 406"/>
                  <a:gd name="T30" fmla="*/ 173 w 388"/>
                  <a:gd name="T31" fmla="*/ 88 h 406"/>
                  <a:gd name="T32" fmla="*/ 200 w 388"/>
                  <a:gd name="T33" fmla="*/ 88 h 406"/>
                  <a:gd name="T34" fmla="*/ 200 w 388"/>
                  <a:gd name="T35" fmla="*/ 104 h 406"/>
                  <a:gd name="T36" fmla="*/ 244 w 388"/>
                  <a:gd name="T37" fmla="*/ 120 h 406"/>
                  <a:gd name="T38" fmla="*/ 262 w 388"/>
                  <a:gd name="T39" fmla="*/ 161 h 406"/>
                  <a:gd name="T40" fmla="*/ 217 w 388"/>
                  <a:gd name="T41" fmla="*/ 161 h 406"/>
                  <a:gd name="T42" fmla="*/ 211 w 388"/>
                  <a:gd name="T43" fmla="*/ 144 h 406"/>
                  <a:gd name="T44" fmla="*/ 160 w 388"/>
                  <a:gd name="T45" fmla="*/ 142 h 406"/>
                  <a:gd name="T46" fmla="*/ 159 w 388"/>
                  <a:gd name="T47" fmla="*/ 165 h 406"/>
                  <a:gd name="T48" fmla="*/ 213 w 388"/>
                  <a:gd name="T49" fmla="*/ 181 h 406"/>
                  <a:gd name="T50" fmla="*/ 250 w 388"/>
                  <a:gd name="T51" fmla="*/ 200 h 406"/>
                  <a:gd name="T52" fmla="*/ 265 w 388"/>
                  <a:gd name="T53" fmla="*/ 237 h 406"/>
                  <a:gd name="T54" fmla="*/ 248 w 388"/>
                  <a:gd name="T55" fmla="*/ 279 h 406"/>
                  <a:gd name="T56" fmla="*/ 198 w 388"/>
                  <a:gd name="T57" fmla="*/ 296 h 406"/>
                  <a:gd name="T58" fmla="*/ 198 w 388"/>
                  <a:gd name="T59" fmla="*/ 318 h 406"/>
                  <a:gd name="T60" fmla="*/ 172 w 388"/>
                  <a:gd name="T61" fmla="*/ 318 h 406"/>
                  <a:gd name="T62" fmla="*/ 172 w 388"/>
                  <a:gd name="T63" fmla="*/ 296 h 406"/>
                  <a:gd name="T64" fmla="*/ 123 w 388"/>
                  <a:gd name="T65" fmla="*/ 279 h 406"/>
                  <a:gd name="T66" fmla="*/ 105 w 388"/>
                  <a:gd name="T67" fmla="*/ 233 h 406"/>
                  <a:gd name="T68" fmla="*/ 152 w 388"/>
                  <a:gd name="T69" fmla="*/ 233 h 406"/>
                  <a:gd name="T70" fmla="*/ 158 w 388"/>
                  <a:gd name="T71" fmla="*/ 254 h 406"/>
                  <a:gd name="T72" fmla="*/ 212 w 388"/>
                  <a:gd name="T73" fmla="*/ 256 h 406"/>
                  <a:gd name="T74" fmla="*/ 213 w 388"/>
                  <a:gd name="T75" fmla="*/ 231 h 406"/>
                  <a:gd name="T76" fmla="*/ 123 w 388"/>
                  <a:gd name="T77" fmla="*/ 197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88" h="406">
                    <a:moveTo>
                      <a:pt x="41" y="59"/>
                    </a:moveTo>
                    <a:cubicBezTo>
                      <a:pt x="78" y="22"/>
                      <a:pt x="129" y="0"/>
                      <a:pt x="185" y="0"/>
                    </a:cubicBezTo>
                    <a:cubicBezTo>
                      <a:pt x="241" y="0"/>
                      <a:pt x="292" y="22"/>
                      <a:pt x="329" y="59"/>
                    </a:cubicBezTo>
                    <a:cubicBezTo>
                      <a:pt x="366" y="96"/>
                      <a:pt x="388" y="147"/>
                      <a:pt x="388" y="203"/>
                    </a:cubicBezTo>
                    <a:cubicBezTo>
                      <a:pt x="388" y="259"/>
                      <a:pt x="366" y="310"/>
                      <a:pt x="329" y="347"/>
                    </a:cubicBezTo>
                    <a:cubicBezTo>
                      <a:pt x="292" y="384"/>
                      <a:pt x="241" y="406"/>
                      <a:pt x="185" y="406"/>
                    </a:cubicBezTo>
                    <a:cubicBezTo>
                      <a:pt x="159" y="406"/>
                      <a:pt x="134" y="401"/>
                      <a:pt x="111" y="393"/>
                    </a:cubicBezTo>
                    <a:cubicBezTo>
                      <a:pt x="114" y="376"/>
                      <a:pt x="116" y="359"/>
                      <a:pt x="116" y="342"/>
                    </a:cubicBezTo>
                    <a:cubicBezTo>
                      <a:pt x="116" y="270"/>
                      <a:pt x="87" y="200"/>
                      <a:pt x="36" y="149"/>
                    </a:cubicBezTo>
                    <a:cubicBezTo>
                      <a:pt x="25" y="138"/>
                      <a:pt x="13" y="128"/>
                      <a:pt x="0" y="119"/>
                    </a:cubicBezTo>
                    <a:cubicBezTo>
                      <a:pt x="10" y="96"/>
                      <a:pt x="24" y="76"/>
                      <a:pt x="41" y="59"/>
                    </a:cubicBezTo>
                    <a:close/>
                    <a:moveTo>
                      <a:pt x="123" y="197"/>
                    </a:moveTo>
                    <a:cubicBezTo>
                      <a:pt x="112" y="188"/>
                      <a:pt x="107" y="176"/>
                      <a:pt x="107" y="161"/>
                    </a:cubicBezTo>
                    <a:cubicBezTo>
                      <a:pt x="107" y="144"/>
                      <a:pt x="113" y="131"/>
                      <a:pt x="126" y="121"/>
                    </a:cubicBezTo>
                    <a:cubicBezTo>
                      <a:pt x="138" y="111"/>
                      <a:pt x="152" y="105"/>
                      <a:pt x="173" y="105"/>
                    </a:cubicBezTo>
                    <a:cubicBezTo>
                      <a:pt x="173" y="88"/>
                      <a:pt x="173" y="88"/>
                      <a:pt x="173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04"/>
                      <a:pt x="200" y="104"/>
                      <a:pt x="200" y="104"/>
                    </a:cubicBezTo>
                    <a:cubicBezTo>
                      <a:pt x="220" y="105"/>
                      <a:pt x="233" y="110"/>
                      <a:pt x="244" y="120"/>
                    </a:cubicBezTo>
                    <a:cubicBezTo>
                      <a:pt x="255" y="130"/>
                      <a:pt x="261" y="143"/>
                      <a:pt x="262" y="161"/>
                    </a:cubicBezTo>
                    <a:cubicBezTo>
                      <a:pt x="217" y="161"/>
                      <a:pt x="217" y="161"/>
                      <a:pt x="217" y="161"/>
                    </a:cubicBezTo>
                    <a:cubicBezTo>
                      <a:pt x="216" y="154"/>
                      <a:pt x="214" y="148"/>
                      <a:pt x="211" y="144"/>
                    </a:cubicBezTo>
                    <a:cubicBezTo>
                      <a:pt x="203" y="135"/>
                      <a:pt x="168" y="135"/>
                      <a:pt x="160" y="142"/>
                    </a:cubicBezTo>
                    <a:cubicBezTo>
                      <a:pt x="152" y="147"/>
                      <a:pt x="152" y="160"/>
                      <a:pt x="159" y="165"/>
                    </a:cubicBezTo>
                    <a:cubicBezTo>
                      <a:pt x="168" y="172"/>
                      <a:pt x="200" y="177"/>
                      <a:pt x="213" y="181"/>
                    </a:cubicBezTo>
                    <a:cubicBezTo>
                      <a:pt x="229" y="186"/>
                      <a:pt x="242" y="193"/>
                      <a:pt x="250" y="200"/>
                    </a:cubicBezTo>
                    <a:cubicBezTo>
                      <a:pt x="260" y="209"/>
                      <a:pt x="265" y="221"/>
                      <a:pt x="265" y="237"/>
                    </a:cubicBezTo>
                    <a:cubicBezTo>
                      <a:pt x="265" y="256"/>
                      <a:pt x="260" y="270"/>
                      <a:pt x="248" y="279"/>
                    </a:cubicBezTo>
                    <a:cubicBezTo>
                      <a:pt x="236" y="289"/>
                      <a:pt x="222" y="295"/>
                      <a:pt x="198" y="296"/>
                    </a:cubicBezTo>
                    <a:cubicBezTo>
                      <a:pt x="198" y="318"/>
                      <a:pt x="198" y="318"/>
                      <a:pt x="198" y="318"/>
                    </a:cubicBezTo>
                    <a:cubicBezTo>
                      <a:pt x="172" y="318"/>
                      <a:pt x="172" y="318"/>
                      <a:pt x="172" y="318"/>
                    </a:cubicBezTo>
                    <a:cubicBezTo>
                      <a:pt x="172" y="296"/>
                      <a:pt x="172" y="296"/>
                      <a:pt x="172" y="296"/>
                    </a:cubicBezTo>
                    <a:cubicBezTo>
                      <a:pt x="150" y="295"/>
                      <a:pt x="136" y="290"/>
                      <a:pt x="123" y="279"/>
                    </a:cubicBezTo>
                    <a:cubicBezTo>
                      <a:pt x="111" y="268"/>
                      <a:pt x="105" y="252"/>
                      <a:pt x="105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3" y="243"/>
                      <a:pt x="155" y="250"/>
                      <a:pt x="158" y="254"/>
                    </a:cubicBezTo>
                    <a:cubicBezTo>
                      <a:pt x="167" y="265"/>
                      <a:pt x="203" y="263"/>
                      <a:pt x="212" y="256"/>
                    </a:cubicBezTo>
                    <a:cubicBezTo>
                      <a:pt x="220" y="251"/>
                      <a:pt x="221" y="237"/>
                      <a:pt x="213" y="231"/>
                    </a:cubicBezTo>
                    <a:cubicBezTo>
                      <a:pt x="195" y="216"/>
                      <a:pt x="150" y="220"/>
                      <a:pt x="123" y="197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012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Freeform 38"/>
              <p:cNvSpPr>
                <a:spLocks noEditPoints="1"/>
              </p:cNvSpPr>
              <p:nvPr/>
            </p:nvSpPr>
            <p:spPr bwMode="auto">
              <a:xfrm>
                <a:off x="7903081" y="1114915"/>
                <a:ext cx="406328" cy="405962"/>
              </a:xfrm>
              <a:custGeom>
                <a:avLst/>
                <a:gdLst>
                  <a:gd name="T0" fmla="*/ 235 w 470"/>
                  <a:gd name="T1" fmla="*/ 57 h 470"/>
                  <a:gd name="T2" fmla="*/ 109 w 470"/>
                  <a:gd name="T3" fmla="*/ 109 h 470"/>
                  <a:gd name="T4" fmla="*/ 57 w 470"/>
                  <a:gd name="T5" fmla="*/ 235 h 470"/>
                  <a:gd name="T6" fmla="*/ 109 w 470"/>
                  <a:gd name="T7" fmla="*/ 361 h 470"/>
                  <a:gd name="T8" fmla="*/ 235 w 470"/>
                  <a:gd name="T9" fmla="*/ 413 h 470"/>
                  <a:gd name="T10" fmla="*/ 361 w 470"/>
                  <a:gd name="T11" fmla="*/ 361 h 470"/>
                  <a:gd name="T12" fmla="*/ 413 w 470"/>
                  <a:gd name="T13" fmla="*/ 235 h 470"/>
                  <a:gd name="T14" fmla="*/ 361 w 470"/>
                  <a:gd name="T15" fmla="*/ 109 h 470"/>
                  <a:gd name="T16" fmla="*/ 235 w 470"/>
                  <a:gd name="T17" fmla="*/ 57 h 470"/>
                  <a:gd name="T18" fmla="*/ 170 w 470"/>
                  <a:gd name="T19" fmla="*/ 228 h 470"/>
                  <a:gd name="T20" fmla="*/ 154 w 470"/>
                  <a:gd name="T21" fmla="*/ 191 h 470"/>
                  <a:gd name="T22" fmla="*/ 173 w 470"/>
                  <a:gd name="T23" fmla="*/ 149 h 470"/>
                  <a:gd name="T24" fmla="*/ 222 w 470"/>
                  <a:gd name="T25" fmla="*/ 132 h 470"/>
                  <a:gd name="T26" fmla="*/ 222 w 470"/>
                  <a:gd name="T27" fmla="*/ 114 h 470"/>
                  <a:gd name="T28" fmla="*/ 251 w 470"/>
                  <a:gd name="T29" fmla="*/ 114 h 470"/>
                  <a:gd name="T30" fmla="*/ 251 w 470"/>
                  <a:gd name="T31" fmla="*/ 132 h 470"/>
                  <a:gd name="T32" fmla="*/ 296 w 470"/>
                  <a:gd name="T33" fmla="*/ 148 h 470"/>
                  <a:gd name="T34" fmla="*/ 314 w 470"/>
                  <a:gd name="T35" fmla="*/ 190 h 470"/>
                  <a:gd name="T36" fmla="*/ 267 w 470"/>
                  <a:gd name="T37" fmla="*/ 190 h 470"/>
                  <a:gd name="T38" fmla="*/ 262 w 470"/>
                  <a:gd name="T39" fmla="*/ 173 h 470"/>
                  <a:gd name="T40" fmla="*/ 208 w 470"/>
                  <a:gd name="T41" fmla="*/ 171 h 470"/>
                  <a:gd name="T42" fmla="*/ 208 w 470"/>
                  <a:gd name="T43" fmla="*/ 196 h 470"/>
                  <a:gd name="T44" fmla="*/ 264 w 470"/>
                  <a:gd name="T45" fmla="*/ 212 h 470"/>
                  <a:gd name="T46" fmla="*/ 302 w 470"/>
                  <a:gd name="T47" fmla="*/ 231 h 470"/>
                  <a:gd name="T48" fmla="*/ 318 w 470"/>
                  <a:gd name="T49" fmla="*/ 271 h 470"/>
                  <a:gd name="T50" fmla="*/ 300 w 470"/>
                  <a:gd name="T51" fmla="*/ 314 h 470"/>
                  <a:gd name="T52" fmla="*/ 248 w 470"/>
                  <a:gd name="T53" fmla="*/ 333 h 470"/>
                  <a:gd name="T54" fmla="*/ 248 w 470"/>
                  <a:gd name="T55" fmla="*/ 355 h 470"/>
                  <a:gd name="T56" fmla="*/ 219 w 470"/>
                  <a:gd name="T57" fmla="*/ 355 h 470"/>
                  <a:gd name="T58" fmla="*/ 219 w 470"/>
                  <a:gd name="T59" fmla="*/ 333 h 470"/>
                  <a:gd name="T60" fmla="*/ 171 w 470"/>
                  <a:gd name="T61" fmla="*/ 313 h 470"/>
                  <a:gd name="T62" fmla="*/ 151 w 470"/>
                  <a:gd name="T63" fmla="*/ 266 h 470"/>
                  <a:gd name="T64" fmla="*/ 201 w 470"/>
                  <a:gd name="T65" fmla="*/ 266 h 470"/>
                  <a:gd name="T66" fmla="*/ 207 w 470"/>
                  <a:gd name="T67" fmla="*/ 288 h 470"/>
                  <a:gd name="T68" fmla="*/ 263 w 470"/>
                  <a:gd name="T69" fmla="*/ 290 h 470"/>
                  <a:gd name="T70" fmla="*/ 264 w 470"/>
                  <a:gd name="T71" fmla="*/ 264 h 470"/>
                  <a:gd name="T72" fmla="*/ 170 w 470"/>
                  <a:gd name="T73" fmla="*/ 228 h 470"/>
                  <a:gd name="T74" fmla="*/ 69 w 470"/>
                  <a:gd name="T75" fmla="*/ 69 h 470"/>
                  <a:gd name="T76" fmla="*/ 235 w 470"/>
                  <a:gd name="T77" fmla="*/ 0 h 470"/>
                  <a:gd name="T78" fmla="*/ 401 w 470"/>
                  <a:gd name="T79" fmla="*/ 69 h 470"/>
                  <a:gd name="T80" fmla="*/ 470 w 470"/>
                  <a:gd name="T81" fmla="*/ 235 h 470"/>
                  <a:gd name="T82" fmla="*/ 401 w 470"/>
                  <a:gd name="T83" fmla="*/ 401 h 470"/>
                  <a:gd name="T84" fmla="*/ 235 w 470"/>
                  <a:gd name="T85" fmla="*/ 470 h 470"/>
                  <a:gd name="T86" fmla="*/ 69 w 470"/>
                  <a:gd name="T87" fmla="*/ 401 h 470"/>
                  <a:gd name="T88" fmla="*/ 0 w 470"/>
                  <a:gd name="T89" fmla="*/ 235 h 470"/>
                  <a:gd name="T90" fmla="*/ 69 w 470"/>
                  <a:gd name="T91" fmla="*/ 69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0" h="470">
                    <a:moveTo>
                      <a:pt x="235" y="57"/>
                    </a:moveTo>
                    <a:cubicBezTo>
                      <a:pt x="186" y="57"/>
                      <a:pt x="141" y="77"/>
                      <a:pt x="109" y="109"/>
                    </a:cubicBezTo>
                    <a:cubicBezTo>
                      <a:pt x="77" y="141"/>
                      <a:pt x="57" y="186"/>
                      <a:pt x="57" y="235"/>
                    </a:cubicBezTo>
                    <a:cubicBezTo>
                      <a:pt x="57" y="284"/>
                      <a:pt x="77" y="328"/>
                      <a:pt x="109" y="361"/>
                    </a:cubicBezTo>
                    <a:cubicBezTo>
                      <a:pt x="141" y="393"/>
                      <a:pt x="186" y="413"/>
                      <a:pt x="235" y="413"/>
                    </a:cubicBezTo>
                    <a:cubicBezTo>
                      <a:pt x="284" y="413"/>
                      <a:pt x="328" y="393"/>
                      <a:pt x="361" y="361"/>
                    </a:cubicBezTo>
                    <a:cubicBezTo>
                      <a:pt x="393" y="328"/>
                      <a:pt x="413" y="284"/>
                      <a:pt x="413" y="235"/>
                    </a:cubicBezTo>
                    <a:cubicBezTo>
                      <a:pt x="413" y="186"/>
                      <a:pt x="393" y="141"/>
                      <a:pt x="361" y="109"/>
                    </a:cubicBezTo>
                    <a:cubicBezTo>
                      <a:pt x="328" y="77"/>
                      <a:pt x="284" y="57"/>
                      <a:pt x="235" y="57"/>
                    </a:cubicBezTo>
                    <a:close/>
                    <a:moveTo>
                      <a:pt x="170" y="228"/>
                    </a:moveTo>
                    <a:cubicBezTo>
                      <a:pt x="159" y="219"/>
                      <a:pt x="154" y="207"/>
                      <a:pt x="154" y="191"/>
                    </a:cubicBezTo>
                    <a:cubicBezTo>
                      <a:pt x="154" y="174"/>
                      <a:pt x="160" y="160"/>
                      <a:pt x="173" y="149"/>
                    </a:cubicBezTo>
                    <a:cubicBezTo>
                      <a:pt x="186" y="139"/>
                      <a:pt x="200" y="133"/>
                      <a:pt x="222" y="132"/>
                    </a:cubicBezTo>
                    <a:cubicBezTo>
                      <a:pt x="222" y="114"/>
                      <a:pt x="222" y="114"/>
                      <a:pt x="222" y="114"/>
                    </a:cubicBezTo>
                    <a:cubicBezTo>
                      <a:pt x="251" y="114"/>
                      <a:pt x="251" y="114"/>
                      <a:pt x="251" y="114"/>
                    </a:cubicBezTo>
                    <a:cubicBezTo>
                      <a:pt x="251" y="132"/>
                      <a:pt x="251" y="132"/>
                      <a:pt x="251" y="132"/>
                    </a:cubicBezTo>
                    <a:cubicBezTo>
                      <a:pt x="272" y="133"/>
                      <a:pt x="284" y="138"/>
                      <a:pt x="296" y="148"/>
                    </a:cubicBezTo>
                    <a:cubicBezTo>
                      <a:pt x="308" y="158"/>
                      <a:pt x="313" y="172"/>
                      <a:pt x="314" y="190"/>
                    </a:cubicBezTo>
                    <a:cubicBezTo>
                      <a:pt x="267" y="190"/>
                      <a:pt x="267" y="190"/>
                      <a:pt x="267" y="190"/>
                    </a:cubicBezTo>
                    <a:cubicBezTo>
                      <a:pt x="266" y="182"/>
                      <a:pt x="265" y="177"/>
                      <a:pt x="262" y="173"/>
                    </a:cubicBezTo>
                    <a:cubicBezTo>
                      <a:pt x="254" y="164"/>
                      <a:pt x="218" y="164"/>
                      <a:pt x="208" y="171"/>
                    </a:cubicBezTo>
                    <a:cubicBezTo>
                      <a:pt x="201" y="177"/>
                      <a:pt x="200" y="190"/>
                      <a:pt x="208" y="196"/>
                    </a:cubicBezTo>
                    <a:cubicBezTo>
                      <a:pt x="217" y="203"/>
                      <a:pt x="250" y="208"/>
                      <a:pt x="264" y="212"/>
                    </a:cubicBezTo>
                    <a:cubicBezTo>
                      <a:pt x="281" y="218"/>
                      <a:pt x="294" y="224"/>
                      <a:pt x="302" y="231"/>
                    </a:cubicBezTo>
                    <a:cubicBezTo>
                      <a:pt x="313" y="241"/>
                      <a:pt x="318" y="254"/>
                      <a:pt x="318" y="271"/>
                    </a:cubicBezTo>
                    <a:cubicBezTo>
                      <a:pt x="319" y="290"/>
                      <a:pt x="312" y="304"/>
                      <a:pt x="300" y="314"/>
                    </a:cubicBezTo>
                    <a:cubicBezTo>
                      <a:pt x="288" y="325"/>
                      <a:pt x="272" y="332"/>
                      <a:pt x="248" y="333"/>
                    </a:cubicBezTo>
                    <a:cubicBezTo>
                      <a:pt x="248" y="355"/>
                      <a:pt x="248" y="355"/>
                      <a:pt x="248" y="355"/>
                    </a:cubicBezTo>
                    <a:cubicBezTo>
                      <a:pt x="219" y="355"/>
                      <a:pt x="219" y="355"/>
                      <a:pt x="219" y="355"/>
                    </a:cubicBezTo>
                    <a:cubicBezTo>
                      <a:pt x="219" y="333"/>
                      <a:pt x="219" y="333"/>
                      <a:pt x="219" y="333"/>
                    </a:cubicBezTo>
                    <a:cubicBezTo>
                      <a:pt x="196" y="333"/>
                      <a:pt x="183" y="325"/>
                      <a:pt x="171" y="313"/>
                    </a:cubicBezTo>
                    <a:cubicBezTo>
                      <a:pt x="158" y="302"/>
                      <a:pt x="151" y="286"/>
                      <a:pt x="151" y="266"/>
                    </a:cubicBezTo>
                    <a:cubicBezTo>
                      <a:pt x="201" y="266"/>
                      <a:pt x="201" y="266"/>
                      <a:pt x="201" y="266"/>
                    </a:cubicBezTo>
                    <a:cubicBezTo>
                      <a:pt x="202" y="276"/>
                      <a:pt x="204" y="283"/>
                      <a:pt x="207" y="288"/>
                    </a:cubicBezTo>
                    <a:cubicBezTo>
                      <a:pt x="216" y="299"/>
                      <a:pt x="254" y="297"/>
                      <a:pt x="263" y="290"/>
                    </a:cubicBezTo>
                    <a:cubicBezTo>
                      <a:pt x="272" y="284"/>
                      <a:pt x="272" y="271"/>
                      <a:pt x="264" y="264"/>
                    </a:cubicBezTo>
                    <a:cubicBezTo>
                      <a:pt x="245" y="249"/>
                      <a:pt x="198" y="252"/>
                      <a:pt x="170" y="228"/>
                    </a:cubicBezTo>
                    <a:close/>
                    <a:moveTo>
                      <a:pt x="69" y="69"/>
                    </a:moveTo>
                    <a:cubicBezTo>
                      <a:pt x="111" y="26"/>
                      <a:pt x="170" y="0"/>
                      <a:pt x="235" y="0"/>
                    </a:cubicBezTo>
                    <a:cubicBezTo>
                      <a:pt x="300" y="0"/>
                      <a:pt x="359" y="26"/>
                      <a:pt x="401" y="69"/>
                    </a:cubicBezTo>
                    <a:cubicBezTo>
                      <a:pt x="444" y="111"/>
                      <a:pt x="470" y="170"/>
                      <a:pt x="470" y="235"/>
                    </a:cubicBezTo>
                    <a:cubicBezTo>
                      <a:pt x="470" y="300"/>
                      <a:pt x="444" y="359"/>
                      <a:pt x="401" y="401"/>
                    </a:cubicBezTo>
                    <a:cubicBezTo>
                      <a:pt x="359" y="444"/>
                      <a:pt x="300" y="470"/>
                      <a:pt x="235" y="470"/>
                    </a:cubicBezTo>
                    <a:cubicBezTo>
                      <a:pt x="170" y="470"/>
                      <a:pt x="111" y="444"/>
                      <a:pt x="69" y="401"/>
                    </a:cubicBezTo>
                    <a:cubicBezTo>
                      <a:pt x="26" y="359"/>
                      <a:pt x="0" y="300"/>
                      <a:pt x="0" y="235"/>
                    </a:cubicBezTo>
                    <a:cubicBezTo>
                      <a:pt x="0" y="170"/>
                      <a:pt x="26" y="111"/>
                      <a:pt x="69" y="69"/>
                    </a:cubicBezTo>
                    <a:close/>
                  </a:path>
                </a:pathLst>
              </a:custGeom>
              <a:solidFill>
                <a:srgbClr val="1C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012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9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2876380" y="1916832"/>
            <a:ext cx="1527732" cy="1527733"/>
            <a:chOff x="2909118" y="1337969"/>
            <a:chExt cx="1454983" cy="1454984"/>
          </a:xfrm>
        </p:grpSpPr>
        <p:sp>
          <p:nvSpPr>
            <p:cNvPr id="74" name="任意多边形 73"/>
            <p:cNvSpPr/>
            <p:nvPr/>
          </p:nvSpPr>
          <p:spPr>
            <a:xfrm>
              <a:off x="2909118" y="1337969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404330" y="1818163"/>
              <a:ext cx="488359" cy="479865"/>
              <a:chOff x="5037571" y="856343"/>
              <a:chExt cx="715006" cy="702571"/>
            </a:xfrm>
            <a:solidFill>
              <a:srgbClr val="005A9E"/>
            </a:solidFill>
          </p:grpSpPr>
          <p:sp>
            <p:nvSpPr>
              <p:cNvPr id="76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solidFill>
                <a:srgbClr val="F956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4869086" y="3801604"/>
            <a:ext cx="1527732" cy="1527733"/>
            <a:chOff x="4806934" y="3132990"/>
            <a:chExt cx="1454983" cy="1454984"/>
          </a:xfrm>
        </p:grpSpPr>
        <p:sp>
          <p:nvSpPr>
            <p:cNvPr id="80" name="任意多边形 79"/>
            <p:cNvSpPr/>
            <p:nvPr/>
          </p:nvSpPr>
          <p:spPr>
            <a:xfrm>
              <a:off x="4806934" y="3132990"/>
              <a:ext cx="1454983" cy="1454984"/>
            </a:xfrm>
            <a:custGeom>
              <a:avLst/>
              <a:gdLst>
                <a:gd name="connsiteX0" fmla="*/ 1752600 w 3505200"/>
                <a:gd name="connsiteY0" fmla="*/ 558800 h 3505200"/>
                <a:gd name="connsiteX1" fmla="*/ 558800 w 3505200"/>
                <a:gd name="connsiteY1" fmla="*/ 1752600 h 3505200"/>
                <a:gd name="connsiteX2" fmla="*/ 1752600 w 3505200"/>
                <a:gd name="connsiteY2" fmla="*/ 2946400 h 3505200"/>
                <a:gd name="connsiteX3" fmla="*/ 2946400 w 3505200"/>
                <a:gd name="connsiteY3" fmla="*/ 1752600 h 3505200"/>
                <a:gd name="connsiteX4" fmla="*/ 1752600 w 3505200"/>
                <a:gd name="connsiteY4" fmla="*/ 558800 h 3505200"/>
                <a:gd name="connsiteX5" fmla="*/ 877887 w 3505200"/>
                <a:gd name="connsiteY5" fmla="*/ 451020 h 3505200"/>
                <a:gd name="connsiteX6" fmla="*/ 793920 w 3505200"/>
                <a:gd name="connsiteY6" fmla="*/ 534987 h 3505200"/>
                <a:gd name="connsiteX7" fmla="*/ 877887 w 3505200"/>
                <a:gd name="connsiteY7" fmla="*/ 618954 h 3505200"/>
                <a:gd name="connsiteX8" fmla="*/ 961854 w 3505200"/>
                <a:gd name="connsiteY8" fmla="*/ 534987 h 3505200"/>
                <a:gd name="connsiteX9" fmla="*/ 877887 w 3505200"/>
                <a:gd name="connsiteY9" fmla="*/ 451020 h 3505200"/>
                <a:gd name="connsiteX10" fmla="*/ 1752600 w 3505200"/>
                <a:gd name="connsiteY10" fmla="*/ 0 h 3505200"/>
                <a:gd name="connsiteX11" fmla="*/ 3505200 w 3505200"/>
                <a:gd name="connsiteY11" fmla="*/ 1752600 h 3505200"/>
                <a:gd name="connsiteX12" fmla="*/ 1752600 w 3505200"/>
                <a:gd name="connsiteY12" fmla="*/ 3505200 h 3505200"/>
                <a:gd name="connsiteX13" fmla="*/ 0 w 3505200"/>
                <a:gd name="connsiteY13" fmla="*/ 1752600 h 3505200"/>
                <a:gd name="connsiteX14" fmla="*/ 1752600 w 3505200"/>
                <a:gd name="connsiteY14" fmla="*/ 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3505200">
                  <a:moveTo>
                    <a:pt x="1752600" y="558800"/>
                  </a:moveTo>
                  <a:cubicBezTo>
                    <a:pt x="1093282" y="558800"/>
                    <a:pt x="558800" y="1093282"/>
                    <a:pt x="558800" y="1752600"/>
                  </a:cubicBezTo>
                  <a:cubicBezTo>
                    <a:pt x="558800" y="2411918"/>
                    <a:pt x="1093282" y="2946400"/>
                    <a:pt x="1752600" y="2946400"/>
                  </a:cubicBezTo>
                  <a:cubicBezTo>
                    <a:pt x="2411918" y="2946400"/>
                    <a:pt x="2946400" y="2411918"/>
                    <a:pt x="2946400" y="1752600"/>
                  </a:cubicBezTo>
                  <a:cubicBezTo>
                    <a:pt x="2946400" y="1093282"/>
                    <a:pt x="2411918" y="558800"/>
                    <a:pt x="1752600" y="558800"/>
                  </a:cubicBezTo>
                  <a:close/>
                  <a:moveTo>
                    <a:pt x="877887" y="451020"/>
                  </a:moveTo>
                  <a:cubicBezTo>
                    <a:pt x="831513" y="451020"/>
                    <a:pt x="793920" y="488613"/>
                    <a:pt x="793920" y="534987"/>
                  </a:cubicBezTo>
                  <a:cubicBezTo>
                    <a:pt x="793920" y="581361"/>
                    <a:pt x="831513" y="618954"/>
                    <a:pt x="877887" y="618954"/>
                  </a:cubicBezTo>
                  <a:cubicBezTo>
                    <a:pt x="924261" y="618954"/>
                    <a:pt x="961854" y="581361"/>
                    <a:pt x="961854" y="534987"/>
                  </a:cubicBezTo>
                  <a:cubicBezTo>
                    <a:pt x="961854" y="488613"/>
                    <a:pt x="924261" y="451020"/>
                    <a:pt x="877887" y="451020"/>
                  </a:cubicBezTo>
                  <a:close/>
                  <a:moveTo>
                    <a:pt x="1752600" y="0"/>
                  </a:moveTo>
                  <a:cubicBezTo>
                    <a:pt x="2720534" y="0"/>
                    <a:pt x="3505200" y="784666"/>
                    <a:pt x="3505200" y="1752600"/>
                  </a:cubicBezTo>
                  <a:cubicBezTo>
                    <a:pt x="3505200" y="2720534"/>
                    <a:pt x="2720534" y="3505200"/>
                    <a:pt x="1752600" y="3505200"/>
                  </a:cubicBezTo>
                  <a:cubicBezTo>
                    <a:pt x="784666" y="3505200"/>
                    <a:pt x="0" y="2720534"/>
                    <a:pt x="0" y="1752600"/>
                  </a:cubicBezTo>
                  <a:cubicBezTo>
                    <a:pt x="0" y="784666"/>
                    <a:pt x="784666" y="0"/>
                    <a:pt x="175260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lIns="96010" tIns="48005" rIns="96010" bIns="48005" rtlCol="0" anchor="ctr"/>
            <a:lstStyle/>
            <a:p>
              <a:pPr algn="ctr" defTabSz="96012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5313642" y="3631790"/>
              <a:ext cx="484361" cy="457384"/>
              <a:chOff x="6460269" y="872801"/>
              <a:chExt cx="709154" cy="669655"/>
            </a:xfrm>
            <a:solidFill>
              <a:srgbClr val="005A9E"/>
            </a:solidFill>
          </p:grpSpPr>
          <p:sp>
            <p:nvSpPr>
              <p:cNvPr id="82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78A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012" tIns="48006" rIns="96012" bIns="48006" numCol="1" anchor="t" anchorCtr="0" compatLnSpc="1">
                <a:prstTxWarp prst="textNoShape">
                  <a:avLst/>
                </a:prstTxWarp>
              </a:bodyPr>
              <a:lstStyle/>
              <a:p>
                <a:pPr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/>
        </p:nvCxnSpPr>
        <p:spPr>
          <a:xfrm>
            <a:off x="-180528" y="5199860"/>
            <a:ext cx="9601200" cy="0"/>
          </a:xfrm>
          <a:prstGeom prst="line">
            <a:avLst/>
          </a:prstGeom>
          <a:noFill/>
          <a:ln w="19050" cap="flat" cmpd="sng" algn="ctr">
            <a:solidFill>
              <a:srgbClr val="C0C0C0"/>
            </a:solidFill>
            <a:prstDash val="solid"/>
          </a:ln>
          <a:effectLst/>
        </p:spPr>
      </p:cxnSp>
      <p:sp>
        <p:nvSpPr>
          <p:cNvPr id="38" name="椭圆 37"/>
          <p:cNvSpPr/>
          <p:nvPr/>
        </p:nvSpPr>
        <p:spPr>
          <a:xfrm>
            <a:off x="1811099" y="5054151"/>
            <a:ext cx="247057" cy="24705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C000"/>
            </a:solidFill>
            <a:prstDash val="solid"/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12845" y="1974440"/>
            <a:ext cx="1399988" cy="2930604"/>
            <a:chOff x="1115616" y="1077584"/>
            <a:chExt cx="1224136" cy="2562492"/>
          </a:xfrm>
        </p:grpSpPr>
        <p:sp>
          <p:nvSpPr>
            <p:cNvPr id="40" name="任意多边形 39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4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200000" scaled="0"/>
              </a:gradFill>
              <a:prstDash val="solid"/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7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rPr>
                <a:t>第一阶段</a:t>
              </a:r>
            </a:p>
          </p:txBody>
        </p:sp>
        <p:sp>
          <p:nvSpPr>
            <p:cNvPr id="43" name="文本框 16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</a:p>
          </p:txBody>
        </p:sp>
        <p:sp>
          <p:nvSpPr>
            <p:cNvPr id="44" name="文本框 17"/>
            <p:cNvSpPr txBox="1"/>
            <p:nvPr/>
          </p:nvSpPr>
          <p:spPr>
            <a:xfrm>
              <a:off x="1257000" y="2214035"/>
              <a:ext cx="1011933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71859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45" name="椭圆 44"/>
          <p:cNvSpPr/>
          <p:nvPr/>
        </p:nvSpPr>
        <p:spPr>
          <a:xfrm>
            <a:off x="3657578" y="5054151"/>
            <a:ext cx="247057" cy="24705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92D050"/>
            </a:solidFill>
            <a:prstDash val="solid"/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059326" y="1974440"/>
            <a:ext cx="1399988" cy="2930604"/>
            <a:chOff x="1115616" y="1077584"/>
            <a:chExt cx="1224136" cy="2562492"/>
          </a:xfrm>
        </p:grpSpPr>
        <p:sp>
          <p:nvSpPr>
            <p:cNvPr id="47" name="任意多边形 46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4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200000" scaled="0"/>
              </a:gradFill>
              <a:prstDash val="solid"/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7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rPr>
                <a:t>第二阶段</a:t>
              </a:r>
            </a:p>
          </p:txBody>
        </p:sp>
        <p:sp>
          <p:nvSpPr>
            <p:cNvPr id="50" name="文本框 24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文本框 25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pPr marL="0" marR="0" lvl="0" indent="0" defTabSz="71859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方正兰亭黑简体" panose="02000000000000000000" pitchFamily="2" charset="-122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52" name="椭圆 51"/>
          <p:cNvSpPr/>
          <p:nvPr/>
        </p:nvSpPr>
        <p:spPr>
          <a:xfrm>
            <a:off x="5504059" y="5054151"/>
            <a:ext cx="247057" cy="24705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1C9494"/>
            </a:solidFill>
            <a:prstDash val="solid"/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905808" y="1974440"/>
            <a:ext cx="1399988" cy="2930604"/>
            <a:chOff x="1115616" y="1077584"/>
            <a:chExt cx="1224136" cy="2562492"/>
          </a:xfrm>
        </p:grpSpPr>
        <p:sp>
          <p:nvSpPr>
            <p:cNvPr id="54" name="任意多边形 53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4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200000" scaled="0"/>
              </a:gradFill>
              <a:prstDash val="solid"/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7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rPr>
                <a:t>第三阶段</a:t>
              </a:r>
            </a:p>
          </p:txBody>
        </p:sp>
        <p:sp>
          <p:nvSpPr>
            <p:cNvPr id="57" name="文本框 31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8" name="文本框 32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pPr marL="0" marR="0" lvl="0" indent="0" defTabSz="71859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方正兰亭黑简体" panose="02000000000000000000" pitchFamily="2" charset="-122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59" name="椭圆 58"/>
          <p:cNvSpPr/>
          <p:nvPr/>
        </p:nvSpPr>
        <p:spPr>
          <a:xfrm>
            <a:off x="7350542" y="5054151"/>
            <a:ext cx="247057" cy="24705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95647"/>
            </a:solidFill>
            <a:prstDash val="solid"/>
          </a:ln>
          <a:effectLst>
            <a:outerShdw blurRad="50800" dist="38100" dir="5400000" algn="t" rotWithShape="0">
              <a:prstClr val="black">
                <a:alpha val="2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95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752288" y="1974440"/>
            <a:ext cx="1399988" cy="2930604"/>
            <a:chOff x="1115616" y="1077584"/>
            <a:chExt cx="1224136" cy="2562492"/>
          </a:xfrm>
        </p:grpSpPr>
        <p:sp>
          <p:nvSpPr>
            <p:cNvPr id="61" name="任意多边形 60"/>
            <p:cNvSpPr/>
            <p:nvPr/>
          </p:nvSpPr>
          <p:spPr>
            <a:xfrm flipV="1">
              <a:off x="1115616" y="1077584"/>
              <a:ext cx="1224136" cy="2562492"/>
            </a:xfrm>
            <a:custGeom>
              <a:avLst/>
              <a:gdLst>
                <a:gd name="connsiteX0" fmla="*/ 213563 w 1224136"/>
                <a:gd name="connsiteY0" fmla="*/ 2562492 h 2562492"/>
                <a:gd name="connsiteX1" fmla="*/ 1010573 w 1224136"/>
                <a:gd name="connsiteY1" fmla="*/ 2562492 h 2562492"/>
                <a:gd name="connsiteX2" fmla="*/ 1224136 w 1224136"/>
                <a:gd name="connsiteY2" fmla="*/ 2348929 h 2562492"/>
                <a:gd name="connsiteX3" fmla="*/ 1224136 w 1224136"/>
                <a:gd name="connsiteY3" fmla="*/ 399791 h 2562492"/>
                <a:gd name="connsiteX4" fmla="*/ 1010573 w 1224136"/>
                <a:gd name="connsiteY4" fmla="*/ 186228 h 2562492"/>
                <a:gd name="connsiteX5" fmla="*/ 720080 w 1224136"/>
                <a:gd name="connsiteY5" fmla="*/ 186228 h 2562492"/>
                <a:gd name="connsiteX6" fmla="*/ 612068 w 1224136"/>
                <a:gd name="connsiteY6" fmla="*/ 0 h 2562492"/>
                <a:gd name="connsiteX7" fmla="*/ 504056 w 1224136"/>
                <a:gd name="connsiteY7" fmla="*/ 186228 h 2562492"/>
                <a:gd name="connsiteX8" fmla="*/ 213563 w 1224136"/>
                <a:gd name="connsiteY8" fmla="*/ 186228 h 2562492"/>
                <a:gd name="connsiteX9" fmla="*/ 0 w 1224136"/>
                <a:gd name="connsiteY9" fmla="*/ 399791 h 2562492"/>
                <a:gd name="connsiteX10" fmla="*/ 0 w 1224136"/>
                <a:gd name="connsiteY10" fmla="*/ 2348929 h 2562492"/>
                <a:gd name="connsiteX11" fmla="*/ 213563 w 1224136"/>
                <a:gd name="connsiteY11" fmla="*/ 2562492 h 2562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4136" h="2562492">
                  <a:moveTo>
                    <a:pt x="213563" y="2562492"/>
                  </a:moveTo>
                  <a:lnTo>
                    <a:pt x="1010573" y="2562492"/>
                  </a:lnTo>
                  <a:cubicBezTo>
                    <a:pt x="1128521" y="2562492"/>
                    <a:pt x="1224136" y="2466877"/>
                    <a:pt x="1224136" y="2348929"/>
                  </a:cubicBezTo>
                  <a:lnTo>
                    <a:pt x="1224136" y="399791"/>
                  </a:lnTo>
                  <a:cubicBezTo>
                    <a:pt x="1224136" y="281843"/>
                    <a:pt x="1128521" y="186228"/>
                    <a:pt x="1010573" y="186228"/>
                  </a:cubicBezTo>
                  <a:lnTo>
                    <a:pt x="720080" y="186228"/>
                  </a:lnTo>
                  <a:lnTo>
                    <a:pt x="612068" y="0"/>
                  </a:lnTo>
                  <a:lnTo>
                    <a:pt x="504056" y="186228"/>
                  </a:lnTo>
                  <a:lnTo>
                    <a:pt x="213563" y="186228"/>
                  </a:lnTo>
                  <a:cubicBezTo>
                    <a:pt x="95615" y="186228"/>
                    <a:pt x="0" y="281843"/>
                    <a:pt x="0" y="399791"/>
                  </a:cubicBezTo>
                  <a:lnTo>
                    <a:pt x="0" y="2348929"/>
                  </a:lnTo>
                  <a:cubicBezTo>
                    <a:pt x="0" y="2466877"/>
                    <a:pt x="95615" y="2562492"/>
                    <a:pt x="213563" y="2562492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4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200000" scaled="0"/>
              </a:gradFill>
              <a:prstDash val="solid"/>
            </a:ln>
            <a:effectLst>
              <a:outerShdw blurRad="266700" dist="381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1259632" y="1216298"/>
              <a:ext cx="936104" cy="2088232"/>
            </a:xfrm>
            <a:prstGeom prst="roundRect">
              <a:avLst>
                <a:gd name="adj" fmla="val 14632"/>
              </a:avLst>
            </a:prstGeom>
            <a:solidFill>
              <a:srgbClr val="F95647"/>
            </a:solidFill>
            <a:ln w="25400" cap="flat" cmpd="sng" algn="ctr">
              <a:noFill/>
              <a:prstDash val="solid"/>
            </a:ln>
            <a:effectLst>
              <a:innerShdw blurRad="63500" dist="50800" dir="18900000">
                <a:prstClr val="black">
                  <a:alpha val="3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9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257002" y="1851670"/>
              <a:ext cx="938733" cy="3600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7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7F7F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rPr>
                <a:t>第四阶段</a:t>
              </a:r>
            </a:p>
          </p:txBody>
        </p:sp>
        <p:sp>
          <p:nvSpPr>
            <p:cNvPr id="64" name="文本框 38"/>
            <p:cNvSpPr txBox="1"/>
            <p:nvPr/>
          </p:nvSpPr>
          <p:spPr>
            <a:xfrm>
              <a:off x="1368152" y="1253361"/>
              <a:ext cx="683569" cy="565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 加标 题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65" name="文本框 39"/>
            <p:cNvSpPr txBox="1"/>
            <p:nvPr/>
          </p:nvSpPr>
          <p:spPr>
            <a:xfrm>
              <a:off x="1257000" y="2214035"/>
              <a:ext cx="938732" cy="95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defTabSz="718590">
                <a:lnSpc>
                  <a:spcPts val="2000"/>
                </a:lnSpc>
                <a:defRPr sz="10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</a:defRPr>
              </a:lvl1pPr>
            </a:lstStyle>
            <a:p>
              <a:pPr marL="0" marR="0" lvl="0" indent="0" defTabSz="718590" eaLnBrk="1" fontAlgn="auto" latinLnBrk="0" hangingPunct="1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方正兰亭黑简体" panose="02000000000000000000" pitchFamily="2" charset="-122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5" grpId="0" animBg="1"/>
      <p:bldP spid="52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5469619" y="2956001"/>
            <a:ext cx="2367893" cy="1867740"/>
          </a:xfrm>
          <a:prstGeom prst="ellipse">
            <a:avLst/>
          </a:prstGeom>
          <a:solidFill>
            <a:sysClr val="windowText" lastClr="000000">
              <a:alpha val="41000"/>
            </a:sysClr>
          </a:solidFill>
          <a:ln w="25400" cap="flat" cmpd="sng" algn="ctr">
            <a:noFill/>
            <a:prstDash val="solid"/>
          </a:ln>
          <a:effectLst>
            <a:softEdge rad="127000"/>
          </a:effectLst>
        </p:spPr>
        <p:txBody>
          <a:bodyPr rtlCol="0" anchor="ctr"/>
          <a:lstStyle/>
          <a:p>
            <a:pPr marL="0" marR="0" lvl="0" indent="0" algn="ctr" defTabSz="96012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9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543597" y="1592894"/>
            <a:ext cx="3131942" cy="3131942"/>
            <a:chOff x="1403648" y="1115468"/>
            <a:chExt cx="1294414" cy="1294414"/>
          </a:xfrm>
        </p:grpSpPr>
        <p:sp>
          <p:nvSpPr>
            <p:cNvPr id="32" name="椭圆 31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rgbClr val="F956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36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6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  <p:sp>
            <p:nvSpPr>
              <p:cNvPr id="36" name="同心圆 35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6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cs"/>
                </a:endParaRPr>
              </a:p>
            </p:txBody>
          </p:sp>
        </p:grpSp>
        <p:sp>
          <p:nvSpPr>
            <p:cNvPr id="34" name="TextBox 53"/>
            <p:cNvSpPr txBox="1"/>
            <p:nvPr/>
          </p:nvSpPr>
          <p:spPr>
            <a:xfrm>
              <a:off x="1687876" y="1565684"/>
              <a:ext cx="725958" cy="412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94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添加</a:t>
              </a:r>
              <a:endParaRPr kumimoji="0" lang="en-US" altLang="zh-CN" sz="294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94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30074" y="2933531"/>
            <a:ext cx="2109928" cy="2109928"/>
            <a:chOff x="2956024" y="2454101"/>
            <a:chExt cx="2009455" cy="2009455"/>
          </a:xfrm>
        </p:grpSpPr>
        <p:grpSp>
          <p:nvGrpSpPr>
            <p:cNvPr id="38" name="组合 37"/>
            <p:cNvGrpSpPr/>
            <p:nvPr/>
          </p:nvGrpSpPr>
          <p:grpSpPr>
            <a:xfrm>
              <a:off x="2956024" y="2454101"/>
              <a:ext cx="2009455" cy="2009455"/>
              <a:chOff x="56271" y="2371006"/>
              <a:chExt cx="3888432" cy="3888432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6271" y="2371006"/>
                <a:ext cx="3888432" cy="388843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66749" y="2703927"/>
                <a:ext cx="3237436" cy="3237436"/>
              </a:xfrm>
              <a:prstGeom prst="ellipse">
                <a:avLst/>
              </a:prstGeom>
              <a:solidFill>
                <a:srgbClr val="FAC14D"/>
              </a:solidFill>
              <a:ln w="25400" cap="flat" cmpd="sng" algn="ctr">
                <a:noFill/>
                <a:prstDash val="solid"/>
              </a:ln>
              <a:effectLst>
                <a:innerShdw blurRad="304800" dist="152400" dir="13500000">
                  <a:prstClr val="black">
                    <a:alpha val="33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9601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0" kern="0">
                  <a:solidFill>
                    <a:sysClr val="window" lastClr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39" name="TextBox 21"/>
            <p:cNvSpPr txBox="1"/>
            <p:nvPr/>
          </p:nvSpPr>
          <p:spPr>
            <a:xfrm>
              <a:off x="3628032" y="2855431"/>
              <a:ext cx="664407" cy="380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66788"/>
              <a:r>
                <a:rPr lang="zh-CN" altLang="en-US" sz="1995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标题</a:t>
              </a:r>
            </a:p>
          </p:txBody>
        </p:sp>
        <p:sp>
          <p:nvSpPr>
            <p:cNvPr id="40" name="TextBox 42"/>
            <p:cNvSpPr txBox="1"/>
            <p:nvPr/>
          </p:nvSpPr>
          <p:spPr>
            <a:xfrm>
              <a:off x="3243666" y="3251758"/>
              <a:ext cx="1467707" cy="820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18590">
                <a:lnSpc>
                  <a:spcPts val="2000"/>
                </a:lnSpc>
              </a:pPr>
              <a:r>
                <a:rPr lang="zh-CN" altLang="en-US" sz="1000" dirty="0">
                  <a:solidFill>
                    <a:prstClr val="white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+mn-ea"/>
                  <a:sym typeface="+mn-lt"/>
                </a:rPr>
                <a:t>请在此处输入具体想要描述的内容，言简意赅，说明用意即可。</a:t>
              </a:r>
            </a:p>
          </p:txBody>
        </p:sp>
      </p:grpSp>
      <p:sp>
        <p:nvSpPr>
          <p:cNvPr id="43" name="TextBox 25"/>
          <p:cNvSpPr txBox="1"/>
          <p:nvPr/>
        </p:nvSpPr>
        <p:spPr>
          <a:xfrm>
            <a:off x="1275718" y="1869710"/>
            <a:ext cx="3159416" cy="941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66788">
              <a:lnSpc>
                <a:spcPct val="130000"/>
              </a:lnSpc>
            </a:pPr>
            <a:r>
              <a:rPr lang="zh-CN" altLang="en-US" sz="168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单击填加标题</a:t>
            </a:r>
            <a:endParaRPr lang="en-US" altLang="zh-CN" sz="1680" b="1" kern="0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 defTabSz="718590">
              <a:lnSpc>
                <a:spcPts val="2000"/>
              </a:lnSpc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187624" y="3808131"/>
            <a:ext cx="1349061" cy="1349061"/>
            <a:chOff x="5760133" y="2274196"/>
            <a:chExt cx="1284820" cy="1284820"/>
          </a:xfrm>
        </p:grpSpPr>
        <p:sp>
          <p:nvSpPr>
            <p:cNvPr id="45" name="椭圆 44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9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839094" y="2359019"/>
              <a:ext cx="1117070" cy="1117070"/>
            </a:xfrm>
            <a:prstGeom prst="ellipse">
              <a:avLst/>
            </a:prstGeom>
            <a:solidFill>
              <a:srgbClr val="78AF51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9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47" name="TextBox 39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itchFamily="18" charset="0"/>
                </a:rPr>
                <a:t>添加</a:t>
              </a:r>
              <a:endParaRPr kumimoji="0" lang="en-US" altLang="zh-CN" sz="168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itchFamily="18" charset="0"/>
              </a:endParaRPr>
            </a:p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itchFamily="18" charset="0"/>
                </a:rPr>
                <a:t>文本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130136" y="3670769"/>
            <a:ext cx="1349061" cy="1349061"/>
            <a:chOff x="5760133" y="2274196"/>
            <a:chExt cx="1284820" cy="1284820"/>
          </a:xfrm>
        </p:grpSpPr>
        <p:sp>
          <p:nvSpPr>
            <p:cNvPr id="49" name="椭圆 48"/>
            <p:cNvSpPr/>
            <p:nvPr/>
          </p:nvSpPr>
          <p:spPr>
            <a:xfrm rot="1245109">
              <a:off x="5760133" y="2274196"/>
              <a:ext cx="1284820" cy="1284820"/>
            </a:xfrm>
            <a:prstGeom prst="ellipse">
              <a:avLst/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9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872516" y="2392441"/>
              <a:ext cx="1050226" cy="1050226"/>
            </a:xfrm>
            <a:prstGeom prst="ellipse">
              <a:avLst/>
            </a:prstGeom>
            <a:solidFill>
              <a:srgbClr val="1C9494"/>
            </a:solidFill>
            <a:ln w="25400" cap="flat" cmpd="sng" algn="ctr">
              <a:noFill/>
              <a:prstDash val="solid"/>
            </a:ln>
            <a:effectLst>
              <a:innerShdw blurRad="139700" dist="50800" dir="13500000">
                <a:prstClr val="black">
                  <a:alpha val="45000"/>
                </a:prstClr>
              </a:innerShdw>
            </a:effectLst>
          </p:spPr>
          <p:txBody>
  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9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51" name="TextBox 43"/>
            <p:cNvSpPr txBox="1"/>
            <p:nvPr/>
          </p:nvSpPr>
          <p:spPr>
            <a:xfrm flipH="1">
              <a:off x="6101415" y="2634973"/>
              <a:ext cx="631932" cy="580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itchFamily="18" charset="0"/>
                </a:rPr>
                <a:t>添加</a:t>
              </a:r>
              <a:endParaRPr kumimoji="0" lang="en-US" altLang="zh-CN" sz="168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itchFamily="18" charset="0"/>
              </a:endParaRPr>
            </a:p>
            <a:p>
              <a:pPr marL="0" marR="0" lvl="0" indent="0" algn="ctr" defTabSz="9601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8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itchFamily="18" charset="0"/>
                </a:rPr>
                <a:t>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/>
          <p:cNvSpPr txBox="1"/>
          <p:nvPr/>
        </p:nvSpPr>
        <p:spPr>
          <a:xfrm>
            <a:off x="4049047" y="2512688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-25400" defTabSz="966788"/>
            <a:r>
              <a:rPr lang="zh-CN" altLang="en-US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 </a:t>
            </a:r>
            <a:r>
              <a:rPr lang="zh-CN" altLang="en-US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第</a:t>
            </a:r>
            <a:r>
              <a:rPr lang="zh-CN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二</a:t>
            </a:r>
            <a:r>
              <a:rPr lang="zh-CN" altLang="en-US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部分</a:t>
            </a:r>
            <a:endParaRPr lang="en-US" altLang="zh-CN" sz="28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  <a:p>
            <a:pPr marL="0" lvl="1" indent="-25400" algn="ctr" defTabSz="966788"/>
            <a:r>
              <a:rPr lang="zh-CN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标题文字内容</a:t>
            </a:r>
            <a:endParaRPr lang="en-US" altLang="zh-CN" sz="3600" b="1" dirty="0">
              <a:solidFill>
                <a:prstClr val="black">
                  <a:lumMod val="75000"/>
                  <a:lumOff val="25000"/>
                </a:prstClr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3833021" y="2440680"/>
            <a:ext cx="0" cy="1924424"/>
          </a:xfrm>
          <a:prstGeom prst="line">
            <a:avLst/>
          </a:prstGeom>
          <a:noFill/>
          <a:ln w="12700" cap="flat" cmpd="sng" algn="ctr">
            <a:solidFill>
              <a:srgbClr val="080808"/>
            </a:solidFill>
            <a:prstDash val="dash"/>
          </a:ln>
          <a:effectLst/>
        </p:spPr>
      </p:cxnSp>
      <p:sp>
        <p:nvSpPr>
          <p:cNvPr id="19" name="TextBox 24"/>
          <p:cNvSpPr txBox="1"/>
          <p:nvPr/>
        </p:nvSpPr>
        <p:spPr>
          <a:xfrm>
            <a:off x="4145717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0" name="TextBox 25"/>
          <p:cNvSpPr txBox="1"/>
          <p:nvPr/>
        </p:nvSpPr>
        <p:spPr>
          <a:xfrm>
            <a:off x="5198388" y="3592808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1" name="TextBox 26"/>
          <p:cNvSpPr txBox="1"/>
          <p:nvPr/>
        </p:nvSpPr>
        <p:spPr>
          <a:xfrm>
            <a:off x="6208414" y="3592808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4145717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3" name="TextBox 28"/>
          <p:cNvSpPr txBox="1"/>
          <p:nvPr/>
        </p:nvSpPr>
        <p:spPr>
          <a:xfrm>
            <a:off x="5198389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6208028" y="3939879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pPr defTabSz="966788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※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添加内容</a:t>
            </a:r>
          </a:p>
        </p:txBody>
      </p:sp>
      <p:sp>
        <p:nvSpPr>
          <p:cNvPr id="25" name="TextBox 6"/>
          <p:cNvSpPr txBox="1">
            <a:spLocks noChangeArrowheads="1"/>
          </p:cNvSpPr>
          <p:nvPr/>
        </p:nvSpPr>
        <p:spPr bwMode="auto">
          <a:xfrm>
            <a:off x="2019562" y="3811829"/>
            <a:ext cx="1969808" cy="38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7" tIns="45708" rIns="91417" bIns="4570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indent="-25400" algn="ctr" defTabSz="966788"/>
            <a:r>
              <a:rPr lang="zh-CN" altLang="en-US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标题内容</a:t>
            </a:r>
          </a:p>
        </p:txBody>
      </p:sp>
      <p:grpSp>
        <p:nvGrpSpPr>
          <p:cNvPr id="26" name="组合 25"/>
          <p:cNvGrpSpPr/>
          <p:nvPr/>
        </p:nvGrpSpPr>
        <p:grpSpPr>
          <a:xfrm rot="14400000">
            <a:off x="2510161" y="2669141"/>
            <a:ext cx="1079397" cy="936000"/>
            <a:chOff x="1511944" y="2420246"/>
            <a:chExt cx="2627152" cy="2294453"/>
          </a:xfrm>
          <a:effectLst>
            <a:outerShdw blurRad="203200" dist="38100" dir="3780000" sx="103000" sy="103000" algn="t" rotWithShape="0">
              <a:prstClr val="black">
                <a:alpha val="25000"/>
              </a:prstClr>
            </a:outerShdw>
          </a:effectLst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511944" y="2420246"/>
              <a:ext cx="2627152" cy="2294453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solidFill>
              <a:sysClr val="window" lastClr="FFFF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524106" y="2431739"/>
              <a:ext cx="2602832" cy="2271469"/>
            </a:xfrm>
            <a:custGeom>
              <a:avLst/>
              <a:gdLst>
                <a:gd name="T0" fmla="*/ 4479 w 4516"/>
                <a:gd name="T1" fmla="*/ 2074 h 3947"/>
                <a:gd name="T2" fmla="*/ 3967 w 4516"/>
                <a:gd name="T3" fmla="*/ 2960 h 3947"/>
                <a:gd name="T4" fmla="*/ 3455 w 4516"/>
                <a:gd name="T5" fmla="*/ 3847 h 3947"/>
                <a:gd name="T6" fmla="*/ 3282 w 4516"/>
                <a:gd name="T7" fmla="*/ 3947 h 3947"/>
                <a:gd name="T8" fmla="*/ 2258 w 4516"/>
                <a:gd name="T9" fmla="*/ 3947 h 3947"/>
                <a:gd name="T10" fmla="*/ 1234 w 4516"/>
                <a:gd name="T11" fmla="*/ 3947 h 3947"/>
                <a:gd name="T12" fmla="*/ 1061 w 4516"/>
                <a:gd name="T13" fmla="*/ 3847 h 3947"/>
                <a:gd name="T14" fmla="*/ 549 w 4516"/>
                <a:gd name="T15" fmla="*/ 2960 h 3947"/>
                <a:gd name="T16" fmla="*/ 37 w 4516"/>
                <a:gd name="T17" fmla="*/ 2074 h 3947"/>
                <a:gd name="T18" fmla="*/ 37 w 4516"/>
                <a:gd name="T19" fmla="*/ 1874 h 3947"/>
                <a:gd name="T20" fmla="*/ 549 w 4516"/>
                <a:gd name="T21" fmla="*/ 987 h 3947"/>
                <a:gd name="T22" fmla="*/ 1061 w 4516"/>
                <a:gd name="T23" fmla="*/ 100 h 3947"/>
                <a:gd name="T24" fmla="*/ 1234 w 4516"/>
                <a:gd name="T25" fmla="*/ 0 h 3947"/>
                <a:gd name="T26" fmla="*/ 2258 w 4516"/>
                <a:gd name="T27" fmla="*/ 0 h 3947"/>
                <a:gd name="T28" fmla="*/ 3282 w 4516"/>
                <a:gd name="T29" fmla="*/ 0 h 3947"/>
                <a:gd name="T30" fmla="*/ 3455 w 4516"/>
                <a:gd name="T31" fmla="*/ 100 h 3947"/>
                <a:gd name="T32" fmla="*/ 3967 w 4516"/>
                <a:gd name="T33" fmla="*/ 987 h 3947"/>
                <a:gd name="T34" fmla="*/ 4479 w 4516"/>
                <a:gd name="T35" fmla="*/ 1874 h 3947"/>
                <a:gd name="T36" fmla="*/ 4479 w 4516"/>
                <a:gd name="T37" fmla="*/ 2074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16" h="3947">
                  <a:moveTo>
                    <a:pt x="4479" y="2074"/>
                  </a:moveTo>
                  <a:lnTo>
                    <a:pt x="3967" y="2960"/>
                  </a:lnTo>
                  <a:lnTo>
                    <a:pt x="3455" y="3847"/>
                  </a:lnTo>
                  <a:cubicBezTo>
                    <a:pt x="3418" y="3911"/>
                    <a:pt x="3355" y="3947"/>
                    <a:pt x="3282" y="3947"/>
                  </a:cubicBezTo>
                  <a:lnTo>
                    <a:pt x="2258" y="3947"/>
                  </a:lnTo>
                  <a:lnTo>
                    <a:pt x="1234" y="3947"/>
                  </a:lnTo>
                  <a:cubicBezTo>
                    <a:pt x="1160" y="3947"/>
                    <a:pt x="1097" y="3911"/>
                    <a:pt x="1061" y="3847"/>
                  </a:cubicBezTo>
                  <a:lnTo>
                    <a:pt x="549" y="2960"/>
                  </a:lnTo>
                  <a:lnTo>
                    <a:pt x="37" y="2074"/>
                  </a:lnTo>
                  <a:cubicBezTo>
                    <a:pt x="0" y="2010"/>
                    <a:pt x="0" y="1937"/>
                    <a:pt x="37" y="1874"/>
                  </a:cubicBezTo>
                  <a:lnTo>
                    <a:pt x="549" y="987"/>
                  </a:lnTo>
                  <a:lnTo>
                    <a:pt x="1061" y="100"/>
                  </a:lnTo>
                  <a:cubicBezTo>
                    <a:pt x="1097" y="36"/>
                    <a:pt x="1160" y="0"/>
                    <a:pt x="1234" y="0"/>
                  </a:cubicBezTo>
                  <a:lnTo>
                    <a:pt x="2258" y="0"/>
                  </a:lnTo>
                  <a:lnTo>
                    <a:pt x="3282" y="0"/>
                  </a:lnTo>
                  <a:cubicBezTo>
                    <a:pt x="3355" y="0"/>
                    <a:pt x="3418" y="36"/>
                    <a:pt x="3455" y="100"/>
                  </a:cubicBezTo>
                  <a:lnTo>
                    <a:pt x="3967" y="987"/>
                  </a:lnTo>
                  <a:lnTo>
                    <a:pt x="4479" y="1874"/>
                  </a:lnTo>
                  <a:cubicBezTo>
                    <a:pt x="4516" y="1937"/>
                    <a:pt x="4516" y="2010"/>
                    <a:pt x="4479" y="2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82000"/>
                    <a:lumOff val="18000"/>
                  </a:sysClr>
                </a:gs>
                <a:gs pos="47000">
                  <a:srgbClr val="F5F5F5"/>
                </a:gs>
                <a:gs pos="100000">
                  <a:sysClr val="window" lastClr="FFFFFF">
                    <a:lumMod val="95000"/>
                    <a:lumOff val="5000"/>
                  </a:sysClr>
                </a:gs>
              </a:gsLst>
              <a:lin ang="18900000" scaled="0"/>
            </a:gra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648499" y="2771661"/>
            <a:ext cx="810431" cy="730960"/>
            <a:chOff x="4634991" y="2138335"/>
            <a:chExt cx="428348" cy="386204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78AF51"/>
            </a:solidFill>
            <a:ln w="9525" cap="flat">
              <a:noFill/>
              <a:prstDash val="solid"/>
              <a:miter lim="800000"/>
              <a:headEnd/>
              <a:tailEnd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任意多边形 71"/>
          <p:cNvSpPr/>
          <p:nvPr/>
        </p:nvSpPr>
        <p:spPr>
          <a:xfrm>
            <a:off x="1676236" y="1555658"/>
            <a:ext cx="1631393" cy="3262509"/>
          </a:xfrm>
          <a:custGeom>
            <a:avLst/>
            <a:gdLst>
              <a:gd name="connsiteX0" fmla="*/ 0 w 2468160"/>
              <a:gd name="connsiteY0" fmla="*/ 0 h 4937688"/>
              <a:gd name="connsiteX1" fmla="*/ 251709 w 2468160"/>
              <a:gd name="connsiteY1" fmla="*/ 12711 h 4937688"/>
              <a:gd name="connsiteX2" fmla="*/ 2468160 w 2468160"/>
              <a:gd name="connsiteY2" fmla="*/ 2468844 h 4937688"/>
              <a:gd name="connsiteX3" fmla="*/ 251709 w 2468160"/>
              <a:gd name="connsiteY3" fmla="*/ 4924978 h 4937688"/>
              <a:gd name="connsiteX4" fmla="*/ 0 w 2468160"/>
              <a:gd name="connsiteY4" fmla="*/ 4937688 h 4937688"/>
              <a:gd name="connsiteX5" fmla="*/ 0 w 2468160"/>
              <a:gd name="connsiteY5" fmla="*/ 4688120 h 4937688"/>
              <a:gd name="connsiteX6" fmla="*/ 226192 w 2468160"/>
              <a:gd name="connsiteY6" fmla="*/ 4676698 h 4937688"/>
              <a:gd name="connsiteX7" fmla="*/ 2218592 w 2468160"/>
              <a:gd name="connsiteY7" fmla="*/ 2468844 h 4937688"/>
              <a:gd name="connsiteX8" fmla="*/ 226192 w 2468160"/>
              <a:gd name="connsiteY8" fmla="*/ 260990 h 4937688"/>
              <a:gd name="connsiteX9" fmla="*/ 0 w 2468160"/>
              <a:gd name="connsiteY9" fmla="*/ 249569 h 493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8160" h="4937688">
                <a:moveTo>
                  <a:pt x="0" y="0"/>
                </a:moveTo>
                <a:lnTo>
                  <a:pt x="251709" y="12711"/>
                </a:lnTo>
                <a:cubicBezTo>
                  <a:pt x="1496657" y="139142"/>
                  <a:pt x="2468160" y="1190539"/>
                  <a:pt x="2468160" y="2468844"/>
                </a:cubicBezTo>
                <a:cubicBezTo>
                  <a:pt x="2468160" y="3747149"/>
                  <a:pt x="1496657" y="4798546"/>
                  <a:pt x="251709" y="4924978"/>
                </a:cubicBezTo>
                <a:lnTo>
                  <a:pt x="0" y="4937688"/>
                </a:lnTo>
                <a:lnTo>
                  <a:pt x="0" y="4688120"/>
                </a:lnTo>
                <a:lnTo>
                  <a:pt x="226192" y="4676698"/>
                </a:lnTo>
                <a:cubicBezTo>
                  <a:pt x="1345293" y="4563047"/>
                  <a:pt x="2218592" y="3617931"/>
                  <a:pt x="2218592" y="2468844"/>
                </a:cubicBezTo>
                <a:cubicBezTo>
                  <a:pt x="2218592" y="1319758"/>
                  <a:pt x="1345293" y="374641"/>
                  <a:pt x="226192" y="260990"/>
                </a:cubicBezTo>
                <a:lnTo>
                  <a:pt x="0" y="249569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innerShdw blurRad="76200" dist="381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6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96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229154" y="1586749"/>
            <a:ext cx="2450791" cy="86371"/>
            <a:chOff x="3904783" y="1674310"/>
            <a:chExt cx="3519256" cy="109703"/>
          </a:xfrm>
        </p:grpSpPr>
        <p:cxnSp>
          <p:nvCxnSpPr>
            <p:cNvPr id="74" name="直接连接符 73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</a:ln>
            <a:effectLst/>
          </p:spPr>
        </p:cxnSp>
        <p:sp>
          <p:nvSpPr>
            <p:cNvPr id="75" name="椭圆 74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95921" y="2371665"/>
            <a:ext cx="1584024" cy="86371"/>
            <a:chOff x="5149433" y="1674310"/>
            <a:chExt cx="2274606" cy="109703"/>
          </a:xfrm>
        </p:grpSpPr>
        <p:cxnSp>
          <p:nvCxnSpPr>
            <p:cNvPr id="77" name="直接连接符 76"/>
            <p:cNvCxnSpPr/>
            <p:nvPr/>
          </p:nvCxnSpPr>
          <p:spPr>
            <a:xfrm flipV="1">
              <a:off x="5149433" y="1718973"/>
              <a:ext cx="2158147" cy="6462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</a:ln>
            <a:effectLst/>
          </p:spPr>
        </p:cxnSp>
        <p:sp>
          <p:nvSpPr>
            <p:cNvPr id="78" name="椭圆 77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413999" y="3156581"/>
            <a:ext cx="1265946" cy="86371"/>
            <a:chOff x="5606181" y="1674310"/>
            <a:chExt cx="1817858" cy="109703"/>
          </a:xfrm>
        </p:grpSpPr>
        <p:cxnSp>
          <p:nvCxnSpPr>
            <p:cNvPr id="80" name="直接连接符 79"/>
            <p:cNvCxnSpPr/>
            <p:nvPr/>
          </p:nvCxnSpPr>
          <p:spPr>
            <a:xfrm flipV="1">
              <a:off x="5606181" y="1718973"/>
              <a:ext cx="1701399" cy="509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</a:ln>
            <a:effectLst/>
          </p:spPr>
        </p:cxnSp>
        <p:sp>
          <p:nvSpPr>
            <p:cNvPr id="81" name="椭圆 8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121194" y="3941497"/>
            <a:ext cx="1558751" cy="86371"/>
            <a:chOff x="5185725" y="1674310"/>
            <a:chExt cx="2238314" cy="109703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5185725" y="1718973"/>
              <a:ext cx="2121855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</a:ln>
            <a:effectLst/>
          </p:spPr>
        </p:cxnSp>
        <p:sp>
          <p:nvSpPr>
            <p:cNvPr id="84" name="椭圆 83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617163" y="1289073"/>
            <a:ext cx="900274" cy="1020016"/>
            <a:chOff x="1953260" y="1414909"/>
            <a:chExt cx="1143056" cy="1295559"/>
          </a:xfrm>
        </p:grpSpPr>
        <p:grpSp>
          <p:nvGrpSpPr>
            <p:cNvPr id="86" name="组合 85"/>
            <p:cNvGrpSpPr/>
            <p:nvPr/>
          </p:nvGrpSpPr>
          <p:grpSpPr>
            <a:xfrm>
              <a:off x="1982184" y="1414909"/>
              <a:ext cx="1114132" cy="1295559"/>
              <a:chOff x="3295850" y="2065379"/>
              <a:chExt cx="3592274" cy="4177307"/>
            </a:xfrm>
          </p:grpSpPr>
          <p:sp>
            <p:nvSpPr>
              <p:cNvPr id="88" name="圆角矩形 87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89" name="Freeform 5"/>
              <p:cNvSpPr>
                <a:spLocks/>
              </p:cNvSpPr>
              <p:nvPr/>
            </p:nvSpPr>
            <p:spPr bwMode="auto">
              <a:xfrm rot="10800000">
                <a:off x="3295850" y="2263220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圆角矩形 89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>
                      <a:alpha val="66000"/>
                    </a:sys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1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文本框 88"/>
            <p:cNvSpPr txBox="1"/>
            <p:nvPr/>
          </p:nvSpPr>
          <p:spPr>
            <a:xfrm>
              <a:off x="1953260" y="1588201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205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B850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2205" b="0" i="0" u="none" strike="noStrike" kern="0" cap="none" spc="0" normalizeH="0" baseline="0" noProof="0" dirty="0" smtClean="0">
                <a:ln>
                  <a:noFill/>
                </a:ln>
                <a:solidFill>
                  <a:srgbClr val="FFB850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595235" y="4425208"/>
            <a:ext cx="900273" cy="1020016"/>
            <a:chOff x="1925418" y="5398225"/>
            <a:chExt cx="1143055" cy="1295559"/>
          </a:xfrm>
        </p:grpSpPr>
        <p:grpSp>
          <p:nvGrpSpPr>
            <p:cNvPr id="93" name="组合 92"/>
            <p:cNvGrpSpPr/>
            <p:nvPr/>
          </p:nvGrpSpPr>
          <p:grpSpPr>
            <a:xfrm>
              <a:off x="1954341" y="5398225"/>
              <a:ext cx="1114132" cy="1295559"/>
              <a:chOff x="3295850" y="2065379"/>
              <a:chExt cx="3592274" cy="4177307"/>
            </a:xfrm>
          </p:grpSpPr>
          <p:sp>
            <p:nvSpPr>
              <p:cNvPr id="95" name="圆角矩形 94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6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圆角矩形 96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>
                      <a:alpha val="66000"/>
                    </a:sys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98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4" name="文本框 89"/>
            <p:cNvSpPr txBox="1"/>
            <p:nvPr/>
          </p:nvSpPr>
          <p:spPr>
            <a:xfrm>
              <a:off x="1925418" y="5561330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205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AC14D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05</a:t>
              </a:r>
              <a:endParaRPr kumimoji="0" lang="zh-CN" altLang="en-US" sz="2205" b="0" i="0" u="none" strike="noStrike" kern="0" cap="none" spc="0" normalizeH="0" baseline="0" noProof="0" dirty="0" smtClean="0">
                <a:ln>
                  <a:noFill/>
                </a:ln>
                <a:solidFill>
                  <a:srgbClr val="FAC14D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538158" y="3646180"/>
            <a:ext cx="902980" cy="1020016"/>
            <a:chOff x="3122624" y="4408754"/>
            <a:chExt cx="1146492" cy="1295559"/>
          </a:xfrm>
        </p:grpSpPr>
        <p:grpSp>
          <p:nvGrpSpPr>
            <p:cNvPr id="100" name="组合 99"/>
            <p:cNvGrpSpPr/>
            <p:nvPr/>
          </p:nvGrpSpPr>
          <p:grpSpPr>
            <a:xfrm>
              <a:off x="3154984" y="4408754"/>
              <a:ext cx="1114132" cy="1295559"/>
              <a:chOff x="3295850" y="2065379"/>
              <a:chExt cx="3592274" cy="4177307"/>
            </a:xfrm>
          </p:grpSpPr>
          <p:sp>
            <p:nvSpPr>
              <p:cNvPr id="102" name="圆角矩形 101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>
                      <a:alpha val="66000"/>
                    </a:sys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1" name="文本框 90"/>
            <p:cNvSpPr txBox="1"/>
            <p:nvPr/>
          </p:nvSpPr>
          <p:spPr>
            <a:xfrm>
              <a:off x="3122624" y="45754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205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8AF51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2205" b="0" i="0" u="none" strike="noStrike" kern="0" cap="none" spc="0" normalizeH="0" baseline="0" noProof="0" dirty="0" smtClean="0">
                <a:ln>
                  <a:noFill/>
                </a:ln>
                <a:solidFill>
                  <a:srgbClr val="78AF51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538157" y="2069111"/>
            <a:ext cx="888371" cy="1020016"/>
            <a:chOff x="3122624" y="2405662"/>
            <a:chExt cx="1127943" cy="1295559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136435" y="2405662"/>
              <a:ext cx="1114132" cy="1295559"/>
              <a:chOff x="3295850" y="2065379"/>
              <a:chExt cx="3592274" cy="4177307"/>
            </a:xfrm>
          </p:grpSpPr>
          <p:sp>
            <p:nvSpPr>
              <p:cNvPr id="109" name="圆角矩形 108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0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>
                      <a:alpha val="66000"/>
                    </a:sys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8" name="文本框 91"/>
            <p:cNvSpPr txBox="1"/>
            <p:nvPr/>
          </p:nvSpPr>
          <p:spPr>
            <a:xfrm>
              <a:off x="3122624" y="2571386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205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1ACBE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2205" b="0" i="0" u="none" strike="noStrike" kern="0" cap="none" spc="0" normalizeH="0" baseline="0" noProof="0" dirty="0" smtClean="0">
                <a:ln>
                  <a:noFill/>
                </a:ln>
                <a:solidFill>
                  <a:srgbClr val="01ACBE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896749" y="2846785"/>
            <a:ext cx="895872" cy="1020016"/>
            <a:chOff x="3577919" y="3393414"/>
            <a:chExt cx="1137467" cy="1295559"/>
          </a:xfrm>
        </p:grpSpPr>
        <p:grpSp>
          <p:nvGrpSpPr>
            <p:cNvPr id="114" name="组合 113"/>
            <p:cNvGrpSpPr/>
            <p:nvPr/>
          </p:nvGrpSpPr>
          <p:grpSpPr>
            <a:xfrm>
              <a:off x="3601254" y="3393414"/>
              <a:ext cx="1114132" cy="1295559"/>
              <a:chOff x="3295850" y="2065379"/>
              <a:chExt cx="3592274" cy="4177307"/>
            </a:xfrm>
          </p:grpSpPr>
          <p:sp>
            <p:nvSpPr>
              <p:cNvPr id="116" name="圆角矩形 115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7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ysClr val="windowText" lastClr="000000">
                      <a:alpha val="66000"/>
                    </a:sys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19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ysClr val="window" lastClr="FFFFFF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72009" tIns="36005" rIns="72009" bIns="36005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6678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96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15" name="文本框 92"/>
            <p:cNvSpPr txBox="1"/>
            <p:nvPr/>
          </p:nvSpPr>
          <p:spPr>
            <a:xfrm>
              <a:off x="3577919" y="3560638"/>
              <a:ext cx="876300" cy="548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205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87071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03</a:t>
              </a:r>
              <a:endParaRPr kumimoji="0" lang="zh-CN" altLang="en-US" sz="2205" b="0" i="0" u="none" strike="noStrike" kern="0" cap="none" spc="0" normalizeH="0" baseline="0" noProof="0" dirty="0" smtClean="0">
                <a:ln>
                  <a:noFill/>
                </a:ln>
                <a:solidFill>
                  <a:srgbClr val="E87071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83568" y="2439431"/>
            <a:ext cx="1687390" cy="1494960"/>
            <a:chOff x="1082221" y="2876021"/>
            <a:chExt cx="2142438" cy="1898802"/>
          </a:xfrm>
        </p:grpSpPr>
        <p:sp>
          <p:nvSpPr>
            <p:cNvPr id="121" name="Freeform 5"/>
            <p:cNvSpPr>
              <a:spLocks/>
            </p:cNvSpPr>
            <p:nvPr/>
          </p:nvSpPr>
          <p:spPr bwMode="auto">
            <a:xfrm rot="10800000">
              <a:off x="1082221" y="2876021"/>
              <a:ext cx="2142438" cy="18988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48"/>
            <p:cNvSpPr>
              <a:spLocks noEditPoints="1"/>
            </p:cNvSpPr>
            <p:nvPr/>
          </p:nvSpPr>
          <p:spPr bwMode="auto">
            <a:xfrm>
              <a:off x="1852542" y="3136483"/>
              <a:ext cx="601794" cy="654512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009" tIns="36005" rIns="72009" bIns="360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文本框 116"/>
            <p:cNvSpPr txBox="1"/>
            <p:nvPr/>
          </p:nvSpPr>
          <p:spPr>
            <a:xfrm>
              <a:off x="1278815" y="3760217"/>
              <a:ext cx="1795688" cy="486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9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24" name="TextBox 142"/>
          <p:cNvSpPr txBox="1"/>
          <p:nvPr/>
        </p:nvSpPr>
        <p:spPr>
          <a:xfrm>
            <a:off x="5949278" y="1460750"/>
            <a:ext cx="27496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25" name="TextBox 144"/>
          <p:cNvSpPr txBox="1"/>
          <p:nvPr/>
        </p:nvSpPr>
        <p:spPr>
          <a:xfrm>
            <a:off x="4740672" y="1523857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6788"/>
            <a:r>
              <a:rPr lang="en-US" altLang="zh-CN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cxnSp>
        <p:nvCxnSpPr>
          <p:cNvPr id="126" name="直接连接符 125"/>
          <p:cNvCxnSpPr/>
          <p:nvPr/>
        </p:nvCxnSpPr>
        <p:spPr>
          <a:xfrm flipV="1">
            <a:off x="5860394" y="1480254"/>
            <a:ext cx="0" cy="3780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27" name="TextBox 136"/>
          <p:cNvSpPr txBox="1"/>
          <p:nvPr/>
        </p:nvSpPr>
        <p:spPr>
          <a:xfrm>
            <a:off x="5949278" y="219958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28" name="TextBox 138"/>
          <p:cNvSpPr txBox="1"/>
          <p:nvPr/>
        </p:nvSpPr>
        <p:spPr>
          <a:xfrm>
            <a:off x="4740672" y="2286089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6788"/>
            <a:r>
              <a:rPr lang="en-US" altLang="zh-CN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cxnSp>
        <p:nvCxnSpPr>
          <p:cNvPr id="129" name="直接连接符 128"/>
          <p:cNvCxnSpPr/>
          <p:nvPr/>
        </p:nvCxnSpPr>
        <p:spPr>
          <a:xfrm flipV="1">
            <a:off x="5857852" y="2251934"/>
            <a:ext cx="0" cy="3780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30" name="TextBox 130"/>
          <p:cNvSpPr txBox="1"/>
          <p:nvPr/>
        </p:nvSpPr>
        <p:spPr>
          <a:xfrm>
            <a:off x="5949278" y="2970034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31" name="TextBox 132"/>
          <p:cNvSpPr txBox="1"/>
          <p:nvPr/>
        </p:nvSpPr>
        <p:spPr>
          <a:xfrm>
            <a:off x="4740672" y="306994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6788"/>
            <a:r>
              <a:rPr lang="en-US" altLang="zh-CN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cxnSp>
        <p:nvCxnSpPr>
          <p:cNvPr id="132" name="直接连接符 131"/>
          <p:cNvCxnSpPr/>
          <p:nvPr/>
        </p:nvCxnSpPr>
        <p:spPr>
          <a:xfrm flipV="1">
            <a:off x="5852181" y="3034780"/>
            <a:ext cx="0" cy="3780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33" name="TextBox 124"/>
          <p:cNvSpPr txBox="1"/>
          <p:nvPr/>
        </p:nvSpPr>
        <p:spPr>
          <a:xfrm>
            <a:off x="5939235" y="3772162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34" name="TextBox 126"/>
          <p:cNvSpPr txBox="1"/>
          <p:nvPr/>
        </p:nvSpPr>
        <p:spPr>
          <a:xfrm>
            <a:off x="4745205" y="3848980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6788"/>
            <a:r>
              <a:rPr lang="en-US" altLang="zh-CN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cxnSp>
        <p:nvCxnSpPr>
          <p:cNvPr id="135" name="直接连接符 134"/>
          <p:cNvCxnSpPr/>
          <p:nvPr/>
        </p:nvCxnSpPr>
        <p:spPr>
          <a:xfrm flipV="1">
            <a:off x="5848127" y="3805378"/>
            <a:ext cx="0" cy="3780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136" name="TextBox 118"/>
          <p:cNvSpPr txBox="1"/>
          <p:nvPr/>
        </p:nvSpPr>
        <p:spPr>
          <a:xfrm>
            <a:off x="5913136" y="4613628"/>
            <a:ext cx="28827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8590">
              <a:lnSpc>
                <a:spcPts val="1500"/>
              </a:lnSpc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ea"/>
                <a:sym typeface="+mn-lt"/>
              </a:rPr>
              <a:t>请在此处输入具体想要描述的内容，言简意赅，说明用意即可。</a:t>
            </a:r>
          </a:p>
        </p:txBody>
      </p:sp>
      <p:sp>
        <p:nvSpPr>
          <p:cNvPr id="137" name="TextBox 120"/>
          <p:cNvSpPr txBox="1"/>
          <p:nvPr/>
        </p:nvSpPr>
        <p:spPr>
          <a:xfrm>
            <a:off x="4750283" y="4672924"/>
            <a:ext cx="101181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66788"/>
            <a:r>
              <a:rPr lang="en-US" altLang="zh-CN" sz="126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cxnSp>
        <p:nvCxnSpPr>
          <p:cNvPr id="138" name="直接连接符 137"/>
          <p:cNvCxnSpPr/>
          <p:nvPr/>
        </p:nvCxnSpPr>
        <p:spPr>
          <a:xfrm flipV="1">
            <a:off x="5860358" y="4646255"/>
            <a:ext cx="0" cy="37805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grpSp>
        <p:nvGrpSpPr>
          <p:cNvPr id="139" name="组合 138"/>
          <p:cNvGrpSpPr/>
          <p:nvPr/>
        </p:nvGrpSpPr>
        <p:grpSpPr>
          <a:xfrm>
            <a:off x="2263813" y="4733422"/>
            <a:ext cx="2450791" cy="86371"/>
            <a:chOff x="3904783" y="1674310"/>
            <a:chExt cx="3519256" cy="109703"/>
          </a:xfrm>
        </p:grpSpPr>
        <p:cxnSp>
          <p:nvCxnSpPr>
            <p:cNvPr id="140" name="直接连接符 139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</a:ln>
            <a:effectLst/>
          </p:spPr>
        </p:cxnSp>
        <p:sp>
          <p:nvSpPr>
            <p:cNvPr id="141" name="椭圆 14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67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96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/>
          <p:bldP spid="1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859 0.24166 L -8.33333E-7 2.22222E-6 " pathEditMode="relative" rAng="0" ptsTypes="AA">
                                          <p:cBhvr>
                                            <p:cTn id="1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930" y="-120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312 0.09584 L -3.33333E-6 -2.22222E-6 " pathEditMode="relative" rAng="0" ptsTypes="AA">
                                          <p:cBhvr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656" y="-47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828 -0.03611 L -3.75E-6 -3.7037E-6 " pathEditMode="relative" rAng="0" ptsTypes="AA">
                                          <p:cBhvr>
                                            <p:cTn id="2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414" y="18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5156 -0.18611 L -4.58333E-6 -3.7037E-7 " pathEditMode="relative" rAng="0" ptsTypes="AA">
                                          <p:cBhvr>
                                            <p:cTn id="3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578" y="9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5618 -0.33186 L 3.47485E-6 -1.09935E-6 " pathEditMode="relative" rAng="0" ptsTypes="AA">
                                          <p:cBhvr>
                                            <p:cTn id="3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09" y="165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124" grpId="0"/>
          <p:bldP spid="125" grpId="0"/>
          <p:bldP spid="127" grpId="0"/>
          <p:bldP spid="128" grpId="0"/>
          <p:bldP spid="130" grpId="0"/>
          <p:bldP spid="131" grpId="0"/>
          <p:bldP spid="133" grpId="0"/>
          <p:bldP spid="134" grpId="0"/>
          <p:bldP spid="136" grpId="0"/>
          <p:bldP spid="137" grpId="0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3054</Words>
  <Application>Microsoft Office PowerPoint</Application>
  <PresentationFormat>全屏显示(4:3)</PresentationFormat>
  <Paragraphs>287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2018-11-22T07:50:15Z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