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14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64" r:id="rId2"/>
  </p:sldMasterIdLst>
  <p:notesMasterIdLst>
    <p:notesMasterId r:id="rId29"/>
  </p:notesMasterIdLst>
  <p:sldIdLst>
    <p:sldId id="286" r:id="rId3"/>
    <p:sldId id="262" r:id="rId4"/>
    <p:sldId id="261" r:id="rId5"/>
    <p:sldId id="270" r:id="rId6"/>
    <p:sldId id="268" r:id="rId7"/>
    <p:sldId id="280" r:id="rId8"/>
    <p:sldId id="277" r:id="rId9"/>
    <p:sldId id="269" r:id="rId10"/>
    <p:sldId id="284" r:id="rId11"/>
    <p:sldId id="275" r:id="rId12"/>
    <p:sldId id="271" r:id="rId13"/>
    <p:sldId id="281" r:id="rId14"/>
    <p:sldId id="278" r:id="rId15"/>
    <p:sldId id="274" r:id="rId16"/>
    <p:sldId id="283" r:id="rId17"/>
    <p:sldId id="264" r:id="rId18"/>
    <p:sldId id="276" r:id="rId19"/>
    <p:sldId id="265" r:id="rId20"/>
    <p:sldId id="273" r:id="rId21"/>
    <p:sldId id="282" r:id="rId22"/>
    <p:sldId id="272" r:id="rId23"/>
    <p:sldId id="279" r:id="rId24"/>
    <p:sldId id="266" r:id="rId25"/>
    <p:sldId id="267" r:id="rId26"/>
    <p:sldId id="285" r:id="rId27"/>
    <p:sldId id="287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44" autoAdjust="0"/>
    <p:restoredTop sz="94660"/>
  </p:normalViewPr>
  <p:slideViewPr>
    <p:cSldViewPr snapToGrid="0">
      <p:cViewPr varScale="1">
        <p:scale>
          <a:sx n="59" d="100"/>
          <a:sy n="59" d="100"/>
        </p:scale>
        <p:origin x="-72" y="-15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2018/11/20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5231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C9409-DB53-4385-842B-71105F4B944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832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6967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15273-E56A-40F7-8202-17F6624D187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0305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A7212-17FA-43AA-85E3-2B6D037860C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7773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59E10-905C-4DDE-A988-B340C461ABE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6264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4868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0E87B-222C-4A6A-A0C2-79819C00819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5285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EE4EF-81E7-4427-995F-AB0B97F6148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6020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C0059-71F0-4354-824B-2FFE6EC8EA2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8965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59E10-905C-4DDE-A988-B340C461ABE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990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3558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6906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4870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15273-E56A-40F7-8202-17F6624D187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2268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0E87B-222C-4A6A-A0C2-79819C00819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5567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C4872-3FEE-47F7-8706-972E2208B56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1350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7317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102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439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BAC3F-EC54-4562-95FA-EAB001225A8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114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CAA79-63ED-4D4C-97FF-23192032DF9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683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15273-E56A-40F7-8202-17F6624D187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4919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9ACD5-4993-490D-9F63-8857A175D726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41114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2414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1343472" y="2101308"/>
            <a:ext cx="2376264" cy="1705156"/>
          </a:xfrm>
          <a:custGeom>
            <a:avLst/>
            <a:gdLst>
              <a:gd name="connsiteX0" fmla="*/ 0 w 2376264"/>
              <a:gd name="connsiteY0" fmla="*/ 0 h 1705156"/>
              <a:gd name="connsiteX1" fmla="*/ 2376264 w 2376264"/>
              <a:gd name="connsiteY1" fmla="*/ 0 h 1705156"/>
              <a:gd name="connsiteX2" fmla="*/ 2376264 w 2376264"/>
              <a:gd name="connsiteY2" fmla="*/ 1705156 h 1705156"/>
              <a:gd name="connsiteX3" fmla="*/ 0 w 2376264"/>
              <a:gd name="connsiteY3" fmla="*/ 1705156 h 1705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6264" h="1705156">
                <a:moveTo>
                  <a:pt x="0" y="0"/>
                </a:moveTo>
                <a:lnTo>
                  <a:pt x="2376264" y="0"/>
                </a:lnTo>
                <a:lnTo>
                  <a:pt x="2376264" y="1705156"/>
                </a:lnTo>
                <a:lnTo>
                  <a:pt x="0" y="1705156"/>
                </a:ln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1"/>
          </p:nvPr>
        </p:nvSpPr>
        <p:spPr>
          <a:xfrm>
            <a:off x="3719736" y="3806464"/>
            <a:ext cx="2376264" cy="1705158"/>
          </a:xfrm>
          <a:custGeom>
            <a:avLst/>
            <a:gdLst>
              <a:gd name="connsiteX0" fmla="*/ 0 w 2376264"/>
              <a:gd name="connsiteY0" fmla="*/ 0 h 1705158"/>
              <a:gd name="connsiteX1" fmla="*/ 2376264 w 2376264"/>
              <a:gd name="connsiteY1" fmla="*/ 0 h 1705158"/>
              <a:gd name="connsiteX2" fmla="*/ 2376264 w 2376264"/>
              <a:gd name="connsiteY2" fmla="*/ 1705158 h 1705158"/>
              <a:gd name="connsiteX3" fmla="*/ 0 w 2376264"/>
              <a:gd name="connsiteY3" fmla="*/ 1705158 h 1705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6264" h="1705158">
                <a:moveTo>
                  <a:pt x="0" y="0"/>
                </a:moveTo>
                <a:lnTo>
                  <a:pt x="2376264" y="0"/>
                </a:lnTo>
                <a:lnTo>
                  <a:pt x="2376264" y="1705158"/>
                </a:lnTo>
                <a:lnTo>
                  <a:pt x="0" y="1705158"/>
                </a:ln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2"/>
          </p:nvPr>
        </p:nvSpPr>
        <p:spPr>
          <a:xfrm>
            <a:off x="6096000" y="2101308"/>
            <a:ext cx="2376264" cy="1705156"/>
          </a:xfrm>
          <a:custGeom>
            <a:avLst/>
            <a:gdLst>
              <a:gd name="connsiteX0" fmla="*/ 0 w 2376264"/>
              <a:gd name="connsiteY0" fmla="*/ 0 h 1705156"/>
              <a:gd name="connsiteX1" fmla="*/ 2376264 w 2376264"/>
              <a:gd name="connsiteY1" fmla="*/ 0 h 1705156"/>
              <a:gd name="connsiteX2" fmla="*/ 2376264 w 2376264"/>
              <a:gd name="connsiteY2" fmla="*/ 1705156 h 1705156"/>
              <a:gd name="connsiteX3" fmla="*/ 0 w 2376264"/>
              <a:gd name="connsiteY3" fmla="*/ 1705156 h 1705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6264" h="1705156">
                <a:moveTo>
                  <a:pt x="0" y="0"/>
                </a:moveTo>
                <a:lnTo>
                  <a:pt x="2376264" y="0"/>
                </a:lnTo>
                <a:lnTo>
                  <a:pt x="2376264" y="1705156"/>
                </a:lnTo>
                <a:lnTo>
                  <a:pt x="0" y="1705156"/>
                </a:ln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8472264" y="3806464"/>
            <a:ext cx="2376264" cy="1705158"/>
          </a:xfrm>
          <a:custGeom>
            <a:avLst/>
            <a:gdLst>
              <a:gd name="connsiteX0" fmla="*/ 0 w 2376264"/>
              <a:gd name="connsiteY0" fmla="*/ 0 h 1705158"/>
              <a:gd name="connsiteX1" fmla="*/ 2376264 w 2376264"/>
              <a:gd name="connsiteY1" fmla="*/ 0 h 1705158"/>
              <a:gd name="connsiteX2" fmla="*/ 2376264 w 2376264"/>
              <a:gd name="connsiteY2" fmla="*/ 1705158 h 1705158"/>
              <a:gd name="connsiteX3" fmla="*/ 0 w 2376264"/>
              <a:gd name="connsiteY3" fmla="*/ 1705158 h 1705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6264" h="1705158">
                <a:moveTo>
                  <a:pt x="0" y="0"/>
                </a:moveTo>
                <a:lnTo>
                  <a:pt x="2376264" y="0"/>
                </a:lnTo>
                <a:lnTo>
                  <a:pt x="2376264" y="1705158"/>
                </a:lnTo>
                <a:lnTo>
                  <a:pt x="0" y="1705158"/>
                </a:ln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0136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1540122" y="2138763"/>
            <a:ext cx="2128676" cy="2128676"/>
          </a:xfrm>
          <a:custGeom>
            <a:avLst/>
            <a:gdLst>
              <a:gd name="connsiteX0" fmla="*/ 1064506 w 2128676"/>
              <a:gd name="connsiteY0" fmla="*/ 0 h 2128676"/>
              <a:gd name="connsiteX1" fmla="*/ 1261062 w 2128676"/>
              <a:gd name="connsiteY1" fmla="*/ 81417 h 2128676"/>
              <a:gd name="connsiteX2" fmla="*/ 2047260 w 2128676"/>
              <a:gd name="connsiteY2" fmla="*/ 867615 h 2128676"/>
              <a:gd name="connsiteX3" fmla="*/ 2047260 w 2128676"/>
              <a:gd name="connsiteY3" fmla="*/ 1260726 h 2128676"/>
              <a:gd name="connsiteX4" fmla="*/ 1260726 w 2128676"/>
              <a:gd name="connsiteY4" fmla="*/ 2047260 h 2128676"/>
              <a:gd name="connsiteX5" fmla="*/ 867615 w 2128676"/>
              <a:gd name="connsiteY5" fmla="*/ 2047260 h 2128676"/>
              <a:gd name="connsiteX6" fmla="*/ 81417 w 2128676"/>
              <a:gd name="connsiteY6" fmla="*/ 1261062 h 2128676"/>
              <a:gd name="connsiteX7" fmla="*/ 81417 w 2128676"/>
              <a:gd name="connsiteY7" fmla="*/ 867950 h 2128676"/>
              <a:gd name="connsiteX8" fmla="*/ 867950 w 2128676"/>
              <a:gd name="connsiteY8" fmla="*/ 81417 h 2128676"/>
              <a:gd name="connsiteX9" fmla="*/ 1064506 w 2128676"/>
              <a:gd name="connsiteY9" fmla="*/ 0 h 2128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28676" h="2128676">
                <a:moveTo>
                  <a:pt x="1064506" y="0"/>
                </a:moveTo>
                <a:cubicBezTo>
                  <a:pt x="1135645" y="0"/>
                  <a:pt x="1206784" y="27139"/>
                  <a:pt x="1261062" y="81417"/>
                </a:cubicBezTo>
                <a:lnTo>
                  <a:pt x="2047260" y="867615"/>
                </a:lnTo>
                <a:cubicBezTo>
                  <a:pt x="2155815" y="976170"/>
                  <a:pt x="2155815" y="1152171"/>
                  <a:pt x="2047260" y="1260726"/>
                </a:cubicBezTo>
                <a:lnTo>
                  <a:pt x="1260726" y="2047260"/>
                </a:lnTo>
                <a:cubicBezTo>
                  <a:pt x="1152171" y="2155815"/>
                  <a:pt x="976170" y="2155815"/>
                  <a:pt x="867615" y="2047260"/>
                </a:cubicBezTo>
                <a:lnTo>
                  <a:pt x="81417" y="1261062"/>
                </a:lnTo>
                <a:cubicBezTo>
                  <a:pt x="-27138" y="1152507"/>
                  <a:pt x="-27138" y="976505"/>
                  <a:pt x="81417" y="867950"/>
                </a:cubicBezTo>
                <a:lnTo>
                  <a:pt x="867950" y="81417"/>
                </a:lnTo>
                <a:cubicBezTo>
                  <a:pt x="922227" y="27139"/>
                  <a:pt x="993367" y="0"/>
                  <a:pt x="10645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3867815" y="2138763"/>
            <a:ext cx="2128676" cy="2128676"/>
          </a:xfrm>
          <a:custGeom>
            <a:avLst/>
            <a:gdLst>
              <a:gd name="connsiteX0" fmla="*/ 1064506 w 2128676"/>
              <a:gd name="connsiteY0" fmla="*/ 0 h 2128676"/>
              <a:gd name="connsiteX1" fmla="*/ 1261062 w 2128676"/>
              <a:gd name="connsiteY1" fmla="*/ 81417 h 2128676"/>
              <a:gd name="connsiteX2" fmla="*/ 2047260 w 2128676"/>
              <a:gd name="connsiteY2" fmla="*/ 867615 h 2128676"/>
              <a:gd name="connsiteX3" fmla="*/ 2047260 w 2128676"/>
              <a:gd name="connsiteY3" fmla="*/ 1260726 h 2128676"/>
              <a:gd name="connsiteX4" fmla="*/ 1260727 w 2128676"/>
              <a:gd name="connsiteY4" fmla="*/ 2047260 h 2128676"/>
              <a:gd name="connsiteX5" fmla="*/ 867615 w 2128676"/>
              <a:gd name="connsiteY5" fmla="*/ 2047260 h 2128676"/>
              <a:gd name="connsiteX6" fmla="*/ 81417 w 2128676"/>
              <a:gd name="connsiteY6" fmla="*/ 1261062 h 2128676"/>
              <a:gd name="connsiteX7" fmla="*/ 81417 w 2128676"/>
              <a:gd name="connsiteY7" fmla="*/ 867950 h 2128676"/>
              <a:gd name="connsiteX8" fmla="*/ 867950 w 2128676"/>
              <a:gd name="connsiteY8" fmla="*/ 81417 h 2128676"/>
              <a:gd name="connsiteX9" fmla="*/ 1064506 w 2128676"/>
              <a:gd name="connsiteY9" fmla="*/ 0 h 2128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28676" h="2128676">
                <a:moveTo>
                  <a:pt x="1064506" y="0"/>
                </a:moveTo>
                <a:cubicBezTo>
                  <a:pt x="1135645" y="0"/>
                  <a:pt x="1206784" y="27139"/>
                  <a:pt x="1261062" y="81417"/>
                </a:cubicBezTo>
                <a:lnTo>
                  <a:pt x="2047260" y="867615"/>
                </a:lnTo>
                <a:cubicBezTo>
                  <a:pt x="2155815" y="976170"/>
                  <a:pt x="2155815" y="1152171"/>
                  <a:pt x="2047260" y="1260726"/>
                </a:cubicBezTo>
                <a:lnTo>
                  <a:pt x="1260727" y="2047260"/>
                </a:lnTo>
                <a:cubicBezTo>
                  <a:pt x="1152172" y="2155815"/>
                  <a:pt x="976170" y="2155815"/>
                  <a:pt x="867615" y="2047260"/>
                </a:cubicBezTo>
                <a:lnTo>
                  <a:pt x="81417" y="1261062"/>
                </a:lnTo>
                <a:cubicBezTo>
                  <a:pt x="-27138" y="1152507"/>
                  <a:pt x="-27138" y="976505"/>
                  <a:pt x="81417" y="867950"/>
                </a:cubicBezTo>
                <a:lnTo>
                  <a:pt x="867950" y="81417"/>
                </a:lnTo>
                <a:cubicBezTo>
                  <a:pt x="922227" y="27139"/>
                  <a:pt x="993366" y="0"/>
                  <a:pt x="10645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6195509" y="2138763"/>
            <a:ext cx="2128676" cy="2128676"/>
          </a:xfrm>
          <a:custGeom>
            <a:avLst/>
            <a:gdLst>
              <a:gd name="connsiteX0" fmla="*/ 1064506 w 2128676"/>
              <a:gd name="connsiteY0" fmla="*/ 0 h 2128676"/>
              <a:gd name="connsiteX1" fmla="*/ 1261062 w 2128676"/>
              <a:gd name="connsiteY1" fmla="*/ 81417 h 2128676"/>
              <a:gd name="connsiteX2" fmla="*/ 2047260 w 2128676"/>
              <a:gd name="connsiteY2" fmla="*/ 867615 h 2128676"/>
              <a:gd name="connsiteX3" fmla="*/ 2047260 w 2128676"/>
              <a:gd name="connsiteY3" fmla="*/ 1260726 h 2128676"/>
              <a:gd name="connsiteX4" fmla="*/ 1260727 w 2128676"/>
              <a:gd name="connsiteY4" fmla="*/ 2047260 h 2128676"/>
              <a:gd name="connsiteX5" fmla="*/ 867615 w 2128676"/>
              <a:gd name="connsiteY5" fmla="*/ 2047260 h 2128676"/>
              <a:gd name="connsiteX6" fmla="*/ 81417 w 2128676"/>
              <a:gd name="connsiteY6" fmla="*/ 1261062 h 2128676"/>
              <a:gd name="connsiteX7" fmla="*/ 81417 w 2128676"/>
              <a:gd name="connsiteY7" fmla="*/ 867950 h 2128676"/>
              <a:gd name="connsiteX8" fmla="*/ 867950 w 2128676"/>
              <a:gd name="connsiteY8" fmla="*/ 81417 h 2128676"/>
              <a:gd name="connsiteX9" fmla="*/ 1064506 w 2128676"/>
              <a:gd name="connsiteY9" fmla="*/ 0 h 2128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28676" h="2128676">
                <a:moveTo>
                  <a:pt x="1064506" y="0"/>
                </a:moveTo>
                <a:cubicBezTo>
                  <a:pt x="1135645" y="0"/>
                  <a:pt x="1206784" y="27139"/>
                  <a:pt x="1261062" y="81417"/>
                </a:cubicBezTo>
                <a:lnTo>
                  <a:pt x="2047260" y="867615"/>
                </a:lnTo>
                <a:cubicBezTo>
                  <a:pt x="2155815" y="976170"/>
                  <a:pt x="2155815" y="1152171"/>
                  <a:pt x="2047260" y="1260726"/>
                </a:cubicBezTo>
                <a:lnTo>
                  <a:pt x="1260727" y="2047260"/>
                </a:lnTo>
                <a:cubicBezTo>
                  <a:pt x="1152172" y="2155815"/>
                  <a:pt x="976170" y="2155815"/>
                  <a:pt x="867615" y="2047260"/>
                </a:cubicBezTo>
                <a:lnTo>
                  <a:pt x="81417" y="1261062"/>
                </a:lnTo>
                <a:cubicBezTo>
                  <a:pt x="-27138" y="1152507"/>
                  <a:pt x="-27138" y="976505"/>
                  <a:pt x="81417" y="867950"/>
                </a:cubicBezTo>
                <a:lnTo>
                  <a:pt x="867950" y="81417"/>
                </a:lnTo>
                <a:cubicBezTo>
                  <a:pt x="922227" y="27139"/>
                  <a:pt x="993367" y="0"/>
                  <a:pt x="10645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8523201" y="2138763"/>
            <a:ext cx="2128677" cy="2128676"/>
          </a:xfrm>
          <a:custGeom>
            <a:avLst/>
            <a:gdLst>
              <a:gd name="connsiteX0" fmla="*/ 1064507 w 2128677"/>
              <a:gd name="connsiteY0" fmla="*/ 0 h 2128676"/>
              <a:gd name="connsiteX1" fmla="*/ 1261062 w 2128677"/>
              <a:gd name="connsiteY1" fmla="*/ 81417 h 2128676"/>
              <a:gd name="connsiteX2" fmla="*/ 2047261 w 2128677"/>
              <a:gd name="connsiteY2" fmla="*/ 867615 h 2128676"/>
              <a:gd name="connsiteX3" fmla="*/ 2047261 w 2128677"/>
              <a:gd name="connsiteY3" fmla="*/ 1260726 h 2128676"/>
              <a:gd name="connsiteX4" fmla="*/ 1260727 w 2128677"/>
              <a:gd name="connsiteY4" fmla="*/ 2047260 h 2128676"/>
              <a:gd name="connsiteX5" fmla="*/ 867616 w 2128677"/>
              <a:gd name="connsiteY5" fmla="*/ 2047260 h 2128676"/>
              <a:gd name="connsiteX6" fmla="*/ 81417 w 2128677"/>
              <a:gd name="connsiteY6" fmla="*/ 1261062 h 2128676"/>
              <a:gd name="connsiteX7" fmla="*/ 81417 w 2128677"/>
              <a:gd name="connsiteY7" fmla="*/ 867950 h 2128676"/>
              <a:gd name="connsiteX8" fmla="*/ 867951 w 2128677"/>
              <a:gd name="connsiteY8" fmla="*/ 81417 h 2128676"/>
              <a:gd name="connsiteX9" fmla="*/ 1064507 w 2128677"/>
              <a:gd name="connsiteY9" fmla="*/ 0 h 2128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28677" h="2128676">
                <a:moveTo>
                  <a:pt x="1064507" y="0"/>
                </a:moveTo>
                <a:cubicBezTo>
                  <a:pt x="1135645" y="0"/>
                  <a:pt x="1206784" y="27139"/>
                  <a:pt x="1261062" y="81417"/>
                </a:cubicBezTo>
                <a:lnTo>
                  <a:pt x="2047261" y="867615"/>
                </a:lnTo>
                <a:cubicBezTo>
                  <a:pt x="2155816" y="976170"/>
                  <a:pt x="2155816" y="1152171"/>
                  <a:pt x="2047261" y="1260726"/>
                </a:cubicBezTo>
                <a:lnTo>
                  <a:pt x="1260727" y="2047260"/>
                </a:lnTo>
                <a:cubicBezTo>
                  <a:pt x="1152172" y="2155815"/>
                  <a:pt x="976171" y="2155815"/>
                  <a:pt x="867616" y="2047260"/>
                </a:cubicBezTo>
                <a:lnTo>
                  <a:pt x="81417" y="1261062"/>
                </a:lnTo>
                <a:cubicBezTo>
                  <a:pt x="-27138" y="1152507"/>
                  <a:pt x="-27138" y="976505"/>
                  <a:pt x="81417" y="867950"/>
                </a:cubicBezTo>
                <a:lnTo>
                  <a:pt x="867951" y="81417"/>
                </a:lnTo>
                <a:cubicBezTo>
                  <a:pt x="922229" y="27139"/>
                  <a:pt x="993368" y="0"/>
                  <a:pt x="106450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553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349834" y="2010341"/>
            <a:ext cx="2972256" cy="2446480"/>
          </a:xfrm>
          <a:custGeom>
            <a:avLst/>
            <a:gdLst>
              <a:gd name="connsiteX0" fmla="*/ 0 w 2972256"/>
              <a:gd name="connsiteY0" fmla="*/ 0 h 2446480"/>
              <a:gd name="connsiteX1" fmla="*/ 2972256 w 2972256"/>
              <a:gd name="connsiteY1" fmla="*/ 0 h 2446480"/>
              <a:gd name="connsiteX2" fmla="*/ 2972256 w 2972256"/>
              <a:gd name="connsiteY2" fmla="*/ 2446480 h 2446480"/>
              <a:gd name="connsiteX3" fmla="*/ 0 w 2972256"/>
              <a:gd name="connsiteY3" fmla="*/ 2446480 h 244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2256" h="2446480">
                <a:moveTo>
                  <a:pt x="0" y="0"/>
                </a:moveTo>
                <a:lnTo>
                  <a:pt x="2972256" y="0"/>
                </a:lnTo>
                <a:lnTo>
                  <a:pt x="2972256" y="2446480"/>
                </a:lnTo>
                <a:lnTo>
                  <a:pt x="0" y="24464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609874" y="2010345"/>
            <a:ext cx="2972256" cy="2446480"/>
          </a:xfrm>
          <a:custGeom>
            <a:avLst/>
            <a:gdLst>
              <a:gd name="connsiteX0" fmla="*/ 0 w 2972256"/>
              <a:gd name="connsiteY0" fmla="*/ 0 h 2446480"/>
              <a:gd name="connsiteX1" fmla="*/ 2972256 w 2972256"/>
              <a:gd name="connsiteY1" fmla="*/ 0 h 2446480"/>
              <a:gd name="connsiteX2" fmla="*/ 2972256 w 2972256"/>
              <a:gd name="connsiteY2" fmla="*/ 2446480 h 2446480"/>
              <a:gd name="connsiteX3" fmla="*/ 0 w 2972256"/>
              <a:gd name="connsiteY3" fmla="*/ 2446480 h 244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2256" h="2446480">
                <a:moveTo>
                  <a:pt x="0" y="0"/>
                </a:moveTo>
                <a:lnTo>
                  <a:pt x="2972256" y="0"/>
                </a:lnTo>
                <a:lnTo>
                  <a:pt x="2972256" y="2446480"/>
                </a:lnTo>
                <a:lnTo>
                  <a:pt x="0" y="24464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7869910" y="2010345"/>
            <a:ext cx="2972256" cy="2446480"/>
          </a:xfrm>
          <a:custGeom>
            <a:avLst/>
            <a:gdLst>
              <a:gd name="connsiteX0" fmla="*/ 0 w 2972256"/>
              <a:gd name="connsiteY0" fmla="*/ 0 h 2446480"/>
              <a:gd name="connsiteX1" fmla="*/ 2972256 w 2972256"/>
              <a:gd name="connsiteY1" fmla="*/ 0 h 2446480"/>
              <a:gd name="connsiteX2" fmla="*/ 2972256 w 2972256"/>
              <a:gd name="connsiteY2" fmla="*/ 2446480 h 2446480"/>
              <a:gd name="connsiteX3" fmla="*/ 0 w 2972256"/>
              <a:gd name="connsiteY3" fmla="*/ 2446480 h 244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2256" h="2446480">
                <a:moveTo>
                  <a:pt x="0" y="0"/>
                </a:moveTo>
                <a:lnTo>
                  <a:pt x="2972256" y="0"/>
                </a:lnTo>
                <a:lnTo>
                  <a:pt x="2972256" y="2446480"/>
                </a:lnTo>
                <a:lnTo>
                  <a:pt x="0" y="24464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37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1688560" y="2611566"/>
            <a:ext cx="1507576" cy="2514781"/>
          </a:xfrm>
          <a:custGeom>
            <a:avLst/>
            <a:gdLst>
              <a:gd name="connsiteX0" fmla="*/ 0 w 1507576"/>
              <a:gd name="connsiteY0" fmla="*/ 0 h 2514781"/>
              <a:gd name="connsiteX1" fmla="*/ 1507576 w 1507576"/>
              <a:gd name="connsiteY1" fmla="*/ 0 h 2514781"/>
              <a:gd name="connsiteX2" fmla="*/ 1507576 w 1507576"/>
              <a:gd name="connsiteY2" fmla="*/ 2514781 h 2514781"/>
              <a:gd name="connsiteX3" fmla="*/ 0 w 1507576"/>
              <a:gd name="connsiteY3" fmla="*/ 2514781 h 251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7576" h="2514781">
                <a:moveTo>
                  <a:pt x="0" y="0"/>
                </a:moveTo>
                <a:lnTo>
                  <a:pt x="1507576" y="0"/>
                </a:lnTo>
                <a:lnTo>
                  <a:pt x="1507576" y="2514781"/>
                </a:lnTo>
                <a:lnTo>
                  <a:pt x="0" y="251478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2805889" y="2417548"/>
            <a:ext cx="1740397" cy="2903148"/>
          </a:xfrm>
          <a:custGeom>
            <a:avLst/>
            <a:gdLst>
              <a:gd name="connsiteX0" fmla="*/ 0 w 1740397"/>
              <a:gd name="connsiteY0" fmla="*/ 0 h 2903148"/>
              <a:gd name="connsiteX1" fmla="*/ 1740397 w 1740397"/>
              <a:gd name="connsiteY1" fmla="*/ 0 h 2903148"/>
              <a:gd name="connsiteX2" fmla="*/ 1740397 w 1740397"/>
              <a:gd name="connsiteY2" fmla="*/ 2903148 h 2903148"/>
              <a:gd name="connsiteX3" fmla="*/ 0 w 1740397"/>
              <a:gd name="connsiteY3" fmla="*/ 2903148 h 290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397" h="2903148">
                <a:moveTo>
                  <a:pt x="0" y="0"/>
                </a:moveTo>
                <a:lnTo>
                  <a:pt x="1740397" y="0"/>
                </a:lnTo>
                <a:lnTo>
                  <a:pt x="1740397" y="2903148"/>
                </a:lnTo>
                <a:lnTo>
                  <a:pt x="0" y="29031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0" name="图片占位符 9"/>
          <p:cNvSpPr>
            <a:spLocks noGrp="1"/>
          </p:cNvSpPr>
          <p:nvPr>
            <p:ph type="pic" sz="quarter" idx="12"/>
          </p:nvPr>
        </p:nvSpPr>
        <p:spPr>
          <a:xfrm>
            <a:off x="4153872" y="2611566"/>
            <a:ext cx="1507576" cy="2514781"/>
          </a:xfrm>
          <a:custGeom>
            <a:avLst/>
            <a:gdLst>
              <a:gd name="connsiteX0" fmla="*/ 0 w 1507576"/>
              <a:gd name="connsiteY0" fmla="*/ 0 h 2514781"/>
              <a:gd name="connsiteX1" fmla="*/ 1507576 w 1507576"/>
              <a:gd name="connsiteY1" fmla="*/ 0 h 2514781"/>
              <a:gd name="connsiteX2" fmla="*/ 1507576 w 1507576"/>
              <a:gd name="connsiteY2" fmla="*/ 2514781 h 2514781"/>
              <a:gd name="connsiteX3" fmla="*/ 0 w 1507576"/>
              <a:gd name="connsiteY3" fmla="*/ 2514781 h 251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7576" h="2514781">
                <a:moveTo>
                  <a:pt x="0" y="0"/>
                </a:moveTo>
                <a:lnTo>
                  <a:pt x="1507576" y="0"/>
                </a:lnTo>
                <a:lnTo>
                  <a:pt x="1507576" y="2514781"/>
                </a:lnTo>
                <a:lnTo>
                  <a:pt x="0" y="251478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356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674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7194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6084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153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8978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092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9567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4808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850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5416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08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7468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: 形状 13"/>
          <p:cNvSpPr>
            <a:spLocks noGrp="1"/>
          </p:cNvSpPr>
          <p:nvPr>
            <p:ph type="pic" sz="quarter" idx="10"/>
          </p:nvPr>
        </p:nvSpPr>
        <p:spPr>
          <a:xfrm>
            <a:off x="1348928" y="1909227"/>
            <a:ext cx="1687613" cy="1687612"/>
          </a:xfrm>
          <a:custGeom>
            <a:avLst/>
            <a:gdLst>
              <a:gd name="connsiteX0" fmla="*/ 281274 w 1687613"/>
              <a:gd name="connsiteY0" fmla="*/ 0 h 1687612"/>
              <a:gd name="connsiteX1" fmla="*/ 1406339 w 1687613"/>
              <a:gd name="connsiteY1" fmla="*/ 0 h 1687612"/>
              <a:gd name="connsiteX2" fmla="*/ 1687613 w 1687613"/>
              <a:gd name="connsiteY2" fmla="*/ 281274 h 1687612"/>
              <a:gd name="connsiteX3" fmla="*/ 1687613 w 1687613"/>
              <a:gd name="connsiteY3" fmla="*/ 1406338 h 1687612"/>
              <a:gd name="connsiteX4" fmla="*/ 1406339 w 1687613"/>
              <a:gd name="connsiteY4" fmla="*/ 1687612 h 1687612"/>
              <a:gd name="connsiteX5" fmla="*/ 281274 w 1687613"/>
              <a:gd name="connsiteY5" fmla="*/ 1687612 h 1687612"/>
              <a:gd name="connsiteX6" fmla="*/ 0 w 1687613"/>
              <a:gd name="connsiteY6" fmla="*/ 1406338 h 1687612"/>
              <a:gd name="connsiteX7" fmla="*/ 0 w 1687613"/>
              <a:gd name="connsiteY7" fmla="*/ 281274 h 1687612"/>
              <a:gd name="connsiteX8" fmla="*/ 281274 w 1687613"/>
              <a:gd name="connsiteY8" fmla="*/ 0 h 168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7613" h="1687612">
                <a:moveTo>
                  <a:pt x="281274" y="0"/>
                </a:moveTo>
                <a:lnTo>
                  <a:pt x="1406339" y="0"/>
                </a:lnTo>
                <a:cubicBezTo>
                  <a:pt x="1561682" y="0"/>
                  <a:pt x="1687613" y="125931"/>
                  <a:pt x="1687613" y="281274"/>
                </a:cubicBezTo>
                <a:lnTo>
                  <a:pt x="1687613" y="1406338"/>
                </a:lnTo>
                <a:cubicBezTo>
                  <a:pt x="1687613" y="1561681"/>
                  <a:pt x="1561682" y="1687612"/>
                  <a:pt x="1406339" y="1687612"/>
                </a:cubicBezTo>
                <a:lnTo>
                  <a:pt x="281274" y="1687612"/>
                </a:lnTo>
                <a:cubicBezTo>
                  <a:pt x="125931" y="1687612"/>
                  <a:pt x="0" y="1561681"/>
                  <a:pt x="0" y="1406338"/>
                </a:cubicBezTo>
                <a:lnTo>
                  <a:pt x="0" y="281274"/>
                </a:lnTo>
                <a:cubicBezTo>
                  <a:pt x="0" y="125931"/>
                  <a:pt x="125931" y="0"/>
                  <a:pt x="281274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203200" dist="63500" dir="5400000" algn="t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rgbClr val="FFFFFF"/>
                </a:solidFill>
                <a:latin typeface="Arial"/>
                <a:ea typeface="微软雅黑"/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7" name="任意多边形: 形状 16"/>
          <p:cNvSpPr>
            <a:spLocks noGrp="1"/>
          </p:cNvSpPr>
          <p:nvPr>
            <p:ph type="pic" sz="quarter" idx="11"/>
          </p:nvPr>
        </p:nvSpPr>
        <p:spPr>
          <a:xfrm>
            <a:off x="3300561" y="3854550"/>
            <a:ext cx="1687613" cy="1687612"/>
          </a:xfrm>
          <a:custGeom>
            <a:avLst/>
            <a:gdLst>
              <a:gd name="connsiteX0" fmla="*/ 281274 w 1687613"/>
              <a:gd name="connsiteY0" fmla="*/ 0 h 1687612"/>
              <a:gd name="connsiteX1" fmla="*/ 1406339 w 1687613"/>
              <a:gd name="connsiteY1" fmla="*/ 0 h 1687612"/>
              <a:gd name="connsiteX2" fmla="*/ 1687613 w 1687613"/>
              <a:gd name="connsiteY2" fmla="*/ 281274 h 1687612"/>
              <a:gd name="connsiteX3" fmla="*/ 1687613 w 1687613"/>
              <a:gd name="connsiteY3" fmla="*/ 1406338 h 1687612"/>
              <a:gd name="connsiteX4" fmla="*/ 1406339 w 1687613"/>
              <a:gd name="connsiteY4" fmla="*/ 1687612 h 1687612"/>
              <a:gd name="connsiteX5" fmla="*/ 281274 w 1687613"/>
              <a:gd name="connsiteY5" fmla="*/ 1687612 h 1687612"/>
              <a:gd name="connsiteX6" fmla="*/ 0 w 1687613"/>
              <a:gd name="connsiteY6" fmla="*/ 1406338 h 1687612"/>
              <a:gd name="connsiteX7" fmla="*/ 0 w 1687613"/>
              <a:gd name="connsiteY7" fmla="*/ 281274 h 1687612"/>
              <a:gd name="connsiteX8" fmla="*/ 281274 w 1687613"/>
              <a:gd name="connsiteY8" fmla="*/ 0 h 168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7613" h="1687612">
                <a:moveTo>
                  <a:pt x="281274" y="0"/>
                </a:moveTo>
                <a:lnTo>
                  <a:pt x="1406339" y="0"/>
                </a:lnTo>
                <a:cubicBezTo>
                  <a:pt x="1561682" y="0"/>
                  <a:pt x="1687613" y="125931"/>
                  <a:pt x="1687613" y="281274"/>
                </a:cubicBezTo>
                <a:lnTo>
                  <a:pt x="1687613" y="1406338"/>
                </a:lnTo>
                <a:cubicBezTo>
                  <a:pt x="1687613" y="1561681"/>
                  <a:pt x="1561682" y="1687612"/>
                  <a:pt x="1406339" y="1687612"/>
                </a:cubicBezTo>
                <a:lnTo>
                  <a:pt x="281274" y="1687612"/>
                </a:lnTo>
                <a:cubicBezTo>
                  <a:pt x="125931" y="1687612"/>
                  <a:pt x="0" y="1561681"/>
                  <a:pt x="0" y="1406338"/>
                </a:cubicBezTo>
                <a:lnTo>
                  <a:pt x="0" y="281274"/>
                </a:lnTo>
                <a:cubicBezTo>
                  <a:pt x="0" y="125931"/>
                  <a:pt x="125931" y="0"/>
                  <a:pt x="281274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203200" dist="63500" dir="5400000" algn="t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rgbClr val="FFFFFF"/>
                </a:solidFill>
                <a:latin typeface="Arial"/>
                <a:ea typeface="微软雅黑"/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5" name="任意多边形: 形状 14"/>
          <p:cNvSpPr>
            <a:spLocks noGrp="1"/>
          </p:cNvSpPr>
          <p:nvPr>
            <p:ph type="pic" sz="quarter" idx="12"/>
          </p:nvPr>
        </p:nvSpPr>
        <p:spPr>
          <a:xfrm>
            <a:off x="5252194" y="1909227"/>
            <a:ext cx="1687613" cy="1687612"/>
          </a:xfrm>
          <a:custGeom>
            <a:avLst/>
            <a:gdLst>
              <a:gd name="connsiteX0" fmla="*/ 281274 w 1687613"/>
              <a:gd name="connsiteY0" fmla="*/ 0 h 1687612"/>
              <a:gd name="connsiteX1" fmla="*/ 1406339 w 1687613"/>
              <a:gd name="connsiteY1" fmla="*/ 0 h 1687612"/>
              <a:gd name="connsiteX2" fmla="*/ 1687613 w 1687613"/>
              <a:gd name="connsiteY2" fmla="*/ 281274 h 1687612"/>
              <a:gd name="connsiteX3" fmla="*/ 1687613 w 1687613"/>
              <a:gd name="connsiteY3" fmla="*/ 1406338 h 1687612"/>
              <a:gd name="connsiteX4" fmla="*/ 1406339 w 1687613"/>
              <a:gd name="connsiteY4" fmla="*/ 1687612 h 1687612"/>
              <a:gd name="connsiteX5" fmla="*/ 281274 w 1687613"/>
              <a:gd name="connsiteY5" fmla="*/ 1687612 h 1687612"/>
              <a:gd name="connsiteX6" fmla="*/ 0 w 1687613"/>
              <a:gd name="connsiteY6" fmla="*/ 1406338 h 1687612"/>
              <a:gd name="connsiteX7" fmla="*/ 0 w 1687613"/>
              <a:gd name="connsiteY7" fmla="*/ 281274 h 1687612"/>
              <a:gd name="connsiteX8" fmla="*/ 281274 w 1687613"/>
              <a:gd name="connsiteY8" fmla="*/ 0 h 168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7613" h="1687612">
                <a:moveTo>
                  <a:pt x="281274" y="0"/>
                </a:moveTo>
                <a:lnTo>
                  <a:pt x="1406339" y="0"/>
                </a:lnTo>
                <a:cubicBezTo>
                  <a:pt x="1561682" y="0"/>
                  <a:pt x="1687613" y="125931"/>
                  <a:pt x="1687613" y="281274"/>
                </a:cubicBezTo>
                <a:lnTo>
                  <a:pt x="1687613" y="1406338"/>
                </a:lnTo>
                <a:cubicBezTo>
                  <a:pt x="1687613" y="1561681"/>
                  <a:pt x="1561682" y="1687612"/>
                  <a:pt x="1406339" y="1687612"/>
                </a:cubicBezTo>
                <a:lnTo>
                  <a:pt x="281274" y="1687612"/>
                </a:lnTo>
                <a:cubicBezTo>
                  <a:pt x="125931" y="1687612"/>
                  <a:pt x="0" y="1561681"/>
                  <a:pt x="0" y="1406338"/>
                </a:cubicBezTo>
                <a:lnTo>
                  <a:pt x="0" y="281274"/>
                </a:lnTo>
                <a:cubicBezTo>
                  <a:pt x="0" y="125931"/>
                  <a:pt x="125931" y="0"/>
                  <a:pt x="281274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203200" dist="63500" dir="5400000" algn="t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rgbClr val="FFFFFF"/>
                </a:solidFill>
                <a:latin typeface="Arial"/>
                <a:ea typeface="微软雅黑"/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8" name="任意多边形: 形状 17"/>
          <p:cNvSpPr>
            <a:spLocks noGrp="1"/>
          </p:cNvSpPr>
          <p:nvPr>
            <p:ph type="pic" sz="quarter" idx="13"/>
          </p:nvPr>
        </p:nvSpPr>
        <p:spPr>
          <a:xfrm>
            <a:off x="7203827" y="3854550"/>
            <a:ext cx="1687613" cy="1687612"/>
          </a:xfrm>
          <a:custGeom>
            <a:avLst/>
            <a:gdLst>
              <a:gd name="connsiteX0" fmla="*/ 281274 w 1687613"/>
              <a:gd name="connsiteY0" fmla="*/ 0 h 1687612"/>
              <a:gd name="connsiteX1" fmla="*/ 1406339 w 1687613"/>
              <a:gd name="connsiteY1" fmla="*/ 0 h 1687612"/>
              <a:gd name="connsiteX2" fmla="*/ 1687613 w 1687613"/>
              <a:gd name="connsiteY2" fmla="*/ 281274 h 1687612"/>
              <a:gd name="connsiteX3" fmla="*/ 1687613 w 1687613"/>
              <a:gd name="connsiteY3" fmla="*/ 1406338 h 1687612"/>
              <a:gd name="connsiteX4" fmla="*/ 1406339 w 1687613"/>
              <a:gd name="connsiteY4" fmla="*/ 1687612 h 1687612"/>
              <a:gd name="connsiteX5" fmla="*/ 281274 w 1687613"/>
              <a:gd name="connsiteY5" fmla="*/ 1687612 h 1687612"/>
              <a:gd name="connsiteX6" fmla="*/ 0 w 1687613"/>
              <a:gd name="connsiteY6" fmla="*/ 1406338 h 1687612"/>
              <a:gd name="connsiteX7" fmla="*/ 0 w 1687613"/>
              <a:gd name="connsiteY7" fmla="*/ 281274 h 1687612"/>
              <a:gd name="connsiteX8" fmla="*/ 281274 w 1687613"/>
              <a:gd name="connsiteY8" fmla="*/ 0 h 168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7613" h="1687612">
                <a:moveTo>
                  <a:pt x="281274" y="0"/>
                </a:moveTo>
                <a:lnTo>
                  <a:pt x="1406339" y="0"/>
                </a:lnTo>
                <a:cubicBezTo>
                  <a:pt x="1561682" y="0"/>
                  <a:pt x="1687613" y="125931"/>
                  <a:pt x="1687613" y="281274"/>
                </a:cubicBezTo>
                <a:lnTo>
                  <a:pt x="1687613" y="1406338"/>
                </a:lnTo>
                <a:cubicBezTo>
                  <a:pt x="1687613" y="1561681"/>
                  <a:pt x="1561682" y="1687612"/>
                  <a:pt x="1406339" y="1687612"/>
                </a:cubicBezTo>
                <a:lnTo>
                  <a:pt x="281274" y="1687612"/>
                </a:lnTo>
                <a:cubicBezTo>
                  <a:pt x="125931" y="1687612"/>
                  <a:pt x="0" y="1561681"/>
                  <a:pt x="0" y="1406338"/>
                </a:cubicBezTo>
                <a:lnTo>
                  <a:pt x="0" y="281274"/>
                </a:lnTo>
                <a:cubicBezTo>
                  <a:pt x="0" y="125931"/>
                  <a:pt x="125931" y="0"/>
                  <a:pt x="281274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203200" dist="63500" dir="5400000" algn="t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rgbClr val="FFFFFF"/>
                </a:solidFill>
                <a:latin typeface="Arial"/>
                <a:ea typeface="微软雅黑"/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6" name="任意多边形: 形状 15"/>
          <p:cNvSpPr>
            <a:spLocks noGrp="1"/>
          </p:cNvSpPr>
          <p:nvPr>
            <p:ph type="pic" sz="quarter" idx="14"/>
          </p:nvPr>
        </p:nvSpPr>
        <p:spPr>
          <a:xfrm>
            <a:off x="9155460" y="1909227"/>
            <a:ext cx="1687613" cy="1687612"/>
          </a:xfrm>
          <a:custGeom>
            <a:avLst/>
            <a:gdLst>
              <a:gd name="connsiteX0" fmla="*/ 281274 w 1687613"/>
              <a:gd name="connsiteY0" fmla="*/ 0 h 1687612"/>
              <a:gd name="connsiteX1" fmla="*/ 1406339 w 1687613"/>
              <a:gd name="connsiteY1" fmla="*/ 0 h 1687612"/>
              <a:gd name="connsiteX2" fmla="*/ 1687613 w 1687613"/>
              <a:gd name="connsiteY2" fmla="*/ 281274 h 1687612"/>
              <a:gd name="connsiteX3" fmla="*/ 1687613 w 1687613"/>
              <a:gd name="connsiteY3" fmla="*/ 1406338 h 1687612"/>
              <a:gd name="connsiteX4" fmla="*/ 1406339 w 1687613"/>
              <a:gd name="connsiteY4" fmla="*/ 1687612 h 1687612"/>
              <a:gd name="connsiteX5" fmla="*/ 281274 w 1687613"/>
              <a:gd name="connsiteY5" fmla="*/ 1687612 h 1687612"/>
              <a:gd name="connsiteX6" fmla="*/ 0 w 1687613"/>
              <a:gd name="connsiteY6" fmla="*/ 1406338 h 1687612"/>
              <a:gd name="connsiteX7" fmla="*/ 0 w 1687613"/>
              <a:gd name="connsiteY7" fmla="*/ 281274 h 1687612"/>
              <a:gd name="connsiteX8" fmla="*/ 281274 w 1687613"/>
              <a:gd name="connsiteY8" fmla="*/ 0 h 168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7613" h="1687612">
                <a:moveTo>
                  <a:pt x="281274" y="0"/>
                </a:moveTo>
                <a:lnTo>
                  <a:pt x="1406339" y="0"/>
                </a:lnTo>
                <a:cubicBezTo>
                  <a:pt x="1561682" y="0"/>
                  <a:pt x="1687613" y="125931"/>
                  <a:pt x="1687613" y="281274"/>
                </a:cubicBezTo>
                <a:lnTo>
                  <a:pt x="1687613" y="1406338"/>
                </a:lnTo>
                <a:cubicBezTo>
                  <a:pt x="1687613" y="1561681"/>
                  <a:pt x="1561682" y="1687612"/>
                  <a:pt x="1406339" y="1687612"/>
                </a:cubicBezTo>
                <a:lnTo>
                  <a:pt x="281274" y="1687612"/>
                </a:lnTo>
                <a:cubicBezTo>
                  <a:pt x="125931" y="1687612"/>
                  <a:pt x="0" y="1561681"/>
                  <a:pt x="0" y="1406338"/>
                </a:cubicBezTo>
                <a:lnTo>
                  <a:pt x="0" y="281274"/>
                </a:lnTo>
                <a:cubicBezTo>
                  <a:pt x="0" y="125931"/>
                  <a:pt x="125931" y="0"/>
                  <a:pt x="281274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203200" dist="63500" dir="5400000" algn="t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rgbClr val="FFFFFF"/>
                </a:solidFill>
                <a:latin typeface="Arial"/>
                <a:ea typeface="微软雅黑"/>
              </a:defRPr>
            </a:lvl1pPr>
          </a:lstStyle>
          <a:p>
            <a:pPr marL="0" lvl="0"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72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1433167" y="1872283"/>
            <a:ext cx="1853594" cy="1852976"/>
          </a:xfrm>
          <a:custGeom>
            <a:avLst/>
            <a:gdLst>
              <a:gd name="connsiteX0" fmla="*/ 926797 w 1853594"/>
              <a:gd name="connsiteY0" fmla="*/ 0 h 1852976"/>
              <a:gd name="connsiteX1" fmla="*/ 1853594 w 1853594"/>
              <a:gd name="connsiteY1" fmla="*/ 926488 h 1852976"/>
              <a:gd name="connsiteX2" fmla="*/ 926797 w 1853594"/>
              <a:gd name="connsiteY2" fmla="*/ 1852976 h 1852976"/>
              <a:gd name="connsiteX3" fmla="*/ 0 w 1853594"/>
              <a:gd name="connsiteY3" fmla="*/ 926488 h 1852976"/>
              <a:gd name="connsiteX4" fmla="*/ 926797 w 1853594"/>
              <a:gd name="connsiteY4" fmla="*/ 0 h 185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3594" h="1852976">
                <a:moveTo>
                  <a:pt x="926797" y="0"/>
                </a:moveTo>
                <a:cubicBezTo>
                  <a:pt x="1438653" y="0"/>
                  <a:pt x="1853594" y="414803"/>
                  <a:pt x="1853594" y="926488"/>
                </a:cubicBezTo>
                <a:cubicBezTo>
                  <a:pt x="1853594" y="1438173"/>
                  <a:pt x="1438653" y="1852976"/>
                  <a:pt x="926797" y="1852976"/>
                </a:cubicBezTo>
                <a:cubicBezTo>
                  <a:pt x="414941" y="1852976"/>
                  <a:pt x="0" y="1438173"/>
                  <a:pt x="0" y="926488"/>
                </a:cubicBezTo>
                <a:cubicBezTo>
                  <a:pt x="0" y="414803"/>
                  <a:pt x="414941" y="0"/>
                  <a:pt x="926797" y="0"/>
                </a:cubicBezTo>
                <a:close/>
              </a:path>
            </a:pathLst>
          </a:custGeom>
          <a:ln w="12700">
            <a:solidFill>
              <a:schemeClr val="accent2"/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3923858" y="1872283"/>
            <a:ext cx="1853594" cy="1852976"/>
          </a:xfrm>
          <a:custGeom>
            <a:avLst/>
            <a:gdLst>
              <a:gd name="connsiteX0" fmla="*/ 926797 w 1853594"/>
              <a:gd name="connsiteY0" fmla="*/ 0 h 1852976"/>
              <a:gd name="connsiteX1" fmla="*/ 1853594 w 1853594"/>
              <a:gd name="connsiteY1" fmla="*/ 926488 h 1852976"/>
              <a:gd name="connsiteX2" fmla="*/ 926797 w 1853594"/>
              <a:gd name="connsiteY2" fmla="*/ 1852976 h 1852976"/>
              <a:gd name="connsiteX3" fmla="*/ 0 w 1853594"/>
              <a:gd name="connsiteY3" fmla="*/ 926488 h 1852976"/>
              <a:gd name="connsiteX4" fmla="*/ 926797 w 1853594"/>
              <a:gd name="connsiteY4" fmla="*/ 0 h 185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3594" h="1852976">
                <a:moveTo>
                  <a:pt x="926797" y="0"/>
                </a:moveTo>
                <a:cubicBezTo>
                  <a:pt x="1438653" y="0"/>
                  <a:pt x="1853594" y="414803"/>
                  <a:pt x="1853594" y="926488"/>
                </a:cubicBezTo>
                <a:cubicBezTo>
                  <a:pt x="1853594" y="1438173"/>
                  <a:pt x="1438653" y="1852976"/>
                  <a:pt x="926797" y="1852976"/>
                </a:cubicBezTo>
                <a:cubicBezTo>
                  <a:pt x="414941" y="1852976"/>
                  <a:pt x="0" y="1438173"/>
                  <a:pt x="0" y="926488"/>
                </a:cubicBezTo>
                <a:cubicBezTo>
                  <a:pt x="0" y="414803"/>
                  <a:pt x="414941" y="0"/>
                  <a:pt x="926797" y="0"/>
                </a:cubicBezTo>
                <a:close/>
              </a:path>
            </a:pathLst>
          </a:custGeom>
          <a:ln w="12700">
            <a:solidFill>
              <a:schemeClr val="accent2"/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6414549" y="1872283"/>
            <a:ext cx="1853594" cy="1852976"/>
          </a:xfrm>
          <a:custGeom>
            <a:avLst/>
            <a:gdLst>
              <a:gd name="connsiteX0" fmla="*/ 926797 w 1853594"/>
              <a:gd name="connsiteY0" fmla="*/ 0 h 1852976"/>
              <a:gd name="connsiteX1" fmla="*/ 1853594 w 1853594"/>
              <a:gd name="connsiteY1" fmla="*/ 926488 h 1852976"/>
              <a:gd name="connsiteX2" fmla="*/ 926797 w 1853594"/>
              <a:gd name="connsiteY2" fmla="*/ 1852976 h 1852976"/>
              <a:gd name="connsiteX3" fmla="*/ 0 w 1853594"/>
              <a:gd name="connsiteY3" fmla="*/ 926488 h 1852976"/>
              <a:gd name="connsiteX4" fmla="*/ 926797 w 1853594"/>
              <a:gd name="connsiteY4" fmla="*/ 0 h 185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3594" h="1852976">
                <a:moveTo>
                  <a:pt x="926797" y="0"/>
                </a:moveTo>
                <a:cubicBezTo>
                  <a:pt x="1438653" y="0"/>
                  <a:pt x="1853594" y="414803"/>
                  <a:pt x="1853594" y="926488"/>
                </a:cubicBezTo>
                <a:cubicBezTo>
                  <a:pt x="1853594" y="1438173"/>
                  <a:pt x="1438653" y="1852976"/>
                  <a:pt x="926797" y="1852976"/>
                </a:cubicBezTo>
                <a:cubicBezTo>
                  <a:pt x="414941" y="1852976"/>
                  <a:pt x="0" y="1438173"/>
                  <a:pt x="0" y="926488"/>
                </a:cubicBezTo>
                <a:cubicBezTo>
                  <a:pt x="0" y="414803"/>
                  <a:pt x="414941" y="0"/>
                  <a:pt x="926797" y="0"/>
                </a:cubicBezTo>
                <a:close/>
              </a:path>
            </a:pathLst>
          </a:custGeom>
          <a:ln w="12700">
            <a:solidFill>
              <a:schemeClr val="accent2"/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8905240" y="1872283"/>
            <a:ext cx="1853594" cy="1852976"/>
          </a:xfrm>
          <a:custGeom>
            <a:avLst/>
            <a:gdLst>
              <a:gd name="connsiteX0" fmla="*/ 926797 w 1853594"/>
              <a:gd name="connsiteY0" fmla="*/ 0 h 1852976"/>
              <a:gd name="connsiteX1" fmla="*/ 1853594 w 1853594"/>
              <a:gd name="connsiteY1" fmla="*/ 926488 h 1852976"/>
              <a:gd name="connsiteX2" fmla="*/ 926797 w 1853594"/>
              <a:gd name="connsiteY2" fmla="*/ 1852976 h 1852976"/>
              <a:gd name="connsiteX3" fmla="*/ 0 w 1853594"/>
              <a:gd name="connsiteY3" fmla="*/ 926488 h 1852976"/>
              <a:gd name="connsiteX4" fmla="*/ 926797 w 1853594"/>
              <a:gd name="connsiteY4" fmla="*/ 0 h 185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3594" h="1852976">
                <a:moveTo>
                  <a:pt x="926797" y="0"/>
                </a:moveTo>
                <a:cubicBezTo>
                  <a:pt x="1438653" y="0"/>
                  <a:pt x="1853594" y="414803"/>
                  <a:pt x="1853594" y="926488"/>
                </a:cubicBezTo>
                <a:cubicBezTo>
                  <a:pt x="1853594" y="1438173"/>
                  <a:pt x="1438653" y="1852976"/>
                  <a:pt x="926797" y="1852976"/>
                </a:cubicBezTo>
                <a:cubicBezTo>
                  <a:pt x="414941" y="1852976"/>
                  <a:pt x="0" y="1438173"/>
                  <a:pt x="0" y="926488"/>
                </a:cubicBezTo>
                <a:cubicBezTo>
                  <a:pt x="0" y="414803"/>
                  <a:pt x="414941" y="0"/>
                  <a:pt x="926797" y="0"/>
                </a:cubicBezTo>
                <a:close/>
              </a:path>
            </a:pathLst>
          </a:custGeom>
          <a:ln w="12700">
            <a:solidFill>
              <a:schemeClr val="accent2"/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367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718346" y="1770745"/>
            <a:ext cx="2444216" cy="3846285"/>
          </a:xfrm>
          <a:custGeom>
            <a:avLst/>
            <a:gdLst>
              <a:gd name="connsiteX0" fmla="*/ 0 w 2444216"/>
              <a:gd name="connsiteY0" fmla="*/ 0 h 3846285"/>
              <a:gd name="connsiteX1" fmla="*/ 2444216 w 2444216"/>
              <a:gd name="connsiteY1" fmla="*/ 0 h 3846285"/>
              <a:gd name="connsiteX2" fmla="*/ 2444216 w 2444216"/>
              <a:gd name="connsiteY2" fmla="*/ 3846285 h 3846285"/>
              <a:gd name="connsiteX3" fmla="*/ 0 w 2444216"/>
              <a:gd name="connsiteY3" fmla="*/ 3846285 h 3846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4216" h="3846285">
                <a:moveTo>
                  <a:pt x="0" y="0"/>
                </a:moveTo>
                <a:lnTo>
                  <a:pt x="2444216" y="0"/>
                </a:lnTo>
                <a:lnTo>
                  <a:pt x="2444216" y="3846285"/>
                </a:lnTo>
                <a:lnTo>
                  <a:pt x="0" y="38462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3496384" y="1770745"/>
            <a:ext cx="2444216" cy="3846285"/>
          </a:xfrm>
          <a:custGeom>
            <a:avLst/>
            <a:gdLst>
              <a:gd name="connsiteX0" fmla="*/ 0 w 2444216"/>
              <a:gd name="connsiteY0" fmla="*/ 0 h 3846285"/>
              <a:gd name="connsiteX1" fmla="*/ 2444216 w 2444216"/>
              <a:gd name="connsiteY1" fmla="*/ 0 h 3846285"/>
              <a:gd name="connsiteX2" fmla="*/ 2444216 w 2444216"/>
              <a:gd name="connsiteY2" fmla="*/ 3846285 h 3846285"/>
              <a:gd name="connsiteX3" fmla="*/ 0 w 2444216"/>
              <a:gd name="connsiteY3" fmla="*/ 3846285 h 3846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4216" h="3846285">
                <a:moveTo>
                  <a:pt x="0" y="0"/>
                </a:moveTo>
                <a:lnTo>
                  <a:pt x="2444216" y="0"/>
                </a:lnTo>
                <a:lnTo>
                  <a:pt x="2444216" y="3846285"/>
                </a:lnTo>
                <a:lnTo>
                  <a:pt x="0" y="38462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6274422" y="1770745"/>
            <a:ext cx="2444216" cy="3846285"/>
          </a:xfrm>
          <a:custGeom>
            <a:avLst/>
            <a:gdLst>
              <a:gd name="connsiteX0" fmla="*/ 0 w 2444216"/>
              <a:gd name="connsiteY0" fmla="*/ 0 h 3846285"/>
              <a:gd name="connsiteX1" fmla="*/ 2444216 w 2444216"/>
              <a:gd name="connsiteY1" fmla="*/ 0 h 3846285"/>
              <a:gd name="connsiteX2" fmla="*/ 2444216 w 2444216"/>
              <a:gd name="connsiteY2" fmla="*/ 3846285 h 3846285"/>
              <a:gd name="connsiteX3" fmla="*/ 0 w 2444216"/>
              <a:gd name="connsiteY3" fmla="*/ 3846285 h 3846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4216" h="3846285">
                <a:moveTo>
                  <a:pt x="0" y="0"/>
                </a:moveTo>
                <a:lnTo>
                  <a:pt x="2444216" y="0"/>
                </a:lnTo>
                <a:lnTo>
                  <a:pt x="2444216" y="3846285"/>
                </a:lnTo>
                <a:lnTo>
                  <a:pt x="0" y="38462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9052459" y="1770745"/>
            <a:ext cx="2444216" cy="3846285"/>
          </a:xfrm>
          <a:custGeom>
            <a:avLst/>
            <a:gdLst>
              <a:gd name="connsiteX0" fmla="*/ 0 w 2444216"/>
              <a:gd name="connsiteY0" fmla="*/ 0 h 3846285"/>
              <a:gd name="connsiteX1" fmla="*/ 2444216 w 2444216"/>
              <a:gd name="connsiteY1" fmla="*/ 0 h 3846285"/>
              <a:gd name="connsiteX2" fmla="*/ 2444216 w 2444216"/>
              <a:gd name="connsiteY2" fmla="*/ 3846285 h 3846285"/>
              <a:gd name="connsiteX3" fmla="*/ 0 w 2444216"/>
              <a:gd name="connsiteY3" fmla="*/ 3846285 h 3846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4216" h="3846285">
                <a:moveTo>
                  <a:pt x="0" y="0"/>
                </a:moveTo>
                <a:lnTo>
                  <a:pt x="2444216" y="0"/>
                </a:lnTo>
                <a:lnTo>
                  <a:pt x="2444216" y="3846285"/>
                </a:lnTo>
                <a:lnTo>
                  <a:pt x="0" y="38462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396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34351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816621" y="1981200"/>
            <a:ext cx="2750984" cy="1719365"/>
          </a:xfrm>
          <a:custGeom>
            <a:avLst/>
            <a:gdLst>
              <a:gd name="connsiteX0" fmla="*/ 106515 w 2750984"/>
              <a:gd name="connsiteY0" fmla="*/ 0 h 1719365"/>
              <a:gd name="connsiteX1" fmla="*/ 2644469 w 2750984"/>
              <a:gd name="connsiteY1" fmla="*/ 0 h 1719365"/>
              <a:gd name="connsiteX2" fmla="*/ 2750984 w 2750984"/>
              <a:gd name="connsiteY2" fmla="*/ 106515 h 1719365"/>
              <a:gd name="connsiteX3" fmla="*/ 2750984 w 2750984"/>
              <a:gd name="connsiteY3" fmla="*/ 1612850 h 1719365"/>
              <a:gd name="connsiteX4" fmla="*/ 2644469 w 2750984"/>
              <a:gd name="connsiteY4" fmla="*/ 1719365 h 1719365"/>
              <a:gd name="connsiteX5" fmla="*/ 106515 w 2750984"/>
              <a:gd name="connsiteY5" fmla="*/ 1719365 h 1719365"/>
              <a:gd name="connsiteX6" fmla="*/ 0 w 2750984"/>
              <a:gd name="connsiteY6" fmla="*/ 1612850 h 1719365"/>
              <a:gd name="connsiteX7" fmla="*/ 0 w 2750984"/>
              <a:gd name="connsiteY7" fmla="*/ 106515 h 1719365"/>
              <a:gd name="connsiteX8" fmla="*/ 106515 w 2750984"/>
              <a:gd name="connsiteY8" fmla="*/ 0 h 1719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50984" h="1719365">
                <a:moveTo>
                  <a:pt x="106515" y="0"/>
                </a:moveTo>
                <a:lnTo>
                  <a:pt x="2644469" y="0"/>
                </a:lnTo>
                <a:cubicBezTo>
                  <a:pt x="2703296" y="0"/>
                  <a:pt x="2750984" y="47688"/>
                  <a:pt x="2750984" y="106515"/>
                </a:cubicBezTo>
                <a:lnTo>
                  <a:pt x="2750984" y="1612850"/>
                </a:lnTo>
                <a:cubicBezTo>
                  <a:pt x="2750984" y="1671677"/>
                  <a:pt x="2703296" y="1719365"/>
                  <a:pt x="2644469" y="1719365"/>
                </a:cubicBezTo>
                <a:lnTo>
                  <a:pt x="106515" y="1719365"/>
                </a:lnTo>
                <a:cubicBezTo>
                  <a:pt x="47688" y="1719365"/>
                  <a:pt x="0" y="1671677"/>
                  <a:pt x="0" y="1612850"/>
                </a:cubicBezTo>
                <a:lnTo>
                  <a:pt x="0" y="106515"/>
                </a:lnTo>
                <a:cubicBezTo>
                  <a:pt x="0" y="47688"/>
                  <a:pt x="47688" y="0"/>
                  <a:pt x="106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1"/>
          </p:nvPr>
        </p:nvSpPr>
        <p:spPr>
          <a:xfrm>
            <a:off x="7639387" y="1981200"/>
            <a:ext cx="2750984" cy="1719365"/>
          </a:xfrm>
          <a:custGeom>
            <a:avLst/>
            <a:gdLst>
              <a:gd name="connsiteX0" fmla="*/ 106515 w 2750984"/>
              <a:gd name="connsiteY0" fmla="*/ 0 h 1719365"/>
              <a:gd name="connsiteX1" fmla="*/ 2644469 w 2750984"/>
              <a:gd name="connsiteY1" fmla="*/ 0 h 1719365"/>
              <a:gd name="connsiteX2" fmla="*/ 2750984 w 2750984"/>
              <a:gd name="connsiteY2" fmla="*/ 106515 h 1719365"/>
              <a:gd name="connsiteX3" fmla="*/ 2750984 w 2750984"/>
              <a:gd name="connsiteY3" fmla="*/ 1612850 h 1719365"/>
              <a:gd name="connsiteX4" fmla="*/ 2644469 w 2750984"/>
              <a:gd name="connsiteY4" fmla="*/ 1719365 h 1719365"/>
              <a:gd name="connsiteX5" fmla="*/ 106515 w 2750984"/>
              <a:gd name="connsiteY5" fmla="*/ 1719365 h 1719365"/>
              <a:gd name="connsiteX6" fmla="*/ 0 w 2750984"/>
              <a:gd name="connsiteY6" fmla="*/ 1612850 h 1719365"/>
              <a:gd name="connsiteX7" fmla="*/ 0 w 2750984"/>
              <a:gd name="connsiteY7" fmla="*/ 106515 h 1719365"/>
              <a:gd name="connsiteX8" fmla="*/ 106515 w 2750984"/>
              <a:gd name="connsiteY8" fmla="*/ 0 h 1719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50984" h="1719365">
                <a:moveTo>
                  <a:pt x="106515" y="0"/>
                </a:moveTo>
                <a:lnTo>
                  <a:pt x="2644469" y="0"/>
                </a:lnTo>
                <a:cubicBezTo>
                  <a:pt x="2703296" y="0"/>
                  <a:pt x="2750984" y="47688"/>
                  <a:pt x="2750984" y="106515"/>
                </a:cubicBezTo>
                <a:lnTo>
                  <a:pt x="2750984" y="1612850"/>
                </a:lnTo>
                <a:cubicBezTo>
                  <a:pt x="2750984" y="1671677"/>
                  <a:pt x="2703296" y="1719365"/>
                  <a:pt x="2644469" y="1719365"/>
                </a:cubicBezTo>
                <a:lnTo>
                  <a:pt x="106515" y="1719365"/>
                </a:lnTo>
                <a:cubicBezTo>
                  <a:pt x="47688" y="1719365"/>
                  <a:pt x="0" y="1671677"/>
                  <a:pt x="0" y="1612850"/>
                </a:cubicBezTo>
                <a:lnTo>
                  <a:pt x="0" y="106515"/>
                </a:lnTo>
                <a:cubicBezTo>
                  <a:pt x="0" y="47688"/>
                  <a:pt x="47688" y="0"/>
                  <a:pt x="106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4739541" y="3878161"/>
            <a:ext cx="2750984" cy="1719365"/>
          </a:xfrm>
          <a:custGeom>
            <a:avLst/>
            <a:gdLst>
              <a:gd name="connsiteX0" fmla="*/ 106515 w 2750984"/>
              <a:gd name="connsiteY0" fmla="*/ 0 h 1719365"/>
              <a:gd name="connsiteX1" fmla="*/ 2644469 w 2750984"/>
              <a:gd name="connsiteY1" fmla="*/ 0 h 1719365"/>
              <a:gd name="connsiteX2" fmla="*/ 2750984 w 2750984"/>
              <a:gd name="connsiteY2" fmla="*/ 106515 h 1719365"/>
              <a:gd name="connsiteX3" fmla="*/ 2750984 w 2750984"/>
              <a:gd name="connsiteY3" fmla="*/ 1612850 h 1719365"/>
              <a:gd name="connsiteX4" fmla="*/ 2644469 w 2750984"/>
              <a:gd name="connsiteY4" fmla="*/ 1719365 h 1719365"/>
              <a:gd name="connsiteX5" fmla="*/ 106515 w 2750984"/>
              <a:gd name="connsiteY5" fmla="*/ 1719365 h 1719365"/>
              <a:gd name="connsiteX6" fmla="*/ 0 w 2750984"/>
              <a:gd name="connsiteY6" fmla="*/ 1612850 h 1719365"/>
              <a:gd name="connsiteX7" fmla="*/ 0 w 2750984"/>
              <a:gd name="connsiteY7" fmla="*/ 106515 h 1719365"/>
              <a:gd name="connsiteX8" fmla="*/ 106515 w 2750984"/>
              <a:gd name="connsiteY8" fmla="*/ 0 h 1719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50984" h="1719365">
                <a:moveTo>
                  <a:pt x="106515" y="0"/>
                </a:moveTo>
                <a:lnTo>
                  <a:pt x="2644469" y="0"/>
                </a:lnTo>
                <a:cubicBezTo>
                  <a:pt x="2703296" y="0"/>
                  <a:pt x="2750984" y="47688"/>
                  <a:pt x="2750984" y="106515"/>
                </a:cubicBezTo>
                <a:lnTo>
                  <a:pt x="2750984" y="1612850"/>
                </a:lnTo>
                <a:cubicBezTo>
                  <a:pt x="2750984" y="1671677"/>
                  <a:pt x="2703296" y="1719365"/>
                  <a:pt x="2644469" y="1719365"/>
                </a:cubicBezTo>
                <a:lnTo>
                  <a:pt x="106515" y="1719365"/>
                </a:lnTo>
                <a:cubicBezTo>
                  <a:pt x="47688" y="1719365"/>
                  <a:pt x="0" y="1671677"/>
                  <a:pt x="0" y="1612850"/>
                </a:cubicBezTo>
                <a:lnTo>
                  <a:pt x="0" y="106515"/>
                </a:lnTo>
                <a:cubicBezTo>
                  <a:pt x="0" y="47688"/>
                  <a:pt x="47688" y="0"/>
                  <a:pt x="106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381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63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37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notesSlide" Target="../notesSlides/notesSlide14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4.xml"/><Relationship Id="rId6" Type="http://schemas.openxmlformats.org/officeDocument/2006/relationships/image" Target="../media/image26.png"/><Relationship Id="rId5" Type="http://schemas.openxmlformats.org/officeDocument/2006/relationships/image" Target="../media/image3.pn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jpe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120253"/>
            <a:ext cx="12192000" cy="28206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518115" y="752528"/>
            <a:ext cx="867388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711485" y="1061270"/>
            <a:ext cx="748051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096000" y="1370012"/>
            <a:ext cx="609600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平行四边形 9"/>
          <p:cNvSpPr/>
          <p:nvPr/>
        </p:nvSpPr>
        <p:spPr>
          <a:xfrm>
            <a:off x="874713" y="1920551"/>
            <a:ext cx="3058658" cy="399404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9362328" y="4301150"/>
            <a:ext cx="661661" cy="1313835"/>
          </a:xfrm>
          <a:custGeom>
            <a:avLst/>
            <a:gdLst>
              <a:gd name="connsiteX0" fmla="*/ 260195 w 524147"/>
              <a:gd name="connsiteY0" fmla="*/ 0 h 1040778"/>
              <a:gd name="connsiteX1" fmla="*/ 524147 w 524147"/>
              <a:gd name="connsiteY1" fmla="*/ 0 h 1040778"/>
              <a:gd name="connsiteX2" fmla="*/ 263952 w 524147"/>
              <a:gd name="connsiteY2" fmla="*/ 1040778 h 1040778"/>
              <a:gd name="connsiteX3" fmla="*/ 0 w 524147"/>
              <a:gd name="connsiteY3" fmla="*/ 1040778 h 1040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147" h="1040778">
                <a:moveTo>
                  <a:pt x="260195" y="0"/>
                </a:moveTo>
                <a:lnTo>
                  <a:pt x="524147" y="0"/>
                </a:lnTo>
                <a:lnTo>
                  <a:pt x="263952" y="1040778"/>
                </a:lnTo>
                <a:lnTo>
                  <a:pt x="0" y="1040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9784960" y="4301150"/>
            <a:ext cx="661661" cy="1313835"/>
          </a:xfrm>
          <a:custGeom>
            <a:avLst/>
            <a:gdLst>
              <a:gd name="connsiteX0" fmla="*/ 260195 w 524147"/>
              <a:gd name="connsiteY0" fmla="*/ 0 h 1040778"/>
              <a:gd name="connsiteX1" fmla="*/ 524147 w 524147"/>
              <a:gd name="connsiteY1" fmla="*/ 0 h 1040778"/>
              <a:gd name="connsiteX2" fmla="*/ 263952 w 524147"/>
              <a:gd name="connsiteY2" fmla="*/ 1040778 h 1040778"/>
              <a:gd name="connsiteX3" fmla="*/ 0 w 524147"/>
              <a:gd name="connsiteY3" fmla="*/ 1040778 h 1040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147" h="1040778">
                <a:moveTo>
                  <a:pt x="260195" y="0"/>
                </a:moveTo>
                <a:lnTo>
                  <a:pt x="524147" y="0"/>
                </a:lnTo>
                <a:lnTo>
                  <a:pt x="263952" y="1040778"/>
                </a:lnTo>
                <a:lnTo>
                  <a:pt x="0" y="1040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10207593" y="4301150"/>
            <a:ext cx="661661" cy="1313835"/>
          </a:xfrm>
          <a:custGeom>
            <a:avLst/>
            <a:gdLst>
              <a:gd name="connsiteX0" fmla="*/ 260195 w 524147"/>
              <a:gd name="connsiteY0" fmla="*/ 0 h 1040778"/>
              <a:gd name="connsiteX1" fmla="*/ 524147 w 524147"/>
              <a:gd name="connsiteY1" fmla="*/ 0 h 1040778"/>
              <a:gd name="connsiteX2" fmla="*/ 263952 w 524147"/>
              <a:gd name="connsiteY2" fmla="*/ 1040778 h 1040778"/>
              <a:gd name="connsiteX3" fmla="*/ 0 w 524147"/>
              <a:gd name="connsiteY3" fmla="*/ 1040778 h 1040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147" h="1040778">
                <a:moveTo>
                  <a:pt x="260195" y="0"/>
                </a:moveTo>
                <a:lnTo>
                  <a:pt x="524147" y="0"/>
                </a:lnTo>
                <a:lnTo>
                  <a:pt x="263952" y="1040778"/>
                </a:lnTo>
                <a:lnTo>
                  <a:pt x="0" y="1040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10630227" y="4301150"/>
            <a:ext cx="661661" cy="1313835"/>
          </a:xfrm>
          <a:custGeom>
            <a:avLst/>
            <a:gdLst>
              <a:gd name="connsiteX0" fmla="*/ 260195 w 524147"/>
              <a:gd name="connsiteY0" fmla="*/ 0 h 1040778"/>
              <a:gd name="connsiteX1" fmla="*/ 524147 w 524147"/>
              <a:gd name="connsiteY1" fmla="*/ 0 h 1040778"/>
              <a:gd name="connsiteX2" fmla="*/ 263952 w 524147"/>
              <a:gd name="connsiteY2" fmla="*/ 1040778 h 1040778"/>
              <a:gd name="connsiteX3" fmla="*/ 0 w 524147"/>
              <a:gd name="connsiteY3" fmla="*/ 1040778 h 1040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147" h="1040778">
                <a:moveTo>
                  <a:pt x="260195" y="0"/>
                </a:moveTo>
                <a:lnTo>
                  <a:pt x="524147" y="0"/>
                </a:lnTo>
                <a:lnTo>
                  <a:pt x="263952" y="1040778"/>
                </a:lnTo>
                <a:lnTo>
                  <a:pt x="0" y="1040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9208610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909702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898544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887385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876227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865068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853910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842751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831593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820434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809276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798117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786959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775800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764642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753483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742325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731166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720008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708849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697691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686532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675374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664215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>
            <a:off x="653057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641898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630740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619581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608423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597264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4" name="组合 73"/>
          <p:cNvGrpSpPr/>
          <p:nvPr/>
        </p:nvGrpSpPr>
        <p:grpSpPr>
          <a:xfrm>
            <a:off x="-176691" y="1758480"/>
            <a:ext cx="1106331" cy="254302"/>
            <a:chOff x="-115731" y="1766100"/>
            <a:chExt cx="1106331" cy="254302"/>
          </a:xfrm>
          <a:solidFill>
            <a:schemeClr val="accent1"/>
          </a:solidFill>
        </p:grpSpPr>
        <p:sp>
          <p:nvSpPr>
            <p:cNvPr id="54" name="任意多边形 53"/>
            <p:cNvSpPr/>
            <p:nvPr/>
          </p:nvSpPr>
          <p:spPr>
            <a:xfrm>
              <a:off x="359221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299852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240483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181114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121745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62376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3007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-56362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-115731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893538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834173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774804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715435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656066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596697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>
              <a:off x="537328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477959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418590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矩形 74"/>
          <p:cNvSpPr/>
          <p:nvPr/>
        </p:nvSpPr>
        <p:spPr>
          <a:xfrm>
            <a:off x="799154" y="2685545"/>
            <a:ext cx="8779581" cy="1106457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0" b="1" dirty="0">
                <a:solidFill>
                  <a:schemeClr val="bg1"/>
                </a:solidFill>
                <a:latin typeface="+mn-ea"/>
              </a:rPr>
              <a:t>单击此处添加您的标题</a:t>
            </a:r>
          </a:p>
        </p:txBody>
      </p:sp>
      <p:sp>
        <p:nvSpPr>
          <p:cNvPr id="76" name="矩形 75"/>
          <p:cNvSpPr/>
          <p:nvPr/>
        </p:nvSpPr>
        <p:spPr>
          <a:xfrm>
            <a:off x="799154" y="3889669"/>
            <a:ext cx="6697556" cy="565604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accent1"/>
                </a:solidFill>
                <a:latin typeface="+mn-ea"/>
              </a:rPr>
              <a:t>工作汇报</a:t>
            </a:r>
            <a:r>
              <a:rPr lang="en-US" altLang="zh-CN" sz="2800" dirty="0" smtClean="0">
                <a:solidFill>
                  <a:schemeClr val="accent1"/>
                </a:solidFill>
                <a:latin typeface="+mn-ea"/>
              </a:rPr>
              <a:t>/</a:t>
            </a:r>
            <a:r>
              <a:rPr lang="zh-CN" altLang="en-US" sz="2800" dirty="0" smtClean="0">
                <a:solidFill>
                  <a:schemeClr val="accent1"/>
                </a:solidFill>
                <a:latin typeface="+mn-ea"/>
              </a:rPr>
              <a:t>工作总结</a:t>
            </a:r>
            <a:r>
              <a:rPr lang="en-US" altLang="zh-CN" sz="2800" dirty="0" smtClean="0">
                <a:solidFill>
                  <a:schemeClr val="accent1"/>
                </a:solidFill>
                <a:latin typeface="+mn-ea"/>
              </a:rPr>
              <a:t>/</a:t>
            </a:r>
            <a:r>
              <a:rPr lang="zh-CN" altLang="en-US" sz="2800" dirty="0" smtClean="0">
                <a:solidFill>
                  <a:schemeClr val="accent1"/>
                </a:solidFill>
                <a:latin typeface="+mn-ea"/>
              </a:rPr>
              <a:t>企业培训</a:t>
            </a:r>
            <a:endParaRPr lang="zh-CN" altLang="en-US" sz="28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799154" y="5146752"/>
            <a:ext cx="4782754" cy="5143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The user can demonstrate on a projector or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computer or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print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the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it into a film to be used in a wider field</a:t>
            </a:r>
          </a:p>
        </p:txBody>
      </p:sp>
      <p:sp>
        <p:nvSpPr>
          <p:cNvPr id="78" name="Freeform: Shape 60"/>
          <p:cNvSpPr>
            <a:spLocks/>
          </p:cNvSpPr>
          <p:nvPr/>
        </p:nvSpPr>
        <p:spPr bwMode="auto">
          <a:xfrm>
            <a:off x="9453698" y="5970946"/>
            <a:ext cx="387076" cy="387077"/>
          </a:xfrm>
          <a:custGeom>
            <a:avLst/>
            <a:gdLst>
              <a:gd name="T0" fmla="*/ 118 w 236"/>
              <a:gd name="T1" fmla="*/ 142 h 236"/>
              <a:gd name="T2" fmla="*/ 142 w 236"/>
              <a:gd name="T3" fmla="*/ 118 h 236"/>
              <a:gd name="T4" fmla="*/ 137 w 236"/>
              <a:gd name="T5" fmla="*/ 105 h 236"/>
              <a:gd name="T6" fmla="*/ 118 w 236"/>
              <a:gd name="T7" fmla="*/ 95 h 236"/>
              <a:gd name="T8" fmla="*/ 99 w 236"/>
              <a:gd name="T9" fmla="*/ 105 h 236"/>
              <a:gd name="T10" fmla="*/ 94 w 236"/>
              <a:gd name="T11" fmla="*/ 118 h 236"/>
              <a:gd name="T12" fmla="*/ 118 w 236"/>
              <a:gd name="T13" fmla="*/ 142 h 236"/>
              <a:gd name="T14" fmla="*/ 170 w 236"/>
              <a:gd name="T15" fmla="*/ 89 h 236"/>
              <a:gd name="T16" fmla="*/ 170 w 236"/>
              <a:gd name="T17" fmla="*/ 70 h 236"/>
              <a:gd name="T18" fmla="*/ 170 w 236"/>
              <a:gd name="T19" fmla="*/ 67 h 236"/>
              <a:gd name="T20" fmla="*/ 167 w 236"/>
              <a:gd name="T21" fmla="*/ 67 h 236"/>
              <a:gd name="T22" fmla="*/ 147 w 236"/>
              <a:gd name="T23" fmla="*/ 67 h 236"/>
              <a:gd name="T24" fmla="*/ 147 w 236"/>
              <a:gd name="T25" fmla="*/ 90 h 236"/>
              <a:gd name="T26" fmla="*/ 170 w 236"/>
              <a:gd name="T27" fmla="*/ 89 h 236"/>
              <a:gd name="T28" fmla="*/ 118 w 236"/>
              <a:gd name="T29" fmla="*/ 0 h 236"/>
              <a:gd name="T30" fmla="*/ 0 w 236"/>
              <a:gd name="T31" fmla="*/ 118 h 236"/>
              <a:gd name="T32" fmla="*/ 118 w 236"/>
              <a:gd name="T33" fmla="*/ 236 h 236"/>
              <a:gd name="T34" fmla="*/ 236 w 236"/>
              <a:gd name="T35" fmla="*/ 118 h 236"/>
              <a:gd name="T36" fmla="*/ 118 w 236"/>
              <a:gd name="T37" fmla="*/ 0 h 236"/>
              <a:gd name="T38" fmla="*/ 185 w 236"/>
              <a:gd name="T39" fmla="*/ 105 h 236"/>
              <a:gd name="T40" fmla="*/ 185 w 236"/>
              <a:gd name="T41" fmla="*/ 160 h 236"/>
              <a:gd name="T42" fmla="*/ 159 w 236"/>
              <a:gd name="T43" fmla="*/ 186 h 236"/>
              <a:gd name="T44" fmla="*/ 77 w 236"/>
              <a:gd name="T45" fmla="*/ 186 h 236"/>
              <a:gd name="T46" fmla="*/ 51 w 236"/>
              <a:gd name="T47" fmla="*/ 160 h 236"/>
              <a:gd name="T48" fmla="*/ 51 w 236"/>
              <a:gd name="T49" fmla="*/ 105 h 236"/>
              <a:gd name="T50" fmla="*/ 51 w 236"/>
              <a:gd name="T51" fmla="*/ 77 h 236"/>
              <a:gd name="T52" fmla="*/ 77 w 236"/>
              <a:gd name="T53" fmla="*/ 51 h 236"/>
              <a:gd name="T54" fmla="*/ 159 w 236"/>
              <a:gd name="T55" fmla="*/ 51 h 236"/>
              <a:gd name="T56" fmla="*/ 185 w 236"/>
              <a:gd name="T57" fmla="*/ 77 h 236"/>
              <a:gd name="T58" fmla="*/ 185 w 236"/>
              <a:gd name="T59" fmla="*/ 105 h 236"/>
              <a:gd name="T60" fmla="*/ 155 w 236"/>
              <a:gd name="T61" fmla="*/ 118 h 236"/>
              <a:gd name="T62" fmla="*/ 118 w 236"/>
              <a:gd name="T63" fmla="*/ 155 h 236"/>
              <a:gd name="T64" fmla="*/ 81 w 236"/>
              <a:gd name="T65" fmla="*/ 118 h 236"/>
              <a:gd name="T66" fmla="*/ 84 w 236"/>
              <a:gd name="T67" fmla="*/ 105 h 236"/>
              <a:gd name="T68" fmla="*/ 64 w 236"/>
              <a:gd name="T69" fmla="*/ 105 h 236"/>
              <a:gd name="T70" fmla="*/ 64 w 236"/>
              <a:gd name="T71" fmla="*/ 160 h 236"/>
              <a:gd name="T72" fmla="*/ 77 w 236"/>
              <a:gd name="T73" fmla="*/ 172 h 236"/>
              <a:gd name="T74" fmla="*/ 159 w 236"/>
              <a:gd name="T75" fmla="*/ 172 h 236"/>
              <a:gd name="T76" fmla="*/ 172 w 236"/>
              <a:gd name="T77" fmla="*/ 160 h 236"/>
              <a:gd name="T78" fmla="*/ 172 w 236"/>
              <a:gd name="T79" fmla="*/ 105 h 236"/>
              <a:gd name="T80" fmla="*/ 152 w 236"/>
              <a:gd name="T81" fmla="*/ 105 h 236"/>
              <a:gd name="T82" fmla="*/ 155 w 236"/>
              <a:gd name="T83" fmla="*/ 118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6" h="236">
                <a:moveTo>
                  <a:pt x="118" y="142"/>
                </a:moveTo>
                <a:cubicBezTo>
                  <a:pt x="131" y="142"/>
                  <a:pt x="142" y="131"/>
                  <a:pt x="142" y="118"/>
                </a:cubicBezTo>
                <a:cubicBezTo>
                  <a:pt x="142" y="113"/>
                  <a:pt x="140" y="108"/>
                  <a:pt x="137" y="105"/>
                </a:cubicBezTo>
                <a:cubicBezTo>
                  <a:pt x="133" y="99"/>
                  <a:pt x="126" y="95"/>
                  <a:pt x="118" y="95"/>
                </a:cubicBezTo>
                <a:cubicBezTo>
                  <a:pt x="110" y="95"/>
                  <a:pt x="103" y="99"/>
                  <a:pt x="99" y="105"/>
                </a:cubicBezTo>
                <a:cubicBezTo>
                  <a:pt x="96" y="108"/>
                  <a:pt x="94" y="113"/>
                  <a:pt x="94" y="118"/>
                </a:cubicBezTo>
                <a:cubicBezTo>
                  <a:pt x="94" y="131"/>
                  <a:pt x="105" y="142"/>
                  <a:pt x="118" y="142"/>
                </a:cubicBezTo>
                <a:close/>
                <a:moveTo>
                  <a:pt x="170" y="89"/>
                </a:moveTo>
                <a:cubicBezTo>
                  <a:pt x="170" y="70"/>
                  <a:pt x="170" y="70"/>
                  <a:pt x="170" y="70"/>
                </a:cubicBezTo>
                <a:cubicBezTo>
                  <a:pt x="170" y="67"/>
                  <a:pt x="170" y="67"/>
                  <a:pt x="170" y="67"/>
                </a:cubicBezTo>
                <a:cubicBezTo>
                  <a:pt x="167" y="67"/>
                  <a:pt x="167" y="67"/>
                  <a:pt x="167" y="67"/>
                </a:cubicBezTo>
                <a:cubicBezTo>
                  <a:pt x="147" y="67"/>
                  <a:pt x="147" y="67"/>
                  <a:pt x="147" y="67"/>
                </a:cubicBezTo>
                <a:cubicBezTo>
                  <a:pt x="147" y="90"/>
                  <a:pt x="147" y="90"/>
                  <a:pt x="147" y="90"/>
                </a:cubicBezTo>
                <a:lnTo>
                  <a:pt x="170" y="89"/>
                </a:ln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85" y="105"/>
                </a:moveTo>
                <a:cubicBezTo>
                  <a:pt x="185" y="160"/>
                  <a:pt x="185" y="160"/>
                  <a:pt x="185" y="160"/>
                </a:cubicBezTo>
                <a:cubicBezTo>
                  <a:pt x="185" y="174"/>
                  <a:pt x="173" y="186"/>
                  <a:pt x="159" y="186"/>
                </a:cubicBezTo>
                <a:cubicBezTo>
                  <a:pt x="77" y="186"/>
                  <a:pt x="77" y="186"/>
                  <a:pt x="77" y="186"/>
                </a:cubicBezTo>
                <a:cubicBezTo>
                  <a:pt x="62" y="186"/>
                  <a:pt x="51" y="174"/>
                  <a:pt x="51" y="160"/>
                </a:cubicBezTo>
                <a:cubicBezTo>
                  <a:pt x="51" y="105"/>
                  <a:pt x="51" y="105"/>
                  <a:pt x="51" y="105"/>
                </a:cubicBezTo>
                <a:cubicBezTo>
                  <a:pt x="51" y="77"/>
                  <a:pt x="51" y="77"/>
                  <a:pt x="51" y="77"/>
                </a:cubicBezTo>
                <a:cubicBezTo>
                  <a:pt x="51" y="63"/>
                  <a:pt x="62" y="51"/>
                  <a:pt x="77" y="51"/>
                </a:cubicBezTo>
                <a:cubicBezTo>
                  <a:pt x="159" y="51"/>
                  <a:pt x="159" y="51"/>
                  <a:pt x="159" y="51"/>
                </a:cubicBezTo>
                <a:cubicBezTo>
                  <a:pt x="173" y="51"/>
                  <a:pt x="185" y="63"/>
                  <a:pt x="185" y="77"/>
                </a:cubicBezTo>
                <a:lnTo>
                  <a:pt x="185" y="105"/>
                </a:lnTo>
                <a:close/>
                <a:moveTo>
                  <a:pt x="155" y="118"/>
                </a:moveTo>
                <a:cubicBezTo>
                  <a:pt x="155" y="139"/>
                  <a:pt x="138" y="155"/>
                  <a:pt x="118" y="155"/>
                </a:cubicBezTo>
                <a:cubicBezTo>
                  <a:pt x="98" y="155"/>
                  <a:pt x="81" y="139"/>
                  <a:pt x="81" y="118"/>
                </a:cubicBezTo>
                <a:cubicBezTo>
                  <a:pt x="81" y="114"/>
                  <a:pt x="82" y="109"/>
                  <a:pt x="84" y="105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4" y="167"/>
                  <a:pt x="70" y="172"/>
                  <a:pt x="77" y="172"/>
                </a:cubicBezTo>
                <a:cubicBezTo>
                  <a:pt x="159" y="172"/>
                  <a:pt x="159" y="172"/>
                  <a:pt x="159" y="172"/>
                </a:cubicBezTo>
                <a:cubicBezTo>
                  <a:pt x="166" y="172"/>
                  <a:pt x="172" y="167"/>
                  <a:pt x="172" y="160"/>
                </a:cubicBezTo>
                <a:cubicBezTo>
                  <a:pt x="172" y="105"/>
                  <a:pt x="172" y="105"/>
                  <a:pt x="172" y="105"/>
                </a:cubicBezTo>
                <a:cubicBezTo>
                  <a:pt x="152" y="105"/>
                  <a:pt x="152" y="105"/>
                  <a:pt x="152" y="105"/>
                </a:cubicBezTo>
                <a:cubicBezTo>
                  <a:pt x="154" y="109"/>
                  <a:pt x="155" y="114"/>
                  <a:pt x="155" y="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9" name="Freeform: Shape 61"/>
          <p:cNvSpPr>
            <a:spLocks/>
          </p:cNvSpPr>
          <p:nvPr/>
        </p:nvSpPr>
        <p:spPr bwMode="auto">
          <a:xfrm>
            <a:off x="10746340" y="5964287"/>
            <a:ext cx="400395" cy="400395"/>
          </a:xfrm>
          <a:custGeom>
            <a:avLst/>
            <a:gdLst>
              <a:gd name="T0" fmla="*/ 119 w 236"/>
              <a:gd name="T1" fmla="*/ 123 h 236"/>
              <a:gd name="T2" fmla="*/ 111 w 236"/>
              <a:gd name="T3" fmla="*/ 131 h 236"/>
              <a:gd name="T4" fmla="*/ 115 w 236"/>
              <a:gd name="T5" fmla="*/ 138 h 236"/>
              <a:gd name="T6" fmla="*/ 115 w 236"/>
              <a:gd name="T7" fmla="*/ 150 h 236"/>
              <a:gd name="T8" fmla="*/ 118 w 236"/>
              <a:gd name="T9" fmla="*/ 154 h 236"/>
              <a:gd name="T10" fmla="*/ 119 w 236"/>
              <a:gd name="T11" fmla="*/ 154 h 236"/>
              <a:gd name="T12" fmla="*/ 122 w 236"/>
              <a:gd name="T13" fmla="*/ 150 h 236"/>
              <a:gd name="T14" fmla="*/ 122 w 236"/>
              <a:gd name="T15" fmla="*/ 138 h 236"/>
              <a:gd name="T16" fmla="*/ 126 w 236"/>
              <a:gd name="T17" fmla="*/ 131 h 236"/>
              <a:gd name="T18" fmla="*/ 119 w 236"/>
              <a:gd name="T19" fmla="*/ 123 h 236"/>
              <a:gd name="T20" fmla="*/ 119 w 236"/>
              <a:gd name="T21" fmla="*/ 66 h 236"/>
              <a:gd name="T22" fmla="*/ 100 w 236"/>
              <a:gd name="T23" fmla="*/ 84 h 236"/>
              <a:gd name="T24" fmla="*/ 100 w 236"/>
              <a:gd name="T25" fmla="*/ 102 h 236"/>
              <a:gd name="T26" fmla="*/ 137 w 236"/>
              <a:gd name="T27" fmla="*/ 102 h 236"/>
              <a:gd name="T28" fmla="*/ 137 w 236"/>
              <a:gd name="T29" fmla="*/ 84 h 236"/>
              <a:gd name="T30" fmla="*/ 119 w 236"/>
              <a:gd name="T31" fmla="*/ 66 h 236"/>
              <a:gd name="T32" fmla="*/ 118 w 236"/>
              <a:gd name="T33" fmla="*/ 0 h 236"/>
              <a:gd name="T34" fmla="*/ 0 w 236"/>
              <a:gd name="T35" fmla="*/ 118 h 236"/>
              <a:gd name="T36" fmla="*/ 118 w 236"/>
              <a:gd name="T37" fmla="*/ 236 h 236"/>
              <a:gd name="T38" fmla="*/ 236 w 236"/>
              <a:gd name="T39" fmla="*/ 118 h 236"/>
              <a:gd name="T40" fmla="*/ 118 w 236"/>
              <a:gd name="T41" fmla="*/ 0 h 236"/>
              <a:gd name="T42" fmla="*/ 164 w 236"/>
              <a:gd name="T43" fmla="*/ 161 h 236"/>
              <a:gd name="T44" fmla="*/ 149 w 236"/>
              <a:gd name="T45" fmla="*/ 176 h 236"/>
              <a:gd name="T46" fmla="*/ 88 w 236"/>
              <a:gd name="T47" fmla="*/ 176 h 236"/>
              <a:gd name="T48" fmla="*/ 73 w 236"/>
              <a:gd name="T49" fmla="*/ 161 h 236"/>
              <a:gd name="T50" fmla="*/ 73 w 236"/>
              <a:gd name="T51" fmla="*/ 105 h 236"/>
              <a:gd name="T52" fmla="*/ 76 w 236"/>
              <a:gd name="T53" fmla="*/ 102 h 236"/>
              <a:gd name="T54" fmla="*/ 86 w 236"/>
              <a:gd name="T55" fmla="*/ 102 h 236"/>
              <a:gd name="T56" fmla="*/ 86 w 236"/>
              <a:gd name="T57" fmla="*/ 84 h 236"/>
              <a:gd name="T58" fmla="*/ 118 w 236"/>
              <a:gd name="T59" fmla="*/ 51 h 236"/>
              <a:gd name="T60" fmla="*/ 119 w 236"/>
              <a:gd name="T61" fmla="*/ 51 h 236"/>
              <a:gd name="T62" fmla="*/ 152 w 236"/>
              <a:gd name="T63" fmla="*/ 84 h 236"/>
              <a:gd name="T64" fmla="*/ 152 w 236"/>
              <a:gd name="T65" fmla="*/ 102 h 236"/>
              <a:gd name="T66" fmla="*/ 161 w 236"/>
              <a:gd name="T67" fmla="*/ 102 h 236"/>
              <a:gd name="T68" fmla="*/ 164 w 236"/>
              <a:gd name="T69" fmla="*/ 105 h 236"/>
              <a:gd name="T70" fmla="*/ 164 w 236"/>
              <a:gd name="T71" fmla="*/ 16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6" h="236">
                <a:moveTo>
                  <a:pt x="119" y="123"/>
                </a:moveTo>
                <a:cubicBezTo>
                  <a:pt x="114" y="123"/>
                  <a:pt x="111" y="127"/>
                  <a:pt x="111" y="131"/>
                </a:cubicBezTo>
                <a:cubicBezTo>
                  <a:pt x="111" y="134"/>
                  <a:pt x="112" y="136"/>
                  <a:pt x="115" y="138"/>
                </a:cubicBezTo>
                <a:cubicBezTo>
                  <a:pt x="115" y="150"/>
                  <a:pt x="115" y="150"/>
                  <a:pt x="115" y="150"/>
                </a:cubicBezTo>
                <a:cubicBezTo>
                  <a:pt x="115" y="152"/>
                  <a:pt x="116" y="154"/>
                  <a:pt x="118" y="154"/>
                </a:cubicBezTo>
                <a:cubicBezTo>
                  <a:pt x="119" y="154"/>
                  <a:pt x="119" y="154"/>
                  <a:pt x="119" y="154"/>
                </a:cubicBezTo>
                <a:cubicBezTo>
                  <a:pt x="121" y="154"/>
                  <a:pt x="122" y="152"/>
                  <a:pt x="122" y="150"/>
                </a:cubicBezTo>
                <a:cubicBezTo>
                  <a:pt x="122" y="138"/>
                  <a:pt x="122" y="138"/>
                  <a:pt x="122" y="138"/>
                </a:cubicBezTo>
                <a:cubicBezTo>
                  <a:pt x="125" y="136"/>
                  <a:pt x="126" y="134"/>
                  <a:pt x="126" y="131"/>
                </a:cubicBezTo>
                <a:cubicBezTo>
                  <a:pt x="126" y="126"/>
                  <a:pt x="123" y="123"/>
                  <a:pt x="119" y="123"/>
                </a:cubicBezTo>
                <a:close/>
                <a:moveTo>
                  <a:pt x="119" y="66"/>
                </a:moveTo>
                <a:cubicBezTo>
                  <a:pt x="108" y="66"/>
                  <a:pt x="100" y="74"/>
                  <a:pt x="100" y="84"/>
                </a:cubicBezTo>
                <a:cubicBezTo>
                  <a:pt x="100" y="102"/>
                  <a:pt x="100" y="102"/>
                  <a:pt x="100" y="102"/>
                </a:cubicBezTo>
                <a:cubicBezTo>
                  <a:pt x="137" y="102"/>
                  <a:pt x="137" y="102"/>
                  <a:pt x="137" y="102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7" y="74"/>
                  <a:pt x="129" y="66"/>
                  <a:pt x="119" y="66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64" y="161"/>
                </a:moveTo>
                <a:cubicBezTo>
                  <a:pt x="164" y="169"/>
                  <a:pt x="157" y="176"/>
                  <a:pt x="149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0" y="176"/>
                  <a:pt x="73" y="169"/>
                  <a:pt x="73" y="161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3" y="103"/>
                  <a:pt x="74" y="102"/>
                  <a:pt x="76" y="102"/>
                </a:cubicBezTo>
                <a:cubicBezTo>
                  <a:pt x="86" y="102"/>
                  <a:pt x="86" y="102"/>
                  <a:pt x="86" y="102"/>
                </a:cubicBezTo>
                <a:cubicBezTo>
                  <a:pt x="86" y="84"/>
                  <a:pt x="86" y="84"/>
                  <a:pt x="86" y="84"/>
                </a:cubicBezTo>
                <a:cubicBezTo>
                  <a:pt x="86" y="66"/>
                  <a:pt x="100" y="52"/>
                  <a:pt x="118" y="51"/>
                </a:cubicBezTo>
                <a:cubicBezTo>
                  <a:pt x="119" y="51"/>
                  <a:pt x="119" y="51"/>
                  <a:pt x="119" y="51"/>
                </a:cubicBezTo>
                <a:cubicBezTo>
                  <a:pt x="137" y="52"/>
                  <a:pt x="152" y="66"/>
                  <a:pt x="152" y="84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63" y="102"/>
                  <a:pt x="164" y="103"/>
                  <a:pt x="164" y="105"/>
                </a:cubicBezTo>
                <a:lnTo>
                  <a:pt x="164" y="1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0" name="Freeform: Shape 62"/>
          <p:cNvSpPr>
            <a:spLocks/>
          </p:cNvSpPr>
          <p:nvPr/>
        </p:nvSpPr>
        <p:spPr bwMode="auto">
          <a:xfrm>
            <a:off x="10093360" y="5964287"/>
            <a:ext cx="400395" cy="400395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06 w 236"/>
              <a:gd name="T11" fmla="*/ 171 h 236"/>
              <a:gd name="T12" fmla="*/ 54 w 236"/>
              <a:gd name="T13" fmla="*/ 163 h 236"/>
              <a:gd name="T14" fmla="*/ 54 w 236"/>
              <a:gd name="T15" fmla="*/ 121 h 236"/>
              <a:gd name="T16" fmla="*/ 106 w 236"/>
              <a:gd name="T17" fmla="*/ 121 h 236"/>
              <a:gd name="T18" fmla="*/ 106 w 236"/>
              <a:gd name="T19" fmla="*/ 171 h 236"/>
              <a:gd name="T20" fmla="*/ 106 w 236"/>
              <a:gd name="T21" fmla="*/ 114 h 236"/>
              <a:gd name="T22" fmla="*/ 54 w 236"/>
              <a:gd name="T23" fmla="*/ 114 h 236"/>
              <a:gd name="T24" fmla="*/ 54 w 236"/>
              <a:gd name="T25" fmla="*/ 72 h 236"/>
              <a:gd name="T26" fmla="*/ 106 w 236"/>
              <a:gd name="T27" fmla="*/ 64 h 236"/>
              <a:gd name="T28" fmla="*/ 106 w 236"/>
              <a:gd name="T29" fmla="*/ 114 h 236"/>
              <a:gd name="T30" fmla="*/ 182 w 236"/>
              <a:gd name="T31" fmla="*/ 182 h 236"/>
              <a:gd name="T32" fmla="*/ 113 w 236"/>
              <a:gd name="T33" fmla="*/ 172 h 236"/>
              <a:gd name="T34" fmla="*/ 113 w 236"/>
              <a:gd name="T35" fmla="*/ 121 h 236"/>
              <a:gd name="T36" fmla="*/ 182 w 236"/>
              <a:gd name="T37" fmla="*/ 121 h 236"/>
              <a:gd name="T38" fmla="*/ 182 w 236"/>
              <a:gd name="T39" fmla="*/ 182 h 236"/>
              <a:gd name="T40" fmla="*/ 182 w 236"/>
              <a:gd name="T41" fmla="*/ 114 h 236"/>
              <a:gd name="T42" fmla="*/ 113 w 236"/>
              <a:gd name="T43" fmla="*/ 114 h 236"/>
              <a:gd name="T44" fmla="*/ 113 w 236"/>
              <a:gd name="T45" fmla="*/ 63 h 236"/>
              <a:gd name="T46" fmla="*/ 182 w 236"/>
              <a:gd name="T47" fmla="*/ 53 h 236"/>
              <a:gd name="T48" fmla="*/ 182 w 236"/>
              <a:gd name="T49" fmla="*/ 11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06" y="171"/>
                </a:moveTo>
                <a:cubicBezTo>
                  <a:pt x="54" y="163"/>
                  <a:pt x="54" y="163"/>
                  <a:pt x="54" y="163"/>
                </a:cubicBezTo>
                <a:cubicBezTo>
                  <a:pt x="54" y="121"/>
                  <a:pt x="54" y="121"/>
                  <a:pt x="54" y="121"/>
                </a:cubicBezTo>
                <a:cubicBezTo>
                  <a:pt x="106" y="121"/>
                  <a:pt x="106" y="121"/>
                  <a:pt x="106" y="121"/>
                </a:cubicBezTo>
                <a:lnTo>
                  <a:pt x="106" y="171"/>
                </a:lnTo>
                <a:close/>
                <a:moveTo>
                  <a:pt x="106" y="114"/>
                </a:moveTo>
                <a:cubicBezTo>
                  <a:pt x="54" y="114"/>
                  <a:pt x="54" y="114"/>
                  <a:pt x="54" y="114"/>
                </a:cubicBezTo>
                <a:cubicBezTo>
                  <a:pt x="54" y="72"/>
                  <a:pt x="54" y="72"/>
                  <a:pt x="54" y="72"/>
                </a:cubicBezTo>
                <a:cubicBezTo>
                  <a:pt x="106" y="64"/>
                  <a:pt x="106" y="64"/>
                  <a:pt x="106" y="64"/>
                </a:cubicBezTo>
                <a:lnTo>
                  <a:pt x="106" y="114"/>
                </a:lnTo>
                <a:close/>
                <a:moveTo>
                  <a:pt x="182" y="182"/>
                </a:moveTo>
                <a:cubicBezTo>
                  <a:pt x="113" y="172"/>
                  <a:pt x="113" y="172"/>
                  <a:pt x="113" y="172"/>
                </a:cubicBezTo>
                <a:cubicBezTo>
                  <a:pt x="113" y="121"/>
                  <a:pt x="113" y="121"/>
                  <a:pt x="113" y="121"/>
                </a:cubicBezTo>
                <a:cubicBezTo>
                  <a:pt x="182" y="121"/>
                  <a:pt x="182" y="121"/>
                  <a:pt x="182" y="121"/>
                </a:cubicBezTo>
                <a:lnTo>
                  <a:pt x="182" y="182"/>
                </a:lnTo>
                <a:close/>
                <a:moveTo>
                  <a:pt x="182" y="114"/>
                </a:moveTo>
                <a:cubicBezTo>
                  <a:pt x="113" y="114"/>
                  <a:pt x="113" y="114"/>
                  <a:pt x="113" y="114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82" y="53"/>
                  <a:pt x="182" y="53"/>
                  <a:pt x="182" y="53"/>
                </a:cubicBezTo>
                <a:lnTo>
                  <a:pt x="182" y="1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pic>
        <p:nvPicPr>
          <p:cNvPr id="81" name="图片 8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027" y="638672"/>
            <a:ext cx="2103302" cy="70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4080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5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500"/>
                            </p:stCondLst>
                            <p:childTnLst>
                              <p:par>
                                <p:cTn id="1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4000"/>
                            </p:stCondLst>
                            <p:childTnLst>
                              <p:par>
                                <p:cTn id="1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75" grpId="0"/>
      <p:bldP spid="76" grpId="0"/>
      <p:bldP spid="77" grpId="0"/>
      <p:bldP spid="78" grpId="0" animBg="1"/>
      <p:bldP spid="79" grpId="0" animBg="1"/>
      <p:bldP spid="8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2"/>
          <p:cNvGrpSpPr/>
          <p:nvPr/>
        </p:nvGrpSpPr>
        <p:grpSpPr>
          <a:xfrm>
            <a:off x="1343472" y="3806464"/>
            <a:ext cx="2376264" cy="1705158"/>
            <a:chOff x="1343472" y="3806464"/>
            <a:chExt cx="2376264" cy="1705158"/>
          </a:xfrm>
        </p:grpSpPr>
        <p:sp>
          <p:nvSpPr>
            <p:cNvPr id="3" name="îṥļîḑé-Rectangle 2"/>
            <p:cNvSpPr/>
            <p:nvPr/>
          </p:nvSpPr>
          <p:spPr>
            <a:xfrm>
              <a:off x="1343472" y="3806464"/>
              <a:ext cx="2376264" cy="1705158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47" name="矩形 46"/>
            <p:cNvSpPr/>
            <p:nvPr/>
          </p:nvSpPr>
          <p:spPr>
            <a:xfrm>
              <a:off x="1539241" y="4340614"/>
              <a:ext cx="1984725" cy="73802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用户可以在投影仪或者计算机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上可以</a:t>
              </a:r>
              <a:r>
                <a:rPr lang="zh-CN" altLang="en-US" sz="1200" dirty="0">
                  <a:solidFill>
                    <a:schemeClr val="bg1"/>
                  </a:solidFill>
                </a:rPr>
                <a:t>将演示文稿打印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出来制作</a:t>
              </a:r>
              <a:r>
                <a:rPr lang="zh-CN" altLang="en-US" sz="1200" dirty="0">
                  <a:solidFill>
                    <a:schemeClr val="bg1"/>
                  </a:solidFill>
                </a:rPr>
                <a:t>成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胶片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096000" y="3806464"/>
            <a:ext cx="2376264" cy="1705158"/>
            <a:chOff x="6096000" y="3806464"/>
            <a:chExt cx="2376264" cy="1705158"/>
          </a:xfrm>
        </p:grpSpPr>
        <p:sp>
          <p:nvSpPr>
            <p:cNvPr id="8" name="îṥļîḑé-Rectangle 7"/>
            <p:cNvSpPr/>
            <p:nvPr/>
          </p:nvSpPr>
          <p:spPr>
            <a:xfrm>
              <a:off x="6096000" y="3806464"/>
              <a:ext cx="2376264" cy="1705158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49" name="矩形 48"/>
            <p:cNvSpPr/>
            <p:nvPr/>
          </p:nvSpPr>
          <p:spPr>
            <a:xfrm>
              <a:off x="6291769" y="4340614"/>
              <a:ext cx="1984725" cy="73802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用户可以在投影仪或者计算机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上可以</a:t>
              </a:r>
              <a:r>
                <a:rPr lang="zh-CN" altLang="en-US" sz="1200" dirty="0">
                  <a:solidFill>
                    <a:schemeClr val="bg1"/>
                  </a:solidFill>
                </a:rPr>
                <a:t>将演示文稿打印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出来制作</a:t>
              </a:r>
              <a:r>
                <a:rPr lang="zh-CN" altLang="en-US" sz="1200" dirty="0">
                  <a:solidFill>
                    <a:schemeClr val="bg1"/>
                  </a:solidFill>
                </a:rPr>
                <a:t>成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胶片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719736" y="2101308"/>
            <a:ext cx="2376264" cy="1705156"/>
            <a:chOff x="3719736" y="2101308"/>
            <a:chExt cx="2376264" cy="1705156"/>
          </a:xfrm>
        </p:grpSpPr>
        <p:sp>
          <p:nvSpPr>
            <p:cNvPr id="7" name="îṥļîḑé-Rectangle 6"/>
            <p:cNvSpPr/>
            <p:nvPr/>
          </p:nvSpPr>
          <p:spPr>
            <a:xfrm>
              <a:off x="3719736" y="2101308"/>
              <a:ext cx="2376264" cy="1705156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50" name="矩形 49"/>
            <p:cNvSpPr/>
            <p:nvPr/>
          </p:nvSpPr>
          <p:spPr>
            <a:xfrm>
              <a:off x="3915505" y="2435637"/>
              <a:ext cx="1984725" cy="73802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用户可以在投影仪或者计算机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上可以</a:t>
              </a:r>
              <a:r>
                <a:rPr lang="zh-CN" altLang="en-US" sz="1200" dirty="0">
                  <a:solidFill>
                    <a:schemeClr val="bg1"/>
                  </a:solidFill>
                </a:rPr>
                <a:t>将演示文稿打印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出来制作</a:t>
              </a:r>
              <a:r>
                <a:rPr lang="zh-CN" altLang="en-US" sz="1200" dirty="0">
                  <a:solidFill>
                    <a:schemeClr val="bg1"/>
                  </a:solidFill>
                </a:rPr>
                <a:t>成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胶片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472264" y="2101308"/>
            <a:ext cx="2376264" cy="1705156"/>
            <a:chOff x="8472264" y="2101308"/>
            <a:chExt cx="2376264" cy="1705156"/>
          </a:xfrm>
        </p:grpSpPr>
        <p:sp>
          <p:nvSpPr>
            <p:cNvPr id="11" name="îṥļîḑé-Rectangle 10"/>
            <p:cNvSpPr/>
            <p:nvPr/>
          </p:nvSpPr>
          <p:spPr>
            <a:xfrm>
              <a:off x="8472264" y="2101308"/>
              <a:ext cx="2376264" cy="1705156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51" name="矩形 50"/>
            <p:cNvSpPr/>
            <p:nvPr/>
          </p:nvSpPr>
          <p:spPr>
            <a:xfrm>
              <a:off x="8668033" y="2435637"/>
              <a:ext cx="1984725" cy="73802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用户可以在投影仪或者计算机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上可以</a:t>
              </a:r>
              <a:r>
                <a:rPr lang="zh-CN" altLang="en-US" sz="1200" dirty="0">
                  <a:solidFill>
                    <a:schemeClr val="bg1"/>
                  </a:solidFill>
                </a:rPr>
                <a:t>将演示文稿打印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出来制作</a:t>
              </a:r>
              <a:r>
                <a:rPr lang="zh-CN" altLang="en-US" sz="1200" dirty="0">
                  <a:solidFill>
                    <a:schemeClr val="bg1"/>
                  </a:solidFill>
                </a:rPr>
                <a:t>成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胶片</a:t>
              </a:r>
            </a:p>
          </p:txBody>
        </p:sp>
      </p:grpSp>
      <p:pic>
        <p:nvPicPr>
          <p:cNvPr id="56" name="图片占位符 55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7" name="图片占位符 56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8" name="图片占位符 57"/>
          <p:cNvPicPr>
            <a:picLocks noGrp="1" noChangeAspect="1"/>
          </p:cNvPicPr>
          <p:nvPr>
            <p:ph type="pic" sz="quarter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9" name="图片占位符 58"/>
          <p:cNvPicPr>
            <a:picLocks noGrp="1" noChangeAspect="1"/>
          </p:cNvPicPr>
          <p:nvPr>
            <p:ph type="pic" sz="quarter" idx="13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6" name="îṥļîḑé-Oval 35"/>
          <p:cNvSpPr/>
          <p:nvPr/>
        </p:nvSpPr>
        <p:spPr>
          <a:xfrm>
            <a:off x="2228527" y="3503388"/>
            <a:ext cx="606156" cy="606154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7" name="îṥļîḑé-university7"/>
          <p:cNvSpPr>
            <a:spLocks/>
          </p:cNvSpPr>
          <p:nvPr/>
        </p:nvSpPr>
        <p:spPr bwMode="auto">
          <a:xfrm>
            <a:off x="2388469" y="3668600"/>
            <a:ext cx="286272" cy="275730"/>
          </a:xfrm>
          <a:custGeom>
            <a:avLst/>
            <a:gdLst>
              <a:gd name="T0" fmla="*/ 3413 w 6827"/>
              <a:gd name="T1" fmla="*/ 0 h 5912"/>
              <a:gd name="T2" fmla="*/ 0 w 6827"/>
              <a:gd name="T3" fmla="*/ 5912 h 5912"/>
              <a:gd name="T4" fmla="*/ 6827 w 6827"/>
              <a:gd name="T5" fmla="*/ 5912 h 5912"/>
              <a:gd name="T6" fmla="*/ 3413 w 6827"/>
              <a:gd name="T7" fmla="*/ 0 h 5912"/>
              <a:gd name="T8" fmla="*/ 3413 w 6827"/>
              <a:gd name="T9" fmla="*/ 972 h 5912"/>
              <a:gd name="T10" fmla="*/ 4489 w 6827"/>
              <a:gd name="T11" fmla="*/ 2835 h 5912"/>
              <a:gd name="T12" fmla="*/ 2338 w 6827"/>
              <a:gd name="T13" fmla="*/ 2835 h 5912"/>
              <a:gd name="T14" fmla="*/ 3413 w 6827"/>
              <a:gd name="T15" fmla="*/ 972 h 5912"/>
              <a:gd name="T16" fmla="*/ 842 w 6827"/>
              <a:gd name="T17" fmla="*/ 5426 h 5912"/>
              <a:gd name="T18" fmla="*/ 1917 w 6827"/>
              <a:gd name="T19" fmla="*/ 3564 h 5912"/>
              <a:gd name="T20" fmla="*/ 2993 w 6827"/>
              <a:gd name="T21" fmla="*/ 5426 h 5912"/>
              <a:gd name="T22" fmla="*/ 842 w 6827"/>
              <a:gd name="T23" fmla="*/ 5426 h 5912"/>
              <a:gd name="T24" fmla="*/ 2338 w 6827"/>
              <a:gd name="T25" fmla="*/ 3321 h 5912"/>
              <a:gd name="T26" fmla="*/ 4489 w 6827"/>
              <a:gd name="T27" fmla="*/ 3321 h 5912"/>
              <a:gd name="T28" fmla="*/ 3413 w 6827"/>
              <a:gd name="T29" fmla="*/ 5183 h 5912"/>
              <a:gd name="T30" fmla="*/ 2338 w 6827"/>
              <a:gd name="T31" fmla="*/ 3321 h 5912"/>
              <a:gd name="T32" fmla="*/ 4910 w 6827"/>
              <a:gd name="T33" fmla="*/ 3564 h 5912"/>
              <a:gd name="T34" fmla="*/ 5985 w 6827"/>
              <a:gd name="T35" fmla="*/ 5426 h 5912"/>
              <a:gd name="T36" fmla="*/ 3834 w 6827"/>
              <a:gd name="T37" fmla="*/ 5426 h 5912"/>
              <a:gd name="T38" fmla="*/ 4910 w 6827"/>
              <a:gd name="T39" fmla="*/ 3564 h 5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827" h="5912">
                <a:moveTo>
                  <a:pt x="3413" y="0"/>
                </a:moveTo>
                <a:lnTo>
                  <a:pt x="0" y="5912"/>
                </a:lnTo>
                <a:lnTo>
                  <a:pt x="6827" y="5912"/>
                </a:lnTo>
                <a:lnTo>
                  <a:pt x="3413" y="0"/>
                </a:lnTo>
                <a:close/>
                <a:moveTo>
                  <a:pt x="3413" y="972"/>
                </a:moveTo>
                <a:lnTo>
                  <a:pt x="4489" y="2835"/>
                </a:lnTo>
                <a:lnTo>
                  <a:pt x="2338" y="2835"/>
                </a:lnTo>
                <a:lnTo>
                  <a:pt x="3413" y="972"/>
                </a:lnTo>
                <a:close/>
                <a:moveTo>
                  <a:pt x="842" y="5426"/>
                </a:moveTo>
                <a:lnTo>
                  <a:pt x="1917" y="3564"/>
                </a:lnTo>
                <a:lnTo>
                  <a:pt x="2993" y="5426"/>
                </a:lnTo>
                <a:lnTo>
                  <a:pt x="842" y="5426"/>
                </a:lnTo>
                <a:close/>
                <a:moveTo>
                  <a:pt x="2338" y="3321"/>
                </a:moveTo>
                <a:lnTo>
                  <a:pt x="4489" y="3321"/>
                </a:lnTo>
                <a:lnTo>
                  <a:pt x="3413" y="5183"/>
                </a:lnTo>
                <a:lnTo>
                  <a:pt x="2338" y="3321"/>
                </a:lnTo>
                <a:close/>
                <a:moveTo>
                  <a:pt x="4910" y="3564"/>
                </a:moveTo>
                <a:lnTo>
                  <a:pt x="5985" y="5426"/>
                </a:lnTo>
                <a:lnTo>
                  <a:pt x="3834" y="5426"/>
                </a:lnTo>
                <a:lnTo>
                  <a:pt x="4910" y="35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4" name="îṥļîḑé-Oval 33"/>
          <p:cNvSpPr/>
          <p:nvPr/>
        </p:nvSpPr>
        <p:spPr>
          <a:xfrm>
            <a:off x="6981055" y="3503388"/>
            <a:ext cx="606156" cy="606154"/>
          </a:xfrm>
          <a:prstGeom prst="ellipse">
            <a:avLst/>
          </a:prstGeom>
          <a:solidFill>
            <a:schemeClr val="accent4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5" name="îṥļîḑé-Freeform 428"/>
          <p:cNvSpPr>
            <a:spLocks/>
          </p:cNvSpPr>
          <p:nvPr/>
        </p:nvSpPr>
        <p:spPr bwMode="auto">
          <a:xfrm>
            <a:off x="7140997" y="3668600"/>
            <a:ext cx="286272" cy="275730"/>
          </a:xfrm>
          <a:custGeom>
            <a:avLst/>
            <a:gdLst>
              <a:gd name="connsiteX0" fmla="*/ 297615 w 597921"/>
              <a:gd name="connsiteY0" fmla="*/ 96957 h 598324"/>
              <a:gd name="connsiteX1" fmla="*/ 323434 w 597921"/>
              <a:gd name="connsiteY1" fmla="*/ 122740 h 598324"/>
              <a:gd name="connsiteX2" fmla="*/ 323434 w 597921"/>
              <a:gd name="connsiteY2" fmla="*/ 289852 h 598324"/>
              <a:gd name="connsiteX3" fmla="*/ 462572 w 597921"/>
              <a:gd name="connsiteY3" fmla="*/ 289852 h 598324"/>
              <a:gd name="connsiteX4" fmla="*/ 487913 w 597921"/>
              <a:gd name="connsiteY4" fmla="*/ 315157 h 598324"/>
              <a:gd name="connsiteX5" fmla="*/ 462572 w 597921"/>
              <a:gd name="connsiteY5" fmla="*/ 340463 h 598324"/>
              <a:gd name="connsiteX6" fmla="*/ 297615 w 597921"/>
              <a:gd name="connsiteY6" fmla="*/ 340463 h 598324"/>
              <a:gd name="connsiteX7" fmla="*/ 272274 w 597921"/>
              <a:gd name="connsiteY7" fmla="*/ 315157 h 598324"/>
              <a:gd name="connsiteX8" fmla="*/ 272274 w 597921"/>
              <a:gd name="connsiteY8" fmla="*/ 122740 h 598324"/>
              <a:gd name="connsiteX9" fmla="*/ 297615 w 597921"/>
              <a:gd name="connsiteY9" fmla="*/ 96957 h 598324"/>
              <a:gd name="connsiteX10" fmla="*/ 298127 w 597921"/>
              <a:gd name="connsiteY10" fmla="*/ 0 h 598324"/>
              <a:gd name="connsiteX11" fmla="*/ 597921 w 597921"/>
              <a:gd name="connsiteY11" fmla="*/ 299401 h 598324"/>
              <a:gd name="connsiteX12" fmla="*/ 298127 w 597921"/>
              <a:gd name="connsiteY12" fmla="*/ 598324 h 598324"/>
              <a:gd name="connsiteX13" fmla="*/ 35150 w 597921"/>
              <a:gd name="connsiteY13" fmla="*/ 442177 h 598324"/>
              <a:gd name="connsiteX14" fmla="*/ 34194 w 597921"/>
              <a:gd name="connsiteY14" fmla="*/ 432149 h 598324"/>
              <a:gd name="connsiteX15" fmla="*/ 40410 w 597921"/>
              <a:gd name="connsiteY15" fmla="*/ 424509 h 598324"/>
              <a:gd name="connsiteX16" fmla="*/ 74836 w 597921"/>
              <a:gd name="connsiteY16" fmla="*/ 407796 h 598324"/>
              <a:gd name="connsiteX17" fmla="*/ 91571 w 597921"/>
              <a:gd name="connsiteY17" fmla="*/ 413049 h 598324"/>
              <a:gd name="connsiteX18" fmla="*/ 298127 w 597921"/>
              <a:gd name="connsiteY18" fmla="*/ 534815 h 598324"/>
              <a:gd name="connsiteX19" fmla="*/ 534328 w 597921"/>
              <a:gd name="connsiteY19" fmla="*/ 299401 h 598324"/>
              <a:gd name="connsiteX20" fmla="*/ 298127 w 597921"/>
              <a:gd name="connsiteY20" fmla="*/ 63509 h 598324"/>
              <a:gd name="connsiteX21" fmla="*/ 145123 w 597921"/>
              <a:gd name="connsiteY21" fmla="*/ 120333 h 598324"/>
              <a:gd name="connsiteX22" fmla="*/ 200587 w 597921"/>
              <a:gd name="connsiteY22" fmla="*/ 142299 h 598324"/>
              <a:gd name="connsiteX23" fmla="*/ 208237 w 597921"/>
              <a:gd name="connsiteY23" fmla="*/ 152327 h 598324"/>
              <a:gd name="connsiteX24" fmla="*/ 203456 w 597921"/>
              <a:gd name="connsiteY24" fmla="*/ 164265 h 598324"/>
              <a:gd name="connsiteX25" fmla="*/ 48060 w 597921"/>
              <a:gd name="connsiteY25" fmla="*/ 285553 h 598324"/>
              <a:gd name="connsiteX26" fmla="*/ 35150 w 597921"/>
              <a:gd name="connsiteY26" fmla="*/ 287463 h 598324"/>
              <a:gd name="connsiteX27" fmla="*/ 27500 w 597921"/>
              <a:gd name="connsiteY27" fmla="*/ 277435 h 598324"/>
              <a:gd name="connsiteX28" fmla="*/ 246 w 597921"/>
              <a:gd name="connsiteY28" fmla="*/ 82132 h 598324"/>
              <a:gd name="connsiteX29" fmla="*/ 4550 w 597921"/>
              <a:gd name="connsiteY29" fmla="*/ 70194 h 598324"/>
              <a:gd name="connsiteX30" fmla="*/ 17459 w 597921"/>
              <a:gd name="connsiteY30" fmla="*/ 68762 h 598324"/>
              <a:gd name="connsiteX31" fmla="*/ 80574 w 597921"/>
              <a:gd name="connsiteY31" fmla="*/ 94070 h 598324"/>
              <a:gd name="connsiteX32" fmla="*/ 298127 w 597921"/>
              <a:gd name="connsiteY32" fmla="*/ 0 h 59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97921" h="598324">
                <a:moveTo>
                  <a:pt x="297615" y="96957"/>
                </a:moveTo>
                <a:cubicBezTo>
                  <a:pt x="311959" y="96957"/>
                  <a:pt x="323434" y="108416"/>
                  <a:pt x="323434" y="122740"/>
                </a:cubicBezTo>
                <a:lnTo>
                  <a:pt x="323434" y="289852"/>
                </a:lnTo>
                <a:lnTo>
                  <a:pt x="462572" y="289852"/>
                </a:lnTo>
                <a:cubicBezTo>
                  <a:pt x="476438" y="289852"/>
                  <a:pt x="487913" y="301311"/>
                  <a:pt x="487913" y="315157"/>
                </a:cubicBezTo>
                <a:cubicBezTo>
                  <a:pt x="487913" y="329004"/>
                  <a:pt x="476438" y="340463"/>
                  <a:pt x="462572" y="340463"/>
                </a:cubicBezTo>
                <a:lnTo>
                  <a:pt x="297615" y="340463"/>
                </a:lnTo>
                <a:cubicBezTo>
                  <a:pt x="283749" y="340463"/>
                  <a:pt x="272274" y="329004"/>
                  <a:pt x="272274" y="315157"/>
                </a:cubicBezTo>
                <a:lnTo>
                  <a:pt x="272274" y="122740"/>
                </a:lnTo>
                <a:cubicBezTo>
                  <a:pt x="272274" y="108416"/>
                  <a:pt x="283749" y="96957"/>
                  <a:pt x="297615" y="96957"/>
                </a:cubicBezTo>
                <a:close/>
                <a:moveTo>
                  <a:pt x="298127" y="0"/>
                </a:moveTo>
                <a:cubicBezTo>
                  <a:pt x="463564" y="0"/>
                  <a:pt x="597921" y="134181"/>
                  <a:pt x="597921" y="299401"/>
                </a:cubicBezTo>
                <a:cubicBezTo>
                  <a:pt x="597921" y="464143"/>
                  <a:pt x="463564" y="598324"/>
                  <a:pt x="298127" y="598324"/>
                </a:cubicBezTo>
                <a:cubicBezTo>
                  <a:pt x="188155" y="598324"/>
                  <a:pt x="87268" y="538635"/>
                  <a:pt x="35150" y="442177"/>
                </a:cubicBezTo>
                <a:cubicBezTo>
                  <a:pt x="33238" y="438835"/>
                  <a:pt x="32760" y="435492"/>
                  <a:pt x="34194" y="432149"/>
                </a:cubicBezTo>
                <a:cubicBezTo>
                  <a:pt x="35150" y="428807"/>
                  <a:pt x="37541" y="425942"/>
                  <a:pt x="40410" y="424509"/>
                </a:cubicBezTo>
                <a:lnTo>
                  <a:pt x="74836" y="407796"/>
                </a:lnTo>
                <a:cubicBezTo>
                  <a:pt x="81052" y="404931"/>
                  <a:pt x="88702" y="407319"/>
                  <a:pt x="91571" y="413049"/>
                </a:cubicBezTo>
                <a:cubicBezTo>
                  <a:pt x="133169" y="488018"/>
                  <a:pt x="212540" y="534815"/>
                  <a:pt x="298127" y="534815"/>
                </a:cubicBezTo>
                <a:cubicBezTo>
                  <a:pt x="428181" y="534815"/>
                  <a:pt x="534328" y="429284"/>
                  <a:pt x="534328" y="299401"/>
                </a:cubicBezTo>
                <a:cubicBezTo>
                  <a:pt x="534328" y="169517"/>
                  <a:pt x="428181" y="63509"/>
                  <a:pt x="298127" y="63509"/>
                </a:cubicBezTo>
                <a:cubicBezTo>
                  <a:pt x="242185" y="63509"/>
                  <a:pt x="187677" y="83565"/>
                  <a:pt x="145123" y="120333"/>
                </a:cubicBezTo>
                <a:lnTo>
                  <a:pt x="200587" y="142299"/>
                </a:lnTo>
                <a:cubicBezTo>
                  <a:pt x="204890" y="144209"/>
                  <a:pt x="207759" y="148029"/>
                  <a:pt x="208237" y="152327"/>
                </a:cubicBezTo>
                <a:cubicBezTo>
                  <a:pt x="208715" y="157102"/>
                  <a:pt x="207281" y="161399"/>
                  <a:pt x="203456" y="164265"/>
                </a:cubicBezTo>
                <a:lnTo>
                  <a:pt x="48060" y="285553"/>
                </a:lnTo>
                <a:cubicBezTo>
                  <a:pt x="44235" y="288418"/>
                  <a:pt x="39454" y="289373"/>
                  <a:pt x="35150" y="287463"/>
                </a:cubicBezTo>
                <a:cubicBezTo>
                  <a:pt x="31325" y="285553"/>
                  <a:pt x="27978" y="281733"/>
                  <a:pt x="27500" y="277435"/>
                </a:cubicBezTo>
                <a:lnTo>
                  <a:pt x="246" y="82132"/>
                </a:lnTo>
                <a:cubicBezTo>
                  <a:pt x="-710" y="77835"/>
                  <a:pt x="1203" y="73060"/>
                  <a:pt x="4550" y="70194"/>
                </a:cubicBezTo>
                <a:cubicBezTo>
                  <a:pt x="8375" y="67807"/>
                  <a:pt x="13156" y="66852"/>
                  <a:pt x="17459" y="68762"/>
                </a:cubicBezTo>
                <a:lnTo>
                  <a:pt x="80574" y="94070"/>
                </a:lnTo>
                <a:cubicBezTo>
                  <a:pt x="137472" y="33426"/>
                  <a:pt x="214931" y="0"/>
                  <a:pt x="2981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2" name="îṥļîḑé-Oval 31"/>
          <p:cNvSpPr/>
          <p:nvPr/>
        </p:nvSpPr>
        <p:spPr>
          <a:xfrm>
            <a:off x="4604791" y="3503388"/>
            <a:ext cx="606156" cy="606154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3" name="îṥļîḑé-Freeform 70"/>
          <p:cNvSpPr>
            <a:spLocks/>
          </p:cNvSpPr>
          <p:nvPr/>
        </p:nvSpPr>
        <p:spPr bwMode="auto">
          <a:xfrm>
            <a:off x="4764733" y="3668600"/>
            <a:ext cx="286272" cy="275730"/>
          </a:xfrm>
          <a:custGeom>
            <a:avLst/>
            <a:gdLst>
              <a:gd name="T0" fmla="*/ 4096 w 6827"/>
              <a:gd name="T1" fmla="*/ 4551 h 6827"/>
              <a:gd name="T2" fmla="*/ 6258 w 6827"/>
              <a:gd name="T3" fmla="*/ 4096 h 6827"/>
              <a:gd name="T4" fmla="*/ 2348 w 6827"/>
              <a:gd name="T5" fmla="*/ 4911 h 6827"/>
              <a:gd name="T6" fmla="*/ 569 w 6827"/>
              <a:gd name="T7" fmla="*/ 4551 h 6827"/>
              <a:gd name="T8" fmla="*/ 569 w 6827"/>
              <a:gd name="T9" fmla="*/ 3982 h 6827"/>
              <a:gd name="T10" fmla="*/ 1707 w 6827"/>
              <a:gd name="T11" fmla="*/ 2503 h 6827"/>
              <a:gd name="T12" fmla="*/ 3868 w 6827"/>
              <a:gd name="T13" fmla="*/ 2731 h 6827"/>
              <a:gd name="T14" fmla="*/ 5827 w 6827"/>
              <a:gd name="T15" fmla="*/ 2004 h 6827"/>
              <a:gd name="T16" fmla="*/ 6258 w 6827"/>
              <a:gd name="T17" fmla="*/ 1820 h 6827"/>
              <a:gd name="T18" fmla="*/ 4779 w 6827"/>
              <a:gd name="T19" fmla="*/ 0 h 6827"/>
              <a:gd name="T20" fmla="*/ 2854 w 6827"/>
              <a:gd name="T21" fmla="*/ 2381 h 6827"/>
              <a:gd name="T22" fmla="*/ 1239 w 6827"/>
              <a:gd name="T23" fmla="*/ 2257 h 6827"/>
              <a:gd name="T24" fmla="*/ 569 w 6827"/>
              <a:gd name="T25" fmla="*/ 2844 h 6827"/>
              <a:gd name="T26" fmla="*/ 569 w 6827"/>
              <a:gd name="T27" fmla="*/ 2276 h 6827"/>
              <a:gd name="T28" fmla="*/ 569 w 6827"/>
              <a:gd name="T29" fmla="*/ 1707 h 6827"/>
              <a:gd name="T30" fmla="*/ 569 w 6827"/>
              <a:gd name="T31" fmla="*/ 1138 h 6827"/>
              <a:gd name="T32" fmla="*/ 569 w 6827"/>
              <a:gd name="T33" fmla="*/ 569 h 6827"/>
              <a:gd name="T34" fmla="*/ 341 w 6827"/>
              <a:gd name="T35" fmla="*/ 0 h 6827"/>
              <a:gd name="T36" fmla="*/ 114 w 6827"/>
              <a:gd name="T37" fmla="*/ 569 h 6827"/>
              <a:gd name="T38" fmla="*/ 114 w 6827"/>
              <a:gd name="T39" fmla="*/ 1138 h 6827"/>
              <a:gd name="T40" fmla="*/ 114 w 6827"/>
              <a:gd name="T41" fmla="*/ 1707 h 6827"/>
              <a:gd name="T42" fmla="*/ 114 w 6827"/>
              <a:gd name="T43" fmla="*/ 2276 h 6827"/>
              <a:gd name="T44" fmla="*/ 114 w 6827"/>
              <a:gd name="T45" fmla="*/ 2844 h 6827"/>
              <a:gd name="T46" fmla="*/ 114 w 6827"/>
              <a:gd name="T47" fmla="*/ 3413 h 6827"/>
              <a:gd name="T48" fmla="*/ 114 w 6827"/>
              <a:gd name="T49" fmla="*/ 3982 h 6827"/>
              <a:gd name="T50" fmla="*/ 114 w 6827"/>
              <a:gd name="T51" fmla="*/ 4551 h 6827"/>
              <a:gd name="T52" fmla="*/ 114 w 6827"/>
              <a:gd name="T53" fmla="*/ 5120 h 6827"/>
              <a:gd name="T54" fmla="*/ 114 w 6827"/>
              <a:gd name="T55" fmla="*/ 5689 h 6827"/>
              <a:gd name="T56" fmla="*/ 114 w 6827"/>
              <a:gd name="T57" fmla="*/ 6258 h 6827"/>
              <a:gd name="T58" fmla="*/ 683 w 6827"/>
              <a:gd name="T59" fmla="*/ 6713 h 6827"/>
              <a:gd name="T60" fmla="*/ 1252 w 6827"/>
              <a:gd name="T61" fmla="*/ 6713 h 6827"/>
              <a:gd name="T62" fmla="*/ 1820 w 6827"/>
              <a:gd name="T63" fmla="*/ 6713 h 6827"/>
              <a:gd name="T64" fmla="*/ 2389 w 6827"/>
              <a:gd name="T65" fmla="*/ 6713 h 6827"/>
              <a:gd name="T66" fmla="*/ 2958 w 6827"/>
              <a:gd name="T67" fmla="*/ 6713 h 6827"/>
              <a:gd name="T68" fmla="*/ 3527 w 6827"/>
              <a:gd name="T69" fmla="*/ 6713 h 6827"/>
              <a:gd name="T70" fmla="*/ 4096 w 6827"/>
              <a:gd name="T71" fmla="*/ 6713 h 6827"/>
              <a:gd name="T72" fmla="*/ 4665 w 6827"/>
              <a:gd name="T73" fmla="*/ 6713 h 6827"/>
              <a:gd name="T74" fmla="*/ 5234 w 6827"/>
              <a:gd name="T75" fmla="*/ 6713 h 6827"/>
              <a:gd name="T76" fmla="*/ 5803 w 6827"/>
              <a:gd name="T77" fmla="*/ 6713 h 6827"/>
              <a:gd name="T78" fmla="*/ 6371 w 6827"/>
              <a:gd name="T79" fmla="*/ 6713 h 6827"/>
              <a:gd name="T80" fmla="*/ 6827 w 6827"/>
              <a:gd name="T81" fmla="*/ 6485 h 6827"/>
              <a:gd name="T82" fmla="*/ 6371 w 6827"/>
              <a:gd name="T83" fmla="*/ 6258 h 6827"/>
              <a:gd name="T84" fmla="*/ 5803 w 6827"/>
              <a:gd name="T85" fmla="*/ 6258 h 6827"/>
              <a:gd name="T86" fmla="*/ 5234 w 6827"/>
              <a:gd name="T87" fmla="*/ 6258 h 6827"/>
              <a:gd name="T88" fmla="*/ 4665 w 6827"/>
              <a:gd name="T89" fmla="*/ 6258 h 6827"/>
              <a:gd name="T90" fmla="*/ 4096 w 6827"/>
              <a:gd name="T91" fmla="*/ 6258 h 6827"/>
              <a:gd name="T92" fmla="*/ 3527 w 6827"/>
              <a:gd name="T93" fmla="*/ 6258 h 6827"/>
              <a:gd name="T94" fmla="*/ 2958 w 6827"/>
              <a:gd name="T95" fmla="*/ 6258 h 6827"/>
              <a:gd name="T96" fmla="*/ 2389 w 6827"/>
              <a:gd name="T97" fmla="*/ 6258 h 6827"/>
              <a:gd name="T98" fmla="*/ 1820 w 6827"/>
              <a:gd name="T99" fmla="*/ 6258 h 6827"/>
              <a:gd name="T100" fmla="*/ 1252 w 6827"/>
              <a:gd name="T101" fmla="*/ 6258 h 6827"/>
              <a:gd name="T102" fmla="*/ 683 w 6827"/>
              <a:gd name="T103" fmla="*/ 6258 h 6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827" h="6827">
                <a:moveTo>
                  <a:pt x="1263" y="5234"/>
                </a:moveTo>
                <a:cubicBezTo>
                  <a:pt x="1316" y="5493"/>
                  <a:pt x="1546" y="5689"/>
                  <a:pt x="1820" y="5689"/>
                </a:cubicBezTo>
                <a:cubicBezTo>
                  <a:pt x="2114" y="5689"/>
                  <a:pt x="2354" y="5464"/>
                  <a:pt x="2383" y="5178"/>
                </a:cubicBezTo>
                <a:lnTo>
                  <a:pt x="3568" y="4191"/>
                </a:lnTo>
                <a:cubicBezTo>
                  <a:pt x="3652" y="4401"/>
                  <a:pt x="3856" y="4551"/>
                  <a:pt x="4096" y="4551"/>
                </a:cubicBezTo>
                <a:cubicBezTo>
                  <a:pt x="4348" y="4551"/>
                  <a:pt x="4560" y="4385"/>
                  <a:pt x="4635" y="4157"/>
                </a:cubicBezTo>
                <a:lnTo>
                  <a:pt x="5696" y="4736"/>
                </a:lnTo>
                <a:cubicBezTo>
                  <a:pt x="5732" y="5016"/>
                  <a:pt x="5969" y="5234"/>
                  <a:pt x="6258" y="5234"/>
                </a:cubicBezTo>
                <a:cubicBezTo>
                  <a:pt x="6571" y="5234"/>
                  <a:pt x="6827" y="4979"/>
                  <a:pt x="6827" y="4665"/>
                </a:cubicBezTo>
                <a:cubicBezTo>
                  <a:pt x="6827" y="4351"/>
                  <a:pt x="6571" y="4096"/>
                  <a:pt x="6258" y="4096"/>
                </a:cubicBezTo>
                <a:cubicBezTo>
                  <a:pt x="6006" y="4096"/>
                  <a:pt x="5794" y="4262"/>
                  <a:pt x="5719" y="4490"/>
                </a:cubicBezTo>
                <a:lnTo>
                  <a:pt x="4658" y="3911"/>
                </a:lnTo>
                <a:cubicBezTo>
                  <a:pt x="4622" y="3631"/>
                  <a:pt x="4385" y="3413"/>
                  <a:pt x="4096" y="3413"/>
                </a:cubicBezTo>
                <a:cubicBezTo>
                  <a:pt x="3802" y="3413"/>
                  <a:pt x="3563" y="3638"/>
                  <a:pt x="3533" y="3924"/>
                </a:cubicBezTo>
                <a:lnTo>
                  <a:pt x="2348" y="4911"/>
                </a:lnTo>
                <a:cubicBezTo>
                  <a:pt x="2265" y="4701"/>
                  <a:pt x="2060" y="4551"/>
                  <a:pt x="1820" y="4551"/>
                </a:cubicBezTo>
                <a:cubicBezTo>
                  <a:pt x="1546" y="4551"/>
                  <a:pt x="1316" y="4747"/>
                  <a:pt x="1263" y="5006"/>
                </a:cubicBezTo>
                <a:lnTo>
                  <a:pt x="455" y="5006"/>
                </a:lnTo>
                <a:lnTo>
                  <a:pt x="455" y="4551"/>
                </a:lnTo>
                <a:lnTo>
                  <a:pt x="569" y="4551"/>
                </a:lnTo>
                <a:cubicBezTo>
                  <a:pt x="632" y="4551"/>
                  <a:pt x="683" y="4500"/>
                  <a:pt x="683" y="4437"/>
                </a:cubicBezTo>
                <a:cubicBezTo>
                  <a:pt x="683" y="4374"/>
                  <a:pt x="632" y="4324"/>
                  <a:pt x="569" y="4324"/>
                </a:cubicBezTo>
                <a:lnTo>
                  <a:pt x="455" y="4324"/>
                </a:lnTo>
                <a:lnTo>
                  <a:pt x="455" y="3982"/>
                </a:lnTo>
                <a:lnTo>
                  <a:pt x="569" y="3982"/>
                </a:lnTo>
                <a:cubicBezTo>
                  <a:pt x="632" y="3982"/>
                  <a:pt x="683" y="3931"/>
                  <a:pt x="683" y="3868"/>
                </a:cubicBezTo>
                <a:cubicBezTo>
                  <a:pt x="683" y="3806"/>
                  <a:pt x="632" y="3755"/>
                  <a:pt x="569" y="3755"/>
                </a:cubicBezTo>
                <a:lnTo>
                  <a:pt x="480" y="3755"/>
                </a:lnTo>
                <a:lnTo>
                  <a:pt x="1407" y="2416"/>
                </a:lnTo>
                <a:cubicBezTo>
                  <a:pt x="1494" y="2470"/>
                  <a:pt x="1596" y="2503"/>
                  <a:pt x="1707" y="2503"/>
                </a:cubicBezTo>
                <a:cubicBezTo>
                  <a:pt x="1888" y="2503"/>
                  <a:pt x="2048" y="2416"/>
                  <a:pt x="2152" y="2284"/>
                </a:cubicBezTo>
                <a:lnTo>
                  <a:pt x="2752" y="2584"/>
                </a:lnTo>
                <a:cubicBezTo>
                  <a:pt x="2740" y="2631"/>
                  <a:pt x="2731" y="2680"/>
                  <a:pt x="2731" y="2731"/>
                </a:cubicBezTo>
                <a:cubicBezTo>
                  <a:pt x="2731" y="3044"/>
                  <a:pt x="2986" y="3300"/>
                  <a:pt x="3300" y="3300"/>
                </a:cubicBezTo>
                <a:cubicBezTo>
                  <a:pt x="3613" y="3300"/>
                  <a:pt x="3868" y="3044"/>
                  <a:pt x="3868" y="2731"/>
                </a:cubicBezTo>
                <a:cubicBezTo>
                  <a:pt x="3868" y="2608"/>
                  <a:pt x="3829" y="2496"/>
                  <a:pt x="3763" y="2403"/>
                </a:cubicBezTo>
                <a:lnTo>
                  <a:pt x="4488" y="1055"/>
                </a:lnTo>
                <a:cubicBezTo>
                  <a:pt x="4574" y="1107"/>
                  <a:pt x="4672" y="1138"/>
                  <a:pt x="4779" y="1138"/>
                </a:cubicBezTo>
                <a:cubicBezTo>
                  <a:pt x="4891" y="1138"/>
                  <a:pt x="4995" y="1104"/>
                  <a:pt x="5083" y="1048"/>
                </a:cubicBezTo>
                <a:lnTo>
                  <a:pt x="5827" y="2004"/>
                </a:lnTo>
                <a:cubicBezTo>
                  <a:pt x="5829" y="2007"/>
                  <a:pt x="5833" y="2009"/>
                  <a:pt x="5836" y="2011"/>
                </a:cubicBezTo>
                <a:cubicBezTo>
                  <a:pt x="5745" y="2112"/>
                  <a:pt x="5689" y="2244"/>
                  <a:pt x="5689" y="2389"/>
                </a:cubicBezTo>
                <a:cubicBezTo>
                  <a:pt x="5689" y="2703"/>
                  <a:pt x="5944" y="2958"/>
                  <a:pt x="6258" y="2958"/>
                </a:cubicBezTo>
                <a:cubicBezTo>
                  <a:pt x="6571" y="2958"/>
                  <a:pt x="6827" y="2703"/>
                  <a:pt x="6827" y="2389"/>
                </a:cubicBezTo>
                <a:cubicBezTo>
                  <a:pt x="6827" y="2076"/>
                  <a:pt x="6571" y="1820"/>
                  <a:pt x="6258" y="1820"/>
                </a:cubicBezTo>
                <a:cubicBezTo>
                  <a:pt x="6170" y="1820"/>
                  <a:pt x="6087" y="1842"/>
                  <a:pt x="6013" y="1878"/>
                </a:cubicBezTo>
                <a:cubicBezTo>
                  <a:pt x="6010" y="1874"/>
                  <a:pt x="6010" y="1869"/>
                  <a:pt x="6006" y="1864"/>
                </a:cubicBezTo>
                <a:lnTo>
                  <a:pt x="5248" y="890"/>
                </a:lnTo>
                <a:cubicBezTo>
                  <a:pt x="5311" y="798"/>
                  <a:pt x="5348" y="688"/>
                  <a:pt x="5348" y="569"/>
                </a:cubicBezTo>
                <a:cubicBezTo>
                  <a:pt x="5348" y="255"/>
                  <a:pt x="5092" y="0"/>
                  <a:pt x="4779" y="0"/>
                </a:cubicBezTo>
                <a:cubicBezTo>
                  <a:pt x="4465" y="0"/>
                  <a:pt x="4210" y="255"/>
                  <a:pt x="4210" y="569"/>
                </a:cubicBezTo>
                <a:cubicBezTo>
                  <a:pt x="4210" y="691"/>
                  <a:pt x="4249" y="804"/>
                  <a:pt x="4315" y="897"/>
                </a:cubicBezTo>
                <a:lnTo>
                  <a:pt x="3590" y="2244"/>
                </a:lnTo>
                <a:cubicBezTo>
                  <a:pt x="3505" y="2193"/>
                  <a:pt x="3406" y="2162"/>
                  <a:pt x="3300" y="2162"/>
                </a:cubicBezTo>
                <a:cubicBezTo>
                  <a:pt x="3118" y="2162"/>
                  <a:pt x="2959" y="2248"/>
                  <a:pt x="2854" y="2381"/>
                </a:cubicBezTo>
                <a:lnTo>
                  <a:pt x="2254" y="2081"/>
                </a:lnTo>
                <a:cubicBezTo>
                  <a:pt x="2267" y="2034"/>
                  <a:pt x="2276" y="1985"/>
                  <a:pt x="2276" y="1934"/>
                </a:cubicBezTo>
                <a:cubicBezTo>
                  <a:pt x="2276" y="1621"/>
                  <a:pt x="2020" y="1365"/>
                  <a:pt x="1707" y="1365"/>
                </a:cubicBezTo>
                <a:cubicBezTo>
                  <a:pt x="1393" y="1365"/>
                  <a:pt x="1138" y="1621"/>
                  <a:pt x="1138" y="1934"/>
                </a:cubicBezTo>
                <a:cubicBezTo>
                  <a:pt x="1138" y="2054"/>
                  <a:pt x="1176" y="2166"/>
                  <a:pt x="1239" y="2257"/>
                </a:cubicBezTo>
                <a:lnTo>
                  <a:pt x="593" y="3191"/>
                </a:lnTo>
                <a:cubicBezTo>
                  <a:pt x="585" y="3189"/>
                  <a:pt x="578" y="3186"/>
                  <a:pt x="569" y="3186"/>
                </a:cubicBezTo>
                <a:lnTo>
                  <a:pt x="455" y="3186"/>
                </a:lnTo>
                <a:lnTo>
                  <a:pt x="455" y="2844"/>
                </a:lnTo>
                <a:lnTo>
                  <a:pt x="569" y="2844"/>
                </a:lnTo>
                <a:cubicBezTo>
                  <a:pt x="632" y="2844"/>
                  <a:pt x="683" y="2794"/>
                  <a:pt x="683" y="2731"/>
                </a:cubicBezTo>
                <a:cubicBezTo>
                  <a:pt x="683" y="2668"/>
                  <a:pt x="632" y="2617"/>
                  <a:pt x="569" y="2617"/>
                </a:cubicBezTo>
                <a:lnTo>
                  <a:pt x="455" y="2617"/>
                </a:lnTo>
                <a:lnTo>
                  <a:pt x="455" y="2276"/>
                </a:lnTo>
                <a:lnTo>
                  <a:pt x="569" y="2276"/>
                </a:lnTo>
                <a:cubicBezTo>
                  <a:pt x="632" y="2276"/>
                  <a:pt x="683" y="2225"/>
                  <a:pt x="683" y="2162"/>
                </a:cubicBezTo>
                <a:cubicBezTo>
                  <a:pt x="683" y="2099"/>
                  <a:pt x="632" y="2048"/>
                  <a:pt x="569" y="2048"/>
                </a:cubicBezTo>
                <a:lnTo>
                  <a:pt x="455" y="2048"/>
                </a:lnTo>
                <a:lnTo>
                  <a:pt x="455" y="1707"/>
                </a:lnTo>
                <a:lnTo>
                  <a:pt x="569" y="1707"/>
                </a:lnTo>
                <a:cubicBezTo>
                  <a:pt x="632" y="1707"/>
                  <a:pt x="683" y="1656"/>
                  <a:pt x="683" y="1593"/>
                </a:cubicBezTo>
                <a:cubicBezTo>
                  <a:pt x="683" y="1530"/>
                  <a:pt x="632" y="1479"/>
                  <a:pt x="569" y="1479"/>
                </a:cubicBezTo>
                <a:lnTo>
                  <a:pt x="455" y="1479"/>
                </a:lnTo>
                <a:lnTo>
                  <a:pt x="455" y="1138"/>
                </a:lnTo>
                <a:lnTo>
                  <a:pt x="569" y="1138"/>
                </a:lnTo>
                <a:cubicBezTo>
                  <a:pt x="632" y="1138"/>
                  <a:pt x="683" y="1087"/>
                  <a:pt x="683" y="1024"/>
                </a:cubicBezTo>
                <a:cubicBezTo>
                  <a:pt x="683" y="961"/>
                  <a:pt x="632" y="910"/>
                  <a:pt x="569" y="910"/>
                </a:cubicBezTo>
                <a:lnTo>
                  <a:pt x="455" y="910"/>
                </a:lnTo>
                <a:lnTo>
                  <a:pt x="455" y="569"/>
                </a:lnTo>
                <a:lnTo>
                  <a:pt x="569" y="569"/>
                </a:lnTo>
                <a:cubicBezTo>
                  <a:pt x="632" y="569"/>
                  <a:pt x="683" y="518"/>
                  <a:pt x="683" y="455"/>
                </a:cubicBezTo>
                <a:cubicBezTo>
                  <a:pt x="683" y="392"/>
                  <a:pt x="632" y="341"/>
                  <a:pt x="569" y="341"/>
                </a:cubicBezTo>
                <a:lnTo>
                  <a:pt x="455" y="341"/>
                </a:lnTo>
                <a:lnTo>
                  <a:pt x="455" y="114"/>
                </a:lnTo>
                <a:cubicBezTo>
                  <a:pt x="455" y="51"/>
                  <a:pt x="404" y="0"/>
                  <a:pt x="341" y="0"/>
                </a:cubicBezTo>
                <a:cubicBezTo>
                  <a:pt x="278" y="0"/>
                  <a:pt x="228" y="51"/>
                  <a:pt x="228" y="114"/>
                </a:cubicBezTo>
                <a:lnTo>
                  <a:pt x="228" y="341"/>
                </a:lnTo>
                <a:lnTo>
                  <a:pt x="114" y="341"/>
                </a:lnTo>
                <a:cubicBezTo>
                  <a:pt x="51" y="341"/>
                  <a:pt x="0" y="392"/>
                  <a:pt x="0" y="455"/>
                </a:cubicBezTo>
                <a:cubicBezTo>
                  <a:pt x="0" y="518"/>
                  <a:pt x="51" y="569"/>
                  <a:pt x="114" y="569"/>
                </a:cubicBezTo>
                <a:lnTo>
                  <a:pt x="228" y="569"/>
                </a:lnTo>
                <a:lnTo>
                  <a:pt x="228" y="910"/>
                </a:lnTo>
                <a:lnTo>
                  <a:pt x="114" y="910"/>
                </a:lnTo>
                <a:cubicBezTo>
                  <a:pt x="51" y="910"/>
                  <a:pt x="0" y="961"/>
                  <a:pt x="0" y="1024"/>
                </a:cubicBezTo>
                <a:cubicBezTo>
                  <a:pt x="0" y="1087"/>
                  <a:pt x="51" y="1138"/>
                  <a:pt x="114" y="1138"/>
                </a:cubicBezTo>
                <a:lnTo>
                  <a:pt x="228" y="1138"/>
                </a:lnTo>
                <a:lnTo>
                  <a:pt x="228" y="1479"/>
                </a:lnTo>
                <a:lnTo>
                  <a:pt x="114" y="1479"/>
                </a:lnTo>
                <a:cubicBezTo>
                  <a:pt x="51" y="1479"/>
                  <a:pt x="0" y="1530"/>
                  <a:pt x="0" y="1593"/>
                </a:cubicBezTo>
                <a:cubicBezTo>
                  <a:pt x="0" y="1656"/>
                  <a:pt x="51" y="1707"/>
                  <a:pt x="114" y="1707"/>
                </a:cubicBezTo>
                <a:lnTo>
                  <a:pt x="228" y="1707"/>
                </a:lnTo>
                <a:lnTo>
                  <a:pt x="228" y="2048"/>
                </a:lnTo>
                <a:lnTo>
                  <a:pt x="114" y="2048"/>
                </a:lnTo>
                <a:cubicBezTo>
                  <a:pt x="51" y="2048"/>
                  <a:pt x="0" y="2099"/>
                  <a:pt x="0" y="2162"/>
                </a:cubicBezTo>
                <a:cubicBezTo>
                  <a:pt x="0" y="2225"/>
                  <a:pt x="51" y="2276"/>
                  <a:pt x="114" y="2276"/>
                </a:cubicBezTo>
                <a:lnTo>
                  <a:pt x="228" y="2276"/>
                </a:lnTo>
                <a:lnTo>
                  <a:pt x="228" y="2617"/>
                </a:lnTo>
                <a:lnTo>
                  <a:pt x="114" y="2617"/>
                </a:lnTo>
                <a:cubicBezTo>
                  <a:pt x="51" y="2617"/>
                  <a:pt x="0" y="2668"/>
                  <a:pt x="0" y="2731"/>
                </a:cubicBezTo>
                <a:cubicBezTo>
                  <a:pt x="0" y="2794"/>
                  <a:pt x="51" y="2844"/>
                  <a:pt x="114" y="2844"/>
                </a:cubicBezTo>
                <a:lnTo>
                  <a:pt x="228" y="2844"/>
                </a:lnTo>
                <a:lnTo>
                  <a:pt x="228" y="3186"/>
                </a:lnTo>
                <a:lnTo>
                  <a:pt x="114" y="3186"/>
                </a:lnTo>
                <a:cubicBezTo>
                  <a:pt x="51" y="3186"/>
                  <a:pt x="0" y="3237"/>
                  <a:pt x="0" y="3300"/>
                </a:cubicBezTo>
                <a:cubicBezTo>
                  <a:pt x="0" y="3362"/>
                  <a:pt x="51" y="3413"/>
                  <a:pt x="114" y="3413"/>
                </a:cubicBezTo>
                <a:lnTo>
                  <a:pt x="228" y="3413"/>
                </a:lnTo>
                <a:lnTo>
                  <a:pt x="228" y="3755"/>
                </a:lnTo>
                <a:lnTo>
                  <a:pt x="114" y="3755"/>
                </a:lnTo>
                <a:cubicBezTo>
                  <a:pt x="51" y="3755"/>
                  <a:pt x="0" y="3806"/>
                  <a:pt x="0" y="3868"/>
                </a:cubicBezTo>
                <a:cubicBezTo>
                  <a:pt x="0" y="3931"/>
                  <a:pt x="51" y="3982"/>
                  <a:pt x="114" y="3982"/>
                </a:cubicBezTo>
                <a:lnTo>
                  <a:pt x="228" y="3982"/>
                </a:lnTo>
                <a:lnTo>
                  <a:pt x="228" y="4324"/>
                </a:lnTo>
                <a:lnTo>
                  <a:pt x="114" y="4324"/>
                </a:lnTo>
                <a:cubicBezTo>
                  <a:pt x="51" y="4324"/>
                  <a:pt x="0" y="4374"/>
                  <a:pt x="0" y="4437"/>
                </a:cubicBezTo>
                <a:cubicBezTo>
                  <a:pt x="0" y="4500"/>
                  <a:pt x="51" y="4551"/>
                  <a:pt x="114" y="4551"/>
                </a:cubicBezTo>
                <a:lnTo>
                  <a:pt x="228" y="4551"/>
                </a:lnTo>
                <a:lnTo>
                  <a:pt x="228" y="4892"/>
                </a:lnTo>
                <a:lnTo>
                  <a:pt x="114" y="4892"/>
                </a:lnTo>
                <a:cubicBezTo>
                  <a:pt x="51" y="4892"/>
                  <a:pt x="0" y="4943"/>
                  <a:pt x="0" y="5006"/>
                </a:cubicBezTo>
                <a:cubicBezTo>
                  <a:pt x="0" y="5069"/>
                  <a:pt x="51" y="5120"/>
                  <a:pt x="114" y="5120"/>
                </a:cubicBezTo>
                <a:lnTo>
                  <a:pt x="228" y="5120"/>
                </a:lnTo>
                <a:lnTo>
                  <a:pt x="228" y="5461"/>
                </a:lnTo>
                <a:lnTo>
                  <a:pt x="114" y="5461"/>
                </a:lnTo>
                <a:cubicBezTo>
                  <a:pt x="51" y="5461"/>
                  <a:pt x="0" y="5512"/>
                  <a:pt x="0" y="5575"/>
                </a:cubicBezTo>
                <a:cubicBezTo>
                  <a:pt x="0" y="5638"/>
                  <a:pt x="51" y="5689"/>
                  <a:pt x="114" y="5689"/>
                </a:cubicBezTo>
                <a:lnTo>
                  <a:pt x="228" y="5689"/>
                </a:lnTo>
                <a:lnTo>
                  <a:pt x="228" y="6030"/>
                </a:lnTo>
                <a:lnTo>
                  <a:pt x="114" y="6030"/>
                </a:lnTo>
                <a:cubicBezTo>
                  <a:pt x="51" y="6030"/>
                  <a:pt x="0" y="6081"/>
                  <a:pt x="0" y="6144"/>
                </a:cubicBezTo>
                <a:cubicBezTo>
                  <a:pt x="0" y="6207"/>
                  <a:pt x="51" y="6258"/>
                  <a:pt x="114" y="6258"/>
                </a:cubicBezTo>
                <a:lnTo>
                  <a:pt x="228" y="6258"/>
                </a:lnTo>
                <a:lnTo>
                  <a:pt x="228" y="6485"/>
                </a:lnTo>
                <a:cubicBezTo>
                  <a:pt x="228" y="6548"/>
                  <a:pt x="278" y="6599"/>
                  <a:pt x="341" y="6599"/>
                </a:cubicBezTo>
                <a:lnTo>
                  <a:pt x="683" y="6599"/>
                </a:lnTo>
                <a:lnTo>
                  <a:pt x="683" y="6713"/>
                </a:lnTo>
                <a:cubicBezTo>
                  <a:pt x="683" y="6776"/>
                  <a:pt x="734" y="6827"/>
                  <a:pt x="796" y="6827"/>
                </a:cubicBezTo>
                <a:cubicBezTo>
                  <a:pt x="859" y="6827"/>
                  <a:pt x="910" y="6776"/>
                  <a:pt x="910" y="6713"/>
                </a:cubicBezTo>
                <a:lnTo>
                  <a:pt x="910" y="6599"/>
                </a:lnTo>
                <a:lnTo>
                  <a:pt x="1252" y="6599"/>
                </a:lnTo>
                <a:lnTo>
                  <a:pt x="1252" y="6713"/>
                </a:lnTo>
                <a:cubicBezTo>
                  <a:pt x="1252" y="6776"/>
                  <a:pt x="1302" y="6827"/>
                  <a:pt x="1365" y="6827"/>
                </a:cubicBezTo>
                <a:cubicBezTo>
                  <a:pt x="1428" y="6827"/>
                  <a:pt x="1479" y="6776"/>
                  <a:pt x="1479" y="6713"/>
                </a:cubicBezTo>
                <a:lnTo>
                  <a:pt x="1479" y="6599"/>
                </a:lnTo>
                <a:lnTo>
                  <a:pt x="1820" y="6599"/>
                </a:lnTo>
                <a:lnTo>
                  <a:pt x="1820" y="6713"/>
                </a:lnTo>
                <a:cubicBezTo>
                  <a:pt x="1820" y="6776"/>
                  <a:pt x="1871" y="6827"/>
                  <a:pt x="1934" y="6827"/>
                </a:cubicBezTo>
                <a:cubicBezTo>
                  <a:pt x="1997" y="6827"/>
                  <a:pt x="2048" y="6776"/>
                  <a:pt x="2048" y="6713"/>
                </a:cubicBezTo>
                <a:lnTo>
                  <a:pt x="2048" y="6599"/>
                </a:lnTo>
                <a:lnTo>
                  <a:pt x="2389" y="6599"/>
                </a:lnTo>
                <a:lnTo>
                  <a:pt x="2389" y="6713"/>
                </a:lnTo>
                <a:cubicBezTo>
                  <a:pt x="2389" y="6776"/>
                  <a:pt x="2440" y="6827"/>
                  <a:pt x="2503" y="6827"/>
                </a:cubicBezTo>
                <a:cubicBezTo>
                  <a:pt x="2566" y="6827"/>
                  <a:pt x="2617" y="6776"/>
                  <a:pt x="2617" y="6713"/>
                </a:cubicBezTo>
                <a:lnTo>
                  <a:pt x="2617" y="6599"/>
                </a:lnTo>
                <a:lnTo>
                  <a:pt x="2958" y="6599"/>
                </a:lnTo>
                <a:lnTo>
                  <a:pt x="2958" y="6713"/>
                </a:lnTo>
                <a:cubicBezTo>
                  <a:pt x="2958" y="6776"/>
                  <a:pt x="3009" y="6827"/>
                  <a:pt x="3072" y="6827"/>
                </a:cubicBezTo>
                <a:cubicBezTo>
                  <a:pt x="3135" y="6827"/>
                  <a:pt x="3186" y="6776"/>
                  <a:pt x="3186" y="6713"/>
                </a:cubicBezTo>
                <a:lnTo>
                  <a:pt x="3186" y="6599"/>
                </a:lnTo>
                <a:lnTo>
                  <a:pt x="3527" y="6599"/>
                </a:lnTo>
                <a:lnTo>
                  <a:pt x="3527" y="6713"/>
                </a:lnTo>
                <a:cubicBezTo>
                  <a:pt x="3527" y="6776"/>
                  <a:pt x="3578" y="6827"/>
                  <a:pt x="3641" y="6827"/>
                </a:cubicBezTo>
                <a:cubicBezTo>
                  <a:pt x="3704" y="6827"/>
                  <a:pt x="3755" y="6776"/>
                  <a:pt x="3755" y="6713"/>
                </a:cubicBezTo>
                <a:lnTo>
                  <a:pt x="3755" y="6599"/>
                </a:lnTo>
                <a:lnTo>
                  <a:pt x="4096" y="6599"/>
                </a:lnTo>
                <a:lnTo>
                  <a:pt x="4096" y="6713"/>
                </a:lnTo>
                <a:cubicBezTo>
                  <a:pt x="4096" y="6776"/>
                  <a:pt x="4147" y="6827"/>
                  <a:pt x="4210" y="6827"/>
                </a:cubicBezTo>
                <a:cubicBezTo>
                  <a:pt x="4273" y="6827"/>
                  <a:pt x="4323" y="6776"/>
                  <a:pt x="4323" y="6713"/>
                </a:cubicBezTo>
                <a:lnTo>
                  <a:pt x="4323" y="6599"/>
                </a:lnTo>
                <a:lnTo>
                  <a:pt x="4665" y="6599"/>
                </a:lnTo>
                <a:lnTo>
                  <a:pt x="4665" y="6713"/>
                </a:lnTo>
                <a:cubicBezTo>
                  <a:pt x="4665" y="6776"/>
                  <a:pt x="4716" y="6827"/>
                  <a:pt x="4779" y="6827"/>
                </a:cubicBezTo>
                <a:cubicBezTo>
                  <a:pt x="4842" y="6827"/>
                  <a:pt x="4892" y="6776"/>
                  <a:pt x="4892" y="6713"/>
                </a:cubicBezTo>
                <a:lnTo>
                  <a:pt x="4892" y="6599"/>
                </a:lnTo>
                <a:lnTo>
                  <a:pt x="5234" y="6599"/>
                </a:lnTo>
                <a:lnTo>
                  <a:pt x="5234" y="6713"/>
                </a:lnTo>
                <a:cubicBezTo>
                  <a:pt x="5234" y="6776"/>
                  <a:pt x="5285" y="6827"/>
                  <a:pt x="5347" y="6827"/>
                </a:cubicBezTo>
                <a:cubicBezTo>
                  <a:pt x="5410" y="6827"/>
                  <a:pt x="5461" y="6776"/>
                  <a:pt x="5461" y="6713"/>
                </a:cubicBezTo>
                <a:lnTo>
                  <a:pt x="5461" y="6599"/>
                </a:lnTo>
                <a:lnTo>
                  <a:pt x="5803" y="6599"/>
                </a:lnTo>
                <a:lnTo>
                  <a:pt x="5803" y="6713"/>
                </a:lnTo>
                <a:cubicBezTo>
                  <a:pt x="5803" y="6776"/>
                  <a:pt x="5853" y="6827"/>
                  <a:pt x="5916" y="6827"/>
                </a:cubicBezTo>
                <a:cubicBezTo>
                  <a:pt x="5979" y="6827"/>
                  <a:pt x="6030" y="6776"/>
                  <a:pt x="6030" y="6713"/>
                </a:cubicBezTo>
                <a:lnTo>
                  <a:pt x="6030" y="6599"/>
                </a:lnTo>
                <a:lnTo>
                  <a:pt x="6371" y="6599"/>
                </a:lnTo>
                <a:lnTo>
                  <a:pt x="6371" y="6713"/>
                </a:lnTo>
                <a:cubicBezTo>
                  <a:pt x="6371" y="6776"/>
                  <a:pt x="6422" y="6827"/>
                  <a:pt x="6485" y="6827"/>
                </a:cubicBezTo>
                <a:cubicBezTo>
                  <a:pt x="6548" y="6827"/>
                  <a:pt x="6599" y="6776"/>
                  <a:pt x="6599" y="6713"/>
                </a:cubicBezTo>
                <a:lnTo>
                  <a:pt x="6599" y="6599"/>
                </a:lnTo>
                <a:lnTo>
                  <a:pt x="6713" y="6599"/>
                </a:lnTo>
                <a:cubicBezTo>
                  <a:pt x="6776" y="6599"/>
                  <a:pt x="6827" y="6548"/>
                  <a:pt x="6827" y="6485"/>
                </a:cubicBezTo>
                <a:cubicBezTo>
                  <a:pt x="6827" y="6422"/>
                  <a:pt x="6776" y="6372"/>
                  <a:pt x="6713" y="6372"/>
                </a:cubicBezTo>
                <a:lnTo>
                  <a:pt x="6599" y="6372"/>
                </a:lnTo>
                <a:lnTo>
                  <a:pt x="6599" y="6258"/>
                </a:lnTo>
                <a:cubicBezTo>
                  <a:pt x="6599" y="6195"/>
                  <a:pt x="6548" y="6144"/>
                  <a:pt x="6485" y="6144"/>
                </a:cubicBezTo>
                <a:cubicBezTo>
                  <a:pt x="6422" y="6144"/>
                  <a:pt x="6371" y="6195"/>
                  <a:pt x="6371" y="6258"/>
                </a:cubicBezTo>
                <a:lnTo>
                  <a:pt x="6371" y="6372"/>
                </a:lnTo>
                <a:lnTo>
                  <a:pt x="6030" y="6372"/>
                </a:lnTo>
                <a:lnTo>
                  <a:pt x="6030" y="6258"/>
                </a:lnTo>
                <a:cubicBezTo>
                  <a:pt x="6030" y="6195"/>
                  <a:pt x="5979" y="6144"/>
                  <a:pt x="5916" y="6144"/>
                </a:cubicBezTo>
                <a:cubicBezTo>
                  <a:pt x="5853" y="6144"/>
                  <a:pt x="5803" y="6195"/>
                  <a:pt x="5803" y="6258"/>
                </a:cubicBezTo>
                <a:lnTo>
                  <a:pt x="5803" y="6372"/>
                </a:lnTo>
                <a:lnTo>
                  <a:pt x="5461" y="6372"/>
                </a:lnTo>
                <a:lnTo>
                  <a:pt x="5461" y="6258"/>
                </a:lnTo>
                <a:cubicBezTo>
                  <a:pt x="5461" y="6195"/>
                  <a:pt x="5410" y="6144"/>
                  <a:pt x="5347" y="6144"/>
                </a:cubicBezTo>
                <a:cubicBezTo>
                  <a:pt x="5285" y="6144"/>
                  <a:pt x="5234" y="6195"/>
                  <a:pt x="5234" y="6258"/>
                </a:cubicBezTo>
                <a:lnTo>
                  <a:pt x="5234" y="6372"/>
                </a:lnTo>
                <a:lnTo>
                  <a:pt x="4892" y="6372"/>
                </a:lnTo>
                <a:lnTo>
                  <a:pt x="4892" y="6258"/>
                </a:lnTo>
                <a:cubicBezTo>
                  <a:pt x="4892" y="6195"/>
                  <a:pt x="4842" y="6144"/>
                  <a:pt x="4779" y="6144"/>
                </a:cubicBezTo>
                <a:cubicBezTo>
                  <a:pt x="4716" y="6144"/>
                  <a:pt x="4665" y="6195"/>
                  <a:pt x="4665" y="6258"/>
                </a:cubicBezTo>
                <a:lnTo>
                  <a:pt x="4665" y="6372"/>
                </a:lnTo>
                <a:lnTo>
                  <a:pt x="4323" y="6372"/>
                </a:lnTo>
                <a:lnTo>
                  <a:pt x="4323" y="6258"/>
                </a:lnTo>
                <a:cubicBezTo>
                  <a:pt x="4323" y="6195"/>
                  <a:pt x="4273" y="6144"/>
                  <a:pt x="4210" y="6144"/>
                </a:cubicBezTo>
                <a:cubicBezTo>
                  <a:pt x="4147" y="6144"/>
                  <a:pt x="4096" y="6195"/>
                  <a:pt x="4096" y="6258"/>
                </a:cubicBezTo>
                <a:lnTo>
                  <a:pt x="4096" y="6372"/>
                </a:lnTo>
                <a:lnTo>
                  <a:pt x="3755" y="6372"/>
                </a:lnTo>
                <a:lnTo>
                  <a:pt x="3755" y="6258"/>
                </a:lnTo>
                <a:cubicBezTo>
                  <a:pt x="3755" y="6195"/>
                  <a:pt x="3704" y="6144"/>
                  <a:pt x="3641" y="6144"/>
                </a:cubicBezTo>
                <a:cubicBezTo>
                  <a:pt x="3578" y="6144"/>
                  <a:pt x="3527" y="6195"/>
                  <a:pt x="3527" y="6258"/>
                </a:cubicBezTo>
                <a:lnTo>
                  <a:pt x="3527" y="6372"/>
                </a:lnTo>
                <a:lnTo>
                  <a:pt x="3186" y="6372"/>
                </a:lnTo>
                <a:lnTo>
                  <a:pt x="3186" y="6258"/>
                </a:lnTo>
                <a:cubicBezTo>
                  <a:pt x="3186" y="6195"/>
                  <a:pt x="3135" y="6144"/>
                  <a:pt x="3072" y="6144"/>
                </a:cubicBezTo>
                <a:cubicBezTo>
                  <a:pt x="3009" y="6144"/>
                  <a:pt x="2958" y="6195"/>
                  <a:pt x="2958" y="6258"/>
                </a:cubicBezTo>
                <a:lnTo>
                  <a:pt x="2958" y="6372"/>
                </a:lnTo>
                <a:lnTo>
                  <a:pt x="2617" y="6372"/>
                </a:lnTo>
                <a:lnTo>
                  <a:pt x="2617" y="6258"/>
                </a:lnTo>
                <a:cubicBezTo>
                  <a:pt x="2617" y="6195"/>
                  <a:pt x="2566" y="6144"/>
                  <a:pt x="2503" y="6144"/>
                </a:cubicBezTo>
                <a:cubicBezTo>
                  <a:pt x="2440" y="6144"/>
                  <a:pt x="2389" y="6195"/>
                  <a:pt x="2389" y="6258"/>
                </a:cubicBezTo>
                <a:lnTo>
                  <a:pt x="2389" y="6372"/>
                </a:lnTo>
                <a:lnTo>
                  <a:pt x="2048" y="6372"/>
                </a:lnTo>
                <a:lnTo>
                  <a:pt x="2048" y="6258"/>
                </a:lnTo>
                <a:cubicBezTo>
                  <a:pt x="2048" y="6195"/>
                  <a:pt x="1997" y="6144"/>
                  <a:pt x="1934" y="6144"/>
                </a:cubicBezTo>
                <a:cubicBezTo>
                  <a:pt x="1871" y="6144"/>
                  <a:pt x="1820" y="6195"/>
                  <a:pt x="1820" y="6258"/>
                </a:cubicBezTo>
                <a:lnTo>
                  <a:pt x="1820" y="6372"/>
                </a:lnTo>
                <a:lnTo>
                  <a:pt x="1479" y="6372"/>
                </a:lnTo>
                <a:lnTo>
                  <a:pt x="1479" y="6258"/>
                </a:lnTo>
                <a:cubicBezTo>
                  <a:pt x="1479" y="6195"/>
                  <a:pt x="1428" y="6144"/>
                  <a:pt x="1365" y="6144"/>
                </a:cubicBezTo>
                <a:cubicBezTo>
                  <a:pt x="1302" y="6144"/>
                  <a:pt x="1252" y="6195"/>
                  <a:pt x="1252" y="6258"/>
                </a:cubicBezTo>
                <a:lnTo>
                  <a:pt x="1252" y="6372"/>
                </a:lnTo>
                <a:lnTo>
                  <a:pt x="910" y="6372"/>
                </a:lnTo>
                <a:lnTo>
                  <a:pt x="910" y="6258"/>
                </a:lnTo>
                <a:cubicBezTo>
                  <a:pt x="910" y="6195"/>
                  <a:pt x="859" y="6144"/>
                  <a:pt x="796" y="6144"/>
                </a:cubicBezTo>
                <a:cubicBezTo>
                  <a:pt x="734" y="6144"/>
                  <a:pt x="683" y="6195"/>
                  <a:pt x="683" y="6258"/>
                </a:cubicBezTo>
                <a:lnTo>
                  <a:pt x="683" y="6372"/>
                </a:lnTo>
                <a:lnTo>
                  <a:pt x="455" y="6372"/>
                </a:lnTo>
                <a:lnTo>
                  <a:pt x="455" y="5234"/>
                </a:lnTo>
                <a:lnTo>
                  <a:pt x="1263" y="52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0" name="îṥļîḑé-Oval 29"/>
          <p:cNvSpPr/>
          <p:nvPr/>
        </p:nvSpPr>
        <p:spPr>
          <a:xfrm>
            <a:off x="9357319" y="3503388"/>
            <a:ext cx="606156" cy="606154"/>
          </a:xfrm>
          <a:prstGeom prst="ellipse">
            <a:avLst/>
          </a:prstGeom>
          <a:solidFill>
            <a:schemeClr val="accent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1" name="îṥļîḑé-AutoShape 75"/>
          <p:cNvSpPr>
            <a:spLocks/>
          </p:cNvSpPr>
          <p:nvPr/>
        </p:nvSpPr>
        <p:spPr bwMode="auto">
          <a:xfrm>
            <a:off x="9517261" y="3668600"/>
            <a:ext cx="286272" cy="275730"/>
          </a:xfrm>
          <a:custGeom>
            <a:avLst/>
            <a:gdLst>
              <a:gd name="connsiteX0" fmla="*/ 0 w 582235"/>
              <a:gd name="connsiteY0" fmla="*/ 404481 h 606722"/>
              <a:gd name="connsiteX1" fmla="*/ 101261 w 582235"/>
              <a:gd name="connsiteY1" fmla="*/ 404481 h 606722"/>
              <a:gd name="connsiteX2" fmla="*/ 101261 w 582235"/>
              <a:gd name="connsiteY2" fmla="*/ 606722 h 606722"/>
              <a:gd name="connsiteX3" fmla="*/ 0 w 582235"/>
              <a:gd name="connsiteY3" fmla="*/ 606722 h 606722"/>
              <a:gd name="connsiteX4" fmla="*/ 151927 w 582235"/>
              <a:gd name="connsiteY4" fmla="*/ 328623 h 606722"/>
              <a:gd name="connsiteX5" fmla="*/ 253188 w 582235"/>
              <a:gd name="connsiteY5" fmla="*/ 328623 h 606722"/>
              <a:gd name="connsiteX6" fmla="*/ 253188 w 582235"/>
              <a:gd name="connsiteY6" fmla="*/ 606722 h 606722"/>
              <a:gd name="connsiteX7" fmla="*/ 151927 w 582235"/>
              <a:gd name="connsiteY7" fmla="*/ 606722 h 606722"/>
              <a:gd name="connsiteX8" fmla="*/ 303855 w 582235"/>
              <a:gd name="connsiteY8" fmla="*/ 252766 h 606722"/>
              <a:gd name="connsiteX9" fmla="*/ 405046 w 582235"/>
              <a:gd name="connsiteY9" fmla="*/ 252766 h 606722"/>
              <a:gd name="connsiteX10" fmla="*/ 405046 w 582235"/>
              <a:gd name="connsiteY10" fmla="*/ 606722 h 606722"/>
              <a:gd name="connsiteX11" fmla="*/ 303855 w 582235"/>
              <a:gd name="connsiteY11" fmla="*/ 606722 h 606722"/>
              <a:gd name="connsiteX12" fmla="*/ 455711 w 582235"/>
              <a:gd name="connsiteY12" fmla="*/ 202241 h 606722"/>
              <a:gd name="connsiteX13" fmla="*/ 556972 w 582235"/>
              <a:gd name="connsiteY13" fmla="*/ 202241 h 606722"/>
              <a:gd name="connsiteX14" fmla="*/ 556972 w 582235"/>
              <a:gd name="connsiteY14" fmla="*/ 606722 h 606722"/>
              <a:gd name="connsiteX15" fmla="*/ 455711 w 582235"/>
              <a:gd name="connsiteY15" fmla="*/ 606722 h 606722"/>
              <a:gd name="connsiteX16" fmla="*/ 455697 w 582235"/>
              <a:gd name="connsiteY16" fmla="*/ 0 h 606722"/>
              <a:gd name="connsiteX17" fmla="*/ 556785 w 582235"/>
              <a:gd name="connsiteY17" fmla="*/ 0 h 606722"/>
              <a:gd name="connsiteX18" fmla="*/ 556874 w 582235"/>
              <a:gd name="connsiteY18" fmla="*/ 0 h 606722"/>
              <a:gd name="connsiteX19" fmla="*/ 556963 w 582235"/>
              <a:gd name="connsiteY19" fmla="*/ 0 h 606722"/>
              <a:gd name="connsiteX20" fmla="*/ 557675 w 582235"/>
              <a:gd name="connsiteY20" fmla="*/ 0 h 606722"/>
              <a:gd name="connsiteX21" fmla="*/ 559366 w 582235"/>
              <a:gd name="connsiteY21" fmla="*/ 89 h 606722"/>
              <a:gd name="connsiteX22" fmla="*/ 560611 w 582235"/>
              <a:gd name="connsiteY22" fmla="*/ 267 h 606722"/>
              <a:gd name="connsiteX23" fmla="*/ 561857 w 582235"/>
              <a:gd name="connsiteY23" fmla="*/ 444 h 606722"/>
              <a:gd name="connsiteX24" fmla="*/ 563192 w 582235"/>
              <a:gd name="connsiteY24" fmla="*/ 800 h 606722"/>
              <a:gd name="connsiteX25" fmla="*/ 564171 w 582235"/>
              <a:gd name="connsiteY25" fmla="*/ 1067 h 606722"/>
              <a:gd name="connsiteX26" fmla="*/ 565506 w 582235"/>
              <a:gd name="connsiteY26" fmla="*/ 1511 h 606722"/>
              <a:gd name="connsiteX27" fmla="*/ 566574 w 582235"/>
              <a:gd name="connsiteY27" fmla="*/ 1867 h 606722"/>
              <a:gd name="connsiteX28" fmla="*/ 567730 w 582235"/>
              <a:gd name="connsiteY28" fmla="*/ 2400 h 606722"/>
              <a:gd name="connsiteX29" fmla="*/ 568798 w 582235"/>
              <a:gd name="connsiteY29" fmla="*/ 2933 h 606722"/>
              <a:gd name="connsiteX30" fmla="*/ 569777 w 582235"/>
              <a:gd name="connsiteY30" fmla="*/ 3467 h 606722"/>
              <a:gd name="connsiteX31" fmla="*/ 570934 w 582235"/>
              <a:gd name="connsiteY31" fmla="*/ 4178 h 606722"/>
              <a:gd name="connsiteX32" fmla="*/ 571824 w 582235"/>
              <a:gd name="connsiteY32" fmla="*/ 4800 h 606722"/>
              <a:gd name="connsiteX33" fmla="*/ 572891 w 582235"/>
              <a:gd name="connsiteY33" fmla="*/ 5689 h 606722"/>
              <a:gd name="connsiteX34" fmla="*/ 573781 w 582235"/>
              <a:gd name="connsiteY34" fmla="*/ 6489 h 606722"/>
              <a:gd name="connsiteX35" fmla="*/ 574760 w 582235"/>
              <a:gd name="connsiteY35" fmla="*/ 7289 h 606722"/>
              <a:gd name="connsiteX36" fmla="*/ 575917 w 582235"/>
              <a:gd name="connsiteY36" fmla="*/ 8533 h 606722"/>
              <a:gd name="connsiteX37" fmla="*/ 576451 w 582235"/>
              <a:gd name="connsiteY37" fmla="*/ 9066 h 606722"/>
              <a:gd name="connsiteX38" fmla="*/ 576451 w 582235"/>
              <a:gd name="connsiteY38" fmla="*/ 9155 h 606722"/>
              <a:gd name="connsiteX39" fmla="*/ 577964 w 582235"/>
              <a:gd name="connsiteY39" fmla="*/ 11200 h 606722"/>
              <a:gd name="connsiteX40" fmla="*/ 578053 w 582235"/>
              <a:gd name="connsiteY40" fmla="*/ 11289 h 606722"/>
              <a:gd name="connsiteX41" fmla="*/ 579209 w 582235"/>
              <a:gd name="connsiteY41" fmla="*/ 13244 h 606722"/>
              <a:gd name="connsiteX42" fmla="*/ 579743 w 582235"/>
              <a:gd name="connsiteY42" fmla="*/ 14222 h 606722"/>
              <a:gd name="connsiteX43" fmla="*/ 580277 w 582235"/>
              <a:gd name="connsiteY43" fmla="*/ 15555 h 606722"/>
              <a:gd name="connsiteX44" fmla="*/ 580722 w 582235"/>
              <a:gd name="connsiteY44" fmla="*/ 16711 h 606722"/>
              <a:gd name="connsiteX45" fmla="*/ 581167 w 582235"/>
              <a:gd name="connsiteY45" fmla="*/ 17866 h 606722"/>
              <a:gd name="connsiteX46" fmla="*/ 581523 w 582235"/>
              <a:gd name="connsiteY46" fmla="*/ 19199 h 606722"/>
              <a:gd name="connsiteX47" fmla="*/ 581790 w 582235"/>
              <a:gd name="connsiteY47" fmla="*/ 20266 h 606722"/>
              <a:gd name="connsiteX48" fmla="*/ 582146 w 582235"/>
              <a:gd name="connsiteY48" fmla="*/ 22488 h 606722"/>
              <a:gd name="connsiteX49" fmla="*/ 582146 w 582235"/>
              <a:gd name="connsiteY49" fmla="*/ 22666 h 606722"/>
              <a:gd name="connsiteX50" fmla="*/ 582235 w 582235"/>
              <a:gd name="connsiteY50" fmla="*/ 25244 h 606722"/>
              <a:gd name="connsiteX51" fmla="*/ 582235 w 582235"/>
              <a:gd name="connsiteY51" fmla="*/ 126396 h 606722"/>
              <a:gd name="connsiteX52" fmla="*/ 556963 w 582235"/>
              <a:gd name="connsiteY52" fmla="*/ 151728 h 606722"/>
              <a:gd name="connsiteX53" fmla="*/ 531691 w 582235"/>
              <a:gd name="connsiteY53" fmla="*/ 126396 h 606722"/>
              <a:gd name="connsiteX54" fmla="*/ 531691 w 582235"/>
              <a:gd name="connsiteY54" fmla="*/ 79286 h 606722"/>
              <a:gd name="connsiteX55" fmla="*/ 421260 w 582235"/>
              <a:gd name="connsiteY55" fmla="*/ 171106 h 606722"/>
              <a:gd name="connsiteX56" fmla="*/ 385666 w 582235"/>
              <a:gd name="connsiteY56" fmla="*/ 167906 h 606722"/>
              <a:gd name="connsiteX57" fmla="*/ 388869 w 582235"/>
              <a:gd name="connsiteY57" fmla="*/ 132262 h 606722"/>
              <a:gd name="connsiteX58" fmla="*/ 487020 w 582235"/>
              <a:gd name="connsiteY58" fmla="*/ 50576 h 606722"/>
              <a:gd name="connsiteX59" fmla="*/ 455697 w 582235"/>
              <a:gd name="connsiteY59" fmla="*/ 50576 h 606722"/>
              <a:gd name="connsiteX60" fmla="*/ 430425 w 582235"/>
              <a:gd name="connsiteY60" fmla="*/ 25244 h 606722"/>
              <a:gd name="connsiteX61" fmla="*/ 455697 w 582235"/>
              <a:gd name="connsiteY61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582235" h="606722">
                <a:moveTo>
                  <a:pt x="0" y="404481"/>
                </a:moveTo>
                <a:lnTo>
                  <a:pt x="101261" y="404481"/>
                </a:lnTo>
                <a:lnTo>
                  <a:pt x="101261" y="606722"/>
                </a:lnTo>
                <a:lnTo>
                  <a:pt x="0" y="606722"/>
                </a:lnTo>
                <a:close/>
                <a:moveTo>
                  <a:pt x="151927" y="328623"/>
                </a:moveTo>
                <a:lnTo>
                  <a:pt x="253188" y="328623"/>
                </a:lnTo>
                <a:lnTo>
                  <a:pt x="253188" y="606722"/>
                </a:lnTo>
                <a:lnTo>
                  <a:pt x="151927" y="606722"/>
                </a:lnTo>
                <a:close/>
                <a:moveTo>
                  <a:pt x="303855" y="252766"/>
                </a:moveTo>
                <a:lnTo>
                  <a:pt x="405046" y="252766"/>
                </a:lnTo>
                <a:lnTo>
                  <a:pt x="405046" y="606722"/>
                </a:lnTo>
                <a:lnTo>
                  <a:pt x="303855" y="606722"/>
                </a:lnTo>
                <a:close/>
                <a:moveTo>
                  <a:pt x="455711" y="202241"/>
                </a:moveTo>
                <a:lnTo>
                  <a:pt x="556972" y="202241"/>
                </a:lnTo>
                <a:lnTo>
                  <a:pt x="556972" y="606722"/>
                </a:lnTo>
                <a:lnTo>
                  <a:pt x="455711" y="606722"/>
                </a:lnTo>
                <a:close/>
                <a:moveTo>
                  <a:pt x="455697" y="0"/>
                </a:moveTo>
                <a:lnTo>
                  <a:pt x="556785" y="0"/>
                </a:lnTo>
                <a:lnTo>
                  <a:pt x="556874" y="0"/>
                </a:lnTo>
                <a:lnTo>
                  <a:pt x="556963" y="0"/>
                </a:lnTo>
                <a:cubicBezTo>
                  <a:pt x="557230" y="0"/>
                  <a:pt x="557408" y="0"/>
                  <a:pt x="557675" y="0"/>
                </a:cubicBezTo>
                <a:cubicBezTo>
                  <a:pt x="558298" y="89"/>
                  <a:pt x="558832" y="89"/>
                  <a:pt x="559366" y="89"/>
                </a:cubicBezTo>
                <a:cubicBezTo>
                  <a:pt x="559811" y="178"/>
                  <a:pt x="560256" y="267"/>
                  <a:pt x="560611" y="267"/>
                </a:cubicBezTo>
                <a:cubicBezTo>
                  <a:pt x="561056" y="356"/>
                  <a:pt x="561412" y="444"/>
                  <a:pt x="561857" y="444"/>
                </a:cubicBezTo>
                <a:cubicBezTo>
                  <a:pt x="562302" y="533"/>
                  <a:pt x="562747" y="711"/>
                  <a:pt x="563192" y="800"/>
                </a:cubicBezTo>
                <a:cubicBezTo>
                  <a:pt x="563548" y="889"/>
                  <a:pt x="563904" y="978"/>
                  <a:pt x="564171" y="1067"/>
                </a:cubicBezTo>
                <a:cubicBezTo>
                  <a:pt x="564616" y="1156"/>
                  <a:pt x="565061" y="1333"/>
                  <a:pt x="565506" y="1511"/>
                </a:cubicBezTo>
                <a:cubicBezTo>
                  <a:pt x="565862" y="1600"/>
                  <a:pt x="566218" y="1778"/>
                  <a:pt x="566574" y="1867"/>
                </a:cubicBezTo>
                <a:cubicBezTo>
                  <a:pt x="566929" y="2044"/>
                  <a:pt x="567285" y="2222"/>
                  <a:pt x="567730" y="2400"/>
                </a:cubicBezTo>
                <a:cubicBezTo>
                  <a:pt x="568086" y="2578"/>
                  <a:pt x="568442" y="2755"/>
                  <a:pt x="568798" y="2933"/>
                </a:cubicBezTo>
                <a:cubicBezTo>
                  <a:pt x="569154" y="3111"/>
                  <a:pt x="569421" y="3289"/>
                  <a:pt x="569777" y="3467"/>
                </a:cubicBezTo>
                <a:cubicBezTo>
                  <a:pt x="570133" y="3733"/>
                  <a:pt x="570578" y="4000"/>
                  <a:pt x="570934" y="4178"/>
                </a:cubicBezTo>
                <a:cubicBezTo>
                  <a:pt x="571201" y="4444"/>
                  <a:pt x="571557" y="4622"/>
                  <a:pt x="571824" y="4800"/>
                </a:cubicBezTo>
                <a:cubicBezTo>
                  <a:pt x="572180" y="5155"/>
                  <a:pt x="572536" y="5422"/>
                  <a:pt x="572891" y="5689"/>
                </a:cubicBezTo>
                <a:cubicBezTo>
                  <a:pt x="573247" y="5955"/>
                  <a:pt x="573514" y="6222"/>
                  <a:pt x="573781" y="6489"/>
                </a:cubicBezTo>
                <a:cubicBezTo>
                  <a:pt x="574137" y="6755"/>
                  <a:pt x="574493" y="7022"/>
                  <a:pt x="574760" y="7289"/>
                </a:cubicBezTo>
                <a:cubicBezTo>
                  <a:pt x="575205" y="7733"/>
                  <a:pt x="575561" y="8178"/>
                  <a:pt x="575917" y="8533"/>
                </a:cubicBezTo>
                <a:cubicBezTo>
                  <a:pt x="576095" y="8711"/>
                  <a:pt x="576273" y="8889"/>
                  <a:pt x="576451" y="9066"/>
                </a:cubicBezTo>
                <a:cubicBezTo>
                  <a:pt x="576451" y="9155"/>
                  <a:pt x="576451" y="9155"/>
                  <a:pt x="576451" y="9155"/>
                </a:cubicBezTo>
                <a:cubicBezTo>
                  <a:pt x="576985" y="9777"/>
                  <a:pt x="577519" y="10489"/>
                  <a:pt x="577964" y="11200"/>
                </a:cubicBezTo>
                <a:cubicBezTo>
                  <a:pt x="577964" y="11200"/>
                  <a:pt x="578053" y="11289"/>
                  <a:pt x="578053" y="11289"/>
                </a:cubicBezTo>
                <a:cubicBezTo>
                  <a:pt x="578498" y="12000"/>
                  <a:pt x="578854" y="12622"/>
                  <a:pt x="579209" y="13244"/>
                </a:cubicBezTo>
                <a:cubicBezTo>
                  <a:pt x="579387" y="13600"/>
                  <a:pt x="579565" y="13955"/>
                  <a:pt x="579743" y="14222"/>
                </a:cubicBezTo>
                <a:cubicBezTo>
                  <a:pt x="579921" y="14666"/>
                  <a:pt x="580099" y="15111"/>
                  <a:pt x="580277" y="15555"/>
                </a:cubicBezTo>
                <a:cubicBezTo>
                  <a:pt x="580455" y="15911"/>
                  <a:pt x="580633" y="16266"/>
                  <a:pt x="580722" y="16711"/>
                </a:cubicBezTo>
                <a:cubicBezTo>
                  <a:pt x="580900" y="17066"/>
                  <a:pt x="581078" y="17422"/>
                  <a:pt x="581167" y="17866"/>
                </a:cubicBezTo>
                <a:cubicBezTo>
                  <a:pt x="581256" y="18311"/>
                  <a:pt x="581434" y="18755"/>
                  <a:pt x="581523" y="19199"/>
                </a:cubicBezTo>
                <a:cubicBezTo>
                  <a:pt x="581612" y="19555"/>
                  <a:pt x="581701" y="19910"/>
                  <a:pt x="581790" y="20266"/>
                </a:cubicBezTo>
                <a:cubicBezTo>
                  <a:pt x="581879" y="20977"/>
                  <a:pt x="582057" y="21777"/>
                  <a:pt x="582146" y="22488"/>
                </a:cubicBezTo>
                <a:cubicBezTo>
                  <a:pt x="582146" y="22577"/>
                  <a:pt x="582146" y="22666"/>
                  <a:pt x="582146" y="22666"/>
                </a:cubicBezTo>
                <a:cubicBezTo>
                  <a:pt x="582235" y="23555"/>
                  <a:pt x="582235" y="24355"/>
                  <a:pt x="582235" y="25244"/>
                </a:cubicBezTo>
                <a:lnTo>
                  <a:pt x="582235" y="126396"/>
                </a:lnTo>
                <a:cubicBezTo>
                  <a:pt x="582235" y="140351"/>
                  <a:pt x="570934" y="151728"/>
                  <a:pt x="556963" y="151728"/>
                </a:cubicBezTo>
                <a:cubicBezTo>
                  <a:pt x="542992" y="151728"/>
                  <a:pt x="531691" y="140351"/>
                  <a:pt x="531691" y="126396"/>
                </a:cubicBezTo>
                <a:lnTo>
                  <a:pt x="531691" y="79286"/>
                </a:lnTo>
                <a:lnTo>
                  <a:pt x="421260" y="171106"/>
                </a:lnTo>
                <a:cubicBezTo>
                  <a:pt x="410582" y="180083"/>
                  <a:pt x="394564" y="178572"/>
                  <a:pt x="385666" y="167906"/>
                </a:cubicBezTo>
                <a:cubicBezTo>
                  <a:pt x="376678" y="157150"/>
                  <a:pt x="378191" y="141240"/>
                  <a:pt x="388869" y="132262"/>
                </a:cubicBezTo>
                <a:lnTo>
                  <a:pt x="487020" y="50576"/>
                </a:lnTo>
                <a:lnTo>
                  <a:pt x="455697" y="50576"/>
                </a:lnTo>
                <a:cubicBezTo>
                  <a:pt x="441727" y="50576"/>
                  <a:pt x="430425" y="39288"/>
                  <a:pt x="430425" y="25244"/>
                </a:cubicBezTo>
                <a:cubicBezTo>
                  <a:pt x="430425" y="11289"/>
                  <a:pt x="441727" y="0"/>
                  <a:pt x="45569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任意多边形 25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28" name="任意多边形 27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54301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4" grpId="0" animBg="1"/>
      <p:bldP spid="35" grpId="0" animBg="1"/>
      <p:bldP spid="32" grpId="0" animBg="1"/>
      <p:bldP spid="33" grpId="0" animBg="1"/>
      <p:bldP spid="30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组合 82"/>
          <p:cNvGrpSpPr/>
          <p:nvPr/>
        </p:nvGrpSpPr>
        <p:grpSpPr>
          <a:xfrm>
            <a:off x="2439513" y="2070459"/>
            <a:ext cx="2502624" cy="2517596"/>
            <a:chOff x="2077903" y="1666875"/>
            <a:chExt cx="2862421" cy="2879546"/>
          </a:xfrm>
        </p:grpSpPr>
        <p:grpSp>
          <p:nvGrpSpPr>
            <p:cNvPr id="5" name="iṣľïḓe"/>
            <p:cNvGrpSpPr/>
            <p:nvPr/>
          </p:nvGrpSpPr>
          <p:grpSpPr>
            <a:xfrm>
              <a:off x="2323479" y="1926172"/>
              <a:ext cx="2395286" cy="2393983"/>
              <a:chOff x="1833521" y="2498961"/>
              <a:chExt cx="2848032" cy="2846478"/>
            </a:xfrm>
          </p:grpSpPr>
          <p:sp>
            <p:nvSpPr>
              <p:cNvPr id="60" name="ïŝľïḑê"/>
              <p:cNvSpPr>
                <a:spLocks/>
              </p:cNvSpPr>
              <p:nvPr/>
            </p:nvSpPr>
            <p:spPr bwMode="auto">
              <a:xfrm>
                <a:off x="3755477" y="3110139"/>
                <a:ext cx="846963" cy="598769"/>
              </a:xfrm>
              <a:custGeom>
                <a:avLst/>
                <a:gdLst>
                  <a:gd name="T0" fmla="*/ 73 w 1093"/>
                  <a:gd name="T1" fmla="*/ 771 h 771"/>
                  <a:gd name="T2" fmla="*/ 1093 w 1093"/>
                  <a:gd name="T3" fmla="*/ 441 h 771"/>
                  <a:gd name="T4" fmla="*/ 1093 w 1093"/>
                  <a:gd name="T5" fmla="*/ 441 h 771"/>
                  <a:gd name="T6" fmla="*/ 1071 w 1093"/>
                  <a:gd name="T7" fmla="*/ 381 h 771"/>
                  <a:gd name="T8" fmla="*/ 1047 w 1093"/>
                  <a:gd name="T9" fmla="*/ 324 h 771"/>
                  <a:gd name="T10" fmla="*/ 1022 w 1093"/>
                  <a:gd name="T11" fmla="*/ 267 h 771"/>
                  <a:gd name="T12" fmla="*/ 995 w 1093"/>
                  <a:gd name="T13" fmla="*/ 211 h 771"/>
                  <a:gd name="T14" fmla="*/ 965 w 1093"/>
                  <a:gd name="T15" fmla="*/ 157 h 771"/>
                  <a:gd name="T16" fmla="*/ 934 w 1093"/>
                  <a:gd name="T17" fmla="*/ 103 h 771"/>
                  <a:gd name="T18" fmla="*/ 902 w 1093"/>
                  <a:gd name="T19" fmla="*/ 51 h 771"/>
                  <a:gd name="T20" fmla="*/ 868 w 1093"/>
                  <a:gd name="T21" fmla="*/ 0 h 771"/>
                  <a:gd name="T22" fmla="*/ 0 w 1093"/>
                  <a:gd name="T23" fmla="*/ 630 h 771"/>
                  <a:gd name="T24" fmla="*/ 0 w 1093"/>
                  <a:gd name="T25" fmla="*/ 630 h 771"/>
                  <a:gd name="T26" fmla="*/ 20 w 1093"/>
                  <a:gd name="T27" fmla="*/ 664 h 771"/>
                  <a:gd name="T28" fmla="*/ 39 w 1093"/>
                  <a:gd name="T29" fmla="*/ 699 h 771"/>
                  <a:gd name="T30" fmla="*/ 57 w 1093"/>
                  <a:gd name="T31" fmla="*/ 735 h 771"/>
                  <a:gd name="T32" fmla="*/ 73 w 1093"/>
                  <a:gd name="T33" fmla="*/ 771 h 771"/>
                  <a:gd name="T34" fmla="*/ 73 w 1093"/>
                  <a:gd name="T35" fmla="*/ 77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3" h="771">
                    <a:moveTo>
                      <a:pt x="73" y="771"/>
                    </a:moveTo>
                    <a:lnTo>
                      <a:pt x="1093" y="441"/>
                    </a:lnTo>
                    <a:lnTo>
                      <a:pt x="1093" y="441"/>
                    </a:lnTo>
                    <a:lnTo>
                      <a:pt x="1071" y="381"/>
                    </a:lnTo>
                    <a:lnTo>
                      <a:pt x="1047" y="324"/>
                    </a:lnTo>
                    <a:lnTo>
                      <a:pt x="1022" y="267"/>
                    </a:lnTo>
                    <a:lnTo>
                      <a:pt x="995" y="211"/>
                    </a:lnTo>
                    <a:lnTo>
                      <a:pt x="965" y="157"/>
                    </a:lnTo>
                    <a:lnTo>
                      <a:pt x="934" y="103"/>
                    </a:lnTo>
                    <a:lnTo>
                      <a:pt x="902" y="51"/>
                    </a:lnTo>
                    <a:lnTo>
                      <a:pt x="868" y="0"/>
                    </a:lnTo>
                    <a:lnTo>
                      <a:pt x="0" y="630"/>
                    </a:lnTo>
                    <a:lnTo>
                      <a:pt x="0" y="630"/>
                    </a:lnTo>
                    <a:lnTo>
                      <a:pt x="20" y="664"/>
                    </a:lnTo>
                    <a:lnTo>
                      <a:pt x="39" y="699"/>
                    </a:lnTo>
                    <a:lnTo>
                      <a:pt x="57" y="735"/>
                    </a:lnTo>
                    <a:lnTo>
                      <a:pt x="73" y="771"/>
                    </a:lnTo>
                    <a:lnTo>
                      <a:pt x="73" y="77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íślíḓe"/>
              <p:cNvSpPr>
                <a:spLocks/>
              </p:cNvSpPr>
              <p:nvPr/>
            </p:nvSpPr>
            <p:spPr bwMode="auto">
              <a:xfrm>
                <a:off x="3288561" y="2498961"/>
                <a:ext cx="380048" cy="850066"/>
              </a:xfrm>
              <a:custGeom>
                <a:avLst/>
                <a:gdLst>
                  <a:gd name="T0" fmla="*/ 158 w 490"/>
                  <a:gd name="T1" fmla="*/ 1097 h 1097"/>
                  <a:gd name="T2" fmla="*/ 490 w 490"/>
                  <a:gd name="T3" fmla="*/ 77 h 1097"/>
                  <a:gd name="T4" fmla="*/ 490 w 490"/>
                  <a:gd name="T5" fmla="*/ 77 h 1097"/>
                  <a:gd name="T6" fmla="*/ 430 w 490"/>
                  <a:gd name="T7" fmla="*/ 60 h 1097"/>
                  <a:gd name="T8" fmla="*/ 371 w 490"/>
                  <a:gd name="T9" fmla="*/ 46 h 1097"/>
                  <a:gd name="T10" fmla="*/ 311 w 490"/>
                  <a:gd name="T11" fmla="*/ 32 h 1097"/>
                  <a:gd name="T12" fmla="*/ 250 w 490"/>
                  <a:gd name="T13" fmla="*/ 22 h 1097"/>
                  <a:gd name="T14" fmla="*/ 188 w 490"/>
                  <a:gd name="T15" fmla="*/ 13 h 1097"/>
                  <a:gd name="T16" fmla="*/ 127 w 490"/>
                  <a:gd name="T17" fmla="*/ 7 h 1097"/>
                  <a:gd name="T18" fmla="*/ 63 w 490"/>
                  <a:gd name="T19" fmla="*/ 3 h 1097"/>
                  <a:gd name="T20" fmla="*/ 0 w 490"/>
                  <a:gd name="T21" fmla="*/ 0 h 1097"/>
                  <a:gd name="T22" fmla="*/ 0 w 490"/>
                  <a:gd name="T23" fmla="*/ 1072 h 1097"/>
                  <a:gd name="T24" fmla="*/ 0 w 490"/>
                  <a:gd name="T25" fmla="*/ 1072 h 1097"/>
                  <a:gd name="T26" fmla="*/ 41 w 490"/>
                  <a:gd name="T27" fmla="*/ 1075 h 1097"/>
                  <a:gd name="T28" fmla="*/ 80 w 490"/>
                  <a:gd name="T29" fmla="*/ 1080 h 1097"/>
                  <a:gd name="T30" fmla="*/ 119 w 490"/>
                  <a:gd name="T31" fmla="*/ 1087 h 1097"/>
                  <a:gd name="T32" fmla="*/ 158 w 490"/>
                  <a:gd name="T33" fmla="*/ 1097 h 1097"/>
                  <a:gd name="T34" fmla="*/ 158 w 490"/>
                  <a:gd name="T35" fmla="*/ 109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0" h="1097">
                    <a:moveTo>
                      <a:pt x="158" y="1097"/>
                    </a:moveTo>
                    <a:lnTo>
                      <a:pt x="490" y="77"/>
                    </a:lnTo>
                    <a:lnTo>
                      <a:pt x="490" y="77"/>
                    </a:lnTo>
                    <a:lnTo>
                      <a:pt x="430" y="60"/>
                    </a:lnTo>
                    <a:lnTo>
                      <a:pt x="371" y="46"/>
                    </a:lnTo>
                    <a:lnTo>
                      <a:pt x="311" y="32"/>
                    </a:lnTo>
                    <a:lnTo>
                      <a:pt x="250" y="22"/>
                    </a:lnTo>
                    <a:lnTo>
                      <a:pt x="188" y="13"/>
                    </a:lnTo>
                    <a:lnTo>
                      <a:pt x="127" y="7"/>
                    </a:lnTo>
                    <a:lnTo>
                      <a:pt x="63" y="3"/>
                    </a:lnTo>
                    <a:lnTo>
                      <a:pt x="0" y="0"/>
                    </a:lnTo>
                    <a:lnTo>
                      <a:pt x="0" y="1072"/>
                    </a:lnTo>
                    <a:lnTo>
                      <a:pt x="0" y="1072"/>
                    </a:lnTo>
                    <a:lnTo>
                      <a:pt x="41" y="1075"/>
                    </a:lnTo>
                    <a:lnTo>
                      <a:pt x="80" y="1080"/>
                    </a:lnTo>
                    <a:lnTo>
                      <a:pt x="119" y="1087"/>
                    </a:lnTo>
                    <a:lnTo>
                      <a:pt x="158" y="1097"/>
                    </a:lnTo>
                    <a:lnTo>
                      <a:pt x="158" y="109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ï$ḷíďê"/>
              <p:cNvSpPr>
                <a:spLocks/>
              </p:cNvSpPr>
              <p:nvPr/>
            </p:nvSpPr>
            <p:spPr bwMode="auto">
              <a:xfrm>
                <a:off x="3631380" y="2789038"/>
                <a:ext cx="760095" cy="760095"/>
              </a:xfrm>
              <a:custGeom>
                <a:avLst/>
                <a:gdLst>
                  <a:gd name="T0" fmla="*/ 113 w 980"/>
                  <a:gd name="T1" fmla="*/ 981 h 981"/>
                  <a:gd name="T2" fmla="*/ 980 w 980"/>
                  <a:gd name="T3" fmla="*/ 349 h 981"/>
                  <a:gd name="T4" fmla="*/ 980 w 980"/>
                  <a:gd name="T5" fmla="*/ 349 h 981"/>
                  <a:gd name="T6" fmla="*/ 942 w 980"/>
                  <a:gd name="T7" fmla="*/ 301 h 981"/>
                  <a:gd name="T8" fmla="*/ 902 w 980"/>
                  <a:gd name="T9" fmla="*/ 254 h 981"/>
                  <a:gd name="T10" fmla="*/ 860 w 980"/>
                  <a:gd name="T11" fmla="*/ 208 h 981"/>
                  <a:gd name="T12" fmla="*/ 817 w 980"/>
                  <a:gd name="T13" fmla="*/ 162 h 981"/>
                  <a:gd name="T14" fmla="*/ 773 w 980"/>
                  <a:gd name="T15" fmla="*/ 119 h 981"/>
                  <a:gd name="T16" fmla="*/ 727 w 980"/>
                  <a:gd name="T17" fmla="*/ 78 h 981"/>
                  <a:gd name="T18" fmla="*/ 679 w 980"/>
                  <a:gd name="T19" fmla="*/ 39 h 981"/>
                  <a:gd name="T20" fmla="*/ 631 w 980"/>
                  <a:gd name="T21" fmla="*/ 0 h 981"/>
                  <a:gd name="T22" fmla="*/ 0 w 980"/>
                  <a:gd name="T23" fmla="*/ 868 h 981"/>
                  <a:gd name="T24" fmla="*/ 0 w 980"/>
                  <a:gd name="T25" fmla="*/ 868 h 981"/>
                  <a:gd name="T26" fmla="*/ 30 w 980"/>
                  <a:gd name="T27" fmla="*/ 893 h 981"/>
                  <a:gd name="T28" fmla="*/ 59 w 980"/>
                  <a:gd name="T29" fmla="*/ 921 h 981"/>
                  <a:gd name="T30" fmla="*/ 86 w 980"/>
                  <a:gd name="T31" fmla="*/ 950 h 981"/>
                  <a:gd name="T32" fmla="*/ 113 w 980"/>
                  <a:gd name="T33" fmla="*/ 981 h 981"/>
                  <a:gd name="T34" fmla="*/ 113 w 980"/>
                  <a:gd name="T35" fmla="*/ 981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81">
                    <a:moveTo>
                      <a:pt x="113" y="981"/>
                    </a:moveTo>
                    <a:lnTo>
                      <a:pt x="980" y="349"/>
                    </a:lnTo>
                    <a:lnTo>
                      <a:pt x="980" y="349"/>
                    </a:lnTo>
                    <a:lnTo>
                      <a:pt x="942" y="301"/>
                    </a:lnTo>
                    <a:lnTo>
                      <a:pt x="902" y="254"/>
                    </a:lnTo>
                    <a:lnTo>
                      <a:pt x="860" y="208"/>
                    </a:lnTo>
                    <a:lnTo>
                      <a:pt x="817" y="162"/>
                    </a:lnTo>
                    <a:lnTo>
                      <a:pt x="773" y="119"/>
                    </a:lnTo>
                    <a:lnTo>
                      <a:pt x="727" y="78"/>
                    </a:lnTo>
                    <a:lnTo>
                      <a:pt x="679" y="39"/>
                    </a:lnTo>
                    <a:lnTo>
                      <a:pt x="631" y="0"/>
                    </a:lnTo>
                    <a:lnTo>
                      <a:pt x="0" y="868"/>
                    </a:lnTo>
                    <a:lnTo>
                      <a:pt x="0" y="868"/>
                    </a:lnTo>
                    <a:lnTo>
                      <a:pt x="30" y="893"/>
                    </a:lnTo>
                    <a:lnTo>
                      <a:pt x="59" y="921"/>
                    </a:lnTo>
                    <a:lnTo>
                      <a:pt x="86" y="950"/>
                    </a:lnTo>
                    <a:lnTo>
                      <a:pt x="113" y="981"/>
                    </a:lnTo>
                    <a:lnTo>
                      <a:pt x="113" y="98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ïşlïḋé"/>
              <p:cNvSpPr>
                <a:spLocks/>
              </p:cNvSpPr>
              <p:nvPr/>
            </p:nvSpPr>
            <p:spPr bwMode="auto">
              <a:xfrm>
                <a:off x="3829935" y="3511904"/>
                <a:ext cx="851618" cy="378496"/>
              </a:xfrm>
              <a:custGeom>
                <a:avLst/>
                <a:gdLst>
                  <a:gd name="T0" fmla="*/ 25 w 1098"/>
                  <a:gd name="T1" fmla="*/ 488 h 488"/>
                  <a:gd name="T2" fmla="*/ 1098 w 1098"/>
                  <a:gd name="T3" fmla="*/ 488 h 488"/>
                  <a:gd name="T4" fmla="*/ 1098 w 1098"/>
                  <a:gd name="T5" fmla="*/ 488 h 488"/>
                  <a:gd name="T6" fmla="*/ 1095 w 1098"/>
                  <a:gd name="T7" fmla="*/ 425 h 488"/>
                  <a:gd name="T8" fmla="*/ 1090 w 1098"/>
                  <a:gd name="T9" fmla="*/ 363 h 488"/>
                  <a:gd name="T10" fmla="*/ 1085 w 1098"/>
                  <a:gd name="T11" fmla="*/ 300 h 488"/>
                  <a:gd name="T12" fmla="*/ 1075 w 1098"/>
                  <a:gd name="T13" fmla="*/ 239 h 488"/>
                  <a:gd name="T14" fmla="*/ 1064 w 1098"/>
                  <a:gd name="T15" fmla="*/ 178 h 488"/>
                  <a:gd name="T16" fmla="*/ 1052 w 1098"/>
                  <a:gd name="T17" fmla="*/ 118 h 488"/>
                  <a:gd name="T18" fmla="*/ 1038 w 1098"/>
                  <a:gd name="T19" fmla="*/ 58 h 488"/>
                  <a:gd name="T20" fmla="*/ 1020 w 1098"/>
                  <a:gd name="T21" fmla="*/ 0 h 488"/>
                  <a:gd name="T22" fmla="*/ 0 w 1098"/>
                  <a:gd name="T23" fmla="*/ 331 h 488"/>
                  <a:gd name="T24" fmla="*/ 0 w 1098"/>
                  <a:gd name="T25" fmla="*/ 331 h 488"/>
                  <a:gd name="T26" fmla="*/ 9 w 1098"/>
                  <a:gd name="T27" fmla="*/ 370 h 488"/>
                  <a:gd name="T28" fmla="*/ 16 w 1098"/>
                  <a:gd name="T29" fmla="*/ 409 h 488"/>
                  <a:gd name="T30" fmla="*/ 21 w 1098"/>
                  <a:gd name="T31" fmla="*/ 448 h 488"/>
                  <a:gd name="T32" fmla="*/ 25 w 1098"/>
                  <a:gd name="T33" fmla="*/ 488 h 488"/>
                  <a:gd name="T34" fmla="*/ 25 w 1098"/>
                  <a:gd name="T35" fmla="*/ 488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8" h="488">
                    <a:moveTo>
                      <a:pt x="25" y="488"/>
                    </a:moveTo>
                    <a:lnTo>
                      <a:pt x="1098" y="488"/>
                    </a:lnTo>
                    <a:lnTo>
                      <a:pt x="1098" y="488"/>
                    </a:lnTo>
                    <a:lnTo>
                      <a:pt x="1095" y="425"/>
                    </a:lnTo>
                    <a:lnTo>
                      <a:pt x="1090" y="363"/>
                    </a:lnTo>
                    <a:lnTo>
                      <a:pt x="1085" y="300"/>
                    </a:lnTo>
                    <a:lnTo>
                      <a:pt x="1075" y="239"/>
                    </a:lnTo>
                    <a:lnTo>
                      <a:pt x="1064" y="178"/>
                    </a:lnTo>
                    <a:lnTo>
                      <a:pt x="1052" y="118"/>
                    </a:lnTo>
                    <a:lnTo>
                      <a:pt x="1038" y="58"/>
                    </a:lnTo>
                    <a:lnTo>
                      <a:pt x="1020" y="0"/>
                    </a:lnTo>
                    <a:lnTo>
                      <a:pt x="0" y="331"/>
                    </a:lnTo>
                    <a:lnTo>
                      <a:pt x="0" y="331"/>
                    </a:lnTo>
                    <a:lnTo>
                      <a:pt x="9" y="370"/>
                    </a:lnTo>
                    <a:lnTo>
                      <a:pt x="16" y="409"/>
                    </a:lnTo>
                    <a:lnTo>
                      <a:pt x="21" y="448"/>
                    </a:lnTo>
                    <a:lnTo>
                      <a:pt x="25" y="488"/>
                    </a:lnTo>
                    <a:lnTo>
                      <a:pt x="25" y="48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iṡḷiďê"/>
              <p:cNvSpPr>
                <a:spLocks/>
              </p:cNvSpPr>
              <p:nvPr/>
            </p:nvSpPr>
            <p:spPr bwMode="auto">
              <a:xfrm>
                <a:off x="2846465" y="4495373"/>
                <a:ext cx="380048" cy="850066"/>
              </a:xfrm>
              <a:custGeom>
                <a:avLst/>
                <a:gdLst>
                  <a:gd name="T0" fmla="*/ 332 w 490"/>
                  <a:gd name="T1" fmla="*/ 0 h 1097"/>
                  <a:gd name="T2" fmla="*/ 0 w 490"/>
                  <a:gd name="T3" fmla="*/ 1020 h 1097"/>
                  <a:gd name="T4" fmla="*/ 0 w 490"/>
                  <a:gd name="T5" fmla="*/ 1020 h 1097"/>
                  <a:gd name="T6" fmla="*/ 60 w 490"/>
                  <a:gd name="T7" fmla="*/ 1037 h 1097"/>
                  <a:gd name="T8" fmla="*/ 119 w 490"/>
                  <a:gd name="T9" fmla="*/ 1051 h 1097"/>
                  <a:gd name="T10" fmla="*/ 179 w 490"/>
                  <a:gd name="T11" fmla="*/ 1063 h 1097"/>
                  <a:gd name="T12" fmla="*/ 240 w 490"/>
                  <a:gd name="T13" fmla="*/ 1074 h 1097"/>
                  <a:gd name="T14" fmla="*/ 302 w 490"/>
                  <a:gd name="T15" fmla="*/ 1084 h 1097"/>
                  <a:gd name="T16" fmla="*/ 363 w 490"/>
                  <a:gd name="T17" fmla="*/ 1090 h 1097"/>
                  <a:gd name="T18" fmla="*/ 427 w 490"/>
                  <a:gd name="T19" fmla="*/ 1094 h 1097"/>
                  <a:gd name="T20" fmla="*/ 490 w 490"/>
                  <a:gd name="T21" fmla="*/ 1097 h 1097"/>
                  <a:gd name="T22" fmla="*/ 490 w 490"/>
                  <a:gd name="T23" fmla="*/ 25 h 1097"/>
                  <a:gd name="T24" fmla="*/ 490 w 490"/>
                  <a:gd name="T25" fmla="*/ 25 h 1097"/>
                  <a:gd name="T26" fmla="*/ 449 w 490"/>
                  <a:gd name="T27" fmla="*/ 22 h 1097"/>
                  <a:gd name="T28" fmla="*/ 410 w 490"/>
                  <a:gd name="T29" fmla="*/ 17 h 1097"/>
                  <a:gd name="T30" fmla="*/ 371 w 490"/>
                  <a:gd name="T31" fmla="*/ 8 h 1097"/>
                  <a:gd name="T32" fmla="*/ 332 w 490"/>
                  <a:gd name="T33" fmla="*/ 0 h 1097"/>
                  <a:gd name="T34" fmla="*/ 332 w 490"/>
                  <a:gd name="T35" fmla="*/ 0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0" h="1097">
                    <a:moveTo>
                      <a:pt x="332" y="0"/>
                    </a:moveTo>
                    <a:lnTo>
                      <a:pt x="0" y="1020"/>
                    </a:lnTo>
                    <a:lnTo>
                      <a:pt x="0" y="1020"/>
                    </a:lnTo>
                    <a:lnTo>
                      <a:pt x="60" y="1037"/>
                    </a:lnTo>
                    <a:lnTo>
                      <a:pt x="119" y="1051"/>
                    </a:lnTo>
                    <a:lnTo>
                      <a:pt x="179" y="1063"/>
                    </a:lnTo>
                    <a:lnTo>
                      <a:pt x="240" y="1074"/>
                    </a:lnTo>
                    <a:lnTo>
                      <a:pt x="302" y="1084"/>
                    </a:lnTo>
                    <a:lnTo>
                      <a:pt x="363" y="1090"/>
                    </a:lnTo>
                    <a:lnTo>
                      <a:pt x="427" y="1094"/>
                    </a:lnTo>
                    <a:lnTo>
                      <a:pt x="490" y="1097"/>
                    </a:lnTo>
                    <a:lnTo>
                      <a:pt x="490" y="25"/>
                    </a:lnTo>
                    <a:lnTo>
                      <a:pt x="490" y="25"/>
                    </a:lnTo>
                    <a:lnTo>
                      <a:pt x="449" y="22"/>
                    </a:lnTo>
                    <a:lnTo>
                      <a:pt x="410" y="17"/>
                    </a:lnTo>
                    <a:lnTo>
                      <a:pt x="371" y="8"/>
                    </a:lnTo>
                    <a:lnTo>
                      <a:pt x="332" y="0"/>
                    </a:lnTo>
                    <a:lnTo>
                      <a:pt x="33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ïslïďê"/>
              <p:cNvSpPr>
                <a:spLocks/>
              </p:cNvSpPr>
              <p:nvPr/>
            </p:nvSpPr>
            <p:spPr bwMode="auto">
              <a:xfrm>
                <a:off x="3470053" y="2576522"/>
                <a:ext cx="600321" cy="848514"/>
              </a:xfrm>
              <a:custGeom>
                <a:avLst/>
                <a:gdLst>
                  <a:gd name="T0" fmla="*/ 141 w 773"/>
                  <a:gd name="T1" fmla="*/ 1094 h 1094"/>
                  <a:gd name="T2" fmla="*/ 773 w 773"/>
                  <a:gd name="T3" fmla="*/ 226 h 1094"/>
                  <a:gd name="T4" fmla="*/ 773 w 773"/>
                  <a:gd name="T5" fmla="*/ 226 h 1094"/>
                  <a:gd name="T6" fmla="*/ 721 w 773"/>
                  <a:gd name="T7" fmla="*/ 191 h 1094"/>
                  <a:gd name="T8" fmla="*/ 668 w 773"/>
                  <a:gd name="T9" fmla="*/ 158 h 1094"/>
                  <a:gd name="T10" fmla="*/ 616 w 773"/>
                  <a:gd name="T11" fmla="*/ 127 h 1094"/>
                  <a:gd name="T12" fmla="*/ 561 w 773"/>
                  <a:gd name="T13" fmla="*/ 98 h 1094"/>
                  <a:gd name="T14" fmla="*/ 506 w 773"/>
                  <a:gd name="T15" fmla="*/ 71 h 1094"/>
                  <a:gd name="T16" fmla="*/ 448 w 773"/>
                  <a:gd name="T17" fmla="*/ 45 h 1094"/>
                  <a:gd name="T18" fmla="*/ 390 w 773"/>
                  <a:gd name="T19" fmla="*/ 23 h 1094"/>
                  <a:gd name="T20" fmla="*/ 332 w 773"/>
                  <a:gd name="T21" fmla="*/ 0 h 1094"/>
                  <a:gd name="T22" fmla="*/ 0 w 773"/>
                  <a:gd name="T23" fmla="*/ 1021 h 1094"/>
                  <a:gd name="T24" fmla="*/ 0 w 773"/>
                  <a:gd name="T25" fmla="*/ 1021 h 1094"/>
                  <a:gd name="T26" fmla="*/ 36 w 773"/>
                  <a:gd name="T27" fmla="*/ 1036 h 1094"/>
                  <a:gd name="T28" fmla="*/ 73 w 773"/>
                  <a:gd name="T29" fmla="*/ 1053 h 1094"/>
                  <a:gd name="T30" fmla="*/ 108 w 773"/>
                  <a:gd name="T31" fmla="*/ 1072 h 1094"/>
                  <a:gd name="T32" fmla="*/ 141 w 773"/>
                  <a:gd name="T33" fmla="*/ 1094 h 1094"/>
                  <a:gd name="T34" fmla="*/ 141 w 773"/>
                  <a:gd name="T35" fmla="*/ 1094 h 10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3" h="1094">
                    <a:moveTo>
                      <a:pt x="141" y="1094"/>
                    </a:moveTo>
                    <a:lnTo>
                      <a:pt x="773" y="226"/>
                    </a:lnTo>
                    <a:lnTo>
                      <a:pt x="773" y="226"/>
                    </a:lnTo>
                    <a:lnTo>
                      <a:pt x="721" y="191"/>
                    </a:lnTo>
                    <a:lnTo>
                      <a:pt x="668" y="158"/>
                    </a:lnTo>
                    <a:lnTo>
                      <a:pt x="616" y="127"/>
                    </a:lnTo>
                    <a:lnTo>
                      <a:pt x="561" y="98"/>
                    </a:lnTo>
                    <a:lnTo>
                      <a:pt x="506" y="71"/>
                    </a:lnTo>
                    <a:lnTo>
                      <a:pt x="448" y="45"/>
                    </a:lnTo>
                    <a:lnTo>
                      <a:pt x="390" y="23"/>
                    </a:lnTo>
                    <a:lnTo>
                      <a:pt x="332" y="0"/>
                    </a:lnTo>
                    <a:lnTo>
                      <a:pt x="0" y="1021"/>
                    </a:lnTo>
                    <a:lnTo>
                      <a:pt x="0" y="1021"/>
                    </a:lnTo>
                    <a:lnTo>
                      <a:pt x="36" y="1036"/>
                    </a:lnTo>
                    <a:lnTo>
                      <a:pt x="73" y="1053"/>
                    </a:lnTo>
                    <a:lnTo>
                      <a:pt x="108" y="1072"/>
                    </a:lnTo>
                    <a:lnTo>
                      <a:pt x="141" y="1094"/>
                    </a:lnTo>
                    <a:lnTo>
                      <a:pt x="141" y="10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ïṡḻíḋe"/>
              <p:cNvSpPr>
                <a:spLocks/>
              </p:cNvSpPr>
              <p:nvPr/>
            </p:nvSpPr>
            <p:spPr bwMode="auto">
              <a:xfrm>
                <a:off x="3288561" y="4495373"/>
                <a:ext cx="380048" cy="850066"/>
              </a:xfrm>
              <a:custGeom>
                <a:avLst/>
                <a:gdLst>
                  <a:gd name="T0" fmla="*/ 0 w 490"/>
                  <a:gd name="T1" fmla="*/ 25 h 1097"/>
                  <a:gd name="T2" fmla="*/ 0 w 490"/>
                  <a:gd name="T3" fmla="*/ 1097 h 1097"/>
                  <a:gd name="T4" fmla="*/ 0 w 490"/>
                  <a:gd name="T5" fmla="*/ 1097 h 1097"/>
                  <a:gd name="T6" fmla="*/ 63 w 490"/>
                  <a:gd name="T7" fmla="*/ 1094 h 1097"/>
                  <a:gd name="T8" fmla="*/ 127 w 490"/>
                  <a:gd name="T9" fmla="*/ 1090 h 1097"/>
                  <a:gd name="T10" fmla="*/ 188 w 490"/>
                  <a:gd name="T11" fmla="*/ 1084 h 1097"/>
                  <a:gd name="T12" fmla="*/ 250 w 490"/>
                  <a:gd name="T13" fmla="*/ 1074 h 1097"/>
                  <a:gd name="T14" fmla="*/ 311 w 490"/>
                  <a:gd name="T15" fmla="*/ 1063 h 1097"/>
                  <a:gd name="T16" fmla="*/ 371 w 490"/>
                  <a:gd name="T17" fmla="*/ 1051 h 1097"/>
                  <a:gd name="T18" fmla="*/ 430 w 490"/>
                  <a:gd name="T19" fmla="*/ 1037 h 1097"/>
                  <a:gd name="T20" fmla="*/ 490 w 490"/>
                  <a:gd name="T21" fmla="*/ 1020 h 1097"/>
                  <a:gd name="T22" fmla="*/ 158 w 490"/>
                  <a:gd name="T23" fmla="*/ 0 h 1097"/>
                  <a:gd name="T24" fmla="*/ 158 w 490"/>
                  <a:gd name="T25" fmla="*/ 0 h 1097"/>
                  <a:gd name="T26" fmla="*/ 119 w 490"/>
                  <a:gd name="T27" fmla="*/ 8 h 1097"/>
                  <a:gd name="T28" fmla="*/ 80 w 490"/>
                  <a:gd name="T29" fmla="*/ 17 h 1097"/>
                  <a:gd name="T30" fmla="*/ 41 w 490"/>
                  <a:gd name="T31" fmla="*/ 22 h 1097"/>
                  <a:gd name="T32" fmla="*/ 0 w 490"/>
                  <a:gd name="T33" fmla="*/ 25 h 1097"/>
                  <a:gd name="T34" fmla="*/ 0 w 490"/>
                  <a:gd name="T35" fmla="*/ 25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0" h="1097">
                    <a:moveTo>
                      <a:pt x="0" y="25"/>
                    </a:moveTo>
                    <a:lnTo>
                      <a:pt x="0" y="1097"/>
                    </a:lnTo>
                    <a:lnTo>
                      <a:pt x="0" y="1097"/>
                    </a:lnTo>
                    <a:lnTo>
                      <a:pt x="63" y="1094"/>
                    </a:lnTo>
                    <a:lnTo>
                      <a:pt x="127" y="1090"/>
                    </a:lnTo>
                    <a:lnTo>
                      <a:pt x="188" y="1084"/>
                    </a:lnTo>
                    <a:lnTo>
                      <a:pt x="250" y="1074"/>
                    </a:lnTo>
                    <a:lnTo>
                      <a:pt x="311" y="1063"/>
                    </a:lnTo>
                    <a:lnTo>
                      <a:pt x="371" y="1051"/>
                    </a:lnTo>
                    <a:lnTo>
                      <a:pt x="430" y="1037"/>
                    </a:lnTo>
                    <a:lnTo>
                      <a:pt x="490" y="102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19" y="8"/>
                    </a:lnTo>
                    <a:lnTo>
                      <a:pt x="80" y="17"/>
                    </a:lnTo>
                    <a:lnTo>
                      <a:pt x="41" y="22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iṣḷîďê"/>
              <p:cNvSpPr>
                <a:spLocks/>
              </p:cNvSpPr>
              <p:nvPr/>
            </p:nvSpPr>
            <p:spPr bwMode="auto">
              <a:xfrm>
                <a:off x="3829935" y="3952448"/>
                <a:ext cx="851618" cy="380047"/>
              </a:xfrm>
              <a:custGeom>
                <a:avLst/>
                <a:gdLst>
                  <a:gd name="T0" fmla="*/ 25 w 1098"/>
                  <a:gd name="T1" fmla="*/ 0 h 489"/>
                  <a:gd name="T2" fmla="*/ 25 w 1098"/>
                  <a:gd name="T3" fmla="*/ 0 h 489"/>
                  <a:gd name="T4" fmla="*/ 21 w 1098"/>
                  <a:gd name="T5" fmla="*/ 40 h 489"/>
                  <a:gd name="T6" fmla="*/ 16 w 1098"/>
                  <a:gd name="T7" fmla="*/ 80 h 489"/>
                  <a:gd name="T8" fmla="*/ 9 w 1098"/>
                  <a:gd name="T9" fmla="*/ 119 h 489"/>
                  <a:gd name="T10" fmla="*/ 0 w 1098"/>
                  <a:gd name="T11" fmla="*/ 157 h 489"/>
                  <a:gd name="T12" fmla="*/ 1020 w 1098"/>
                  <a:gd name="T13" fmla="*/ 489 h 489"/>
                  <a:gd name="T14" fmla="*/ 1020 w 1098"/>
                  <a:gd name="T15" fmla="*/ 489 h 489"/>
                  <a:gd name="T16" fmla="*/ 1038 w 1098"/>
                  <a:gd name="T17" fmla="*/ 430 h 489"/>
                  <a:gd name="T18" fmla="*/ 1052 w 1098"/>
                  <a:gd name="T19" fmla="*/ 371 h 489"/>
                  <a:gd name="T20" fmla="*/ 1064 w 1098"/>
                  <a:gd name="T21" fmla="*/ 310 h 489"/>
                  <a:gd name="T22" fmla="*/ 1075 w 1098"/>
                  <a:gd name="T23" fmla="*/ 250 h 489"/>
                  <a:gd name="T24" fmla="*/ 1085 w 1098"/>
                  <a:gd name="T25" fmla="*/ 188 h 489"/>
                  <a:gd name="T26" fmla="*/ 1090 w 1098"/>
                  <a:gd name="T27" fmla="*/ 126 h 489"/>
                  <a:gd name="T28" fmla="*/ 1095 w 1098"/>
                  <a:gd name="T29" fmla="*/ 63 h 489"/>
                  <a:gd name="T30" fmla="*/ 1098 w 1098"/>
                  <a:gd name="T31" fmla="*/ 0 h 489"/>
                  <a:gd name="T32" fmla="*/ 25 w 1098"/>
                  <a:gd name="T33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98" h="489">
                    <a:moveTo>
                      <a:pt x="25" y="0"/>
                    </a:moveTo>
                    <a:lnTo>
                      <a:pt x="25" y="0"/>
                    </a:lnTo>
                    <a:lnTo>
                      <a:pt x="21" y="40"/>
                    </a:lnTo>
                    <a:lnTo>
                      <a:pt x="16" y="80"/>
                    </a:lnTo>
                    <a:lnTo>
                      <a:pt x="9" y="119"/>
                    </a:lnTo>
                    <a:lnTo>
                      <a:pt x="0" y="157"/>
                    </a:lnTo>
                    <a:lnTo>
                      <a:pt x="1020" y="489"/>
                    </a:lnTo>
                    <a:lnTo>
                      <a:pt x="1020" y="489"/>
                    </a:lnTo>
                    <a:lnTo>
                      <a:pt x="1038" y="430"/>
                    </a:lnTo>
                    <a:lnTo>
                      <a:pt x="1052" y="371"/>
                    </a:lnTo>
                    <a:lnTo>
                      <a:pt x="1064" y="310"/>
                    </a:lnTo>
                    <a:lnTo>
                      <a:pt x="1075" y="250"/>
                    </a:lnTo>
                    <a:lnTo>
                      <a:pt x="1085" y="188"/>
                    </a:lnTo>
                    <a:lnTo>
                      <a:pt x="1090" y="126"/>
                    </a:lnTo>
                    <a:lnTo>
                      <a:pt x="1095" y="63"/>
                    </a:lnTo>
                    <a:lnTo>
                      <a:pt x="1098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íS1íḋe"/>
              <p:cNvSpPr>
                <a:spLocks/>
              </p:cNvSpPr>
              <p:nvPr/>
            </p:nvSpPr>
            <p:spPr bwMode="auto">
              <a:xfrm>
                <a:off x="3755477" y="4133941"/>
                <a:ext cx="846963" cy="600319"/>
              </a:xfrm>
              <a:custGeom>
                <a:avLst/>
                <a:gdLst>
                  <a:gd name="T0" fmla="*/ 0 w 1093"/>
                  <a:gd name="T1" fmla="*/ 143 h 773"/>
                  <a:gd name="T2" fmla="*/ 868 w 1093"/>
                  <a:gd name="T3" fmla="*/ 773 h 773"/>
                  <a:gd name="T4" fmla="*/ 868 w 1093"/>
                  <a:gd name="T5" fmla="*/ 773 h 773"/>
                  <a:gd name="T6" fmla="*/ 902 w 1093"/>
                  <a:gd name="T7" fmla="*/ 722 h 773"/>
                  <a:gd name="T8" fmla="*/ 934 w 1093"/>
                  <a:gd name="T9" fmla="*/ 670 h 773"/>
                  <a:gd name="T10" fmla="*/ 965 w 1093"/>
                  <a:gd name="T11" fmla="*/ 616 h 773"/>
                  <a:gd name="T12" fmla="*/ 995 w 1093"/>
                  <a:gd name="T13" fmla="*/ 561 h 773"/>
                  <a:gd name="T14" fmla="*/ 1022 w 1093"/>
                  <a:gd name="T15" fmla="*/ 506 h 773"/>
                  <a:gd name="T16" fmla="*/ 1047 w 1093"/>
                  <a:gd name="T17" fmla="*/ 449 h 773"/>
                  <a:gd name="T18" fmla="*/ 1071 w 1093"/>
                  <a:gd name="T19" fmla="*/ 392 h 773"/>
                  <a:gd name="T20" fmla="*/ 1093 w 1093"/>
                  <a:gd name="T21" fmla="*/ 332 h 773"/>
                  <a:gd name="T22" fmla="*/ 73 w 1093"/>
                  <a:gd name="T23" fmla="*/ 0 h 773"/>
                  <a:gd name="T24" fmla="*/ 73 w 1093"/>
                  <a:gd name="T25" fmla="*/ 0 h 773"/>
                  <a:gd name="T26" fmla="*/ 57 w 1093"/>
                  <a:gd name="T27" fmla="*/ 38 h 773"/>
                  <a:gd name="T28" fmla="*/ 39 w 1093"/>
                  <a:gd name="T29" fmla="*/ 74 h 773"/>
                  <a:gd name="T30" fmla="*/ 20 w 1093"/>
                  <a:gd name="T31" fmla="*/ 109 h 773"/>
                  <a:gd name="T32" fmla="*/ 0 w 1093"/>
                  <a:gd name="T33" fmla="*/ 143 h 773"/>
                  <a:gd name="T34" fmla="*/ 0 w 1093"/>
                  <a:gd name="T35" fmla="*/ 143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3" h="773">
                    <a:moveTo>
                      <a:pt x="0" y="143"/>
                    </a:moveTo>
                    <a:lnTo>
                      <a:pt x="868" y="773"/>
                    </a:lnTo>
                    <a:lnTo>
                      <a:pt x="868" y="773"/>
                    </a:lnTo>
                    <a:lnTo>
                      <a:pt x="902" y="722"/>
                    </a:lnTo>
                    <a:lnTo>
                      <a:pt x="934" y="670"/>
                    </a:lnTo>
                    <a:lnTo>
                      <a:pt x="965" y="616"/>
                    </a:lnTo>
                    <a:lnTo>
                      <a:pt x="995" y="561"/>
                    </a:lnTo>
                    <a:lnTo>
                      <a:pt x="1022" y="506"/>
                    </a:lnTo>
                    <a:lnTo>
                      <a:pt x="1047" y="449"/>
                    </a:lnTo>
                    <a:lnTo>
                      <a:pt x="1071" y="392"/>
                    </a:lnTo>
                    <a:lnTo>
                      <a:pt x="1093" y="332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57" y="38"/>
                    </a:lnTo>
                    <a:lnTo>
                      <a:pt x="39" y="74"/>
                    </a:lnTo>
                    <a:lnTo>
                      <a:pt x="20" y="109"/>
                    </a:lnTo>
                    <a:lnTo>
                      <a:pt x="0" y="143"/>
                    </a:lnTo>
                    <a:lnTo>
                      <a:pt x="0" y="14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ïšľïḓe"/>
              <p:cNvSpPr>
                <a:spLocks/>
              </p:cNvSpPr>
              <p:nvPr/>
            </p:nvSpPr>
            <p:spPr bwMode="auto">
              <a:xfrm>
                <a:off x="1912633" y="4133941"/>
                <a:ext cx="846963" cy="600319"/>
              </a:xfrm>
              <a:custGeom>
                <a:avLst/>
                <a:gdLst>
                  <a:gd name="T0" fmla="*/ 1020 w 1093"/>
                  <a:gd name="T1" fmla="*/ 0 h 773"/>
                  <a:gd name="T2" fmla="*/ 0 w 1093"/>
                  <a:gd name="T3" fmla="*/ 332 h 773"/>
                  <a:gd name="T4" fmla="*/ 0 w 1093"/>
                  <a:gd name="T5" fmla="*/ 332 h 773"/>
                  <a:gd name="T6" fmla="*/ 22 w 1093"/>
                  <a:gd name="T7" fmla="*/ 392 h 773"/>
                  <a:gd name="T8" fmla="*/ 46 w 1093"/>
                  <a:gd name="T9" fmla="*/ 449 h 773"/>
                  <a:gd name="T10" fmla="*/ 71 w 1093"/>
                  <a:gd name="T11" fmla="*/ 506 h 773"/>
                  <a:gd name="T12" fmla="*/ 98 w 1093"/>
                  <a:gd name="T13" fmla="*/ 561 h 773"/>
                  <a:gd name="T14" fmla="*/ 128 w 1093"/>
                  <a:gd name="T15" fmla="*/ 616 h 773"/>
                  <a:gd name="T16" fmla="*/ 159 w 1093"/>
                  <a:gd name="T17" fmla="*/ 670 h 773"/>
                  <a:gd name="T18" fmla="*/ 191 w 1093"/>
                  <a:gd name="T19" fmla="*/ 722 h 773"/>
                  <a:gd name="T20" fmla="*/ 225 w 1093"/>
                  <a:gd name="T21" fmla="*/ 773 h 773"/>
                  <a:gd name="T22" fmla="*/ 1093 w 1093"/>
                  <a:gd name="T23" fmla="*/ 143 h 773"/>
                  <a:gd name="T24" fmla="*/ 1093 w 1093"/>
                  <a:gd name="T25" fmla="*/ 143 h 773"/>
                  <a:gd name="T26" fmla="*/ 1073 w 1093"/>
                  <a:gd name="T27" fmla="*/ 109 h 773"/>
                  <a:gd name="T28" fmla="*/ 1054 w 1093"/>
                  <a:gd name="T29" fmla="*/ 74 h 773"/>
                  <a:gd name="T30" fmla="*/ 1036 w 1093"/>
                  <a:gd name="T31" fmla="*/ 38 h 773"/>
                  <a:gd name="T32" fmla="*/ 1020 w 1093"/>
                  <a:gd name="T33" fmla="*/ 0 h 773"/>
                  <a:gd name="T34" fmla="*/ 1020 w 1093"/>
                  <a:gd name="T35" fmla="*/ 0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3" h="773">
                    <a:moveTo>
                      <a:pt x="1020" y="0"/>
                    </a:moveTo>
                    <a:lnTo>
                      <a:pt x="0" y="332"/>
                    </a:lnTo>
                    <a:lnTo>
                      <a:pt x="0" y="332"/>
                    </a:lnTo>
                    <a:lnTo>
                      <a:pt x="22" y="392"/>
                    </a:lnTo>
                    <a:lnTo>
                      <a:pt x="46" y="449"/>
                    </a:lnTo>
                    <a:lnTo>
                      <a:pt x="71" y="506"/>
                    </a:lnTo>
                    <a:lnTo>
                      <a:pt x="98" y="561"/>
                    </a:lnTo>
                    <a:lnTo>
                      <a:pt x="128" y="616"/>
                    </a:lnTo>
                    <a:lnTo>
                      <a:pt x="159" y="670"/>
                    </a:lnTo>
                    <a:lnTo>
                      <a:pt x="191" y="722"/>
                    </a:lnTo>
                    <a:lnTo>
                      <a:pt x="225" y="773"/>
                    </a:lnTo>
                    <a:lnTo>
                      <a:pt x="1093" y="143"/>
                    </a:lnTo>
                    <a:lnTo>
                      <a:pt x="1093" y="143"/>
                    </a:lnTo>
                    <a:lnTo>
                      <a:pt x="1073" y="109"/>
                    </a:lnTo>
                    <a:lnTo>
                      <a:pt x="1054" y="74"/>
                    </a:lnTo>
                    <a:lnTo>
                      <a:pt x="1036" y="38"/>
                    </a:lnTo>
                    <a:lnTo>
                      <a:pt x="1020" y="0"/>
                    </a:lnTo>
                    <a:lnTo>
                      <a:pt x="102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ïśľíḍé"/>
              <p:cNvSpPr>
                <a:spLocks/>
              </p:cNvSpPr>
              <p:nvPr/>
            </p:nvSpPr>
            <p:spPr bwMode="auto">
              <a:xfrm>
                <a:off x="3631380" y="4295267"/>
                <a:ext cx="760095" cy="760095"/>
              </a:xfrm>
              <a:custGeom>
                <a:avLst/>
                <a:gdLst>
                  <a:gd name="T0" fmla="*/ 0 w 980"/>
                  <a:gd name="T1" fmla="*/ 113 h 981"/>
                  <a:gd name="T2" fmla="*/ 631 w 980"/>
                  <a:gd name="T3" fmla="*/ 981 h 981"/>
                  <a:gd name="T4" fmla="*/ 631 w 980"/>
                  <a:gd name="T5" fmla="*/ 981 h 981"/>
                  <a:gd name="T6" fmla="*/ 679 w 980"/>
                  <a:gd name="T7" fmla="*/ 942 h 981"/>
                  <a:gd name="T8" fmla="*/ 727 w 980"/>
                  <a:gd name="T9" fmla="*/ 902 h 981"/>
                  <a:gd name="T10" fmla="*/ 773 w 980"/>
                  <a:gd name="T11" fmla="*/ 860 h 981"/>
                  <a:gd name="T12" fmla="*/ 817 w 980"/>
                  <a:gd name="T13" fmla="*/ 817 h 981"/>
                  <a:gd name="T14" fmla="*/ 860 w 980"/>
                  <a:gd name="T15" fmla="*/ 773 h 981"/>
                  <a:gd name="T16" fmla="*/ 902 w 980"/>
                  <a:gd name="T17" fmla="*/ 727 h 981"/>
                  <a:gd name="T18" fmla="*/ 942 w 980"/>
                  <a:gd name="T19" fmla="*/ 680 h 981"/>
                  <a:gd name="T20" fmla="*/ 980 w 980"/>
                  <a:gd name="T21" fmla="*/ 631 h 981"/>
                  <a:gd name="T22" fmla="*/ 113 w 980"/>
                  <a:gd name="T23" fmla="*/ 0 h 981"/>
                  <a:gd name="T24" fmla="*/ 113 w 980"/>
                  <a:gd name="T25" fmla="*/ 0 h 981"/>
                  <a:gd name="T26" fmla="*/ 86 w 980"/>
                  <a:gd name="T27" fmla="*/ 31 h 981"/>
                  <a:gd name="T28" fmla="*/ 59 w 980"/>
                  <a:gd name="T29" fmla="*/ 60 h 981"/>
                  <a:gd name="T30" fmla="*/ 30 w 980"/>
                  <a:gd name="T31" fmla="*/ 88 h 981"/>
                  <a:gd name="T32" fmla="*/ 0 w 980"/>
                  <a:gd name="T33" fmla="*/ 113 h 981"/>
                  <a:gd name="T34" fmla="*/ 0 w 980"/>
                  <a:gd name="T35" fmla="*/ 113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81">
                    <a:moveTo>
                      <a:pt x="0" y="113"/>
                    </a:moveTo>
                    <a:lnTo>
                      <a:pt x="631" y="981"/>
                    </a:lnTo>
                    <a:lnTo>
                      <a:pt x="631" y="981"/>
                    </a:lnTo>
                    <a:lnTo>
                      <a:pt x="679" y="942"/>
                    </a:lnTo>
                    <a:lnTo>
                      <a:pt x="727" y="902"/>
                    </a:lnTo>
                    <a:lnTo>
                      <a:pt x="773" y="860"/>
                    </a:lnTo>
                    <a:lnTo>
                      <a:pt x="817" y="817"/>
                    </a:lnTo>
                    <a:lnTo>
                      <a:pt x="860" y="773"/>
                    </a:lnTo>
                    <a:lnTo>
                      <a:pt x="902" y="727"/>
                    </a:lnTo>
                    <a:lnTo>
                      <a:pt x="942" y="680"/>
                    </a:lnTo>
                    <a:lnTo>
                      <a:pt x="980" y="631"/>
                    </a:lnTo>
                    <a:lnTo>
                      <a:pt x="113" y="0"/>
                    </a:lnTo>
                    <a:lnTo>
                      <a:pt x="113" y="0"/>
                    </a:lnTo>
                    <a:lnTo>
                      <a:pt x="86" y="31"/>
                    </a:lnTo>
                    <a:lnTo>
                      <a:pt x="59" y="60"/>
                    </a:lnTo>
                    <a:lnTo>
                      <a:pt x="30" y="88"/>
                    </a:lnTo>
                    <a:lnTo>
                      <a:pt x="0" y="113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ïSlïḍé"/>
              <p:cNvSpPr>
                <a:spLocks/>
              </p:cNvSpPr>
              <p:nvPr/>
            </p:nvSpPr>
            <p:spPr bwMode="auto">
              <a:xfrm>
                <a:off x="3470053" y="4419364"/>
                <a:ext cx="600321" cy="846963"/>
              </a:xfrm>
              <a:custGeom>
                <a:avLst/>
                <a:gdLst>
                  <a:gd name="T0" fmla="*/ 0 w 773"/>
                  <a:gd name="T1" fmla="*/ 73 h 1093"/>
                  <a:gd name="T2" fmla="*/ 332 w 773"/>
                  <a:gd name="T3" fmla="*/ 1093 h 1093"/>
                  <a:gd name="T4" fmla="*/ 332 w 773"/>
                  <a:gd name="T5" fmla="*/ 1093 h 1093"/>
                  <a:gd name="T6" fmla="*/ 390 w 773"/>
                  <a:gd name="T7" fmla="*/ 1071 h 1093"/>
                  <a:gd name="T8" fmla="*/ 448 w 773"/>
                  <a:gd name="T9" fmla="*/ 1049 h 1093"/>
                  <a:gd name="T10" fmla="*/ 506 w 773"/>
                  <a:gd name="T11" fmla="*/ 1023 h 1093"/>
                  <a:gd name="T12" fmla="*/ 561 w 773"/>
                  <a:gd name="T13" fmla="*/ 995 h 1093"/>
                  <a:gd name="T14" fmla="*/ 616 w 773"/>
                  <a:gd name="T15" fmla="*/ 967 h 1093"/>
                  <a:gd name="T16" fmla="*/ 668 w 773"/>
                  <a:gd name="T17" fmla="*/ 936 h 1093"/>
                  <a:gd name="T18" fmla="*/ 721 w 773"/>
                  <a:gd name="T19" fmla="*/ 902 h 1093"/>
                  <a:gd name="T20" fmla="*/ 773 w 773"/>
                  <a:gd name="T21" fmla="*/ 868 h 1093"/>
                  <a:gd name="T22" fmla="*/ 141 w 773"/>
                  <a:gd name="T23" fmla="*/ 0 h 1093"/>
                  <a:gd name="T24" fmla="*/ 141 w 773"/>
                  <a:gd name="T25" fmla="*/ 0 h 1093"/>
                  <a:gd name="T26" fmla="*/ 108 w 773"/>
                  <a:gd name="T27" fmla="*/ 22 h 1093"/>
                  <a:gd name="T28" fmla="*/ 73 w 773"/>
                  <a:gd name="T29" fmla="*/ 41 h 1093"/>
                  <a:gd name="T30" fmla="*/ 36 w 773"/>
                  <a:gd name="T31" fmla="*/ 58 h 1093"/>
                  <a:gd name="T32" fmla="*/ 0 w 773"/>
                  <a:gd name="T33" fmla="*/ 73 h 1093"/>
                  <a:gd name="T34" fmla="*/ 0 w 773"/>
                  <a:gd name="T35" fmla="*/ 73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3" h="1093">
                    <a:moveTo>
                      <a:pt x="0" y="73"/>
                    </a:moveTo>
                    <a:lnTo>
                      <a:pt x="332" y="1093"/>
                    </a:lnTo>
                    <a:lnTo>
                      <a:pt x="332" y="1093"/>
                    </a:lnTo>
                    <a:lnTo>
                      <a:pt x="390" y="1071"/>
                    </a:lnTo>
                    <a:lnTo>
                      <a:pt x="448" y="1049"/>
                    </a:lnTo>
                    <a:lnTo>
                      <a:pt x="506" y="1023"/>
                    </a:lnTo>
                    <a:lnTo>
                      <a:pt x="561" y="995"/>
                    </a:lnTo>
                    <a:lnTo>
                      <a:pt x="616" y="967"/>
                    </a:lnTo>
                    <a:lnTo>
                      <a:pt x="668" y="936"/>
                    </a:lnTo>
                    <a:lnTo>
                      <a:pt x="721" y="902"/>
                    </a:lnTo>
                    <a:lnTo>
                      <a:pt x="773" y="868"/>
                    </a:lnTo>
                    <a:lnTo>
                      <a:pt x="141" y="0"/>
                    </a:lnTo>
                    <a:lnTo>
                      <a:pt x="141" y="0"/>
                    </a:lnTo>
                    <a:lnTo>
                      <a:pt x="108" y="22"/>
                    </a:lnTo>
                    <a:lnTo>
                      <a:pt x="73" y="41"/>
                    </a:lnTo>
                    <a:lnTo>
                      <a:pt x="36" y="58"/>
                    </a:lnTo>
                    <a:lnTo>
                      <a:pt x="0" y="73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iṩḷiḓé"/>
              <p:cNvSpPr>
                <a:spLocks/>
              </p:cNvSpPr>
              <p:nvPr/>
            </p:nvSpPr>
            <p:spPr bwMode="auto">
              <a:xfrm>
                <a:off x="1833521" y="3952448"/>
                <a:ext cx="851618" cy="380047"/>
              </a:xfrm>
              <a:custGeom>
                <a:avLst/>
                <a:gdLst>
                  <a:gd name="T0" fmla="*/ 1073 w 1098"/>
                  <a:gd name="T1" fmla="*/ 0 h 489"/>
                  <a:gd name="T2" fmla="*/ 0 w 1098"/>
                  <a:gd name="T3" fmla="*/ 0 h 489"/>
                  <a:gd name="T4" fmla="*/ 0 w 1098"/>
                  <a:gd name="T5" fmla="*/ 0 h 489"/>
                  <a:gd name="T6" fmla="*/ 3 w 1098"/>
                  <a:gd name="T7" fmla="*/ 63 h 489"/>
                  <a:gd name="T8" fmla="*/ 8 w 1098"/>
                  <a:gd name="T9" fmla="*/ 126 h 489"/>
                  <a:gd name="T10" fmla="*/ 13 w 1098"/>
                  <a:gd name="T11" fmla="*/ 188 h 489"/>
                  <a:gd name="T12" fmla="*/ 23 w 1098"/>
                  <a:gd name="T13" fmla="*/ 250 h 489"/>
                  <a:gd name="T14" fmla="*/ 34 w 1098"/>
                  <a:gd name="T15" fmla="*/ 310 h 489"/>
                  <a:gd name="T16" fmla="*/ 46 w 1098"/>
                  <a:gd name="T17" fmla="*/ 371 h 489"/>
                  <a:gd name="T18" fmla="*/ 60 w 1098"/>
                  <a:gd name="T19" fmla="*/ 430 h 489"/>
                  <a:gd name="T20" fmla="*/ 78 w 1098"/>
                  <a:gd name="T21" fmla="*/ 489 h 489"/>
                  <a:gd name="T22" fmla="*/ 1098 w 1098"/>
                  <a:gd name="T23" fmla="*/ 157 h 489"/>
                  <a:gd name="T24" fmla="*/ 1098 w 1098"/>
                  <a:gd name="T25" fmla="*/ 157 h 489"/>
                  <a:gd name="T26" fmla="*/ 1089 w 1098"/>
                  <a:gd name="T27" fmla="*/ 119 h 489"/>
                  <a:gd name="T28" fmla="*/ 1082 w 1098"/>
                  <a:gd name="T29" fmla="*/ 80 h 489"/>
                  <a:gd name="T30" fmla="*/ 1077 w 1098"/>
                  <a:gd name="T31" fmla="*/ 40 h 489"/>
                  <a:gd name="T32" fmla="*/ 1073 w 1098"/>
                  <a:gd name="T33" fmla="*/ 0 h 489"/>
                  <a:gd name="T34" fmla="*/ 1073 w 1098"/>
                  <a:gd name="T35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8" h="489">
                    <a:moveTo>
                      <a:pt x="107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63"/>
                    </a:lnTo>
                    <a:lnTo>
                      <a:pt x="8" y="126"/>
                    </a:lnTo>
                    <a:lnTo>
                      <a:pt x="13" y="188"/>
                    </a:lnTo>
                    <a:lnTo>
                      <a:pt x="23" y="250"/>
                    </a:lnTo>
                    <a:lnTo>
                      <a:pt x="34" y="310"/>
                    </a:lnTo>
                    <a:lnTo>
                      <a:pt x="46" y="371"/>
                    </a:lnTo>
                    <a:lnTo>
                      <a:pt x="60" y="430"/>
                    </a:lnTo>
                    <a:lnTo>
                      <a:pt x="78" y="489"/>
                    </a:lnTo>
                    <a:lnTo>
                      <a:pt x="1098" y="157"/>
                    </a:lnTo>
                    <a:lnTo>
                      <a:pt x="1098" y="157"/>
                    </a:lnTo>
                    <a:lnTo>
                      <a:pt x="1089" y="119"/>
                    </a:lnTo>
                    <a:lnTo>
                      <a:pt x="1082" y="80"/>
                    </a:lnTo>
                    <a:lnTo>
                      <a:pt x="1077" y="40"/>
                    </a:lnTo>
                    <a:lnTo>
                      <a:pt x="1073" y="0"/>
                    </a:lnTo>
                    <a:lnTo>
                      <a:pt x="10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ïṩľiḓê"/>
              <p:cNvSpPr>
                <a:spLocks/>
              </p:cNvSpPr>
              <p:nvPr/>
            </p:nvSpPr>
            <p:spPr bwMode="auto">
              <a:xfrm>
                <a:off x="2446251" y="4419364"/>
                <a:ext cx="598769" cy="846963"/>
              </a:xfrm>
              <a:custGeom>
                <a:avLst/>
                <a:gdLst>
                  <a:gd name="T0" fmla="*/ 631 w 772"/>
                  <a:gd name="T1" fmla="*/ 0 h 1093"/>
                  <a:gd name="T2" fmla="*/ 0 w 772"/>
                  <a:gd name="T3" fmla="*/ 868 h 1093"/>
                  <a:gd name="T4" fmla="*/ 0 w 772"/>
                  <a:gd name="T5" fmla="*/ 868 h 1093"/>
                  <a:gd name="T6" fmla="*/ 51 w 772"/>
                  <a:gd name="T7" fmla="*/ 902 h 1093"/>
                  <a:gd name="T8" fmla="*/ 104 w 772"/>
                  <a:gd name="T9" fmla="*/ 936 h 1093"/>
                  <a:gd name="T10" fmla="*/ 156 w 772"/>
                  <a:gd name="T11" fmla="*/ 967 h 1093"/>
                  <a:gd name="T12" fmla="*/ 211 w 772"/>
                  <a:gd name="T13" fmla="*/ 995 h 1093"/>
                  <a:gd name="T14" fmla="*/ 266 w 772"/>
                  <a:gd name="T15" fmla="*/ 1023 h 1093"/>
                  <a:gd name="T16" fmla="*/ 324 w 772"/>
                  <a:gd name="T17" fmla="*/ 1049 h 1093"/>
                  <a:gd name="T18" fmla="*/ 382 w 772"/>
                  <a:gd name="T19" fmla="*/ 1071 h 1093"/>
                  <a:gd name="T20" fmla="*/ 440 w 772"/>
                  <a:gd name="T21" fmla="*/ 1093 h 1093"/>
                  <a:gd name="T22" fmla="*/ 772 w 772"/>
                  <a:gd name="T23" fmla="*/ 73 h 1093"/>
                  <a:gd name="T24" fmla="*/ 772 w 772"/>
                  <a:gd name="T25" fmla="*/ 73 h 1093"/>
                  <a:gd name="T26" fmla="*/ 736 w 772"/>
                  <a:gd name="T27" fmla="*/ 58 h 1093"/>
                  <a:gd name="T28" fmla="*/ 699 w 772"/>
                  <a:gd name="T29" fmla="*/ 41 h 1093"/>
                  <a:gd name="T30" fmla="*/ 664 w 772"/>
                  <a:gd name="T31" fmla="*/ 22 h 1093"/>
                  <a:gd name="T32" fmla="*/ 631 w 772"/>
                  <a:gd name="T33" fmla="*/ 0 h 1093"/>
                  <a:gd name="T34" fmla="*/ 631 w 772"/>
                  <a:gd name="T35" fmla="*/ 0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2" h="1093">
                    <a:moveTo>
                      <a:pt x="631" y="0"/>
                    </a:moveTo>
                    <a:lnTo>
                      <a:pt x="0" y="868"/>
                    </a:lnTo>
                    <a:lnTo>
                      <a:pt x="0" y="868"/>
                    </a:lnTo>
                    <a:lnTo>
                      <a:pt x="51" y="902"/>
                    </a:lnTo>
                    <a:lnTo>
                      <a:pt x="104" y="936"/>
                    </a:lnTo>
                    <a:lnTo>
                      <a:pt x="156" y="967"/>
                    </a:lnTo>
                    <a:lnTo>
                      <a:pt x="211" y="995"/>
                    </a:lnTo>
                    <a:lnTo>
                      <a:pt x="266" y="1023"/>
                    </a:lnTo>
                    <a:lnTo>
                      <a:pt x="324" y="1049"/>
                    </a:lnTo>
                    <a:lnTo>
                      <a:pt x="382" y="1071"/>
                    </a:lnTo>
                    <a:lnTo>
                      <a:pt x="440" y="1093"/>
                    </a:lnTo>
                    <a:lnTo>
                      <a:pt x="772" y="73"/>
                    </a:lnTo>
                    <a:lnTo>
                      <a:pt x="772" y="73"/>
                    </a:lnTo>
                    <a:lnTo>
                      <a:pt x="736" y="58"/>
                    </a:lnTo>
                    <a:lnTo>
                      <a:pt x="699" y="41"/>
                    </a:lnTo>
                    <a:lnTo>
                      <a:pt x="664" y="22"/>
                    </a:lnTo>
                    <a:lnTo>
                      <a:pt x="631" y="0"/>
                    </a:lnTo>
                    <a:lnTo>
                      <a:pt x="63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ïṣḻïde"/>
              <p:cNvSpPr>
                <a:spLocks/>
              </p:cNvSpPr>
              <p:nvPr/>
            </p:nvSpPr>
            <p:spPr bwMode="auto">
              <a:xfrm>
                <a:off x="1833521" y="3511904"/>
                <a:ext cx="851618" cy="378496"/>
              </a:xfrm>
              <a:custGeom>
                <a:avLst/>
                <a:gdLst>
                  <a:gd name="T0" fmla="*/ 1098 w 1098"/>
                  <a:gd name="T1" fmla="*/ 331 h 488"/>
                  <a:gd name="T2" fmla="*/ 78 w 1098"/>
                  <a:gd name="T3" fmla="*/ 0 h 488"/>
                  <a:gd name="T4" fmla="*/ 78 w 1098"/>
                  <a:gd name="T5" fmla="*/ 0 h 488"/>
                  <a:gd name="T6" fmla="*/ 60 w 1098"/>
                  <a:gd name="T7" fmla="*/ 58 h 488"/>
                  <a:gd name="T8" fmla="*/ 46 w 1098"/>
                  <a:gd name="T9" fmla="*/ 118 h 488"/>
                  <a:gd name="T10" fmla="*/ 34 w 1098"/>
                  <a:gd name="T11" fmla="*/ 178 h 488"/>
                  <a:gd name="T12" fmla="*/ 23 w 1098"/>
                  <a:gd name="T13" fmla="*/ 239 h 488"/>
                  <a:gd name="T14" fmla="*/ 13 w 1098"/>
                  <a:gd name="T15" fmla="*/ 300 h 488"/>
                  <a:gd name="T16" fmla="*/ 8 w 1098"/>
                  <a:gd name="T17" fmla="*/ 363 h 488"/>
                  <a:gd name="T18" fmla="*/ 3 w 1098"/>
                  <a:gd name="T19" fmla="*/ 425 h 488"/>
                  <a:gd name="T20" fmla="*/ 0 w 1098"/>
                  <a:gd name="T21" fmla="*/ 488 h 488"/>
                  <a:gd name="T22" fmla="*/ 1073 w 1098"/>
                  <a:gd name="T23" fmla="*/ 488 h 488"/>
                  <a:gd name="T24" fmla="*/ 1073 w 1098"/>
                  <a:gd name="T25" fmla="*/ 488 h 488"/>
                  <a:gd name="T26" fmla="*/ 1077 w 1098"/>
                  <a:gd name="T27" fmla="*/ 448 h 488"/>
                  <a:gd name="T28" fmla="*/ 1082 w 1098"/>
                  <a:gd name="T29" fmla="*/ 409 h 488"/>
                  <a:gd name="T30" fmla="*/ 1089 w 1098"/>
                  <a:gd name="T31" fmla="*/ 370 h 488"/>
                  <a:gd name="T32" fmla="*/ 1098 w 1098"/>
                  <a:gd name="T33" fmla="*/ 331 h 488"/>
                  <a:gd name="T34" fmla="*/ 1098 w 1098"/>
                  <a:gd name="T35" fmla="*/ 331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8" h="488">
                    <a:moveTo>
                      <a:pt x="1098" y="331"/>
                    </a:moveTo>
                    <a:lnTo>
                      <a:pt x="78" y="0"/>
                    </a:lnTo>
                    <a:lnTo>
                      <a:pt x="78" y="0"/>
                    </a:lnTo>
                    <a:lnTo>
                      <a:pt x="60" y="58"/>
                    </a:lnTo>
                    <a:lnTo>
                      <a:pt x="46" y="118"/>
                    </a:lnTo>
                    <a:lnTo>
                      <a:pt x="34" y="178"/>
                    </a:lnTo>
                    <a:lnTo>
                      <a:pt x="23" y="239"/>
                    </a:lnTo>
                    <a:lnTo>
                      <a:pt x="13" y="300"/>
                    </a:lnTo>
                    <a:lnTo>
                      <a:pt x="8" y="363"/>
                    </a:lnTo>
                    <a:lnTo>
                      <a:pt x="3" y="425"/>
                    </a:lnTo>
                    <a:lnTo>
                      <a:pt x="0" y="488"/>
                    </a:lnTo>
                    <a:lnTo>
                      <a:pt x="1073" y="488"/>
                    </a:lnTo>
                    <a:lnTo>
                      <a:pt x="1073" y="488"/>
                    </a:lnTo>
                    <a:lnTo>
                      <a:pt x="1077" y="448"/>
                    </a:lnTo>
                    <a:lnTo>
                      <a:pt x="1082" y="409"/>
                    </a:lnTo>
                    <a:lnTo>
                      <a:pt x="1089" y="370"/>
                    </a:lnTo>
                    <a:lnTo>
                      <a:pt x="1098" y="331"/>
                    </a:lnTo>
                    <a:lnTo>
                      <a:pt x="1098" y="33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íşļîḍe"/>
              <p:cNvSpPr>
                <a:spLocks/>
              </p:cNvSpPr>
              <p:nvPr/>
            </p:nvSpPr>
            <p:spPr bwMode="auto">
              <a:xfrm>
                <a:off x="2444700" y="2576522"/>
                <a:ext cx="600321" cy="848514"/>
              </a:xfrm>
              <a:custGeom>
                <a:avLst/>
                <a:gdLst>
                  <a:gd name="T0" fmla="*/ 773 w 773"/>
                  <a:gd name="T1" fmla="*/ 1021 h 1094"/>
                  <a:gd name="T2" fmla="*/ 441 w 773"/>
                  <a:gd name="T3" fmla="*/ 0 h 1094"/>
                  <a:gd name="T4" fmla="*/ 441 w 773"/>
                  <a:gd name="T5" fmla="*/ 0 h 1094"/>
                  <a:gd name="T6" fmla="*/ 383 w 773"/>
                  <a:gd name="T7" fmla="*/ 23 h 1094"/>
                  <a:gd name="T8" fmla="*/ 325 w 773"/>
                  <a:gd name="T9" fmla="*/ 45 h 1094"/>
                  <a:gd name="T10" fmla="*/ 267 w 773"/>
                  <a:gd name="T11" fmla="*/ 71 h 1094"/>
                  <a:gd name="T12" fmla="*/ 212 w 773"/>
                  <a:gd name="T13" fmla="*/ 98 h 1094"/>
                  <a:gd name="T14" fmla="*/ 157 w 773"/>
                  <a:gd name="T15" fmla="*/ 127 h 1094"/>
                  <a:gd name="T16" fmla="*/ 105 w 773"/>
                  <a:gd name="T17" fmla="*/ 158 h 1094"/>
                  <a:gd name="T18" fmla="*/ 52 w 773"/>
                  <a:gd name="T19" fmla="*/ 191 h 1094"/>
                  <a:gd name="T20" fmla="*/ 0 w 773"/>
                  <a:gd name="T21" fmla="*/ 226 h 1094"/>
                  <a:gd name="T22" fmla="*/ 632 w 773"/>
                  <a:gd name="T23" fmla="*/ 1094 h 1094"/>
                  <a:gd name="T24" fmla="*/ 632 w 773"/>
                  <a:gd name="T25" fmla="*/ 1094 h 1094"/>
                  <a:gd name="T26" fmla="*/ 665 w 773"/>
                  <a:gd name="T27" fmla="*/ 1072 h 1094"/>
                  <a:gd name="T28" fmla="*/ 700 w 773"/>
                  <a:gd name="T29" fmla="*/ 1053 h 1094"/>
                  <a:gd name="T30" fmla="*/ 737 w 773"/>
                  <a:gd name="T31" fmla="*/ 1036 h 1094"/>
                  <a:gd name="T32" fmla="*/ 773 w 773"/>
                  <a:gd name="T33" fmla="*/ 1021 h 1094"/>
                  <a:gd name="T34" fmla="*/ 773 w 773"/>
                  <a:gd name="T35" fmla="*/ 1021 h 10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3" h="1094">
                    <a:moveTo>
                      <a:pt x="773" y="1021"/>
                    </a:moveTo>
                    <a:lnTo>
                      <a:pt x="441" y="0"/>
                    </a:lnTo>
                    <a:lnTo>
                      <a:pt x="441" y="0"/>
                    </a:lnTo>
                    <a:lnTo>
                      <a:pt x="383" y="23"/>
                    </a:lnTo>
                    <a:lnTo>
                      <a:pt x="325" y="45"/>
                    </a:lnTo>
                    <a:lnTo>
                      <a:pt x="267" y="71"/>
                    </a:lnTo>
                    <a:lnTo>
                      <a:pt x="212" y="98"/>
                    </a:lnTo>
                    <a:lnTo>
                      <a:pt x="157" y="127"/>
                    </a:lnTo>
                    <a:lnTo>
                      <a:pt x="105" y="158"/>
                    </a:lnTo>
                    <a:lnTo>
                      <a:pt x="52" y="191"/>
                    </a:lnTo>
                    <a:lnTo>
                      <a:pt x="0" y="226"/>
                    </a:lnTo>
                    <a:lnTo>
                      <a:pt x="632" y="1094"/>
                    </a:lnTo>
                    <a:lnTo>
                      <a:pt x="632" y="1094"/>
                    </a:lnTo>
                    <a:lnTo>
                      <a:pt x="665" y="1072"/>
                    </a:lnTo>
                    <a:lnTo>
                      <a:pt x="700" y="1053"/>
                    </a:lnTo>
                    <a:lnTo>
                      <a:pt x="737" y="1036"/>
                    </a:lnTo>
                    <a:lnTo>
                      <a:pt x="773" y="1021"/>
                    </a:lnTo>
                    <a:lnTo>
                      <a:pt x="773" y="102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îšliḓê"/>
              <p:cNvSpPr>
                <a:spLocks/>
              </p:cNvSpPr>
              <p:nvPr/>
            </p:nvSpPr>
            <p:spPr bwMode="auto">
              <a:xfrm>
                <a:off x="1912633" y="3110139"/>
                <a:ext cx="846963" cy="598769"/>
              </a:xfrm>
              <a:custGeom>
                <a:avLst/>
                <a:gdLst>
                  <a:gd name="T0" fmla="*/ 1093 w 1093"/>
                  <a:gd name="T1" fmla="*/ 630 h 771"/>
                  <a:gd name="T2" fmla="*/ 225 w 1093"/>
                  <a:gd name="T3" fmla="*/ 0 h 771"/>
                  <a:gd name="T4" fmla="*/ 225 w 1093"/>
                  <a:gd name="T5" fmla="*/ 0 h 771"/>
                  <a:gd name="T6" fmla="*/ 191 w 1093"/>
                  <a:gd name="T7" fmla="*/ 51 h 771"/>
                  <a:gd name="T8" fmla="*/ 159 w 1093"/>
                  <a:gd name="T9" fmla="*/ 103 h 771"/>
                  <a:gd name="T10" fmla="*/ 128 w 1093"/>
                  <a:gd name="T11" fmla="*/ 157 h 771"/>
                  <a:gd name="T12" fmla="*/ 98 w 1093"/>
                  <a:gd name="T13" fmla="*/ 211 h 771"/>
                  <a:gd name="T14" fmla="*/ 71 w 1093"/>
                  <a:gd name="T15" fmla="*/ 267 h 771"/>
                  <a:gd name="T16" fmla="*/ 46 w 1093"/>
                  <a:gd name="T17" fmla="*/ 324 h 771"/>
                  <a:gd name="T18" fmla="*/ 22 w 1093"/>
                  <a:gd name="T19" fmla="*/ 381 h 771"/>
                  <a:gd name="T20" fmla="*/ 0 w 1093"/>
                  <a:gd name="T21" fmla="*/ 441 h 771"/>
                  <a:gd name="T22" fmla="*/ 1020 w 1093"/>
                  <a:gd name="T23" fmla="*/ 771 h 771"/>
                  <a:gd name="T24" fmla="*/ 1020 w 1093"/>
                  <a:gd name="T25" fmla="*/ 771 h 771"/>
                  <a:gd name="T26" fmla="*/ 1036 w 1093"/>
                  <a:gd name="T27" fmla="*/ 735 h 771"/>
                  <a:gd name="T28" fmla="*/ 1054 w 1093"/>
                  <a:gd name="T29" fmla="*/ 699 h 771"/>
                  <a:gd name="T30" fmla="*/ 1073 w 1093"/>
                  <a:gd name="T31" fmla="*/ 664 h 771"/>
                  <a:gd name="T32" fmla="*/ 1093 w 1093"/>
                  <a:gd name="T33" fmla="*/ 630 h 771"/>
                  <a:gd name="T34" fmla="*/ 1093 w 1093"/>
                  <a:gd name="T35" fmla="*/ 63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3" h="771">
                    <a:moveTo>
                      <a:pt x="1093" y="630"/>
                    </a:moveTo>
                    <a:lnTo>
                      <a:pt x="225" y="0"/>
                    </a:lnTo>
                    <a:lnTo>
                      <a:pt x="225" y="0"/>
                    </a:lnTo>
                    <a:lnTo>
                      <a:pt x="191" y="51"/>
                    </a:lnTo>
                    <a:lnTo>
                      <a:pt x="159" y="103"/>
                    </a:lnTo>
                    <a:lnTo>
                      <a:pt x="128" y="157"/>
                    </a:lnTo>
                    <a:lnTo>
                      <a:pt x="98" y="211"/>
                    </a:lnTo>
                    <a:lnTo>
                      <a:pt x="71" y="267"/>
                    </a:lnTo>
                    <a:lnTo>
                      <a:pt x="46" y="324"/>
                    </a:lnTo>
                    <a:lnTo>
                      <a:pt x="22" y="381"/>
                    </a:lnTo>
                    <a:lnTo>
                      <a:pt x="0" y="441"/>
                    </a:lnTo>
                    <a:lnTo>
                      <a:pt x="1020" y="771"/>
                    </a:lnTo>
                    <a:lnTo>
                      <a:pt x="1020" y="771"/>
                    </a:lnTo>
                    <a:lnTo>
                      <a:pt x="1036" y="735"/>
                    </a:lnTo>
                    <a:lnTo>
                      <a:pt x="1054" y="699"/>
                    </a:lnTo>
                    <a:lnTo>
                      <a:pt x="1073" y="664"/>
                    </a:lnTo>
                    <a:lnTo>
                      <a:pt x="1093" y="630"/>
                    </a:lnTo>
                    <a:lnTo>
                      <a:pt x="1093" y="6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îśļíḋê"/>
              <p:cNvSpPr>
                <a:spLocks/>
              </p:cNvSpPr>
              <p:nvPr/>
            </p:nvSpPr>
            <p:spPr bwMode="auto">
              <a:xfrm>
                <a:off x="2123599" y="2789038"/>
                <a:ext cx="760095" cy="760095"/>
              </a:xfrm>
              <a:custGeom>
                <a:avLst/>
                <a:gdLst>
                  <a:gd name="T0" fmla="*/ 980 w 980"/>
                  <a:gd name="T1" fmla="*/ 868 h 981"/>
                  <a:gd name="T2" fmla="*/ 349 w 980"/>
                  <a:gd name="T3" fmla="*/ 0 h 981"/>
                  <a:gd name="T4" fmla="*/ 349 w 980"/>
                  <a:gd name="T5" fmla="*/ 0 h 981"/>
                  <a:gd name="T6" fmla="*/ 301 w 980"/>
                  <a:gd name="T7" fmla="*/ 39 h 981"/>
                  <a:gd name="T8" fmla="*/ 253 w 980"/>
                  <a:gd name="T9" fmla="*/ 78 h 981"/>
                  <a:gd name="T10" fmla="*/ 207 w 980"/>
                  <a:gd name="T11" fmla="*/ 119 h 981"/>
                  <a:gd name="T12" fmla="*/ 163 w 980"/>
                  <a:gd name="T13" fmla="*/ 162 h 981"/>
                  <a:gd name="T14" fmla="*/ 120 w 980"/>
                  <a:gd name="T15" fmla="*/ 208 h 981"/>
                  <a:gd name="T16" fmla="*/ 78 w 980"/>
                  <a:gd name="T17" fmla="*/ 254 h 981"/>
                  <a:gd name="T18" fmla="*/ 38 w 980"/>
                  <a:gd name="T19" fmla="*/ 301 h 981"/>
                  <a:gd name="T20" fmla="*/ 0 w 980"/>
                  <a:gd name="T21" fmla="*/ 349 h 981"/>
                  <a:gd name="T22" fmla="*/ 867 w 980"/>
                  <a:gd name="T23" fmla="*/ 981 h 981"/>
                  <a:gd name="T24" fmla="*/ 867 w 980"/>
                  <a:gd name="T25" fmla="*/ 981 h 981"/>
                  <a:gd name="T26" fmla="*/ 894 w 980"/>
                  <a:gd name="T27" fmla="*/ 950 h 981"/>
                  <a:gd name="T28" fmla="*/ 921 w 980"/>
                  <a:gd name="T29" fmla="*/ 921 h 981"/>
                  <a:gd name="T30" fmla="*/ 950 w 980"/>
                  <a:gd name="T31" fmla="*/ 893 h 981"/>
                  <a:gd name="T32" fmla="*/ 980 w 980"/>
                  <a:gd name="T33" fmla="*/ 868 h 981"/>
                  <a:gd name="T34" fmla="*/ 980 w 980"/>
                  <a:gd name="T35" fmla="*/ 868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81">
                    <a:moveTo>
                      <a:pt x="980" y="868"/>
                    </a:moveTo>
                    <a:lnTo>
                      <a:pt x="349" y="0"/>
                    </a:lnTo>
                    <a:lnTo>
                      <a:pt x="349" y="0"/>
                    </a:lnTo>
                    <a:lnTo>
                      <a:pt x="301" y="39"/>
                    </a:lnTo>
                    <a:lnTo>
                      <a:pt x="253" y="78"/>
                    </a:lnTo>
                    <a:lnTo>
                      <a:pt x="207" y="119"/>
                    </a:lnTo>
                    <a:lnTo>
                      <a:pt x="163" y="162"/>
                    </a:lnTo>
                    <a:lnTo>
                      <a:pt x="120" y="208"/>
                    </a:lnTo>
                    <a:lnTo>
                      <a:pt x="78" y="254"/>
                    </a:lnTo>
                    <a:lnTo>
                      <a:pt x="38" y="301"/>
                    </a:lnTo>
                    <a:lnTo>
                      <a:pt x="0" y="349"/>
                    </a:lnTo>
                    <a:lnTo>
                      <a:pt x="867" y="981"/>
                    </a:lnTo>
                    <a:lnTo>
                      <a:pt x="867" y="981"/>
                    </a:lnTo>
                    <a:lnTo>
                      <a:pt x="894" y="950"/>
                    </a:lnTo>
                    <a:lnTo>
                      <a:pt x="921" y="921"/>
                    </a:lnTo>
                    <a:lnTo>
                      <a:pt x="950" y="893"/>
                    </a:lnTo>
                    <a:lnTo>
                      <a:pt x="980" y="868"/>
                    </a:lnTo>
                    <a:lnTo>
                      <a:pt x="980" y="8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îṥ1ïdè"/>
              <p:cNvSpPr>
                <a:spLocks/>
              </p:cNvSpPr>
              <p:nvPr/>
            </p:nvSpPr>
            <p:spPr bwMode="auto">
              <a:xfrm>
                <a:off x="2846465" y="2498961"/>
                <a:ext cx="380048" cy="850066"/>
              </a:xfrm>
              <a:custGeom>
                <a:avLst/>
                <a:gdLst>
                  <a:gd name="T0" fmla="*/ 490 w 490"/>
                  <a:gd name="T1" fmla="*/ 1072 h 1097"/>
                  <a:gd name="T2" fmla="*/ 490 w 490"/>
                  <a:gd name="T3" fmla="*/ 0 h 1097"/>
                  <a:gd name="T4" fmla="*/ 490 w 490"/>
                  <a:gd name="T5" fmla="*/ 0 h 1097"/>
                  <a:gd name="T6" fmla="*/ 427 w 490"/>
                  <a:gd name="T7" fmla="*/ 3 h 1097"/>
                  <a:gd name="T8" fmla="*/ 363 w 490"/>
                  <a:gd name="T9" fmla="*/ 7 h 1097"/>
                  <a:gd name="T10" fmla="*/ 302 w 490"/>
                  <a:gd name="T11" fmla="*/ 13 h 1097"/>
                  <a:gd name="T12" fmla="*/ 240 w 490"/>
                  <a:gd name="T13" fmla="*/ 22 h 1097"/>
                  <a:gd name="T14" fmla="*/ 179 w 490"/>
                  <a:gd name="T15" fmla="*/ 32 h 1097"/>
                  <a:gd name="T16" fmla="*/ 119 w 490"/>
                  <a:gd name="T17" fmla="*/ 46 h 1097"/>
                  <a:gd name="T18" fmla="*/ 60 w 490"/>
                  <a:gd name="T19" fmla="*/ 60 h 1097"/>
                  <a:gd name="T20" fmla="*/ 0 w 490"/>
                  <a:gd name="T21" fmla="*/ 77 h 1097"/>
                  <a:gd name="T22" fmla="*/ 332 w 490"/>
                  <a:gd name="T23" fmla="*/ 1097 h 1097"/>
                  <a:gd name="T24" fmla="*/ 332 w 490"/>
                  <a:gd name="T25" fmla="*/ 1097 h 1097"/>
                  <a:gd name="T26" fmla="*/ 371 w 490"/>
                  <a:gd name="T27" fmla="*/ 1087 h 1097"/>
                  <a:gd name="T28" fmla="*/ 410 w 490"/>
                  <a:gd name="T29" fmla="*/ 1080 h 1097"/>
                  <a:gd name="T30" fmla="*/ 449 w 490"/>
                  <a:gd name="T31" fmla="*/ 1075 h 1097"/>
                  <a:gd name="T32" fmla="*/ 490 w 490"/>
                  <a:gd name="T33" fmla="*/ 1072 h 1097"/>
                  <a:gd name="T34" fmla="*/ 490 w 490"/>
                  <a:gd name="T35" fmla="*/ 1072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0" h="1097">
                    <a:moveTo>
                      <a:pt x="490" y="1072"/>
                    </a:moveTo>
                    <a:lnTo>
                      <a:pt x="490" y="0"/>
                    </a:lnTo>
                    <a:lnTo>
                      <a:pt x="490" y="0"/>
                    </a:lnTo>
                    <a:lnTo>
                      <a:pt x="427" y="3"/>
                    </a:lnTo>
                    <a:lnTo>
                      <a:pt x="363" y="7"/>
                    </a:lnTo>
                    <a:lnTo>
                      <a:pt x="302" y="13"/>
                    </a:lnTo>
                    <a:lnTo>
                      <a:pt x="240" y="22"/>
                    </a:lnTo>
                    <a:lnTo>
                      <a:pt x="179" y="32"/>
                    </a:lnTo>
                    <a:lnTo>
                      <a:pt x="119" y="46"/>
                    </a:lnTo>
                    <a:lnTo>
                      <a:pt x="60" y="60"/>
                    </a:lnTo>
                    <a:lnTo>
                      <a:pt x="0" y="77"/>
                    </a:lnTo>
                    <a:lnTo>
                      <a:pt x="332" y="1097"/>
                    </a:lnTo>
                    <a:lnTo>
                      <a:pt x="332" y="1097"/>
                    </a:lnTo>
                    <a:lnTo>
                      <a:pt x="371" y="1087"/>
                    </a:lnTo>
                    <a:lnTo>
                      <a:pt x="410" y="1080"/>
                    </a:lnTo>
                    <a:lnTo>
                      <a:pt x="449" y="1075"/>
                    </a:lnTo>
                    <a:lnTo>
                      <a:pt x="490" y="1072"/>
                    </a:lnTo>
                    <a:lnTo>
                      <a:pt x="490" y="10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îşļíḍê"/>
              <p:cNvSpPr>
                <a:spLocks/>
              </p:cNvSpPr>
              <p:nvPr/>
            </p:nvSpPr>
            <p:spPr bwMode="auto">
              <a:xfrm>
                <a:off x="2123599" y="4295267"/>
                <a:ext cx="760095" cy="760095"/>
              </a:xfrm>
              <a:custGeom>
                <a:avLst/>
                <a:gdLst>
                  <a:gd name="T0" fmla="*/ 867 w 980"/>
                  <a:gd name="T1" fmla="*/ 0 h 981"/>
                  <a:gd name="T2" fmla="*/ 0 w 980"/>
                  <a:gd name="T3" fmla="*/ 631 h 981"/>
                  <a:gd name="T4" fmla="*/ 0 w 980"/>
                  <a:gd name="T5" fmla="*/ 631 h 981"/>
                  <a:gd name="T6" fmla="*/ 38 w 980"/>
                  <a:gd name="T7" fmla="*/ 680 h 981"/>
                  <a:gd name="T8" fmla="*/ 78 w 980"/>
                  <a:gd name="T9" fmla="*/ 727 h 981"/>
                  <a:gd name="T10" fmla="*/ 120 w 980"/>
                  <a:gd name="T11" fmla="*/ 773 h 981"/>
                  <a:gd name="T12" fmla="*/ 163 w 980"/>
                  <a:gd name="T13" fmla="*/ 817 h 981"/>
                  <a:gd name="T14" fmla="*/ 207 w 980"/>
                  <a:gd name="T15" fmla="*/ 860 h 981"/>
                  <a:gd name="T16" fmla="*/ 253 w 980"/>
                  <a:gd name="T17" fmla="*/ 902 h 981"/>
                  <a:gd name="T18" fmla="*/ 301 w 980"/>
                  <a:gd name="T19" fmla="*/ 942 h 981"/>
                  <a:gd name="T20" fmla="*/ 349 w 980"/>
                  <a:gd name="T21" fmla="*/ 981 h 981"/>
                  <a:gd name="T22" fmla="*/ 980 w 980"/>
                  <a:gd name="T23" fmla="*/ 113 h 981"/>
                  <a:gd name="T24" fmla="*/ 980 w 980"/>
                  <a:gd name="T25" fmla="*/ 113 h 981"/>
                  <a:gd name="T26" fmla="*/ 950 w 980"/>
                  <a:gd name="T27" fmla="*/ 88 h 981"/>
                  <a:gd name="T28" fmla="*/ 921 w 980"/>
                  <a:gd name="T29" fmla="*/ 60 h 981"/>
                  <a:gd name="T30" fmla="*/ 894 w 980"/>
                  <a:gd name="T31" fmla="*/ 31 h 981"/>
                  <a:gd name="T32" fmla="*/ 867 w 980"/>
                  <a:gd name="T33" fmla="*/ 0 h 981"/>
                  <a:gd name="T34" fmla="*/ 867 w 980"/>
                  <a:gd name="T35" fmla="*/ 0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81">
                    <a:moveTo>
                      <a:pt x="867" y="0"/>
                    </a:moveTo>
                    <a:lnTo>
                      <a:pt x="0" y="631"/>
                    </a:lnTo>
                    <a:lnTo>
                      <a:pt x="0" y="631"/>
                    </a:lnTo>
                    <a:lnTo>
                      <a:pt x="38" y="680"/>
                    </a:lnTo>
                    <a:lnTo>
                      <a:pt x="78" y="727"/>
                    </a:lnTo>
                    <a:lnTo>
                      <a:pt x="120" y="773"/>
                    </a:lnTo>
                    <a:lnTo>
                      <a:pt x="163" y="817"/>
                    </a:lnTo>
                    <a:lnTo>
                      <a:pt x="207" y="860"/>
                    </a:lnTo>
                    <a:lnTo>
                      <a:pt x="253" y="902"/>
                    </a:lnTo>
                    <a:lnTo>
                      <a:pt x="301" y="942"/>
                    </a:lnTo>
                    <a:lnTo>
                      <a:pt x="349" y="981"/>
                    </a:lnTo>
                    <a:lnTo>
                      <a:pt x="980" y="113"/>
                    </a:lnTo>
                    <a:lnTo>
                      <a:pt x="980" y="113"/>
                    </a:lnTo>
                    <a:lnTo>
                      <a:pt x="950" y="88"/>
                    </a:lnTo>
                    <a:lnTo>
                      <a:pt x="921" y="60"/>
                    </a:lnTo>
                    <a:lnTo>
                      <a:pt x="894" y="31"/>
                    </a:lnTo>
                    <a:lnTo>
                      <a:pt x="867" y="0"/>
                    </a:lnTo>
                    <a:lnTo>
                      <a:pt x="86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ïslïďé"/>
            <p:cNvGrpSpPr/>
            <p:nvPr/>
          </p:nvGrpSpPr>
          <p:grpSpPr>
            <a:xfrm>
              <a:off x="2077903" y="1666875"/>
              <a:ext cx="2862421" cy="2879546"/>
              <a:chOff x="907879" y="2281904"/>
              <a:chExt cx="3158296" cy="3287240"/>
            </a:xfrm>
          </p:grpSpPr>
          <p:cxnSp>
            <p:nvCxnSpPr>
              <p:cNvPr id="50" name="Straight Connector 24"/>
              <p:cNvCxnSpPr/>
              <p:nvPr/>
            </p:nvCxnSpPr>
            <p:spPr>
              <a:xfrm flipV="1">
                <a:off x="2482623" y="2281904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25"/>
              <p:cNvCxnSpPr/>
              <p:nvPr/>
            </p:nvCxnSpPr>
            <p:spPr>
              <a:xfrm flipV="1">
                <a:off x="2482623" y="5497144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26"/>
              <p:cNvCxnSpPr/>
              <p:nvPr/>
            </p:nvCxnSpPr>
            <p:spPr>
              <a:xfrm rot="2160000" flipV="1">
                <a:off x="3431504" y="2586790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27"/>
              <p:cNvCxnSpPr/>
              <p:nvPr/>
            </p:nvCxnSpPr>
            <p:spPr>
              <a:xfrm rot="2160000" flipV="1">
                <a:off x="1537009" y="5185843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28"/>
              <p:cNvCxnSpPr/>
              <p:nvPr/>
            </p:nvCxnSpPr>
            <p:spPr>
              <a:xfrm rot="4320000" flipV="1">
                <a:off x="4018698" y="3395911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29"/>
              <p:cNvCxnSpPr/>
              <p:nvPr/>
            </p:nvCxnSpPr>
            <p:spPr>
              <a:xfrm rot="4320000" flipV="1">
                <a:off x="943879" y="4384963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30"/>
              <p:cNvCxnSpPr/>
              <p:nvPr/>
            </p:nvCxnSpPr>
            <p:spPr>
              <a:xfrm rot="19440000">
                <a:off x="3426004" y="5195394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31"/>
              <p:cNvCxnSpPr/>
              <p:nvPr/>
            </p:nvCxnSpPr>
            <p:spPr>
              <a:xfrm rot="19440000">
                <a:off x="1539142" y="2584578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32"/>
              <p:cNvCxnSpPr/>
              <p:nvPr/>
            </p:nvCxnSpPr>
            <p:spPr>
              <a:xfrm rot="17280000">
                <a:off x="4030175" y="4369891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33"/>
              <p:cNvCxnSpPr/>
              <p:nvPr/>
            </p:nvCxnSpPr>
            <p:spPr>
              <a:xfrm rot="17280000">
                <a:off x="956790" y="3393699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ïṡ1îḑê"/>
            <p:cNvSpPr/>
            <p:nvPr/>
          </p:nvSpPr>
          <p:spPr>
            <a:xfrm>
              <a:off x="2596233" y="2198416"/>
              <a:ext cx="1849779" cy="18497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íšḷîḍè"/>
            <p:cNvSpPr txBox="1">
              <a:spLocks/>
            </p:cNvSpPr>
            <p:nvPr/>
          </p:nvSpPr>
          <p:spPr>
            <a:xfrm>
              <a:off x="2973330" y="3239340"/>
              <a:ext cx="1095586" cy="406324"/>
            </a:xfrm>
            <a:prstGeom prst="rect">
              <a:avLst/>
            </a:prstGeom>
          </p:spPr>
          <p:txBody>
            <a:bodyPr wrap="none" lIns="0" tIns="0" rIns="0" bIns="0">
              <a:noAutofit/>
              <a:scene3d>
                <a:camera prst="orthographicFront"/>
                <a:lightRig rig="threePt" dir="t"/>
              </a:scene3d>
              <a:sp3d contourW="12700">
                <a:bevelT w="0" h="0"/>
              </a:sp3d>
            </a:bodyPr>
            <a:lstStyle/>
            <a:p>
              <a:pPr algn="ctr">
                <a:spcBef>
                  <a:spcPct val="0"/>
                </a:spcBef>
                <a:tabLst>
                  <a:tab pos="180975" algn="l"/>
                </a:tabLst>
              </a:pPr>
              <a:r>
                <a:rPr lang="en-US" altLang="ko-KR" sz="2400" spc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40%</a:t>
              </a:r>
            </a:p>
          </p:txBody>
        </p:sp>
        <p:sp>
          <p:nvSpPr>
            <p:cNvPr id="11" name="iṩḻídè"/>
            <p:cNvSpPr>
              <a:spLocks/>
            </p:cNvSpPr>
            <p:nvPr/>
          </p:nvSpPr>
          <p:spPr bwMode="auto">
            <a:xfrm>
              <a:off x="3236877" y="2524062"/>
              <a:ext cx="573884" cy="57388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7268912" y="2070459"/>
            <a:ext cx="2502624" cy="2517596"/>
            <a:chOff x="6907302" y="1666875"/>
            <a:chExt cx="2862421" cy="2879546"/>
          </a:xfrm>
        </p:grpSpPr>
        <p:grpSp>
          <p:nvGrpSpPr>
            <p:cNvPr id="13" name="iṩļiďê"/>
            <p:cNvGrpSpPr/>
            <p:nvPr/>
          </p:nvGrpSpPr>
          <p:grpSpPr>
            <a:xfrm>
              <a:off x="7152873" y="1926172"/>
              <a:ext cx="2395286" cy="2393983"/>
              <a:chOff x="6211860" y="2498961"/>
              <a:chExt cx="2848032" cy="2846478"/>
            </a:xfrm>
          </p:grpSpPr>
          <p:sp>
            <p:nvSpPr>
              <p:cNvPr id="30" name="ïṡļiḑê"/>
              <p:cNvSpPr>
                <a:spLocks/>
              </p:cNvSpPr>
              <p:nvPr/>
            </p:nvSpPr>
            <p:spPr bwMode="auto">
              <a:xfrm>
                <a:off x="8133816" y="3110139"/>
                <a:ext cx="846963" cy="598769"/>
              </a:xfrm>
              <a:custGeom>
                <a:avLst/>
                <a:gdLst>
                  <a:gd name="T0" fmla="*/ 73 w 1093"/>
                  <a:gd name="T1" fmla="*/ 771 h 771"/>
                  <a:gd name="T2" fmla="*/ 1093 w 1093"/>
                  <a:gd name="T3" fmla="*/ 441 h 771"/>
                  <a:gd name="T4" fmla="*/ 1093 w 1093"/>
                  <a:gd name="T5" fmla="*/ 441 h 771"/>
                  <a:gd name="T6" fmla="*/ 1071 w 1093"/>
                  <a:gd name="T7" fmla="*/ 381 h 771"/>
                  <a:gd name="T8" fmla="*/ 1047 w 1093"/>
                  <a:gd name="T9" fmla="*/ 324 h 771"/>
                  <a:gd name="T10" fmla="*/ 1022 w 1093"/>
                  <a:gd name="T11" fmla="*/ 267 h 771"/>
                  <a:gd name="T12" fmla="*/ 995 w 1093"/>
                  <a:gd name="T13" fmla="*/ 211 h 771"/>
                  <a:gd name="T14" fmla="*/ 965 w 1093"/>
                  <a:gd name="T15" fmla="*/ 157 h 771"/>
                  <a:gd name="T16" fmla="*/ 934 w 1093"/>
                  <a:gd name="T17" fmla="*/ 103 h 771"/>
                  <a:gd name="T18" fmla="*/ 902 w 1093"/>
                  <a:gd name="T19" fmla="*/ 51 h 771"/>
                  <a:gd name="T20" fmla="*/ 868 w 1093"/>
                  <a:gd name="T21" fmla="*/ 0 h 771"/>
                  <a:gd name="T22" fmla="*/ 0 w 1093"/>
                  <a:gd name="T23" fmla="*/ 630 h 771"/>
                  <a:gd name="T24" fmla="*/ 0 w 1093"/>
                  <a:gd name="T25" fmla="*/ 630 h 771"/>
                  <a:gd name="T26" fmla="*/ 20 w 1093"/>
                  <a:gd name="T27" fmla="*/ 664 h 771"/>
                  <a:gd name="T28" fmla="*/ 39 w 1093"/>
                  <a:gd name="T29" fmla="*/ 699 h 771"/>
                  <a:gd name="T30" fmla="*/ 57 w 1093"/>
                  <a:gd name="T31" fmla="*/ 735 h 771"/>
                  <a:gd name="T32" fmla="*/ 73 w 1093"/>
                  <a:gd name="T33" fmla="*/ 771 h 771"/>
                  <a:gd name="T34" fmla="*/ 73 w 1093"/>
                  <a:gd name="T35" fmla="*/ 77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3" h="771">
                    <a:moveTo>
                      <a:pt x="73" y="771"/>
                    </a:moveTo>
                    <a:lnTo>
                      <a:pt x="1093" y="441"/>
                    </a:lnTo>
                    <a:lnTo>
                      <a:pt x="1093" y="441"/>
                    </a:lnTo>
                    <a:lnTo>
                      <a:pt x="1071" y="381"/>
                    </a:lnTo>
                    <a:lnTo>
                      <a:pt x="1047" y="324"/>
                    </a:lnTo>
                    <a:lnTo>
                      <a:pt x="1022" y="267"/>
                    </a:lnTo>
                    <a:lnTo>
                      <a:pt x="995" y="211"/>
                    </a:lnTo>
                    <a:lnTo>
                      <a:pt x="965" y="157"/>
                    </a:lnTo>
                    <a:lnTo>
                      <a:pt x="934" y="103"/>
                    </a:lnTo>
                    <a:lnTo>
                      <a:pt x="902" y="51"/>
                    </a:lnTo>
                    <a:lnTo>
                      <a:pt x="868" y="0"/>
                    </a:lnTo>
                    <a:lnTo>
                      <a:pt x="0" y="630"/>
                    </a:lnTo>
                    <a:lnTo>
                      <a:pt x="0" y="630"/>
                    </a:lnTo>
                    <a:lnTo>
                      <a:pt x="20" y="664"/>
                    </a:lnTo>
                    <a:lnTo>
                      <a:pt x="39" y="699"/>
                    </a:lnTo>
                    <a:lnTo>
                      <a:pt x="57" y="735"/>
                    </a:lnTo>
                    <a:lnTo>
                      <a:pt x="73" y="771"/>
                    </a:lnTo>
                    <a:lnTo>
                      <a:pt x="73" y="77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îš1iḍe"/>
              <p:cNvSpPr>
                <a:spLocks/>
              </p:cNvSpPr>
              <p:nvPr/>
            </p:nvSpPr>
            <p:spPr bwMode="auto">
              <a:xfrm>
                <a:off x="7666900" y="2498961"/>
                <a:ext cx="380048" cy="850066"/>
              </a:xfrm>
              <a:custGeom>
                <a:avLst/>
                <a:gdLst>
                  <a:gd name="T0" fmla="*/ 158 w 490"/>
                  <a:gd name="T1" fmla="*/ 1097 h 1097"/>
                  <a:gd name="T2" fmla="*/ 490 w 490"/>
                  <a:gd name="T3" fmla="*/ 77 h 1097"/>
                  <a:gd name="T4" fmla="*/ 490 w 490"/>
                  <a:gd name="T5" fmla="*/ 77 h 1097"/>
                  <a:gd name="T6" fmla="*/ 430 w 490"/>
                  <a:gd name="T7" fmla="*/ 60 h 1097"/>
                  <a:gd name="T8" fmla="*/ 371 w 490"/>
                  <a:gd name="T9" fmla="*/ 46 h 1097"/>
                  <a:gd name="T10" fmla="*/ 311 w 490"/>
                  <a:gd name="T11" fmla="*/ 32 h 1097"/>
                  <a:gd name="T12" fmla="*/ 250 w 490"/>
                  <a:gd name="T13" fmla="*/ 22 h 1097"/>
                  <a:gd name="T14" fmla="*/ 188 w 490"/>
                  <a:gd name="T15" fmla="*/ 13 h 1097"/>
                  <a:gd name="T16" fmla="*/ 127 w 490"/>
                  <a:gd name="T17" fmla="*/ 7 h 1097"/>
                  <a:gd name="T18" fmla="*/ 63 w 490"/>
                  <a:gd name="T19" fmla="*/ 3 h 1097"/>
                  <a:gd name="T20" fmla="*/ 0 w 490"/>
                  <a:gd name="T21" fmla="*/ 0 h 1097"/>
                  <a:gd name="T22" fmla="*/ 0 w 490"/>
                  <a:gd name="T23" fmla="*/ 1072 h 1097"/>
                  <a:gd name="T24" fmla="*/ 0 w 490"/>
                  <a:gd name="T25" fmla="*/ 1072 h 1097"/>
                  <a:gd name="T26" fmla="*/ 41 w 490"/>
                  <a:gd name="T27" fmla="*/ 1075 h 1097"/>
                  <a:gd name="T28" fmla="*/ 80 w 490"/>
                  <a:gd name="T29" fmla="*/ 1080 h 1097"/>
                  <a:gd name="T30" fmla="*/ 119 w 490"/>
                  <a:gd name="T31" fmla="*/ 1087 h 1097"/>
                  <a:gd name="T32" fmla="*/ 158 w 490"/>
                  <a:gd name="T33" fmla="*/ 1097 h 1097"/>
                  <a:gd name="T34" fmla="*/ 158 w 490"/>
                  <a:gd name="T35" fmla="*/ 109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0" h="1097">
                    <a:moveTo>
                      <a:pt x="158" y="1097"/>
                    </a:moveTo>
                    <a:lnTo>
                      <a:pt x="490" y="77"/>
                    </a:lnTo>
                    <a:lnTo>
                      <a:pt x="490" y="77"/>
                    </a:lnTo>
                    <a:lnTo>
                      <a:pt x="430" y="60"/>
                    </a:lnTo>
                    <a:lnTo>
                      <a:pt x="371" y="46"/>
                    </a:lnTo>
                    <a:lnTo>
                      <a:pt x="311" y="32"/>
                    </a:lnTo>
                    <a:lnTo>
                      <a:pt x="250" y="22"/>
                    </a:lnTo>
                    <a:lnTo>
                      <a:pt x="188" y="13"/>
                    </a:lnTo>
                    <a:lnTo>
                      <a:pt x="127" y="7"/>
                    </a:lnTo>
                    <a:lnTo>
                      <a:pt x="63" y="3"/>
                    </a:lnTo>
                    <a:lnTo>
                      <a:pt x="0" y="0"/>
                    </a:lnTo>
                    <a:lnTo>
                      <a:pt x="0" y="1072"/>
                    </a:lnTo>
                    <a:lnTo>
                      <a:pt x="0" y="1072"/>
                    </a:lnTo>
                    <a:lnTo>
                      <a:pt x="41" y="1075"/>
                    </a:lnTo>
                    <a:lnTo>
                      <a:pt x="80" y="1080"/>
                    </a:lnTo>
                    <a:lnTo>
                      <a:pt x="119" y="1087"/>
                    </a:lnTo>
                    <a:lnTo>
                      <a:pt x="158" y="1097"/>
                    </a:lnTo>
                    <a:lnTo>
                      <a:pt x="158" y="109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îSľide"/>
              <p:cNvSpPr>
                <a:spLocks/>
              </p:cNvSpPr>
              <p:nvPr/>
            </p:nvSpPr>
            <p:spPr bwMode="auto">
              <a:xfrm>
                <a:off x="8009719" y="2789038"/>
                <a:ext cx="760095" cy="760095"/>
              </a:xfrm>
              <a:custGeom>
                <a:avLst/>
                <a:gdLst>
                  <a:gd name="T0" fmla="*/ 113 w 980"/>
                  <a:gd name="T1" fmla="*/ 981 h 981"/>
                  <a:gd name="T2" fmla="*/ 980 w 980"/>
                  <a:gd name="T3" fmla="*/ 349 h 981"/>
                  <a:gd name="T4" fmla="*/ 980 w 980"/>
                  <a:gd name="T5" fmla="*/ 349 h 981"/>
                  <a:gd name="T6" fmla="*/ 942 w 980"/>
                  <a:gd name="T7" fmla="*/ 301 h 981"/>
                  <a:gd name="T8" fmla="*/ 902 w 980"/>
                  <a:gd name="T9" fmla="*/ 254 h 981"/>
                  <a:gd name="T10" fmla="*/ 860 w 980"/>
                  <a:gd name="T11" fmla="*/ 208 h 981"/>
                  <a:gd name="T12" fmla="*/ 817 w 980"/>
                  <a:gd name="T13" fmla="*/ 162 h 981"/>
                  <a:gd name="T14" fmla="*/ 773 w 980"/>
                  <a:gd name="T15" fmla="*/ 119 h 981"/>
                  <a:gd name="T16" fmla="*/ 727 w 980"/>
                  <a:gd name="T17" fmla="*/ 78 h 981"/>
                  <a:gd name="T18" fmla="*/ 679 w 980"/>
                  <a:gd name="T19" fmla="*/ 39 h 981"/>
                  <a:gd name="T20" fmla="*/ 631 w 980"/>
                  <a:gd name="T21" fmla="*/ 0 h 981"/>
                  <a:gd name="T22" fmla="*/ 0 w 980"/>
                  <a:gd name="T23" fmla="*/ 868 h 981"/>
                  <a:gd name="T24" fmla="*/ 0 w 980"/>
                  <a:gd name="T25" fmla="*/ 868 h 981"/>
                  <a:gd name="T26" fmla="*/ 30 w 980"/>
                  <a:gd name="T27" fmla="*/ 893 h 981"/>
                  <a:gd name="T28" fmla="*/ 59 w 980"/>
                  <a:gd name="T29" fmla="*/ 921 h 981"/>
                  <a:gd name="T30" fmla="*/ 86 w 980"/>
                  <a:gd name="T31" fmla="*/ 950 h 981"/>
                  <a:gd name="T32" fmla="*/ 113 w 980"/>
                  <a:gd name="T33" fmla="*/ 981 h 981"/>
                  <a:gd name="T34" fmla="*/ 113 w 980"/>
                  <a:gd name="T35" fmla="*/ 981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81">
                    <a:moveTo>
                      <a:pt x="113" y="981"/>
                    </a:moveTo>
                    <a:lnTo>
                      <a:pt x="980" y="349"/>
                    </a:lnTo>
                    <a:lnTo>
                      <a:pt x="980" y="349"/>
                    </a:lnTo>
                    <a:lnTo>
                      <a:pt x="942" y="301"/>
                    </a:lnTo>
                    <a:lnTo>
                      <a:pt x="902" y="254"/>
                    </a:lnTo>
                    <a:lnTo>
                      <a:pt x="860" y="208"/>
                    </a:lnTo>
                    <a:lnTo>
                      <a:pt x="817" y="162"/>
                    </a:lnTo>
                    <a:lnTo>
                      <a:pt x="773" y="119"/>
                    </a:lnTo>
                    <a:lnTo>
                      <a:pt x="727" y="78"/>
                    </a:lnTo>
                    <a:lnTo>
                      <a:pt x="679" y="39"/>
                    </a:lnTo>
                    <a:lnTo>
                      <a:pt x="631" y="0"/>
                    </a:lnTo>
                    <a:lnTo>
                      <a:pt x="0" y="868"/>
                    </a:lnTo>
                    <a:lnTo>
                      <a:pt x="0" y="868"/>
                    </a:lnTo>
                    <a:lnTo>
                      <a:pt x="30" y="893"/>
                    </a:lnTo>
                    <a:lnTo>
                      <a:pt x="59" y="921"/>
                    </a:lnTo>
                    <a:lnTo>
                      <a:pt x="86" y="950"/>
                    </a:lnTo>
                    <a:lnTo>
                      <a:pt x="113" y="981"/>
                    </a:lnTo>
                    <a:lnTo>
                      <a:pt x="113" y="98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íŝľíde"/>
              <p:cNvSpPr>
                <a:spLocks/>
              </p:cNvSpPr>
              <p:nvPr/>
            </p:nvSpPr>
            <p:spPr bwMode="auto">
              <a:xfrm>
                <a:off x="8208274" y="3511904"/>
                <a:ext cx="851618" cy="378496"/>
              </a:xfrm>
              <a:custGeom>
                <a:avLst/>
                <a:gdLst>
                  <a:gd name="T0" fmla="*/ 25 w 1098"/>
                  <a:gd name="T1" fmla="*/ 488 h 488"/>
                  <a:gd name="T2" fmla="*/ 1098 w 1098"/>
                  <a:gd name="T3" fmla="*/ 488 h 488"/>
                  <a:gd name="T4" fmla="*/ 1098 w 1098"/>
                  <a:gd name="T5" fmla="*/ 488 h 488"/>
                  <a:gd name="T6" fmla="*/ 1095 w 1098"/>
                  <a:gd name="T7" fmla="*/ 425 h 488"/>
                  <a:gd name="T8" fmla="*/ 1090 w 1098"/>
                  <a:gd name="T9" fmla="*/ 363 h 488"/>
                  <a:gd name="T10" fmla="*/ 1085 w 1098"/>
                  <a:gd name="T11" fmla="*/ 300 h 488"/>
                  <a:gd name="T12" fmla="*/ 1075 w 1098"/>
                  <a:gd name="T13" fmla="*/ 239 h 488"/>
                  <a:gd name="T14" fmla="*/ 1064 w 1098"/>
                  <a:gd name="T15" fmla="*/ 178 h 488"/>
                  <a:gd name="T16" fmla="*/ 1052 w 1098"/>
                  <a:gd name="T17" fmla="*/ 118 h 488"/>
                  <a:gd name="T18" fmla="*/ 1038 w 1098"/>
                  <a:gd name="T19" fmla="*/ 58 h 488"/>
                  <a:gd name="T20" fmla="*/ 1020 w 1098"/>
                  <a:gd name="T21" fmla="*/ 0 h 488"/>
                  <a:gd name="T22" fmla="*/ 0 w 1098"/>
                  <a:gd name="T23" fmla="*/ 331 h 488"/>
                  <a:gd name="T24" fmla="*/ 0 w 1098"/>
                  <a:gd name="T25" fmla="*/ 331 h 488"/>
                  <a:gd name="T26" fmla="*/ 9 w 1098"/>
                  <a:gd name="T27" fmla="*/ 370 h 488"/>
                  <a:gd name="T28" fmla="*/ 16 w 1098"/>
                  <a:gd name="T29" fmla="*/ 409 h 488"/>
                  <a:gd name="T30" fmla="*/ 21 w 1098"/>
                  <a:gd name="T31" fmla="*/ 448 h 488"/>
                  <a:gd name="T32" fmla="*/ 25 w 1098"/>
                  <a:gd name="T33" fmla="*/ 488 h 488"/>
                  <a:gd name="T34" fmla="*/ 25 w 1098"/>
                  <a:gd name="T35" fmla="*/ 488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8" h="488">
                    <a:moveTo>
                      <a:pt x="25" y="488"/>
                    </a:moveTo>
                    <a:lnTo>
                      <a:pt x="1098" y="488"/>
                    </a:lnTo>
                    <a:lnTo>
                      <a:pt x="1098" y="488"/>
                    </a:lnTo>
                    <a:lnTo>
                      <a:pt x="1095" y="425"/>
                    </a:lnTo>
                    <a:lnTo>
                      <a:pt x="1090" y="363"/>
                    </a:lnTo>
                    <a:lnTo>
                      <a:pt x="1085" y="300"/>
                    </a:lnTo>
                    <a:lnTo>
                      <a:pt x="1075" y="239"/>
                    </a:lnTo>
                    <a:lnTo>
                      <a:pt x="1064" y="178"/>
                    </a:lnTo>
                    <a:lnTo>
                      <a:pt x="1052" y="118"/>
                    </a:lnTo>
                    <a:lnTo>
                      <a:pt x="1038" y="58"/>
                    </a:lnTo>
                    <a:lnTo>
                      <a:pt x="1020" y="0"/>
                    </a:lnTo>
                    <a:lnTo>
                      <a:pt x="0" y="331"/>
                    </a:lnTo>
                    <a:lnTo>
                      <a:pt x="0" y="331"/>
                    </a:lnTo>
                    <a:lnTo>
                      <a:pt x="9" y="370"/>
                    </a:lnTo>
                    <a:lnTo>
                      <a:pt x="16" y="409"/>
                    </a:lnTo>
                    <a:lnTo>
                      <a:pt x="21" y="448"/>
                    </a:lnTo>
                    <a:lnTo>
                      <a:pt x="25" y="488"/>
                    </a:lnTo>
                    <a:lnTo>
                      <a:pt x="25" y="48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îṥľîdè"/>
              <p:cNvSpPr>
                <a:spLocks/>
              </p:cNvSpPr>
              <p:nvPr/>
            </p:nvSpPr>
            <p:spPr bwMode="auto">
              <a:xfrm>
                <a:off x="7224804" y="4495373"/>
                <a:ext cx="380048" cy="850066"/>
              </a:xfrm>
              <a:custGeom>
                <a:avLst/>
                <a:gdLst>
                  <a:gd name="T0" fmla="*/ 332 w 490"/>
                  <a:gd name="T1" fmla="*/ 0 h 1097"/>
                  <a:gd name="T2" fmla="*/ 0 w 490"/>
                  <a:gd name="T3" fmla="*/ 1020 h 1097"/>
                  <a:gd name="T4" fmla="*/ 0 w 490"/>
                  <a:gd name="T5" fmla="*/ 1020 h 1097"/>
                  <a:gd name="T6" fmla="*/ 60 w 490"/>
                  <a:gd name="T7" fmla="*/ 1037 h 1097"/>
                  <a:gd name="T8" fmla="*/ 119 w 490"/>
                  <a:gd name="T9" fmla="*/ 1051 h 1097"/>
                  <a:gd name="T10" fmla="*/ 179 w 490"/>
                  <a:gd name="T11" fmla="*/ 1063 h 1097"/>
                  <a:gd name="T12" fmla="*/ 240 w 490"/>
                  <a:gd name="T13" fmla="*/ 1074 h 1097"/>
                  <a:gd name="T14" fmla="*/ 302 w 490"/>
                  <a:gd name="T15" fmla="*/ 1084 h 1097"/>
                  <a:gd name="T16" fmla="*/ 363 w 490"/>
                  <a:gd name="T17" fmla="*/ 1090 h 1097"/>
                  <a:gd name="T18" fmla="*/ 427 w 490"/>
                  <a:gd name="T19" fmla="*/ 1094 h 1097"/>
                  <a:gd name="T20" fmla="*/ 490 w 490"/>
                  <a:gd name="T21" fmla="*/ 1097 h 1097"/>
                  <a:gd name="T22" fmla="*/ 490 w 490"/>
                  <a:gd name="T23" fmla="*/ 25 h 1097"/>
                  <a:gd name="T24" fmla="*/ 490 w 490"/>
                  <a:gd name="T25" fmla="*/ 25 h 1097"/>
                  <a:gd name="T26" fmla="*/ 449 w 490"/>
                  <a:gd name="T27" fmla="*/ 22 h 1097"/>
                  <a:gd name="T28" fmla="*/ 410 w 490"/>
                  <a:gd name="T29" fmla="*/ 17 h 1097"/>
                  <a:gd name="T30" fmla="*/ 371 w 490"/>
                  <a:gd name="T31" fmla="*/ 8 h 1097"/>
                  <a:gd name="T32" fmla="*/ 332 w 490"/>
                  <a:gd name="T33" fmla="*/ 0 h 1097"/>
                  <a:gd name="T34" fmla="*/ 332 w 490"/>
                  <a:gd name="T35" fmla="*/ 0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0" h="1097">
                    <a:moveTo>
                      <a:pt x="332" y="0"/>
                    </a:moveTo>
                    <a:lnTo>
                      <a:pt x="0" y="1020"/>
                    </a:lnTo>
                    <a:lnTo>
                      <a:pt x="0" y="1020"/>
                    </a:lnTo>
                    <a:lnTo>
                      <a:pt x="60" y="1037"/>
                    </a:lnTo>
                    <a:lnTo>
                      <a:pt x="119" y="1051"/>
                    </a:lnTo>
                    <a:lnTo>
                      <a:pt x="179" y="1063"/>
                    </a:lnTo>
                    <a:lnTo>
                      <a:pt x="240" y="1074"/>
                    </a:lnTo>
                    <a:lnTo>
                      <a:pt x="302" y="1084"/>
                    </a:lnTo>
                    <a:lnTo>
                      <a:pt x="363" y="1090"/>
                    </a:lnTo>
                    <a:lnTo>
                      <a:pt x="427" y="1094"/>
                    </a:lnTo>
                    <a:lnTo>
                      <a:pt x="490" y="1097"/>
                    </a:lnTo>
                    <a:lnTo>
                      <a:pt x="490" y="25"/>
                    </a:lnTo>
                    <a:lnTo>
                      <a:pt x="490" y="25"/>
                    </a:lnTo>
                    <a:lnTo>
                      <a:pt x="449" y="22"/>
                    </a:lnTo>
                    <a:lnTo>
                      <a:pt x="410" y="17"/>
                    </a:lnTo>
                    <a:lnTo>
                      <a:pt x="371" y="8"/>
                    </a:lnTo>
                    <a:lnTo>
                      <a:pt x="332" y="0"/>
                    </a:lnTo>
                    <a:lnTo>
                      <a:pt x="33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îsḷïḑe"/>
              <p:cNvSpPr>
                <a:spLocks/>
              </p:cNvSpPr>
              <p:nvPr/>
            </p:nvSpPr>
            <p:spPr bwMode="auto">
              <a:xfrm>
                <a:off x="7848392" y="2576522"/>
                <a:ext cx="600321" cy="848514"/>
              </a:xfrm>
              <a:custGeom>
                <a:avLst/>
                <a:gdLst>
                  <a:gd name="T0" fmla="*/ 141 w 773"/>
                  <a:gd name="T1" fmla="*/ 1094 h 1094"/>
                  <a:gd name="T2" fmla="*/ 773 w 773"/>
                  <a:gd name="T3" fmla="*/ 226 h 1094"/>
                  <a:gd name="T4" fmla="*/ 773 w 773"/>
                  <a:gd name="T5" fmla="*/ 226 h 1094"/>
                  <a:gd name="T6" fmla="*/ 721 w 773"/>
                  <a:gd name="T7" fmla="*/ 191 h 1094"/>
                  <a:gd name="T8" fmla="*/ 668 w 773"/>
                  <a:gd name="T9" fmla="*/ 158 h 1094"/>
                  <a:gd name="T10" fmla="*/ 616 w 773"/>
                  <a:gd name="T11" fmla="*/ 127 h 1094"/>
                  <a:gd name="T12" fmla="*/ 561 w 773"/>
                  <a:gd name="T13" fmla="*/ 98 h 1094"/>
                  <a:gd name="T14" fmla="*/ 506 w 773"/>
                  <a:gd name="T15" fmla="*/ 71 h 1094"/>
                  <a:gd name="T16" fmla="*/ 448 w 773"/>
                  <a:gd name="T17" fmla="*/ 45 h 1094"/>
                  <a:gd name="T18" fmla="*/ 390 w 773"/>
                  <a:gd name="T19" fmla="*/ 23 h 1094"/>
                  <a:gd name="T20" fmla="*/ 332 w 773"/>
                  <a:gd name="T21" fmla="*/ 0 h 1094"/>
                  <a:gd name="T22" fmla="*/ 0 w 773"/>
                  <a:gd name="T23" fmla="*/ 1021 h 1094"/>
                  <a:gd name="T24" fmla="*/ 0 w 773"/>
                  <a:gd name="T25" fmla="*/ 1021 h 1094"/>
                  <a:gd name="T26" fmla="*/ 36 w 773"/>
                  <a:gd name="T27" fmla="*/ 1036 h 1094"/>
                  <a:gd name="T28" fmla="*/ 73 w 773"/>
                  <a:gd name="T29" fmla="*/ 1053 h 1094"/>
                  <a:gd name="T30" fmla="*/ 108 w 773"/>
                  <a:gd name="T31" fmla="*/ 1072 h 1094"/>
                  <a:gd name="T32" fmla="*/ 141 w 773"/>
                  <a:gd name="T33" fmla="*/ 1094 h 1094"/>
                  <a:gd name="T34" fmla="*/ 141 w 773"/>
                  <a:gd name="T35" fmla="*/ 1094 h 10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3" h="1094">
                    <a:moveTo>
                      <a:pt x="141" y="1094"/>
                    </a:moveTo>
                    <a:lnTo>
                      <a:pt x="773" y="226"/>
                    </a:lnTo>
                    <a:lnTo>
                      <a:pt x="773" y="226"/>
                    </a:lnTo>
                    <a:lnTo>
                      <a:pt x="721" y="191"/>
                    </a:lnTo>
                    <a:lnTo>
                      <a:pt x="668" y="158"/>
                    </a:lnTo>
                    <a:lnTo>
                      <a:pt x="616" y="127"/>
                    </a:lnTo>
                    <a:lnTo>
                      <a:pt x="561" y="98"/>
                    </a:lnTo>
                    <a:lnTo>
                      <a:pt x="506" y="71"/>
                    </a:lnTo>
                    <a:lnTo>
                      <a:pt x="448" y="45"/>
                    </a:lnTo>
                    <a:lnTo>
                      <a:pt x="390" y="23"/>
                    </a:lnTo>
                    <a:lnTo>
                      <a:pt x="332" y="0"/>
                    </a:lnTo>
                    <a:lnTo>
                      <a:pt x="0" y="1021"/>
                    </a:lnTo>
                    <a:lnTo>
                      <a:pt x="0" y="1021"/>
                    </a:lnTo>
                    <a:lnTo>
                      <a:pt x="36" y="1036"/>
                    </a:lnTo>
                    <a:lnTo>
                      <a:pt x="73" y="1053"/>
                    </a:lnTo>
                    <a:lnTo>
                      <a:pt x="108" y="1072"/>
                    </a:lnTo>
                    <a:lnTo>
                      <a:pt x="141" y="1094"/>
                    </a:lnTo>
                    <a:lnTo>
                      <a:pt x="141" y="109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ï$ḷîḍé"/>
              <p:cNvSpPr>
                <a:spLocks/>
              </p:cNvSpPr>
              <p:nvPr/>
            </p:nvSpPr>
            <p:spPr bwMode="auto">
              <a:xfrm>
                <a:off x="7666900" y="4495373"/>
                <a:ext cx="380048" cy="850066"/>
              </a:xfrm>
              <a:custGeom>
                <a:avLst/>
                <a:gdLst>
                  <a:gd name="T0" fmla="*/ 0 w 490"/>
                  <a:gd name="T1" fmla="*/ 25 h 1097"/>
                  <a:gd name="T2" fmla="*/ 0 w 490"/>
                  <a:gd name="T3" fmla="*/ 1097 h 1097"/>
                  <a:gd name="T4" fmla="*/ 0 w 490"/>
                  <a:gd name="T5" fmla="*/ 1097 h 1097"/>
                  <a:gd name="T6" fmla="*/ 63 w 490"/>
                  <a:gd name="T7" fmla="*/ 1094 h 1097"/>
                  <a:gd name="T8" fmla="*/ 127 w 490"/>
                  <a:gd name="T9" fmla="*/ 1090 h 1097"/>
                  <a:gd name="T10" fmla="*/ 188 w 490"/>
                  <a:gd name="T11" fmla="*/ 1084 h 1097"/>
                  <a:gd name="T12" fmla="*/ 250 w 490"/>
                  <a:gd name="T13" fmla="*/ 1074 h 1097"/>
                  <a:gd name="T14" fmla="*/ 311 w 490"/>
                  <a:gd name="T15" fmla="*/ 1063 h 1097"/>
                  <a:gd name="T16" fmla="*/ 371 w 490"/>
                  <a:gd name="T17" fmla="*/ 1051 h 1097"/>
                  <a:gd name="T18" fmla="*/ 430 w 490"/>
                  <a:gd name="T19" fmla="*/ 1037 h 1097"/>
                  <a:gd name="T20" fmla="*/ 490 w 490"/>
                  <a:gd name="T21" fmla="*/ 1020 h 1097"/>
                  <a:gd name="T22" fmla="*/ 158 w 490"/>
                  <a:gd name="T23" fmla="*/ 0 h 1097"/>
                  <a:gd name="T24" fmla="*/ 158 w 490"/>
                  <a:gd name="T25" fmla="*/ 0 h 1097"/>
                  <a:gd name="T26" fmla="*/ 119 w 490"/>
                  <a:gd name="T27" fmla="*/ 8 h 1097"/>
                  <a:gd name="T28" fmla="*/ 80 w 490"/>
                  <a:gd name="T29" fmla="*/ 17 h 1097"/>
                  <a:gd name="T30" fmla="*/ 41 w 490"/>
                  <a:gd name="T31" fmla="*/ 22 h 1097"/>
                  <a:gd name="T32" fmla="*/ 0 w 490"/>
                  <a:gd name="T33" fmla="*/ 25 h 1097"/>
                  <a:gd name="T34" fmla="*/ 0 w 490"/>
                  <a:gd name="T35" fmla="*/ 25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0" h="1097">
                    <a:moveTo>
                      <a:pt x="0" y="25"/>
                    </a:moveTo>
                    <a:lnTo>
                      <a:pt x="0" y="1097"/>
                    </a:lnTo>
                    <a:lnTo>
                      <a:pt x="0" y="1097"/>
                    </a:lnTo>
                    <a:lnTo>
                      <a:pt x="63" y="1094"/>
                    </a:lnTo>
                    <a:lnTo>
                      <a:pt x="127" y="1090"/>
                    </a:lnTo>
                    <a:lnTo>
                      <a:pt x="188" y="1084"/>
                    </a:lnTo>
                    <a:lnTo>
                      <a:pt x="250" y="1074"/>
                    </a:lnTo>
                    <a:lnTo>
                      <a:pt x="311" y="1063"/>
                    </a:lnTo>
                    <a:lnTo>
                      <a:pt x="371" y="1051"/>
                    </a:lnTo>
                    <a:lnTo>
                      <a:pt x="430" y="1037"/>
                    </a:lnTo>
                    <a:lnTo>
                      <a:pt x="490" y="102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19" y="8"/>
                    </a:lnTo>
                    <a:lnTo>
                      <a:pt x="80" y="17"/>
                    </a:lnTo>
                    <a:lnTo>
                      <a:pt x="41" y="22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îš1ïḓê"/>
              <p:cNvSpPr>
                <a:spLocks/>
              </p:cNvSpPr>
              <p:nvPr/>
            </p:nvSpPr>
            <p:spPr bwMode="auto">
              <a:xfrm>
                <a:off x="8208274" y="3952448"/>
                <a:ext cx="851618" cy="380047"/>
              </a:xfrm>
              <a:custGeom>
                <a:avLst/>
                <a:gdLst>
                  <a:gd name="T0" fmla="*/ 25 w 1098"/>
                  <a:gd name="T1" fmla="*/ 0 h 489"/>
                  <a:gd name="T2" fmla="*/ 25 w 1098"/>
                  <a:gd name="T3" fmla="*/ 0 h 489"/>
                  <a:gd name="T4" fmla="*/ 21 w 1098"/>
                  <a:gd name="T5" fmla="*/ 40 h 489"/>
                  <a:gd name="T6" fmla="*/ 16 w 1098"/>
                  <a:gd name="T7" fmla="*/ 80 h 489"/>
                  <a:gd name="T8" fmla="*/ 9 w 1098"/>
                  <a:gd name="T9" fmla="*/ 119 h 489"/>
                  <a:gd name="T10" fmla="*/ 0 w 1098"/>
                  <a:gd name="T11" fmla="*/ 157 h 489"/>
                  <a:gd name="T12" fmla="*/ 1020 w 1098"/>
                  <a:gd name="T13" fmla="*/ 489 h 489"/>
                  <a:gd name="T14" fmla="*/ 1020 w 1098"/>
                  <a:gd name="T15" fmla="*/ 489 h 489"/>
                  <a:gd name="T16" fmla="*/ 1038 w 1098"/>
                  <a:gd name="T17" fmla="*/ 430 h 489"/>
                  <a:gd name="T18" fmla="*/ 1052 w 1098"/>
                  <a:gd name="T19" fmla="*/ 371 h 489"/>
                  <a:gd name="T20" fmla="*/ 1064 w 1098"/>
                  <a:gd name="T21" fmla="*/ 310 h 489"/>
                  <a:gd name="T22" fmla="*/ 1075 w 1098"/>
                  <a:gd name="T23" fmla="*/ 250 h 489"/>
                  <a:gd name="T24" fmla="*/ 1085 w 1098"/>
                  <a:gd name="T25" fmla="*/ 188 h 489"/>
                  <a:gd name="T26" fmla="*/ 1090 w 1098"/>
                  <a:gd name="T27" fmla="*/ 126 h 489"/>
                  <a:gd name="T28" fmla="*/ 1095 w 1098"/>
                  <a:gd name="T29" fmla="*/ 63 h 489"/>
                  <a:gd name="T30" fmla="*/ 1098 w 1098"/>
                  <a:gd name="T31" fmla="*/ 0 h 489"/>
                  <a:gd name="T32" fmla="*/ 25 w 1098"/>
                  <a:gd name="T33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98" h="489">
                    <a:moveTo>
                      <a:pt x="25" y="0"/>
                    </a:moveTo>
                    <a:lnTo>
                      <a:pt x="25" y="0"/>
                    </a:lnTo>
                    <a:lnTo>
                      <a:pt x="21" y="40"/>
                    </a:lnTo>
                    <a:lnTo>
                      <a:pt x="16" y="80"/>
                    </a:lnTo>
                    <a:lnTo>
                      <a:pt x="9" y="119"/>
                    </a:lnTo>
                    <a:lnTo>
                      <a:pt x="0" y="157"/>
                    </a:lnTo>
                    <a:lnTo>
                      <a:pt x="1020" y="489"/>
                    </a:lnTo>
                    <a:lnTo>
                      <a:pt x="1020" y="489"/>
                    </a:lnTo>
                    <a:lnTo>
                      <a:pt x="1038" y="430"/>
                    </a:lnTo>
                    <a:lnTo>
                      <a:pt x="1052" y="371"/>
                    </a:lnTo>
                    <a:lnTo>
                      <a:pt x="1064" y="310"/>
                    </a:lnTo>
                    <a:lnTo>
                      <a:pt x="1075" y="250"/>
                    </a:lnTo>
                    <a:lnTo>
                      <a:pt x="1085" y="188"/>
                    </a:lnTo>
                    <a:lnTo>
                      <a:pt x="1090" y="126"/>
                    </a:lnTo>
                    <a:lnTo>
                      <a:pt x="1095" y="63"/>
                    </a:lnTo>
                    <a:lnTo>
                      <a:pt x="1098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ïṥ1íďé"/>
              <p:cNvSpPr>
                <a:spLocks/>
              </p:cNvSpPr>
              <p:nvPr/>
            </p:nvSpPr>
            <p:spPr bwMode="auto">
              <a:xfrm>
                <a:off x="8133816" y="4133941"/>
                <a:ext cx="846963" cy="600319"/>
              </a:xfrm>
              <a:custGeom>
                <a:avLst/>
                <a:gdLst>
                  <a:gd name="T0" fmla="*/ 0 w 1093"/>
                  <a:gd name="T1" fmla="*/ 143 h 773"/>
                  <a:gd name="T2" fmla="*/ 868 w 1093"/>
                  <a:gd name="T3" fmla="*/ 773 h 773"/>
                  <a:gd name="T4" fmla="*/ 868 w 1093"/>
                  <a:gd name="T5" fmla="*/ 773 h 773"/>
                  <a:gd name="T6" fmla="*/ 902 w 1093"/>
                  <a:gd name="T7" fmla="*/ 722 h 773"/>
                  <a:gd name="T8" fmla="*/ 934 w 1093"/>
                  <a:gd name="T9" fmla="*/ 670 h 773"/>
                  <a:gd name="T10" fmla="*/ 965 w 1093"/>
                  <a:gd name="T11" fmla="*/ 616 h 773"/>
                  <a:gd name="T12" fmla="*/ 995 w 1093"/>
                  <a:gd name="T13" fmla="*/ 561 h 773"/>
                  <a:gd name="T14" fmla="*/ 1022 w 1093"/>
                  <a:gd name="T15" fmla="*/ 506 h 773"/>
                  <a:gd name="T16" fmla="*/ 1047 w 1093"/>
                  <a:gd name="T17" fmla="*/ 449 h 773"/>
                  <a:gd name="T18" fmla="*/ 1071 w 1093"/>
                  <a:gd name="T19" fmla="*/ 392 h 773"/>
                  <a:gd name="T20" fmla="*/ 1093 w 1093"/>
                  <a:gd name="T21" fmla="*/ 332 h 773"/>
                  <a:gd name="T22" fmla="*/ 73 w 1093"/>
                  <a:gd name="T23" fmla="*/ 0 h 773"/>
                  <a:gd name="T24" fmla="*/ 73 w 1093"/>
                  <a:gd name="T25" fmla="*/ 0 h 773"/>
                  <a:gd name="T26" fmla="*/ 57 w 1093"/>
                  <a:gd name="T27" fmla="*/ 38 h 773"/>
                  <a:gd name="T28" fmla="*/ 39 w 1093"/>
                  <a:gd name="T29" fmla="*/ 74 h 773"/>
                  <a:gd name="T30" fmla="*/ 20 w 1093"/>
                  <a:gd name="T31" fmla="*/ 109 h 773"/>
                  <a:gd name="T32" fmla="*/ 0 w 1093"/>
                  <a:gd name="T33" fmla="*/ 143 h 773"/>
                  <a:gd name="T34" fmla="*/ 0 w 1093"/>
                  <a:gd name="T35" fmla="*/ 143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3" h="773">
                    <a:moveTo>
                      <a:pt x="0" y="143"/>
                    </a:moveTo>
                    <a:lnTo>
                      <a:pt x="868" y="773"/>
                    </a:lnTo>
                    <a:lnTo>
                      <a:pt x="868" y="773"/>
                    </a:lnTo>
                    <a:lnTo>
                      <a:pt x="902" y="722"/>
                    </a:lnTo>
                    <a:lnTo>
                      <a:pt x="934" y="670"/>
                    </a:lnTo>
                    <a:lnTo>
                      <a:pt x="965" y="616"/>
                    </a:lnTo>
                    <a:lnTo>
                      <a:pt x="995" y="561"/>
                    </a:lnTo>
                    <a:lnTo>
                      <a:pt x="1022" y="506"/>
                    </a:lnTo>
                    <a:lnTo>
                      <a:pt x="1047" y="449"/>
                    </a:lnTo>
                    <a:lnTo>
                      <a:pt x="1071" y="392"/>
                    </a:lnTo>
                    <a:lnTo>
                      <a:pt x="1093" y="332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57" y="38"/>
                    </a:lnTo>
                    <a:lnTo>
                      <a:pt x="39" y="74"/>
                    </a:lnTo>
                    <a:lnTo>
                      <a:pt x="20" y="109"/>
                    </a:lnTo>
                    <a:lnTo>
                      <a:pt x="0" y="143"/>
                    </a:lnTo>
                    <a:lnTo>
                      <a:pt x="0" y="1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íŝlíḍe"/>
              <p:cNvSpPr>
                <a:spLocks/>
              </p:cNvSpPr>
              <p:nvPr/>
            </p:nvSpPr>
            <p:spPr bwMode="auto">
              <a:xfrm>
                <a:off x="6290972" y="4133941"/>
                <a:ext cx="846963" cy="600319"/>
              </a:xfrm>
              <a:custGeom>
                <a:avLst/>
                <a:gdLst>
                  <a:gd name="T0" fmla="*/ 1020 w 1093"/>
                  <a:gd name="T1" fmla="*/ 0 h 773"/>
                  <a:gd name="T2" fmla="*/ 0 w 1093"/>
                  <a:gd name="T3" fmla="*/ 332 h 773"/>
                  <a:gd name="T4" fmla="*/ 0 w 1093"/>
                  <a:gd name="T5" fmla="*/ 332 h 773"/>
                  <a:gd name="T6" fmla="*/ 22 w 1093"/>
                  <a:gd name="T7" fmla="*/ 392 h 773"/>
                  <a:gd name="T8" fmla="*/ 46 w 1093"/>
                  <a:gd name="T9" fmla="*/ 449 h 773"/>
                  <a:gd name="T10" fmla="*/ 71 w 1093"/>
                  <a:gd name="T11" fmla="*/ 506 h 773"/>
                  <a:gd name="T12" fmla="*/ 98 w 1093"/>
                  <a:gd name="T13" fmla="*/ 561 h 773"/>
                  <a:gd name="T14" fmla="*/ 128 w 1093"/>
                  <a:gd name="T15" fmla="*/ 616 h 773"/>
                  <a:gd name="T16" fmla="*/ 159 w 1093"/>
                  <a:gd name="T17" fmla="*/ 670 h 773"/>
                  <a:gd name="T18" fmla="*/ 191 w 1093"/>
                  <a:gd name="T19" fmla="*/ 722 h 773"/>
                  <a:gd name="T20" fmla="*/ 225 w 1093"/>
                  <a:gd name="T21" fmla="*/ 773 h 773"/>
                  <a:gd name="T22" fmla="*/ 1093 w 1093"/>
                  <a:gd name="T23" fmla="*/ 143 h 773"/>
                  <a:gd name="T24" fmla="*/ 1093 w 1093"/>
                  <a:gd name="T25" fmla="*/ 143 h 773"/>
                  <a:gd name="T26" fmla="*/ 1073 w 1093"/>
                  <a:gd name="T27" fmla="*/ 109 h 773"/>
                  <a:gd name="T28" fmla="*/ 1054 w 1093"/>
                  <a:gd name="T29" fmla="*/ 74 h 773"/>
                  <a:gd name="T30" fmla="*/ 1036 w 1093"/>
                  <a:gd name="T31" fmla="*/ 38 h 773"/>
                  <a:gd name="T32" fmla="*/ 1020 w 1093"/>
                  <a:gd name="T33" fmla="*/ 0 h 773"/>
                  <a:gd name="T34" fmla="*/ 1020 w 1093"/>
                  <a:gd name="T35" fmla="*/ 0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3" h="773">
                    <a:moveTo>
                      <a:pt x="1020" y="0"/>
                    </a:moveTo>
                    <a:lnTo>
                      <a:pt x="0" y="332"/>
                    </a:lnTo>
                    <a:lnTo>
                      <a:pt x="0" y="332"/>
                    </a:lnTo>
                    <a:lnTo>
                      <a:pt x="22" y="392"/>
                    </a:lnTo>
                    <a:lnTo>
                      <a:pt x="46" y="449"/>
                    </a:lnTo>
                    <a:lnTo>
                      <a:pt x="71" y="506"/>
                    </a:lnTo>
                    <a:lnTo>
                      <a:pt x="98" y="561"/>
                    </a:lnTo>
                    <a:lnTo>
                      <a:pt x="128" y="616"/>
                    </a:lnTo>
                    <a:lnTo>
                      <a:pt x="159" y="670"/>
                    </a:lnTo>
                    <a:lnTo>
                      <a:pt x="191" y="722"/>
                    </a:lnTo>
                    <a:lnTo>
                      <a:pt x="225" y="773"/>
                    </a:lnTo>
                    <a:lnTo>
                      <a:pt x="1093" y="143"/>
                    </a:lnTo>
                    <a:lnTo>
                      <a:pt x="1093" y="143"/>
                    </a:lnTo>
                    <a:lnTo>
                      <a:pt x="1073" y="109"/>
                    </a:lnTo>
                    <a:lnTo>
                      <a:pt x="1054" y="74"/>
                    </a:lnTo>
                    <a:lnTo>
                      <a:pt x="1036" y="38"/>
                    </a:lnTo>
                    <a:lnTo>
                      <a:pt x="1020" y="0"/>
                    </a:lnTo>
                    <a:lnTo>
                      <a:pt x="102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îSḷîḑè"/>
              <p:cNvSpPr>
                <a:spLocks/>
              </p:cNvSpPr>
              <p:nvPr/>
            </p:nvSpPr>
            <p:spPr bwMode="auto">
              <a:xfrm>
                <a:off x="8009719" y="4295267"/>
                <a:ext cx="760095" cy="760095"/>
              </a:xfrm>
              <a:custGeom>
                <a:avLst/>
                <a:gdLst>
                  <a:gd name="T0" fmla="*/ 0 w 980"/>
                  <a:gd name="T1" fmla="*/ 113 h 981"/>
                  <a:gd name="T2" fmla="*/ 631 w 980"/>
                  <a:gd name="T3" fmla="*/ 981 h 981"/>
                  <a:gd name="T4" fmla="*/ 631 w 980"/>
                  <a:gd name="T5" fmla="*/ 981 h 981"/>
                  <a:gd name="T6" fmla="*/ 679 w 980"/>
                  <a:gd name="T7" fmla="*/ 942 h 981"/>
                  <a:gd name="T8" fmla="*/ 727 w 980"/>
                  <a:gd name="T9" fmla="*/ 902 h 981"/>
                  <a:gd name="T10" fmla="*/ 773 w 980"/>
                  <a:gd name="T11" fmla="*/ 860 h 981"/>
                  <a:gd name="T12" fmla="*/ 817 w 980"/>
                  <a:gd name="T13" fmla="*/ 817 h 981"/>
                  <a:gd name="T14" fmla="*/ 860 w 980"/>
                  <a:gd name="T15" fmla="*/ 773 h 981"/>
                  <a:gd name="T16" fmla="*/ 902 w 980"/>
                  <a:gd name="T17" fmla="*/ 727 h 981"/>
                  <a:gd name="T18" fmla="*/ 942 w 980"/>
                  <a:gd name="T19" fmla="*/ 680 h 981"/>
                  <a:gd name="T20" fmla="*/ 980 w 980"/>
                  <a:gd name="T21" fmla="*/ 631 h 981"/>
                  <a:gd name="T22" fmla="*/ 113 w 980"/>
                  <a:gd name="T23" fmla="*/ 0 h 981"/>
                  <a:gd name="T24" fmla="*/ 113 w 980"/>
                  <a:gd name="T25" fmla="*/ 0 h 981"/>
                  <a:gd name="T26" fmla="*/ 86 w 980"/>
                  <a:gd name="T27" fmla="*/ 31 h 981"/>
                  <a:gd name="T28" fmla="*/ 59 w 980"/>
                  <a:gd name="T29" fmla="*/ 60 h 981"/>
                  <a:gd name="T30" fmla="*/ 30 w 980"/>
                  <a:gd name="T31" fmla="*/ 88 h 981"/>
                  <a:gd name="T32" fmla="*/ 0 w 980"/>
                  <a:gd name="T33" fmla="*/ 113 h 981"/>
                  <a:gd name="T34" fmla="*/ 0 w 980"/>
                  <a:gd name="T35" fmla="*/ 113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81">
                    <a:moveTo>
                      <a:pt x="0" y="113"/>
                    </a:moveTo>
                    <a:lnTo>
                      <a:pt x="631" y="981"/>
                    </a:lnTo>
                    <a:lnTo>
                      <a:pt x="631" y="981"/>
                    </a:lnTo>
                    <a:lnTo>
                      <a:pt x="679" y="942"/>
                    </a:lnTo>
                    <a:lnTo>
                      <a:pt x="727" y="902"/>
                    </a:lnTo>
                    <a:lnTo>
                      <a:pt x="773" y="860"/>
                    </a:lnTo>
                    <a:lnTo>
                      <a:pt x="817" y="817"/>
                    </a:lnTo>
                    <a:lnTo>
                      <a:pt x="860" y="773"/>
                    </a:lnTo>
                    <a:lnTo>
                      <a:pt x="902" y="727"/>
                    </a:lnTo>
                    <a:lnTo>
                      <a:pt x="942" y="680"/>
                    </a:lnTo>
                    <a:lnTo>
                      <a:pt x="980" y="631"/>
                    </a:lnTo>
                    <a:lnTo>
                      <a:pt x="113" y="0"/>
                    </a:lnTo>
                    <a:lnTo>
                      <a:pt x="113" y="0"/>
                    </a:lnTo>
                    <a:lnTo>
                      <a:pt x="86" y="31"/>
                    </a:lnTo>
                    <a:lnTo>
                      <a:pt x="59" y="60"/>
                    </a:lnTo>
                    <a:lnTo>
                      <a:pt x="30" y="88"/>
                    </a:lnTo>
                    <a:lnTo>
                      <a:pt x="0" y="113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íŝľídê"/>
              <p:cNvSpPr>
                <a:spLocks/>
              </p:cNvSpPr>
              <p:nvPr/>
            </p:nvSpPr>
            <p:spPr bwMode="auto">
              <a:xfrm>
                <a:off x="7848392" y="4419364"/>
                <a:ext cx="600321" cy="846963"/>
              </a:xfrm>
              <a:custGeom>
                <a:avLst/>
                <a:gdLst>
                  <a:gd name="T0" fmla="*/ 0 w 773"/>
                  <a:gd name="T1" fmla="*/ 73 h 1093"/>
                  <a:gd name="T2" fmla="*/ 332 w 773"/>
                  <a:gd name="T3" fmla="*/ 1093 h 1093"/>
                  <a:gd name="T4" fmla="*/ 332 w 773"/>
                  <a:gd name="T5" fmla="*/ 1093 h 1093"/>
                  <a:gd name="T6" fmla="*/ 390 w 773"/>
                  <a:gd name="T7" fmla="*/ 1071 h 1093"/>
                  <a:gd name="T8" fmla="*/ 448 w 773"/>
                  <a:gd name="T9" fmla="*/ 1049 h 1093"/>
                  <a:gd name="T10" fmla="*/ 506 w 773"/>
                  <a:gd name="T11" fmla="*/ 1023 h 1093"/>
                  <a:gd name="T12" fmla="*/ 561 w 773"/>
                  <a:gd name="T13" fmla="*/ 995 h 1093"/>
                  <a:gd name="T14" fmla="*/ 616 w 773"/>
                  <a:gd name="T15" fmla="*/ 967 h 1093"/>
                  <a:gd name="T16" fmla="*/ 668 w 773"/>
                  <a:gd name="T17" fmla="*/ 936 h 1093"/>
                  <a:gd name="T18" fmla="*/ 721 w 773"/>
                  <a:gd name="T19" fmla="*/ 902 h 1093"/>
                  <a:gd name="T20" fmla="*/ 773 w 773"/>
                  <a:gd name="T21" fmla="*/ 868 h 1093"/>
                  <a:gd name="T22" fmla="*/ 141 w 773"/>
                  <a:gd name="T23" fmla="*/ 0 h 1093"/>
                  <a:gd name="T24" fmla="*/ 141 w 773"/>
                  <a:gd name="T25" fmla="*/ 0 h 1093"/>
                  <a:gd name="T26" fmla="*/ 108 w 773"/>
                  <a:gd name="T27" fmla="*/ 22 h 1093"/>
                  <a:gd name="T28" fmla="*/ 73 w 773"/>
                  <a:gd name="T29" fmla="*/ 41 h 1093"/>
                  <a:gd name="T30" fmla="*/ 36 w 773"/>
                  <a:gd name="T31" fmla="*/ 58 h 1093"/>
                  <a:gd name="T32" fmla="*/ 0 w 773"/>
                  <a:gd name="T33" fmla="*/ 73 h 1093"/>
                  <a:gd name="T34" fmla="*/ 0 w 773"/>
                  <a:gd name="T35" fmla="*/ 73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3" h="1093">
                    <a:moveTo>
                      <a:pt x="0" y="73"/>
                    </a:moveTo>
                    <a:lnTo>
                      <a:pt x="332" y="1093"/>
                    </a:lnTo>
                    <a:lnTo>
                      <a:pt x="332" y="1093"/>
                    </a:lnTo>
                    <a:lnTo>
                      <a:pt x="390" y="1071"/>
                    </a:lnTo>
                    <a:lnTo>
                      <a:pt x="448" y="1049"/>
                    </a:lnTo>
                    <a:lnTo>
                      <a:pt x="506" y="1023"/>
                    </a:lnTo>
                    <a:lnTo>
                      <a:pt x="561" y="995"/>
                    </a:lnTo>
                    <a:lnTo>
                      <a:pt x="616" y="967"/>
                    </a:lnTo>
                    <a:lnTo>
                      <a:pt x="668" y="936"/>
                    </a:lnTo>
                    <a:lnTo>
                      <a:pt x="721" y="902"/>
                    </a:lnTo>
                    <a:lnTo>
                      <a:pt x="773" y="868"/>
                    </a:lnTo>
                    <a:lnTo>
                      <a:pt x="141" y="0"/>
                    </a:lnTo>
                    <a:lnTo>
                      <a:pt x="141" y="0"/>
                    </a:lnTo>
                    <a:lnTo>
                      <a:pt x="108" y="22"/>
                    </a:lnTo>
                    <a:lnTo>
                      <a:pt x="73" y="41"/>
                    </a:lnTo>
                    <a:lnTo>
                      <a:pt x="36" y="58"/>
                    </a:lnTo>
                    <a:lnTo>
                      <a:pt x="0" y="73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išlïḓè"/>
              <p:cNvSpPr>
                <a:spLocks/>
              </p:cNvSpPr>
              <p:nvPr/>
            </p:nvSpPr>
            <p:spPr bwMode="auto">
              <a:xfrm>
                <a:off x="6211860" y="3952448"/>
                <a:ext cx="851618" cy="380047"/>
              </a:xfrm>
              <a:custGeom>
                <a:avLst/>
                <a:gdLst>
                  <a:gd name="T0" fmla="*/ 1073 w 1098"/>
                  <a:gd name="T1" fmla="*/ 0 h 489"/>
                  <a:gd name="T2" fmla="*/ 0 w 1098"/>
                  <a:gd name="T3" fmla="*/ 0 h 489"/>
                  <a:gd name="T4" fmla="*/ 0 w 1098"/>
                  <a:gd name="T5" fmla="*/ 0 h 489"/>
                  <a:gd name="T6" fmla="*/ 3 w 1098"/>
                  <a:gd name="T7" fmla="*/ 63 h 489"/>
                  <a:gd name="T8" fmla="*/ 8 w 1098"/>
                  <a:gd name="T9" fmla="*/ 126 h 489"/>
                  <a:gd name="T10" fmla="*/ 13 w 1098"/>
                  <a:gd name="T11" fmla="*/ 188 h 489"/>
                  <a:gd name="T12" fmla="*/ 23 w 1098"/>
                  <a:gd name="T13" fmla="*/ 250 h 489"/>
                  <a:gd name="T14" fmla="*/ 34 w 1098"/>
                  <a:gd name="T15" fmla="*/ 310 h 489"/>
                  <a:gd name="T16" fmla="*/ 46 w 1098"/>
                  <a:gd name="T17" fmla="*/ 371 h 489"/>
                  <a:gd name="T18" fmla="*/ 60 w 1098"/>
                  <a:gd name="T19" fmla="*/ 430 h 489"/>
                  <a:gd name="T20" fmla="*/ 78 w 1098"/>
                  <a:gd name="T21" fmla="*/ 489 h 489"/>
                  <a:gd name="T22" fmla="*/ 1098 w 1098"/>
                  <a:gd name="T23" fmla="*/ 157 h 489"/>
                  <a:gd name="T24" fmla="*/ 1098 w 1098"/>
                  <a:gd name="T25" fmla="*/ 157 h 489"/>
                  <a:gd name="T26" fmla="*/ 1089 w 1098"/>
                  <a:gd name="T27" fmla="*/ 119 h 489"/>
                  <a:gd name="T28" fmla="*/ 1082 w 1098"/>
                  <a:gd name="T29" fmla="*/ 80 h 489"/>
                  <a:gd name="T30" fmla="*/ 1077 w 1098"/>
                  <a:gd name="T31" fmla="*/ 40 h 489"/>
                  <a:gd name="T32" fmla="*/ 1073 w 1098"/>
                  <a:gd name="T33" fmla="*/ 0 h 489"/>
                  <a:gd name="T34" fmla="*/ 1073 w 1098"/>
                  <a:gd name="T35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8" h="489">
                    <a:moveTo>
                      <a:pt x="107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63"/>
                    </a:lnTo>
                    <a:lnTo>
                      <a:pt x="8" y="126"/>
                    </a:lnTo>
                    <a:lnTo>
                      <a:pt x="13" y="188"/>
                    </a:lnTo>
                    <a:lnTo>
                      <a:pt x="23" y="250"/>
                    </a:lnTo>
                    <a:lnTo>
                      <a:pt x="34" y="310"/>
                    </a:lnTo>
                    <a:lnTo>
                      <a:pt x="46" y="371"/>
                    </a:lnTo>
                    <a:lnTo>
                      <a:pt x="60" y="430"/>
                    </a:lnTo>
                    <a:lnTo>
                      <a:pt x="78" y="489"/>
                    </a:lnTo>
                    <a:lnTo>
                      <a:pt x="1098" y="157"/>
                    </a:lnTo>
                    <a:lnTo>
                      <a:pt x="1098" y="157"/>
                    </a:lnTo>
                    <a:lnTo>
                      <a:pt x="1089" y="119"/>
                    </a:lnTo>
                    <a:lnTo>
                      <a:pt x="1082" y="80"/>
                    </a:lnTo>
                    <a:lnTo>
                      <a:pt x="1077" y="40"/>
                    </a:lnTo>
                    <a:lnTo>
                      <a:pt x="1073" y="0"/>
                    </a:lnTo>
                    <a:lnTo>
                      <a:pt x="10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iṧḷíḓé"/>
              <p:cNvSpPr>
                <a:spLocks/>
              </p:cNvSpPr>
              <p:nvPr/>
            </p:nvSpPr>
            <p:spPr bwMode="auto">
              <a:xfrm>
                <a:off x="6824590" y="4419364"/>
                <a:ext cx="598769" cy="846963"/>
              </a:xfrm>
              <a:custGeom>
                <a:avLst/>
                <a:gdLst>
                  <a:gd name="T0" fmla="*/ 631 w 772"/>
                  <a:gd name="T1" fmla="*/ 0 h 1093"/>
                  <a:gd name="T2" fmla="*/ 0 w 772"/>
                  <a:gd name="T3" fmla="*/ 868 h 1093"/>
                  <a:gd name="T4" fmla="*/ 0 w 772"/>
                  <a:gd name="T5" fmla="*/ 868 h 1093"/>
                  <a:gd name="T6" fmla="*/ 51 w 772"/>
                  <a:gd name="T7" fmla="*/ 902 h 1093"/>
                  <a:gd name="T8" fmla="*/ 104 w 772"/>
                  <a:gd name="T9" fmla="*/ 936 h 1093"/>
                  <a:gd name="T10" fmla="*/ 156 w 772"/>
                  <a:gd name="T11" fmla="*/ 967 h 1093"/>
                  <a:gd name="T12" fmla="*/ 211 w 772"/>
                  <a:gd name="T13" fmla="*/ 995 h 1093"/>
                  <a:gd name="T14" fmla="*/ 266 w 772"/>
                  <a:gd name="T15" fmla="*/ 1023 h 1093"/>
                  <a:gd name="T16" fmla="*/ 324 w 772"/>
                  <a:gd name="T17" fmla="*/ 1049 h 1093"/>
                  <a:gd name="T18" fmla="*/ 382 w 772"/>
                  <a:gd name="T19" fmla="*/ 1071 h 1093"/>
                  <a:gd name="T20" fmla="*/ 440 w 772"/>
                  <a:gd name="T21" fmla="*/ 1093 h 1093"/>
                  <a:gd name="T22" fmla="*/ 772 w 772"/>
                  <a:gd name="T23" fmla="*/ 73 h 1093"/>
                  <a:gd name="T24" fmla="*/ 772 w 772"/>
                  <a:gd name="T25" fmla="*/ 73 h 1093"/>
                  <a:gd name="T26" fmla="*/ 736 w 772"/>
                  <a:gd name="T27" fmla="*/ 58 h 1093"/>
                  <a:gd name="T28" fmla="*/ 699 w 772"/>
                  <a:gd name="T29" fmla="*/ 41 h 1093"/>
                  <a:gd name="T30" fmla="*/ 664 w 772"/>
                  <a:gd name="T31" fmla="*/ 22 h 1093"/>
                  <a:gd name="T32" fmla="*/ 631 w 772"/>
                  <a:gd name="T33" fmla="*/ 0 h 1093"/>
                  <a:gd name="T34" fmla="*/ 631 w 772"/>
                  <a:gd name="T35" fmla="*/ 0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2" h="1093">
                    <a:moveTo>
                      <a:pt x="631" y="0"/>
                    </a:moveTo>
                    <a:lnTo>
                      <a:pt x="0" y="868"/>
                    </a:lnTo>
                    <a:lnTo>
                      <a:pt x="0" y="868"/>
                    </a:lnTo>
                    <a:lnTo>
                      <a:pt x="51" y="902"/>
                    </a:lnTo>
                    <a:lnTo>
                      <a:pt x="104" y="936"/>
                    </a:lnTo>
                    <a:lnTo>
                      <a:pt x="156" y="967"/>
                    </a:lnTo>
                    <a:lnTo>
                      <a:pt x="211" y="995"/>
                    </a:lnTo>
                    <a:lnTo>
                      <a:pt x="266" y="1023"/>
                    </a:lnTo>
                    <a:lnTo>
                      <a:pt x="324" y="1049"/>
                    </a:lnTo>
                    <a:lnTo>
                      <a:pt x="382" y="1071"/>
                    </a:lnTo>
                    <a:lnTo>
                      <a:pt x="440" y="1093"/>
                    </a:lnTo>
                    <a:lnTo>
                      <a:pt x="772" y="73"/>
                    </a:lnTo>
                    <a:lnTo>
                      <a:pt x="772" y="73"/>
                    </a:lnTo>
                    <a:lnTo>
                      <a:pt x="736" y="58"/>
                    </a:lnTo>
                    <a:lnTo>
                      <a:pt x="699" y="41"/>
                    </a:lnTo>
                    <a:lnTo>
                      <a:pt x="664" y="22"/>
                    </a:lnTo>
                    <a:lnTo>
                      <a:pt x="631" y="0"/>
                    </a:lnTo>
                    <a:lnTo>
                      <a:pt x="6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is1iḑê"/>
              <p:cNvSpPr>
                <a:spLocks/>
              </p:cNvSpPr>
              <p:nvPr/>
            </p:nvSpPr>
            <p:spPr bwMode="auto">
              <a:xfrm>
                <a:off x="6211860" y="3511904"/>
                <a:ext cx="851618" cy="378496"/>
              </a:xfrm>
              <a:custGeom>
                <a:avLst/>
                <a:gdLst>
                  <a:gd name="T0" fmla="*/ 1098 w 1098"/>
                  <a:gd name="T1" fmla="*/ 331 h 488"/>
                  <a:gd name="T2" fmla="*/ 78 w 1098"/>
                  <a:gd name="T3" fmla="*/ 0 h 488"/>
                  <a:gd name="T4" fmla="*/ 78 w 1098"/>
                  <a:gd name="T5" fmla="*/ 0 h 488"/>
                  <a:gd name="T6" fmla="*/ 60 w 1098"/>
                  <a:gd name="T7" fmla="*/ 58 h 488"/>
                  <a:gd name="T8" fmla="*/ 46 w 1098"/>
                  <a:gd name="T9" fmla="*/ 118 h 488"/>
                  <a:gd name="T10" fmla="*/ 34 w 1098"/>
                  <a:gd name="T11" fmla="*/ 178 h 488"/>
                  <a:gd name="T12" fmla="*/ 23 w 1098"/>
                  <a:gd name="T13" fmla="*/ 239 h 488"/>
                  <a:gd name="T14" fmla="*/ 13 w 1098"/>
                  <a:gd name="T15" fmla="*/ 300 h 488"/>
                  <a:gd name="T16" fmla="*/ 8 w 1098"/>
                  <a:gd name="T17" fmla="*/ 363 h 488"/>
                  <a:gd name="T18" fmla="*/ 3 w 1098"/>
                  <a:gd name="T19" fmla="*/ 425 h 488"/>
                  <a:gd name="T20" fmla="*/ 0 w 1098"/>
                  <a:gd name="T21" fmla="*/ 488 h 488"/>
                  <a:gd name="T22" fmla="*/ 1073 w 1098"/>
                  <a:gd name="T23" fmla="*/ 488 h 488"/>
                  <a:gd name="T24" fmla="*/ 1073 w 1098"/>
                  <a:gd name="T25" fmla="*/ 488 h 488"/>
                  <a:gd name="T26" fmla="*/ 1077 w 1098"/>
                  <a:gd name="T27" fmla="*/ 448 h 488"/>
                  <a:gd name="T28" fmla="*/ 1082 w 1098"/>
                  <a:gd name="T29" fmla="*/ 409 h 488"/>
                  <a:gd name="T30" fmla="*/ 1089 w 1098"/>
                  <a:gd name="T31" fmla="*/ 370 h 488"/>
                  <a:gd name="T32" fmla="*/ 1098 w 1098"/>
                  <a:gd name="T33" fmla="*/ 331 h 488"/>
                  <a:gd name="T34" fmla="*/ 1098 w 1098"/>
                  <a:gd name="T35" fmla="*/ 331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8" h="488">
                    <a:moveTo>
                      <a:pt x="1098" y="331"/>
                    </a:moveTo>
                    <a:lnTo>
                      <a:pt x="78" y="0"/>
                    </a:lnTo>
                    <a:lnTo>
                      <a:pt x="78" y="0"/>
                    </a:lnTo>
                    <a:lnTo>
                      <a:pt x="60" y="58"/>
                    </a:lnTo>
                    <a:lnTo>
                      <a:pt x="46" y="118"/>
                    </a:lnTo>
                    <a:lnTo>
                      <a:pt x="34" y="178"/>
                    </a:lnTo>
                    <a:lnTo>
                      <a:pt x="23" y="239"/>
                    </a:lnTo>
                    <a:lnTo>
                      <a:pt x="13" y="300"/>
                    </a:lnTo>
                    <a:lnTo>
                      <a:pt x="8" y="363"/>
                    </a:lnTo>
                    <a:lnTo>
                      <a:pt x="3" y="425"/>
                    </a:lnTo>
                    <a:lnTo>
                      <a:pt x="0" y="488"/>
                    </a:lnTo>
                    <a:lnTo>
                      <a:pt x="1073" y="488"/>
                    </a:lnTo>
                    <a:lnTo>
                      <a:pt x="1073" y="488"/>
                    </a:lnTo>
                    <a:lnTo>
                      <a:pt x="1077" y="448"/>
                    </a:lnTo>
                    <a:lnTo>
                      <a:pt x="1082" y="409"/>
                    </a:lnTo>
                    <a:lnTo>
                      <a:pt x="1089" y="370"/>
                    </a:lnTo>
                    <a:lnTo>
                      <a:pt x="1098" y="331"/>
                    </a:lnTo>
                    <a:lnTo>
                      <a:pt x="1098" y="33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ïṥḷîďè"/>
              <p:cNvSpPr>
                <a:spLocks/>
              </p:cNvSpPr>
              <p:nvPr/>
            </p:nvSpPr>
            <p:spPr bwMode="auto">
              <a:xfrm>
                <a:off x="6823039" y="2576522"/>
                <a:ext cx="600321" cy="848514"/>
              </a:xfrm>
              <a:custGeom>
                <a:avLst/>
                <a:gdLst>
                  <a:gd name="T0" fmla="*/ 773 w 773"/>
                  <a:gd name="T1" fmla="*/ 1021 h 1094"/>
                  <a:gd name="T2" fmla="*/ 441 w 773"/>
                  <a:gd name="T3" fmla="*/ 0 h 1094"/>
                  <a:gd name="T4" fmla="*/ 441 w 773"/>
                  <a:gd name="T5" fmla="*/ 0 h 1094"/>
                  <a:gd name="T6" fmla="*/ 383 w 773"/>
                  <a:gd name="T7" fmla="*/ 23 h 1094"/>
                  <a:gd name="T8" fmla="*/ 325 w 773"/>
                  <a:gd name="T9" fmla="*/ 45 h 1094"/>
                  <a:gd name="T10" fmla="*/ 267 w 773"/>
                  <a:gd name="T11" fmla="*/ 71 h 1094"/>
                  <a:gd name="T12" fmla="*/ 212 w 773"/>
                  <a:gd name="T13" fmla="*/ 98 h 1094"/>
                  <a:gd name="T14" fmla="*/ 157 w 773"/>
                  <a:gd name="T15" fmla="*/ 127 h 1094"/>
                  <a:gd name="T16" fmla="*/ 105 w 773"/>
                  <a:gd name="T17" fmla="*/ 158 h 1094"/>
                  <a:gd name="T18" fmla="*/ 52 w 773"/>
                  <a:gd name="T19" fmla="*/ 191 h 1094"/>
                  <a:gd name="T20" fmla="*/ 0 w 773"/>
                  <a:gd name="T21" fmla="*/ 226 h 1094"/>
                  <a:gd name="T22" fmla="*/ 632 w 773"/>
                  <a:gd name="T23" fmla="*/ 1094 h 1094"/>
                  <a:gd name="T24" fmla="*/ 632 w 773"/>
                  <a:gd name="T25" fmla="*/ 1094 h 1094"/>
                  <a:gd name="T26" fmla="*/ 665 w 773"/>
                  <a:gd name="T27" fmla="*/ 1072 h 1094"/>
                  <a:gd name="T28" fmla="*/ 700 w 773"/>
                  <a:gd name="T29" fmla="*/ 1053 h 1094"/>
                  <a:gd name="T30" fmla="*/ 737 w 773"/>
                  <a:gd name="T31" fmla="*/ 1036 h 1094"/>
                  <a:gd name="T32" fmla="*/ 773 w 773"/>
                  <a:gd name="T33" fmla="*/ 1021 h 1094"/>
                  <a:gd name="T34" fmla="*/ 773 w 773"/>
                  <a:gd name="T35" fmla="*/ 1021 h 10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3" h="1094">
                    <a:moveTo>
                      <a:pt x="773" y="1021"/>
                    </a:moveTo>
                    <a:lnTo>
                      <a:pt x="441" y="0"/>
                    </a:lnTo>
                    <a:lnTo>
                      <a:pt x="441" y="0"/>
                    </a:lnTo>
                    <a:lnTo>
                      <a:pt x="383" y="23"/>
                    </a:lnTo>
                    <a:lnTo>
                      <a:pt x="325" y="45"/>
                    </a:lnTo>
                    <a:lnTo>
                      <a:pt x="267" y="71"/>
                    </a:lnTo>
                    <a:lnTo>
                      <a:pt x="212" y="98"/>
                    </a:lnTo>
                    <a:lnTo>
                      <a:pt x="157" y="127"/>
                    </a:lnTo>
                    <a:lnTo>
                      <a:pt x="105" y="158"/>
                    </a:lnTo>
                    <a:lnTo>
                      <a:pt x="52" y="191"/>
                    </a:lnTo>
                    <a:lnTo>
                      <a:pt x="0" y="226"/>
                    </a:lnTo>
                    <a:lnTo>
                      <a:pt x="632" y="1094"/>
                    </a:lnTo>
                    <a:lnTo>
                      <a:pt x="632" y="1094"/>
                    </a:lnTo>
                    <a:lnTo>
                      <a:pt x="665" y="1072"/>
                    </a:lnTo>
                    <a:lnTo>
                      <a:pt x="700" y="1053"/>
                    </a:lnTo>
                    <a:lnTo>
                      <a:pt x="737" y="1036"/>
                    </a:lnTo>
                    <a:lnTo>
                      <a:pt x="773" y="1021"/>
                    </a:lnTo>
                    <a:lnTo>
                      <a:pt x="773" y="102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ïšlïḍe"/>
              <p:cNvSpPr>
                <a:spLocks/>
              </p:cNvSpPr>
              <p:nvPr/>
            </p:nvSpPr>
            <p:spPr bwMode="auto">
              <a:xfrm>
                <a:off x="6290972" y="3110139"/>
                <a:ext cx="846963" cy="598769"/>
              </a:xfrm>
              <a:custGeom>
                <a:avLst/>
                <a:gdLst>
                  <a:gd name="T0" fmla="*/ 1093 w 1093"/>
                  <a:gd name="T1" fmla="*/ 630 h 771"/>
                  <a:gd name="T2" fmla="*/ 225 w 1093"/>
                  <a:gd name="T3" fmla="*/ 0 h 771"/>
                  <a:gd name="T4" fmla="*/ 225 w 1093"/>
                  <a:gd name="T5" fmla="*/ 0 h 771"/>
                  <a:gd name="T6" fmla="*/ 191 w 1093"/>
                  <a:gd name="T7" fmla="*/ 51 h 771"/>
                  <a:gd name="T8" fmla="*/ 159 w 1093"/>
                  <a:gd name="T9" fmla="*/ 103 h 771"/>
                  <a:gd name="T10" fmla="*/ 128 w 1093"/>
                  <a:gd name="T11" fmla="*/ 157 h 771"/>
                  <a:gd name="T12" fmla="*/ 98 w 1093"/>
                  <a:gd name="T13" fmla="*/ 211 h 771"/>
                  <a:gd name="T14" fmla="*/ 71 w 1093"/>
                  <a:gd name="T15" fmla="*/ 267 h 771"/>
                  <a:gd name="T16" fmla="*/ 46 w 1093"/>
                  <a:gd name="T17" fmla="*/ 324 h 771"/>
                  <a:gd name="T18" fmla="*/ 22 w 1093"/>
                  <a:gd name="T19" fmla="*/ 381 h 771"/>
                  <a:gd name="T20" fmla="*/ 0 w 1093"/>
                  <a:gd name="T21" fmla="*/ 441 h 771"/>
                  <a:gd name="T22" fmla="*/ 1020 w 1093"/>
                  <a:gd name="T23" fmla="*/ 771 h 771"/>
                  <a:gd name="T24" fmla="*/ 1020 w 1093"/>
                  <a:gd name="T25" fmla="*/ 771 h 771"/>
                  <a:gd name="T26" fmla="*/ 1036 w 1093"/>
                  <a:gd name="T27" fmla="*/ 735 h 771"/>
                  <a:gd name="T28" fmla="*/ 1054 w 1093"/>
                  <a:gd name="T29" fmla="*/ 699 h 771"/>
                  <a:gd name="T30" fmla="*/ 1073 w 1093"/>
                  <a:gd name="T31" fmla="*/ 664 h 771"/>
                  <a:gd name="T32" fmla="*/ 1093 w 1093"/>
                  <a:gd name="T33" fmla="*/ 630 h 771"/>
                  <a:gd name="T34" fmla="*/ 1093 w 1093"/>
                  <a:gd name="T35" fmla="*/ 63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3" h="771">
                    <a:moveTo>
                      <a:pt x="1093" y="630"/>
                    </a:moveTo>
                    <a:lnTo>
                      <a:pt x="225" y="0"/>
                    </a:lnTo>
                    <a:lnTo>
                      <a:pt x="225" y="0"/>
                    </a:lnTo>
                    <a:lnTo>
                      <a:pt x="191" y="51"/>
                    </a:lnTo>
                    <a:lnTo>
                      <a:pt x="159" y="103"/>
                    </a:lnTo>
                    <a:lnTo>
                      <a:pt x="128" y="157"/>
                    </a:lnTo>
                    <a:lnTo>
                      <a:pt x="98" y="211"/>
                    </a:lnTo>
                    <a:lnTo>
                      <a:pt x="71" y="267"/>
                    </a:lnTo>
                    <a:lnTo>
                      <a:pt x="46" y="324"/>
                    </a:lnTo>
                    <a:lnTo>
                      <a:pt x="22" y="381"/>
                    </a:lnTo>
                    <a:lnTo>
                      <a:pt x="0" y="441"/>
                    </a:lnTo>
                    <a:lnTo>
                      <a:pt x="1020" y="771"/>
                    </a:lnTo>
                    <a:lnTo>
                      <a:pt x="1020" y="771"/>
                    </a:lnTo>
                    <a:lnTo>
                      <a:pt x="1036" y="735"/>
                    </a:lnTo>
                    <a:lnTo>
                      <a:pt x="1054" y="699"/>
                    </a:lnTo>
                    <a:lnTo>
                      <a:pt x="1073" y="664"/>
                    </a:lnTo>
                    <a:lnTo>
                      <a:pt x="1093" y="630"/>
                    </a:lnTo>
                    <a:lnTo>
                      <a:pt x="1093" y="6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îṥľiḋe"/>
              <p:cNvSpPr>
                <a:spLocks/>
              </p:cNvSpPr>
              <p:nvPr/>
            </p:nvSpPr>
            <p:spPr bwMode="auto">
              <a:xfrm>
                <a:off x="6501938" y="2789038"/>
                <a:ext cx="760095" cy="760095"/>
              </a:xfrm>
              <a:custGeom>
                <a:avLst/>
                <a:gdLst>
                  <a:gd name="T0" fmla="*/ 980 w 980"/>
                  <a:gd name="T1" fmla="*/ 868 h 981"/>
                  <a:gd name="T2" fmla="*/ 349 w 980"/>
                  <a:gd name="T3" fmla="*/ 0 h 981"/>
                  <a:gd name="T4" fmla="*/ 349 w 980"/>
                  <a:gd name="T5" fmla="*/ 0 h 981"/>
                  <a:gd name="T6" fmla="*/ 301 w 980"/>
                  <a:gd name="T7" fmla="*/ 39 h 981"/>
                  <a:gd name="T8" fmla="*/ 253 w 980"/>
                  <a:gd name="T9" fmla="*/ 78 h 981"/>
                  <a:gd name="T10" fmla="*/ 207 w 980"/>
                  <a:gd name="T11" fmla="*/ 119 h 981"/>
                  <a:gd name="T12" fmla="*/ 163 w 980"/>
                  <a:gd name="T13" fmla="*/ 162 h 981"/>
                  <a:gd name="T14" fmla="*/ 120 w 980"/>
                  <a:gd name="T15" fmla="*/ 208 h 981"/>
                  <a:gd name="T16" fmla="*/ 78 w 980"/>
                  <a:gd name="T17" fmla="*/ 254 h 981"/>
                  <a:gd name="T18" fmla="*/ 38 w 980"/>
                  <a:gd name="T19" fmla="*/ 301 h 981"/>
                  <a:gd name="T20" fmla="*/ 0 w 980"/>
                  <a:gd name="T21" fmla="*/ 349 h 981"/>
                  <a:gd name="T22" fmla="*/ 867 w 980"/>
                  <a:gd name="T23" fmla="*/ 981 h 981"/>
                  <a:gd name="T24" fmla="*/ 867 w 980"/>
                  <a:gd name="T25" fmla="*/ 981 h 981"/>
                  <a:gd name="T26" fmla="*/ 894 w 980"/>
                  <a:gd name="T27" fmla="*/ 950 h 981"/>
                  <a:gd name="T28" fmla="*/ 921 w 980"/>
                  <a:gd name="T29" fmla="*/ 921 h 981"/>
                  <a:gd name="T30" fmla="*/ 950 w 980"/>
                  <a:gd name="T31" fmla="*/ 893 h 981"/>
                  <a:gd name="T32" fmla="*/ 980 w 980"/>
                  <a:gd name="T33" fmla="*/ 868 h 981"/>
                  <a:gd name="T34" fmla="*/ 980 w 980"/>
                  <a:gd name="T35" fmla="*/ 868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81">
                    <a:moveTo>
                      <a:pt x="980" y="868"/>
                    </a:moveTo>
                    <a:lnTo>
                      <a:pt x="349" y="0"/>
                    </a:lnTo>
                    <a:lnTo>
                      <a:pt x="349" y="0"/>
                    </a:lnTo>
                    <a:lnTo>
                      <a:pt x="301" y="39"/>
                    </a:lnTo>
                    <a:lnTo>
                      <a:pt x="253" y="78"/>
                    </a:lnTo>
                    <a:lnTo>
                      <a:pt x="207" y="119"/>
                    </a:lnTo>
                    <a:lnTo>
                      <a:pt x="163" y="162"/>
                    </a:lnTo>
                    <a:lnTo>
                      <a:pt x="120" y="208"/>
                    </a:lnTo>
                    <a:lnTo>
                      <a:pt x="78" y="254"/>
                    </a:lnTo>
                    <a:lnTo>
                      <a:pt x="38" y="301"/>
                    </a:lnTo>
                    <a:lnTo>
                      <a:pt x="0" y="349"/>
                    </a:lnTo>
                    <a:lnTo>
                      <a:pt x="867" y="981"/>
                    </a:lnTo>
                    <a:lnTo>
                      <a:pt x="867" y="981"/>
                    </a:lnTo>
                    <a:lnTo>
                      <a:pt x="894" y="950"/>
                    </a:lnTo>
                    <a:lnTo>
                      <a:pt x="921" y="921"/>
                    </a:lnTo>
                    <a:lnTo>
                      <a:pt x="950" y="893"/>
                    </a:lnTo>
                    <a:lnTo>
                      <a:pt x="980" y="868"/>
                    </a:lnTo>
                    <a:lnTo>
                      <a:pt x="980" y="8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íṣḻïḋé"/>
              <p:cNvSpPr>
                <a:spLocks/>
              </p:cNvSpPr>
              <p:nvPr/>
            </p:nvSpPr>
            <p:spPr bwMode="auto">
              <a:xfrm>
                <a:off x="7224804" y="2498961"/>
                <a:ext cx="380048" cy="850066"/>
              </a:xfrm>
              <a:custGeom>
                <a:avLst/>
                <a:gdLst>
                  <a:gd name="T0" fmla="*/ 490 w 490"/>
                  <a:gd name="T1" fmla="*/ 1072 h 1097"/>
                  <a:gd name="T2" fmla="*/ 490 w 490"/>
                  <a:gd name="T3" fmla="*/ 0 h 1097"/>
                  <a:gd name="T4" fmla="*/ 490 w 490"/>
                  <a:gd name="T5" fmla="*/ 0 h 1097"/>
                  <a:gd name="T6" fmla="*/ 427 w 490"/>
                  <a:gd name="T7" fmla="*/ 3 h 1097"/>
                  <a:gd name="T8" fmla="*/ 363 w 490"/>
                  <a:gd name="T9" fmla="*/ 7 h 1097"/>
                  <a:gd name="T10" fmla="*/ 302 w 490"/>
                  <a:gd name="T11" fmla="*/ 13 h 1097"/>
                  <a:gd name="T12" fmla="*/ 240 w 490"/>
                  <a:gd name="T13" fmla="*/ 22 h 1097"/>
                  <a:gd name="T14" fmla="*/ 179 w 490"/>
                  <a:gd name="T15" fmla="*/ 32 h 1097"/>
                  <a:gd name="T16" fmla="*/ 119 w 490"/>
                  <a:gd name="T17" fmla="*/ 46 h 1097"/>
                  <a:gd name="T18" fmla="*/ 60 w 490"/>
                  <a:gd name="T19" fmla="*/ 60 h 1097"/>
                  <a:gd name="T20" fmla="*/ 0 w 490"/>
                  <a:gd name="T21" fmla="*/ 77 h 1097"/>
                  <a:gd name="T22" fmla="*/ 332 w 490"/>
                  <a:gd name="T23" fmla="*/ 1097 h 1097"/>
                  <a:gd name="T24" fmla="*/ 332 w 490"/>
                  <a:gd name="T25" fmla="*/ 1097 h 1097"/>
                  <a:gd name="T26" fmla="*/ 371 w 490"/>
                  <a:gd name="T27" fmla="*/ 1087 h 1097"/>
                  <a:gd name="T28" fmla="*/ 410 w 490"/>
                  <a:gd name="T29" fmla="*/ 1080 h 1097"/>
                  <a:gd name="T30" fmla="*/ 449 w 490"/>
                  <a:gd name="T31" fmla="*/ 1075 h 1097"/>
                  <a:gd name="T32" fmla="*/ 490 w 490"/>
                  <a:gd name="T33" fmla="*/ 1072 h 1097"/>
                  <a:gd name="T34" fmla="*/ 490 w 490"/>
                  <a:gd name="T35" fmla="*/ 1072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0" h="1097">
                    <a:moveTo>
                      <a:pt x="490" y="1072"/>
                    </a:moveTo>
                    <a:lnTo>
                      <a:pt x="490" y="0"/>
                    </a:lnTo>
                    <a:lnTo>
                      <a:pt x="490" y="0"/>
                    </a:lnTo>
                    <a:lnTo>
                      <a:pt x="427" y="3"/>
                    </a:lnTo>
                    <a:lnTo>
                      <a:pt x="363" y="7"/>
                    </a:lnTo>
                    <a:lnTo>
                      <a:pt x="302" y="13"/>
                    </a:lnTo>
                    <a:lnTo>
                      <a:pt x="240" y="22"/>
                    </a:lnTo>
                    <a:lnTo>
                      <a:pt x="179" y="32"/>
                    </a:lnTo>
                    <a:lnTo>
                      <a:pt x="119" y="46"/>
                    </a:lnTo>
                    <a:lnTo>
                      <a:pt x="60" y="60"/>
                    </a:lnTo>
                    <a:lnTo>
                      <a:pt x="0" y="77"/>
                    </a:lnTo>
                    <a:lnTo>
                      <a:pt x="332" y="1097"/>
                    </a:lnTo>
                    <a:lnTo>
                      <a:pt x="332" y="1097"/>
                    </a:lnTo>
                    <a:lnTo>
                      <a:pt x="371" y="1087"/>
                    </a:lnTo>
                    <a:lnTo>
                      <a:pt x="410" y="1080"/>
                    </a:lnTo>
                    <a:lnTo>
                      <a:pt x="449" y="1075"/>
                    </a:lnTo>
                    <a:lnTo>
                      <a:pt x="490" y="1072"/>
                    </a:lnTo>
                    <a:lnTo>
                      <a:pt x="490" y="10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i$liḍè"/>
              <p:cNvSpPr>
                <a:spLocks/>
              </p:cNvSpPr>
              <p:nvPr/>
            </p:nvSpPr>
            <p:spPr bwMode="auto">
              <a:xfrm>
                <a:off x="6501938" y="4295267"/>
                <a:ext cx="760095" cy="760095"/>
              </a:xfrm>
              <a:custGeom>
                <a:avLst/>
                <a:gdLst>
                  <a:gd name="T0" fmla="*/ 867 w 980"/>
                  <a:gd name="T1" fmla="*/ 0 h 981"/>
                  <a:gd name="T2" fmla="*/ 0 w 980"/>
                  <a:gd name="T3" fmla="*/ 631 h 981"/>
                  <a:gd name="T4" fmla="*/ 0 w 980"/>
                  <a:gd name="T5" fmla="*/ 631 h 981"/>
                  <a:gd name="T6" fmla="*/ 38 w 980"/>
                  <a:gd name="T7" fmla="*/ 680 h 981"/>
                  <a:gd name="T8" fmla="*/ 78 w 980"/>
                  <a:gd name="T9" fmla="*/ 727 h 981"/>
                  <a:gd name="T10" fmla="*/ 120 w 980"/>
                  <a:gd name="T11" fmla="*/ 773 h 981"/>
                  <a:gd name="T12" fmla="*/ 163 w 980"/>
                  <a:gd name="T13" fmla="*/ 817 h 981"/>
                  <a:gd name="T14" fmla="*/ 207 w 980"/>
                  <a:gd name="T15" fmla="*/ 860 h 981"/>
                  <a:gd name="T16" fmla="*/ 253 w 980"/>
                  <a:gd name="T17" fmla="*/ 902 h 981"/>
                  <a:gd name="T18" fmla="*/ 301 w 980"/>
                  <a:gd name="T19" fmla="*/ 942 h 981"/>
                  <a:gd name="T20" fmla="*/ 349 w 980"/>
                  <a:gd name="T21" fmla="*/ 981 h 981"/>
                  <a:gd name="T22" fmla="*/ 980 w 980"/>
                  <a:gd name="T23" fmla="*/ 113 h 981"/>
                  <a:gd name="T24" fmla="*/ 980 w 980"/>
                  <a:gd name="T25" fmla="*/ 113 h 981"/>
                  <a:gd name="T26" fmla="*/ 950 w 980"/>
                  <a:gd name="T27" fmla="*/ 88 h 981"/>
                  <a:gd name="T28" fmla="*/ 921 w 980"/>
                  <a:gd name="T29" fmla="*/ 60 h 981"/>
                  <a:gd name="T30" fmla="*/ 894 w 980"/>
                  <a:gd name="T31" fmla="*/ 31 h 981"/>
                  <a:gd name="T32" fmla="*/ 867 w 980"/>
                  <a:gd name="T33" fmla="*/ 0 h 981"/>
                  <a:gd name="T34" fmla="*/ 867 w 980"/>
                  <a:gd name="T35" fmla="*/ 0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81">
                    <a:moveTo>
                      <a:pt x="867" y="0"/>
                    </a:moveTo>
                    <a:lnTo>
                      <a:pt x="0" y="631"/>
                    </a:lnTo>
                    <a:lnTo>
                      <a:pt x="0" y="631"/>
                    </a:lnTo>
                    <a:lnTo>
                      <a:pt x="38" y="680"/>
                    </a:lnTo>
                    <a:lnTo>
                      <a:pt x="78" y="727"/>
                    </a:lnTo>
                    <a:lnTo>
                      <a:pt x="120" y="773"/>
                    </a:lnTo>
                    <a:lnTo>
                      <a:pt x="163" y="817"/>
                    </a:lnTo>
                    <a:lnTo>
                      <a:pt x="207" y="860"/>
                    </a:lnTo>
                    <a:lnTo>
                      <a:pt x="253" y="902"/>
                    </a:lnTo>
                    <a:lnTo>
                      <a:pt x="301" y="942"/>
                    </a:lnTo>
                    <a:lnTo>
                      <a:pt x="349" y="981"/>
                    </a:lnTo>
                    <a:lnTo>
                      <a:pt x="980" y="113"/>
                    </a:lnTo>
                    <a:lnTo>
                      <a:pt x="980" y="113"/>
                    </a:lnTo>
                    <a:lnTo>
                      <a:pt x="950" y="88"/>
                    </a:lnTo>
                    <a:lnTo>
                      <a:pt x="921" y="60"/>
                    </a:lnTo>
                    <a:lnTo>
                      <a:pt x="894" y="31"/>
                    </a:lnTo>
                    <a:lnTo>
                      <a:pt x="867" y="0"/>
                    </a:lnTo>
                    <a:lnTo>
                      <a:pt x="86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íṩľidè"/>
            <p:cNvGrpSpPr/>
            <p:nvPr/>
          </p:nvGrpSpPr>
          <p:grpSpPr>
            <a:xfrm>
              <a:off x="6907302" y="1666875"/>
              <a:ext cx="2862421" cy="2879546"/>
              <a:chOff x="907879" y="2281904"/>
              <a:chExt cx="3158296" cy="3287240"/>
            </a:xfrm>
          </p:grpSpPr>
          <p:cxnSp>
            <p:nvCxnSpPr>
              <p:cNvPr id="20" name="Straight Connector 62"/>
              <p:cNvCxnSpPr/>
              <p:nvPr/>
            </p:nvCxnSpPr>
            <p:spPr>
              <a:xfrm flipV="1">
                <a:off x="2482623" y="2281904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63"/>
              <p:cNvCxnSpPr/>
              <p:nvPr/>
            </p:nvCxnSpPr>
            <p:spPr>
              <a:xfrm flipV="1">
                <a:off x="2482623" y="5497144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64"/>
              <p:cNvCxnSpPr/>
              <p:nvPr/>
            </p:nvCxnSpPr>
            <p:spPr>
              <a:xfrm rot="2160000" flipV="1">
                <a:off x="3431504" y="2586790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65"/>
              <p:cNvCxnSpPr/>
              <p:nvPr/>
            </p:nvCxnSpPr>
            <p:spPr>
              <a:xfrm rot="2160000" flipV="1">
                <a:off x="1537009" y="5185843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66"/>
              <p:cNvCxnSpPr/>
              <p:nvPr/>
            </p:nvCxnSpPr>
            <p:spPr>
              <a:xfrm rot="4320000" flipV="1">
                <a:off x="4018698" y="3395911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67"/>
              <p:cNvCxnSpPr/>
              <p:nvPr/>
            </p:nvCxnSpPr>
            <p:spPr>
              <a:xfrm rot="4320000" flipV="1">
                <a:off x="943879" y="4384963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68"/>
              <p:cNvCxnSpPr/>
              <p:nvPr/>
            </p:nvCxnSpPr>
            <p:spPr>
              <a:xfrm rot="19440000">
                <a:off x="3426004" y="5195394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69"/>
              <p:cNvCxnSpPr/>
              <p:nvPr/>
            </p:nvCxnSpPr>
            <p:spPr>
              <a:xfrm rot="19440000">
                <a:off x="1539142" y="2584578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70"/>
              <p:cNvCxnSpPr/>
              <p:nvPr/>
            </p:nvCxnSpPr>
            <p:spPr>
              <a:xfrm rot="17280000">
                <a:off x="4030175" y="4369891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71"/>
              <p:cNvCxnSpPr/>
              <p:nvPr/>
            </p:nvCxnSpPr>
            <p:spPr>
              <a:xfrm rot="17280000">
                <a:off x="956790" y="3393699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iṩḻïďê"/>
            <p:cNvSpPr/>
            <p:nvPr/>
          </p:nvSpPr>
          <p:spPr>
            <a:xfrm>
              <a:off x="7425632" y="2198416"/>
              <a:ext cx="1849779" cy="18497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śľïḓe"/>
            <p:cNvSpPr txBox="1">
              <a:spLocks/>
            </p:cNvSpPr>
            <p:nvPr/>
          </p:nvSpPr>
          <p:spPr>
            <a:xfrm>
              <a:off x="7802729" y="3239340"/>
              <a:ext cx="1095586" cy="406324"/>
            </a:xfrm>
            <a:prstGeom prst="rect">
              <a:avLst/>
            </a:prstGeom>
          </p:spPr>
          <p:txBody>
            <a:bodyPr wrap="none" lIns="0" tIns="0" rIns="0" bIns="0">
              <a:noAutofit/>
              <a:scene3d>
                <a:camera prst="orthographicFront"/>
                <a:lightRig rig="threePt" dir="t"/>
              </a:scene3d>
              <a:sp3d contourW="12700">
                <a:bevelT w="0" h="0"/>
              </a:sp3d>
            </a:bodyPr>
            <a:lstStyle/>
            <a:p>
              <a:pPr algn="ctr">
                <a:spcBef>
                  <a:spcPct val="0"/>
                </a:spcBef>
                <a:tabLst>
                  <a:tab pos="180975" algn="l"/>
                </a:tabLst>
              </a:pPr>
              <a:r>
                <a:rPr lang="en-US" altLang="ko-KR" sz="2400" spc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70%</a:t>
              </a:r>
            </a:p>
          </p:txBody>
        </p:sp>
        <p:sp>
          <p:nvSpPr>
            <p:cNvPr id="18" name="iSḻiďê"/>
            <p:cNvSpPr>
              <a:spLocks/>
            </p:cNvSpPr>
            <p:nvPr/>
          </p:nvSpPr>
          <p:spPr bwMode="auto">
            <a:xfrm>
              <a:off x="8070756" y="2524062"/>
              <a:ext cx="573884" cy="573884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2122698" y="4765127"/>
            <a:ext cx="3135102" cy="957185"/>
            <a:chOff x="3232965" y="2412339"/>
            <a:chExt cx="3135102" cy="957185"/>
          </a:xfrm>
        </p:grpSpPr>
        <p:sp>
          <p:nvSpPr>
            <p:cNvPr id="81" name="文本框 80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3232965" y="2750893"/>
              <a:ext cx="313510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985980" y="4765127"/>
            <a:ext cx="3135102" cy="957185"/>
            <a:chOff x="3232965" y="2412339"/>
            <a:chExt cx="3135102" cy="957185"/>
          </a:xfrm>
        </p:grpSpPr>
        <p:sp>
          <p:nvSpPr>
            <p:cNvPr id="87" name="文本框 86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3232965" y="2750893"/>
              <a:ext cx="313510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85" name="任意多边形 84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9" name="组合 88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90" name="任意多边形 89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 90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 91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 94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96" name="直接连接符 95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文本框 96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32677228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1582029" y="2219876"/>
            <a:ext cx="1706650" cy="3296009"/>
            <a:chOff x="-3768725" y="1125538"/>
            <a:chExt cx="2517775" cy="4862513"/>
          </a:xfrm>
        </p:grpSpPr>
        <p:sp>
          <p:nvSpPr>
            <p:cNvPr id="67" name="Freeform: Shape 21"/>
            <p:cNvSpPr>
              <a:spLocks/>
            </p:cNvSpPr>
            <p:nvPr/>
          </p:nvSpPr>
          <p:spPr bwMode="auto">
            <a:xfrm>
              <a:off x="-3741738" y="1125538"/>
              <a:ext cx="2478087" cy="4862513"/>
            </a:xfrm>
            <a:custGeom>
              <a:avLst/>
              <a:gdLst>
                <a:gd name="T0" fmla="*/ 1393 w 1393"/>
                <a:gd name="T1" fmla="*/ 2559 h 2739"/>
                <a:gd name="T2" fmla="*/ 1213 w 1393"/>
                <a:gd name="T3" fmla="*/ 2739 h 2739"/>
                <a:gd name="T4" fmla="*/ 180 w 1393"/>
                <a:gd name="T5" fmla="*/ 2739 h 2739"/>
                <a:gd name="T6" fmla="*/ 0 w 1393"/>
                <a:gd name="T7" fmla="*/ 2559 h 2739"/>
                <a:gd name="T8" fmla="*/ 0 w 1393"/>
                <a:gd name="T9" fmla="*/ 180 h 2739"/>
                <a:gd name="T10" fmla="*/ 180 w 1393"/>
                <a:gd name="T11" fmla="*/ 0 h 2739"/>
                <a:gd name="T12" fmla="*/ 1213 w 1393"/>
                <a:gd name="T13" fmla="*/ 0 h 2739"/>
                <a:gd name="T14" fmla="*/ 1393 w 1393"/>
                <a:gd name="T15" fmla="*/ 180 h 2739"/>
                <a:gd name="T16" fmla="*/ 1393 w 1393"/>
                <a:gd name="T17" fmla="*/ 2559 h 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3" h="2739">
                  <a:moveTo>
                    <a:pt x="1393" y="2559"/>
                  </a:moveTo>
                  <a:cubicBezTo>
                    <a:pt x="1393" y="2658"/>
                    <a:pt x="1312" y="2739"/>
                    <a:pt x="1213" y="2739"/>
                  </a:cubicBezTo>
                  <a:cubicBezTo>
                    <a:pt x="180" y="2739"/>
                    <a:pt x="180" y="2739"/>
                    <a:pt x="180" y="2739"/>
                  </a:cubicBezTo>
                  <a:cubicBezTo>
                    <a:pt x="81" y="2739"/>
                    <a:pt x="0" y="2658"/>
                    <a:pt x="0" y="255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81"/>
                    <a:pt x="81" y="0"/>
                    <a:pt x="180" y="0"/>
                  </a:cubicBezTo>
                  <a:cubicBezTo>
                    <a:pt x="1213" y="0"/>
                    <a:pt x="1213" y="0"/>
                    <a:pt x="1213" y="0"/>
                  </a:cubicBezTo>
                  <a:cubicBezTo>
                    <a:pt x="1312" y="0"/>
                    <a:pt x="1393" y="81"/>
                    <a:pt x="1393" y="180"/>
                  </a:cubicBezTo>
                  <a:cubicBezTo>
                    <a:pt x="1393" y="2559"/>
                    <a:pt x="1393" y="2559"/>
                    <a:pt x="1393" y="2559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Freeform: Shape 22"/>
            <p:cNvSpPr>
              <a:spLocks/>
            </p:cNvSpPr>
            <p:nvPr/>
          </p:nvSpPr>
          <p:spPr bwMode="auto">
            <a:xfrm>
              <a:off x="-3713163" y="1141413"/>
              <a:ext cx="2430462" cy="4830763"/>
            </a:xfrm>
            <a:custGeom>
              <a:avLst/>
              <a:gdLst>
                <a:gd name="T0" fmla="*/ 1366 w 1366"/>
                <a:gd name="T1" fmla="*/ 2542 h 2721"/>
                <a:gd name="T2" fmla="*/ 1189 w 1366"/>
                <a:gd name="T3" fmla="*/ 2721 h 2721"/>
                <a:gd name="T4" fmla="*/ 176 w 1366"/>
                <a:gd name="T5" fmla="*/ 2721 h 2721"/>
                <a:gd name="T6" fmla="*/ 0 w 1366"/>
                <a:gd name="T7" fmla="*/ 2542 h 2721"/>
                <a:gd name="T8" fmla="*/ 0 w 1366"/>
                <a:gd name="T9" fmla="*/ 179 h 2721"/>
                <a:gd name="T10" fmla="*/ 176 w 1366"/>
                <a:gd name="T11" fmla="*/ 0 h 2721"/>
                <a:gd name="T12" fmla="*/ 1189 w 1366"/>
                <a:gd name="T13" fmla="*/ 0 h 2721"/>
                <a:gd name="T14" fmla="*/ 1366 w 1366"/>
                <a:gd name="T15" fmla="*/ 179 h 2721"/>
                <a:gd name="T16" fmla="*/ 1366 w 1366"/>
                <a:gd name="T17" fmla="*/ 2542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6" h="2721">
                  <a:moveTo>
                    <a:pt x="1366" y="2542"/>
                  </a:moveTo>
                  <a:cubicBezTo>
                    <a:pt x="1366" y="2641"/>
                    <a:pt x="1287" y="2721"/>
                    <a:pt x="1189" y="2721"/>
                  </a:cubicBezTo>
                  <a:cubicBezTo>
                    <a:pt x="176" y="2721"/>
                    <a:pt x="176" y="2721"/>
                    <a:pt x="176" y="2721"/>
                  </a:cubicBezTo>
                  <a:cubicBezTo>
                    <a:pt x="79" y="2721"/>
                    <a:pt x="0" y="2641"/>
                    <a:pt x="0" y="2542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80"/>
                    <a:pt x="79" y="0"/>
                    <a:pt x="176" y="0"/>
                  </a:cubicBezTo>
                  <a:cubicBezTo>
                    <a:pt x="1189" y="0"/>
                    <a:pt x="1189" y="0"/>
                    <a:pt x="1189" y="0"/>
                  </a:cubicBezTo>
                  <a:cubicBezTo>
                    <a:pt x="1287" y="0"/>
                    <a:pt x="1366" y="80"/>
                    <a:pt x="1366" y="179"/>
                  </a:cubicBezTo>
                  <a:cubicBezTo>
                    <a:pt x="1366" y="2542"/>
                    <a:pt x="1366" y="2542"/>
                    <a:pt x="1366" y="2542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Oval 23"/>
            <p:cNvSpPr>
              <a:spLocks/>
            </p:cNvSpPr>
            <p:nvPr/>
          </p:nvSpPr>
          <p:spPr bwMode="auto">
            <a:xfrm>
              <a:off x="-2693988" y="5486400"/>
              <a:ext cx="403225" cy="40163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Oval 24"/>
            <p:cNvSpPr>
              <a:spLocks/>
            </p:cNvSpPr>
            <p:nvPr/>
          </p:nvSpPr>
          <p:spPr bwMode="auto">
            <a:xfrm>
              <a:off x="-2673350" y="5507038"/>
              <a:ext cx="361950" cy="360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Freeform: Shape 25"/>
            <p:cNvSpPr>
              <a:spLocks/>
            </p:cNvSpPr>
            <p:nvPr/>
          </p:nvSpPr>
          <p:spPr bwMode="auto">
            <a:xfrm>
              <a:off x="-2520950" y="1254125"/>
              <a:ext cx="47625" cy="46038"/>
            </a:xfrm>
            <a:custGeom>
              <a:avLst/>
              <a:gdLst>
                <a:gd name="T0" fmla="*/ 13 w 27"/>
                <a:gd name="T1" fmla="*/ 0 h 26"/>
                <a:gd name="T2" fmla="*/ 0 w 27"/>
                <a:gd name="T3" fmla="*/ 13 h 26"/>
                <a:gd name="T4" fmla="*/ 13 w 27"/>
                <a:gd name="T5" fmla="*/ 26 h 26"/>
                <a:gd name="T6" fmla="*/ 25 w 27"/>
                <a:gd name="T7" fmla="*/ 13 h 26"/>
                <a:gd name="T8" fmla="*/ 27 w 27"/>
                <a:gd name="T9" fmla="*/ 13 h 26"/>
                <a:gd name="T10" fmla="*/ 27 w 27"/>
                <a:gd name="T11" fmla="*/ 13 h 26"/>
                <a:gd name="T12" fmla="*/ 25 w 27"/>
                <a:gd name="T13" fmla="*/ 13 h 26"/>
                <a:gd name="T14" fmla="*/ 13 w 27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Freeform: Shape 26"/>
            <p:cNvSpPr>
              <a:spLocks/>
            </p:cNvSpPr>
            <p:nvPr/>
          </p:nvSpPr>
          <p:spPr bwMode="auto">
            <a:xfrm>
              <a:off x="-2528888" y="1246188"/>
              <a:ext cx="58737" cy="60325"/>
            </a:xfrm>
            <a:custGeom>
              <a:avLst/>
              <a:gdLst>
                <a:gd name="T0" fmla="*/ 33 w 33"/>
                <a:gd name="T1" fmla="*/ 17 h 34"/>
                <a:gd name="T2" fmla="*/ 33 w 33"/>
                <a:gd name="T3" fmla="*/ 17 h 34"/>
                <a:gd name="T4" fmla="*/ 33 w 33"/>
                <a:gd name="T5" fmla="*/ 17 h 34"/>
                <a:gd name="T6" fmla="*/ 17 w 33"/>
                <a:gd name="T7" fmla="*/ 0 h 34"/>
                <a:gd name="T8" fmla="*/ 0 w 33"/>
                <a:gd name="T9" fmla="*/ 17 h 34"/>
                <a:gd name="T10" fmla="*/ 17 w 33"/>
                <a:gd name="T11" fmla="*/ 34 h 34"/>
                <a:gd name="T12" fmla="*/ 33 w 33"/>
                <a:gd name="T13" fmla="*/ 17 h 34"/>
                <a:gd name="T14" fmla="*/ 31 w 33"/>
                <a:gd name="T15" fmla="*/ 17 h 34"/>
                <a:gd name="T16" fmla="*/ 29 w 33"/>
                <a:gd name="T17" fmla="*/ 17 h 34"/>
                <a:gd name="T18" fmla="*/ 17 w 33"/>
                <a:gd name="T19" fmla="*/ 30 h 34"/>
                <a:gd name="T20" fmla="*/ 4 w 33"/>
                <a:gd name="T21" fmla="*/ 17 h 34"/>
                <a:gd name="T22" fmla="*/ 17 w 33"/>
                <a:gd name="T23" fmla="*/ 4 h 34"/>
                <a:gd name="T24" fmla="*/ 29 w 33"/>
                <a:gd name="T25" fmla="*/ 17 h 34"/>
                <a:gd name="T26" fmla="*/ 31 w 33"/>
                <a:gd name="T27" fmla="*/ 17 h 34"/>
                <a:gd name="T28" fmla="*/ 33 w 33"/>
                <a:gd name="T29" fmla="*/ 17 h 34"/>
                <a:gd name="T30" fmla="*/ 33 w 33"/>
                <a:gd name="T31" fmla="*/ 17 h 34"/>
                <a:gd name="T32" fmla="*/ 17 w 33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4">
                  <a:moveTo>
                    <a:pt x="33" y="17"/>
                  </a:move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29" y="10"/>
                    <a:pt x="29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Freeform: Shape 27"/>
            <p:cNvSpPr>
              <a:spLocks/>
            </p:cNvSpPr>
            <p:nvPr/>
          </p:nvSpPr>
          <p:spPr bwMode="auto">
            <a:xfrm>
              <a:off x="-2930525" y="1395413"/>
              <a:ext cx="77787" cy="74613"/>
            </a:xfrm>
            <a:custGeom>
              <a:avLst/>
              <a:gdLst>
                <a:gd name="T0" fmla="*/ 21 w 44"/>
                <a:gd name="T1" fmla="*/ 0 h 42"/>
                <a:gd name="T2" fmla="*/ 6 w 44"/>
                <a:gd name="T3" fmla="*/ 6 h 42"/>
                <a:gd name="T4" fmla="*/ 0 w 44"/>
                <a:gd name="T5" fmla="*/ 21 h 42"/>
                <a:gd name="T6" fmla="*/ 6 w 44"/>
                <a:gd name="T7" fmla="*/ 36 h 42"/>
                <a:gd name="T8" fmla="*/ 21 w 44"/>
                <a:gd name="T9" fmla="*/ 42 h 42"/>
                <a:gd name="T10" fmla="*/ 36 w 44"/>
                <a:gd name="T11" fmla="*/ 36 h 42"/>
                <a:gd name="T12" fmla="*/ 42 w 44"/>
                <a:gd name="T13" fmla="*/ 21 h 42"/>
                <a:gd name="T14" fmla="*/ 44 w 44"/>
                <a:gd name="T15" fmla="*/ 21 h 42"/>
                <a:gd name="T16" fmla="*/ 44 w 44"/>
                <a:gd name="T17" fmla="*/ 21 h 42"/>
                <a:gd name="T18" fmla="*/ 42 w 44"/>
                <a:gd name="T19" fmla="*/ 21 h 42"/>
                <a:gd name="T20" fmla="*/ 36 w 44"/>
                <a:gd name="T21" fmla="*/ 6 h 42"/>
                <a:gd name="T22" fmla="*/ 21 w 44"/>
                <a:gd name="T2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42">
                  <a:moveTo>
                    <a:pt x="21" y="0"/>
                  </a:moveTo>
                  <a:cubicBezTo>
                    <a:pt x="15" y="0"/>
                    <a:pt x="10" y="3"/>
                    <a:pt x="6" y="6"/>
                  </a:cubicBezTo>
                  <a:cubicBezTo>
                    <a:pt x="3" y="10"/>
                    <a:pt x="0" y="15"/>
                    <a:pt x="0" y="21"/>
                  </a:cubicBezTo>
                  <a:cubicBezTo>
                    <a:pt x="0" y="27"/>
                    <a:pt x="3" y="32"/>
                    <a:pt x="6" y="36"/>
                  </a:cubicBezTo>
                  <a:cubicBezTo>
                    <a:pt x="10" y="39"/>
                    <a:pt x="15" y="42"/>
                    <a:pt x="21" y="42"/>
                  </a:cubicBezTo>
                  <a:cubicBezTo>
                    <a:pt x="27" y="42"/>
                    <a:pt x="32" y="39"/>
                    <a:pt x="36" y="36"/>
                  </a:cubicBezTo>
                  <a:cubicBezTo>
                    <a:pt x="39" y="32"/>
                    <a:pt x="42" y="27"/>
                    <a:pt x="42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5"/>
                    <a:pt x="39" y="10"/>
                    <a:pt x="36" y="6"/>
                  </a:cubicBezTo>
                  <a:cubicBezTo>
                    <a:pt x="32" y="3"/>
                    <a:pt x="27" y="0"/>
                    <a:pt x="21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Freeform: Shape 28"/>
            <p:cNvSpPr>
              <a:spLocks/>
            </p:cNvSpPr>
            <p:nvPr/>
          </p:nvSpPr>
          <p:spPr bwMode="auto">
            <a:xfrm>
              <a:off x="-2938463" y="1389063"/>
              <a:ext cx="88900" cy="88900"/>
            </a:xfrm>
            <a:custGeom>
              <a:avLst/>
              <a:gdLst>
                <a:gd name="T0" fmla="*/ 50 w 50"/>
                <a:gd name="T1" fmla="*/ 25 h 50"/>
                <a:gd name="T2" fmla="*/ 50 w 50"/>
                <a:gd name="T3" fmla="*/ 25 h 50"/>
                <a:gd name="T4" fmla="*/ 50 w 50"/>
                <a:gd name="T5" fmla="*/ 25 h 50"/>
                <a:gd name="T6" fmla="*/ 25 w 50"/>
                <a:gd name="T7" fmla="*/ 0 h 50"/>
                <a:gd name="T8" fmla="*/ 0 w 50"/>
                <a:gd name="T9" fmla="*/ 25 h 50"/>
                <a:gd name="T10" fmla="*/ 25 w 50"/>
                <a:gd name="T11" fmla="*/ 50 h 50"/>
                <a:gd name="T12" fmla="*/ 50 w 50"/>
                <a:gd name="T13" fmla="*/ 25 h 50"/>
                <a:gd name="T14" fmla="*/ 48 w 50"/>
                <a:gd name="T15" fmla="*/ 25 h 50"/>
                <a:gd name="T16" fmla="*/ 46 w 50"/>
                <a:gd name="T17" fmla="*/ 25 h 50"/>
                <a:gd name="T18" fmla="*/ 40 w 50"/>
                <a:gd name="T19" fmla="*/ 40 h 50"/>
                <a:gd name="T20" fmla="*/ 25 w 50"/>
                <a:gd name="T21" fmla="*/ 46 h 50"/>
                <a:gd name="T22" fmla="*/ 10 w 50"/>
                <a:gd name="T23" fmla="*/ 40 h 50"/>
                <a:gd name="T24" fmla="*/ 4 w 50"/>
                <a:gd name="T25" fmla="*/ 25 h 50"/>
                <a:gd name="T26" fmla="*/ 10 w 50"/>
                <a:gd name="T27" fmla="*/ 10 h 50"/>
                <a:gd name="T28" fmla="*/ 25 w 50"/>
                <a:gd name="T29" fmla="*/ 4 h 50"/>
                <a:gd name="T30" fmla="*/ 40 w 50"/>
                <a:gd name="T31" fmla="*/ 10 h 50"/>
                <a:gd name="T32" fmla="*/ 46 w 50"/>
                <a:gd name="T33" fmla="*/ 25 h 50"/>
                <a:gd name="T34" fmla="*/ 48 w 50"/>
                <a:gd name="T35" fmla="*/ 25 h 50"/>
                <a:gd name="T36" fmla="*/ 50 w 50"/>
                <a:gd name="T37" fmla="*/ 25 h 50"/>
                <a:gd name="T38" fmla="*/ 50 w 50"/>
                <a:gd name="T39" fmla="*/ 25 h 50"/>
                <a:gd name="T40" fmla="*/ 25 w 50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50">
                  <a:moveTo>
                    <a:pt x="50" y="25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31"/>
                    <a:pt x="43" y="36"/>
                    <a:pt x="40" y="40"/>
                  </a:cubicBezTo>
                  <a:cubicBezTo>
                    <a:pt x="36" y="43"/>
                    <a:pt x="31" y="46"/>
                    <a:pt x="25" y="46"/>
                  </a:cubicBezTo>
                  <a:cubicBezTo>
                    <a:pt x="19" y="46"/>
                    <a:pt x="14" y="43"/>
                    <a:pt x="10" y="40"/>
                  </a:cubicBezTo>
                  <a:cubicBezTo>
                    <a:pt x="7" y="36"/>
                    <a:pt x="4" y="31"/>
                    <a:pt x="4" y="25"/>
                  </a:cubicBezTo>
                  <a:cubicBezTo>
                    <a:pt x="4" y="19"/>
                    <a:pt x="7" y="14"/>
                    <a:pt x="10" y="10"/>
                  </a:cubicBezTo>
                  <a:cubicBezTo>
                    <a:pt x="14" y="7"/>
                    <a:pt x="19" y="4"/>
                    <a:pt x="25" y="4"/>
                  </a:cubicBezTo>
                  <a:cubicBezTo>
                    <a:pt x="31" y="4"/>
                    <a:pt x="36" y="7"/>
                    <a:pt x="40" y="10"/>
                  </a:cubicBezTo>
                  <a:cubicBezTo>
                    <a:pt x="43" y="14"/>
                    <a:pt x="46" y="19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Freeform: Shape 29"/>
            <p:cNvSpPr>
              <a:spLocks/>
            </p:cNvSpPr>
            <p:nvPr/>
          </p:nvSpPr>
          <p:spPr bwMode="auto">
            <a:xfrm>
              <a:off x="-2695575" y="1419225"/>
              <a:ext cx="393700" cy="39688"/>
            </a:xfrm>
            <a:custGeom>
              <a:avLst/>
              <a:gdLst>
                <a:gd name="T0" fmla="*/ 210 w 221"/>
                <a:gd name="T1" fmla="*/ 0 h 23"/>
                <a:gd name="T2" fmla="*/ 11 w 221"/>
                <a:gd name="T3" fmla="*/ 0 h 23"/>
                <a:gd name="T4" fmla="*/ 0 w 221"/>
                <a:gd name="T5" fmla="*/ 11 h 23"/>
                <a:gd name="T6" fmla="*/ 11 w 221"/>
                <a:gd name="T7" fmla="*/ 23 h 23"/>
                <a:gd name="T8" fmla="*/ 210 w 221"/>
                <a:gd name="T9" fmla="*/ 23 h 23"/>
                <a:gd name="T10" fmla="*/ 221 w 221"/>
                <a:gd name="T11" fmla="*/ 11 h 23"/>
                <a:gd name="T12" fmla="*/ 210 w 22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23">
                  <a:moveTo>
                    <a:pt x="21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216" y="23"/>
                    <a:pt x="221" y="18"/>
                    <a:pt x="221" y="11"/>
                  </a:cubicBezTo>
                  <a:cubicBezTo>
                    <a:pt x="221" y="5"/>
                    <a:pt x="216" y="0"/>
                    <a:pt x="210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Freeform: Shape 32"/>
            <p:cNvSpPr>
              <a:spLocks/>
            </p:cNvSpPr>
            <p:nvPr/>
          </p:nvSpPr>
          <p:spPr bwMode="auto">
            <a:xfrm>
              <a:off x="-3768725" y="1736725"/>
              <a:ext cx="31750" cy="215900"/>
            </a:xfrm>
            <a:custGeom>
              <a:avLst/>
              <a:gdLst>
                <a:gd name="T0" fmla="*/ 18 w 18"/>
                <a:gd name="T1" fmla="*/ 113 h 122"/>
                <a:gd name="T2" fmla="*/ 9 w 18"/>
                <a:gd name="T3" fmla="*/ 122 h 122"/>
                <a:gd name="T4" fmla="*/ 0 w 18"/>
                <a:gd name="T5" fmla="*/ 113 h 122"/>
                <a:gd name="T6" fmla="*/ 0 w 18"/>
                <a:gd name="T7" fmla="*/ 9 h 122"/>
                <a:gd name="T8" fmla="*/ 9 w 18"/>
                <a:gd name="T9" fmla="*/ 0 h 122"/>
                <a:gd name="T10" fmla="*/ 18 w 18"/>
                <a:gd name="T11" fmla="*/ 9 h 122"/>
                <a:gd name="T12" fmla="*/ 18 w 18"/>
                <a:gd name="T13" fmla="*/ 11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2">
                  <a:moveTo>
                    <a:pt x="18" y="113"/>
                  </a:moveTo>
                  <a:cubicBezTo>
                    <a:pt x="18" y="118"/>
                    <a:pt x="14" y="122"/>
                    <a:pt x="9" y="122"/>
                  </a:cubicBezTo>
                  <a:cubicBezTo>
                    <a:pt x="4" y="122"/>
                    <a:pt x="0" y="118"/>
                    <a:pt x="0" y="11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lnTo>
                    <a:pt x="18" y="11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Freeform: Shape 33"/>
            <p:cNvSpPr>
              <a:spLocks/>
            </p:cNvSpPr>
            <p:nvPr/>
          </p:nvSpPr>
          <p:spPr bwMode="auto">
            <a:xfrm>
              <a:off x="-3768725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Freeform: Shape 34"/>
            <p:cNvSpPr>
              <a:spLocks/>
            </p:cNvSpPr>
            <p:nvPr/>
          </p:nvSpPr>
          <p:spPr bwMode="auto">
            <a:xfrm>
              <a:off x="-3768725" y="2609850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Freeform: Shape 35"/>
            <p:cNvSpPr>
              <a:spLocks/>
            </p:cNvSpPr>
            <p:nvPr/>
          </p:nvSpPr>
          <p:spPr bwMode="auto">
            <a:xfrm>
              <a:off x="-1282700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Group 36"/>
          <p:cNvGrpSpPr/>
          <p:nvPr/>
        </p:nvGrpSpPr>
        <p:grpSpPr>
          <a:xfrm>
            <a:off x="4047341" y="2219876"/>
            <a:ext cx="1706650" cy="3296009"/>
            <a:chOff x="-3768725" y="1125538"/>
            <a:chExt cx="2517775" cy="4862513"/>
          </a:xfrm>
        </p:grpSpPr>
        <p:sp>
          <p:nvSpPr>
            <p:cNvPr id="52" name="Freeform: Shape 37"/>
            <p:cNvSpPr>
              <a:spLocks/>
            </p:cNvSpPr>
            <p:nvPr/>
          </p:nvSpPr>
          <p:spPr bwMode="auto">
            <a:xfrm>
              <a:off x="-3741738" y="1125538"/>
              <a:ext cx="2478087" cy="4862513"/>
            </a:xfrm>
            <a:custGeom>
              <a:avLst/>
              <a:gdLst>
                <a:gd name="T0" fmla="*/ 1393 w 1393"/>
                <a:gd name="T1" fmla="*/ 2559 h 2739"/>
                <a:gd name="T2" fmla="*/ 1213 w 1393"/>
                <a:gd name="T3" fmla="*/ 2739 h 2739"/>
                <a:gd name="T4" fmla="*/ 180 w 1393"/>
                <a:gd name="T5" fmla="*/ 2739 h 2739"/>
                <a:gd name="T6" fmla="*/ 0 w 1393"/>
                <a:gd name="T7" fmla="*/ 2559 h 2739"/>
                <a:gd name="T8" fmla="*/ 0 w 1393"/>
                <a:gd name="T9" fmla="*/ 180 h 2739"/>
                <a:gd name="T10" fmla="*/ 180 w 1393"/>
                <a:gd name="T11" fmla="*/ 0 h 2739"/>
                <a:gd name="T12" fmla="*/ 1213 w 1393"/>
                <a:gd name="T13" fmla="*/ 0 h 2739"/>
                <a:gd name="T14" fmla="*/ 1393 w 1393"/>
                <a:gd name="T15" fmla="*/ 180 h 2739"/>
                <a:gd name="T16" fmla="*/ 1393 w 1393"/>
                <a:gd name="T17" fmla="*/ 2559 h 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3" h="2739">
                  <a:moveTo>
                    <a:pt x="1393" y="2559"/>
                  </a:moveTo>
                  <a:cubicBezTo>
                    <a:pt x="1393" y="2658"/>
                    <a:pt x="1312" y="2739"/>
                    <a:pt x="1213" y="2739"/>
                  </a:cubicBezTo>
                  <a:cubicBezTo>
                    <a:pt x="180" y="2739"/>
                    <a:pt x="180" y="2739"/>
                    <a:pt x="180" y="2739"/>
                  </a:cubicBezTo>
                  <a:cubicBezTo>
                    <a:pt x="81" y="2739"/>
                    <a:pt x="0" y="2658"/>
                    <a:pt x="0" y="255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81"/>
                    <a:pt x="81" y="0"/>
                    <a:pt x="180" y="0"/>
                  </a:cubicBezTo>
                  <a:cubicBezTo>
                    <a:pt x="1213" y="0"/>
                    <a:pt x="1213" y="0"/>
                    <a:pt x="1213" y="0"/>
                  </a:cubicBezTo>
                  <a:cubicBezTo>
                    <a:pt x="1312" y="0"/>
                    <a:pt x="1393" y="81"/>
                    <a:pt x="1393" y="180"/>
                  </a:cubicBezTo>
                  <a:cubicBezTo>
                    <a:pt x="1393" y="2559"/>
                    <a:pt x="1393" y="2559"/>
                    <a:pt x="1393" y="2559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Freeform: Shape 38"/>
            <p:cNvSpPr>
              <a:spLocks/>
            </p:cNvSpPr>
            <p:nvPr/>
          </p:nvSpPr>
          <p:spPr bwMode="auto">
            <a:xfrm>
              <a:off x="-3713163" y="1141413"/>
              <a:ext cx="2430462" cy="4830764"/>
            </a:xfrm>
            <a:prstGeom prst="roundRect">
              <a:avLst>
                <a:gd name="adj" fmla="val 1262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Oval 39"/>
            <p:cNvSpPr>
              <a:spLocks/>
            </p:cNvSpPr>
            <p:nvPr/>
          </p:nvSpPr>
          <p:spPr bwMode="auto">
            <a:xfrm>
              <a:off x="-2693988" y="5486400"/>
              <a:ext cx="403225" cy="40163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Oval 40"/>
            <p:cNvSpPr>
              <a:spLocks/>
            </p:cNvSpPr>
            <p:nvPr/>
          </p:nvSpPr>
          <p:spPr bwMode="auto">
            <a:xfrm>
              <a:off x="-2673350" y="5507038"/>
              <a:ext cx="361950" cy="360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Freeform: Shape 41"/>
            <p:cNvSpPr>
              <a:spLocks/>
            </p:cNvSpPr>
            <p:nvPr/>
          </p:nvSpPr>
          <p:spPr bwMode="auto">
            <a:xfrm>
              <a:off x="-2520950" y="1254125"/>
              <a:ext cx="47625" cy="46038"/>
            </a:xfrm>
            <a:custGeom>
              <a:avLst/>
              <a:gdLst>
                <a:gd name="T0" fmla="*/ 13 w 27"/>
                <a:gd name="T1" fmla="*/ 0 h 26"/>
                <a:gd name="T2" fmla="*/ 0 w 27"/>
                <a:gd name="T3" fmla="*/ 13 h 26"/>
                <a:gd name="T4" fmla="*/ 13 w 27"/>
                <a:gd name="T5" fmla="*/ 26 h 26"/>
                <a:gd name="T6" fmla="*/ 25 w 27"/>
                <a:gd name="T7" fmla="*/ 13 h 26"/>
                <a:gd name="T8" fmla="*/ 27 w 27"/>
                <a:gd name="T9" fmla="*/ 13 h 26"/>
                <a:gd name="T10" fmla="*/ 27 w 27"/>
                <a:gd name="T11" fmla="*/ 13 h 26"/>
                <a:gd name="T12" fmla="*/ 25 w 27"/>
                <a:gd name="T13" fmla="*/ 13 h 26"/>
                <a:gd name="T14" fmla="*/ 13 w 27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Freeform: Shape 42"/>
            <p:cNvSpPr>
              <a:spLocks/>
            </p:cNvSpPr>
            <p:nvPr/>
          </p:nvSpPr>
          <p:spPr bwMode="auto">
            <a:xfrm>
              <a:off x="-2528888" y="1246188"/>
              <a:ext cx="58737" cy="60325"/>
            </a:xfrm>
            <a:custGeom>
              <a:avLst/>
              <a:gdLst>
                <a:gd name="T0" fmla="*/ 33 w 33"/>
                <a:gd name="T1" fmla="*/ 17 h 34"/>
                <a:gd name="T2" fmla="*/ 33 w 33"/>
                <a:gd name="T3" fmla="*/ 17 h 34"/>
                <a:gd name="T4" fmla="*/ 33 w 33"/>
                <a:gd name="T5" fmla="*/ 17 h 34"/>
                <a:gd name="T6" fmla="*/ 17 w 33"/>
                <a:gd name="T7" fmla="*/ 0 h 34"/>
                <a:gd name="T8" fmla="*/ 0 w 33"/>
                <a:gd name="T9" fmla="*/ 17 h 34"/>
                <a:gd name="T10" fmla="*/ 17 w 33"/>
                <a:gd name="T11" fmla="*/ 34 h 34"/>
                <a:gd name="T12" fmla="*/ 33 w 33"/>
                <a:gd name="T13" fmla="*/ 17 h 34"/>
                <a:gd name="T14" fmla="*/ 31 w 33"/>
                <a:gd name="T15" fmla="*/ 17 h 34"/>
                <a:gd name="T16" fmla="*/ 29 w 33"/>
                <a:gd name="T17" fmla="*/ 17 h 34"/>
                <a:gd name="T18" fmla="*/ 17 w 33"/>
                <a:gd name="T19" fmla="*/ 30 h 34"/>
                <a:gd name="T20" fmla="*/ 4 w 33"/>
                <a:gd name="T21" fmla="*/ 17 h 34"/>
                <a:gd name="T22" fmla="*/ 17 w 33"/>
                <a:gd name="T23" fmla="*/ 4 h 34"/>
                <a:gd name="T24" fmla="*/ 29 w 33"/>
                <a:gd name="T25" fmla="*/ 17 h 34"/>
                <a:gd name="T26" fmla="*/ 31 w 33"/>
                <a:gd name="T27" fmla="*/ 17 h 34"/>
                <a:gd name="T28" fmla="*/ 33 w 33"/>
                <a:gd name="T29" fmla="*/ 17 h 34"/>
                <a:gd name="T30" fmla="*/ 33 w 33"/>
                <a:gd name="T31" fmla="*/ 17 h 34"/>
                <a:gd name="T32" fmla="*/ 17 w 33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4">
                  <a:moveTo>
                    <a:pt x="33" y="17"/>
                  </a:move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29" y="10"/>
                    <a:pt x="29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Freeform: Shape 43"/>
            <p:cNvSpPr>
              <a:spLocks/>
            </p:cNvSpPr>
            <p:nvPr/>
          </p:nvSpPr>
          <p:spPr bwMode="auto">
            <a:xfrm>
              <a:off x="-2930525" y="1395413"/>
              <a:ext cx="77787" cy="74613"/>
            </a:xfrm>
            <a:custGeom>
              <a:avLst/>
              <a:gdLst>
                <a:gd name="T0" fmla="*/ 21 w 44"/>
                <a:gd name="T1" fmla="*/ 0 h 42"/>
                <a:gd name="T2" fmla="*/ 6 w 44"/>
                <a:gd name="T3" fmla="*/ 6 h 42"/>
                <a:gd name="T4" fmla="*/ 0 w 44"/>
                <a:gd name="T5" fmla="*/ 21 h 42"/>
                <a:gd name="T6" fmla="*/ 6 w 44"/>
                <a:gd name="T7" fmla="*/ 36 h 42"/>
                <a:gd name="T8" fmla="*/ 21 w 44"/>
                <a:gd name="T9" fmla="*/ 42 h 42"/>
                <a:gd name="T10" fmla="*/ 36 w 44"/>
                <a:gd name="T11" fmla="*/ 36 h 42"/>
                <a:gd name="T12" fmla="*/ 42 w 44"/>
                <a:gd name="T13" fmla="*/ 21 h 42"/>
                <a:gd name="T14" fmla="*/ 44 w 44"/>
                <a:gd name="T15" fmla="*/ 21 h 42"/>
                <a:gd name="T16" fmla="*/ 44 w 44"/>
                <a:gd name="T17" fmla="*/ 21 h 42"/>
                <a:gd name="T18" fmla="*/ 42 w 44"/>
                <a:gd name="T19" fmla="*/ 21 h 42"/>
                <a:gd name="T20" fmla="*/ 36 w 44"/>
                <a:gd name="T21" fmla="*/ 6 h 42"/>
                <a:gd name="T22" fmla="*/ 21 w 44"/>
                <a:gd name="T2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42">
                  <a:moveTo>
                    <a:pt x="21" y="0"/>
                  </a:moveTo>
                  <a:cubicBezTo>
                    <a:pt x="15" y="0"/>
                    <a:pt x="10" y="3"/>
                    <a:pt x="6" y="6"/>
                  </a:cubicBezTo>
                  <a:cubicBezTo>
                    <a:pt x="3" y="10"/>
                    <a:pt x="0" y="15"/>
                    <a:pt x="0" y="21"/>
                  </a:cubicBezTo>
                  <a:cubicBezTo>
                    <a:pt x="0" y="27"/>
                    <a:pt x="3" y="32"/>
                    <a:pt x="6" y="36"/>
                  </a:cubicBezTo>
                  <a:cubicBezTo>
                    <a:pt x="10" y="39"/>
                    <a:pt x="15" y="42"/>
                    <a:pt x="21" y="42"/>
                  </a:cubicBezTo>
                  <a:cubicBezTo>
                    <a:pt x="27" y="42"/>
                    <a:pt x="32" y="39"/>
                    <a:pt x="36" y="36"/>
                  </a:cubicBezTo>
                  <a:cubicBezTo>
                    <a:pt x="39" y="32"/>
                    <a:pt x="42" y="27"/>
                    <a:pt x="42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5"/>
                    <a:pt x="39" y="10"/>
                    <a:pt x="36" y="6"/>
                  </a:cubicBezTo>
                  <a:cubicBezTo>
                    <a:pt x="32" y="3"/>
                    <a:pt x="27" y="0"/>
                    <a:pt x="21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Freeform: Shape 44"/>
            <p:cNvSpPr>
              <a:spLocks/>
            </p:cNvSpPr>
            <p:nvPr/>
          </p:nvSpPr>
          <p:spPr bwMode="auto">
            <a:xfrm>
              <a:off x="-2938463" y="1389063"/>
              <a:ext cx="88900" cy="88900"/>
            </a:xfrm>
            <a:custGeom>
              <a:avLst/>
              <a:gdLst>
                <a:gd name="T0" fmla="*/ 50 w 50"/>
                <a:gd name="T1" fmla="*/ 25 h 50"/>
                <a:gd name="T2" fmla="*/ 50 w 50"/>
                <a:gd name="T3" fmla="*/ 25 h 50"/>
                <a:gd name="T4" fmla="*/ 50 w 50"/>
                <a:gd name="T5" fmla="*/ 25 h 50"/>
                <a:gd name="T6" fmla="*/ 25 w 50"/>
                <a:gd name="T7" fmla="*/ 0 h 50"/>
                <a:gd name="T8" fmla="*/ 0 w 50"/>
                <a:gd name="T9" fmla="*/ 25 h 50"/>
                <a:gd name="T10" fmla="*/ 25 w 50"/>
                <a:gd name="T11" fmla="*/ 50 h 50"/>
                <a:gd name="T12" fmla="*/ 50 w 50"/>
                <a:gd name="T13" fmla="*/ 25 h 50"/>
                <a:gd name="T14" fmla="*/ 48 w 50"/>
                <a:gd name="T15" fmla="*/ 25 h 50"/>
                <a:gd name="T16" fmla="*/ 46 w 50"/>
                <a:gd name="T17" fmla="*/ 25 h 50"/>
                <a:gd name="T18" fmla="*/ 40 w 50"/>
                <a:gd name="T19" fmla="*/ 40 h 50"/>
                <a:gd name="T20" fmla="*/ 25 w 50"/>
                <a:gd name="T21" fmla="*/ 46 h 50"/>
                <a:gd name="T22" fmla="*/ 10 w 50"/>
                <a:gd name="T23" fmla="*/ 40 h 50"/>
                <a:gd name="T24" fmla="*/ 4 w 50"/>
                <a:gd name="T25" fmla="*/ 25 h 50"/>
                <a:gd name="T26" fmla="*/ 10 w 50"/>
                <a:gd name="T27" fmla="*/ 10 h 50"/>
                <a:gd name="T28" fmla="*/ 25 w 50"/>
                <a:gd name="T29" fmla="*/ 4 h 50"/>
                <a:gd name="T30" fmla="*/ 40 w 50"/>
                <a:gd name="T31" fmla="*/ 10 h 50"/>
                <a:gd name="T32" fmla="*/ 46 w 50"/>
                <a:gd name="T33" fmla="*/ 25 h 50"/>
                <a:gd name="T34" fmla="*/ 48 w 50"/>
                <a:gd name="T35" fmla="*/ 25 h 50"/>
                <a:gd name="T36" fmla="*/ 50 w 50"/>
                <a:gd name="T37" fmla="*/ 25 h 50"/>
                <a:gd name="T38" fmla="*/ 50 w 50"/>
                <a:gd name="T39" fmla="*/ 25 h 50"/>
                <a:gd name="T40" fmla="*/ 25 w 50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50">
                  <a:moveTo>
                    <a:pt x="50" y="25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31"/>
                    <a:pt x="43" y="36"/>
                    <a:pt x="40" y="40"/>
                  </a:cubicBezTo>
                  <a:cubicBezTo>
                    <a:pt x="36" y="43"/>
                    <a:pt x="31" y="46"/>
                    <a:pt x="25" y="46"/>
                  </a:cubicBezTo>
                  <a:cubicBezTo>
                    <a:pt x="19" y="46"/>
                    <a:pt x="14" y="43"/>
                    <a:pt x="10" y="40"/>
                  </a:cubicBezTo>
                  <a:cubicBezTo>
                    <a:pt x="7" y="36"/>
                    <a:pt x="4" y="31"/>
                    <a:pt x="4" y="25"/>
                  </a:cubicBezTo>
                  <a:cubicBezTo>
                    <a:pt x="4" y="19"/>
                    <a:pt x="7" y="14"/>
                    <a:pt x="10" y="10"/>
                  </a:cubicBezTo>
                  <a:cubicBezTo>
                    <a:pt x="14" y="7"/>
                    <a:pt x="19" y="4"/>
                    <a:pt x="25" y="4"/>
                  </a:cubicBezTo>
                  <a:cubicBezTo>
                    <a:pt x="31" y="4"/>
                    <a:pt x="36" y="7"/>
                    <a:pt x="40" y="10"/>
                  </a:cubicBezTo>
                  <a:cubicBezTo>
                    <a:pt x="43" y="14"/>
                    <a:pt x="46" y="19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Freeform: Shape 45"/>
            <p:cNvSpPr>
              <a:spLocks/>
            </p:cNvSpPr>
            <p:nvPr/>
          </p:nvSpPr>
          <p:spPr bwMode="auto">
            <a:xfrm>
              <a:off x="-2695575" y="1419225"/>
              <a:ext cx="393700" cy="39688"/>
            </a:xfrm>
            <a:custGeom>
              <a:avLst/>
              <a:gdLst>
                <a:gd name="T0" fmla="*/ 210 w 221"/>
                <a:gd name="T1" fmla="*/ 0 h 23"/>
                <a:gd name="T2" fmla="*/ 11 w 221"/>
                <a:gd name="T3" fmla="*/ 0 h 23"/>
                <a:gd name="T4" fmla="*/ 0 w 221"/>
                <a:gd name="T5" fmla="*/ 11 h 23"/>
                <a:gd name="T6" fmla="*/ 11 w 221"/>
                <a:gd name="T7" fmla="*/ 23 h 23"/>
                <a:gd name="T8" fmla="*/ 210 w 221"/>
                <a:gd name="T9" fmla="*/ 23 h 23"/>
                <a:gd name="T10" fmla="*/ 221 w 221"/>
                <a:gd name="T11" fmla="*/ 11 h 23"/>
                <a:gd name="T12" fmla="*/ 210 w 22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23">
                  <a:moveTo>
                    <a:pt x="21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216" y="23"/>
                    <a:pt x="221" y="18"/>
                    <a:pt x="221" y="11"/>
                  </a:cubicBezTo>
                  <a:cubicBezTo>
                    <a:pt x="221" y="5"/>
                    <a:pt x="216" y="0"/>
                    <a:pt x="210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Freeform: Shape 48"/>
            <p:cNvSpPr>
              <a:spLocks/>
            </p:cNvSpPr>
            <p:nvPr/>
          </p:nvSpPr>
          <p:spPr bwMode="auto">
            <a:xfrm>
              <a:off x="-3768725" y="1736725"/>
              <a:ext cx="31750" cy="215900"/>
            </a:xfrm>
            <a:custGeom>
              <a:avLst/>
              <a:gdLst>
                <a:gd name="T0" fmla="*/ 18 w 18"/>
                <a:gd name="T1" fmla="*/ 113 h 122"/>
                <a:gd name="T2" fmla="*/ 9 w 18"/>
                <a:gd name="T3" fmla="*/ 122 h 122"/>
                <a:gd name="T4" fmla="*/ 0 w 18"/>
                <a:gd name="T5" fmla="*/ 113 h 122"/>
                <a:gd name="T6" fmla="*/ 0 w 18"/>
                <a:gd name="T7" fmla="*/ 9 h 122"/>
                <a:gd name="T8" fmla="*/ 9 w 18"/>
                <a:gd name="T9" fmla="*/ 0 h 122"/>
                <a:gd name="T10" fmla="*/ 18 w 18"/>
                <a:gd name="T11" fmla="*/ 9 h 122"/>
                <a:gd name="T12" fmla="*/ 18 w 18"/>
                <a:gd name="T13" fmla="*/ 11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2">
                  <a:moveTo>
                    <a:pt x="18" y="113"/>
                  </a:moveTo>
                  <a:cubicBezTo>
                    <a:pt x="18" y="118"/>
                    <a:pt x="14" y="122"/>
                    <a:pt x="9" y="122"/>
                  </a:cubicBezTo>
                  <a:cubicBezTo>
                    <a:pt x="4" y="122"/>
                    <a:pt x="0" y="118"/>
                    <a:pt x="0" y="11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lnTo>
                    <a:pt x="18" y="11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Freeform: Shape 49"/>
            <p:cNvSpPr>
              <a:spLocks/>
            </p:cNvSpPr>
            <p:nvPr/>
          </p:nvSpPr>
          <p:spPr bwMode="auto">
            <a:xfrm>
              <a:off x="-3768725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Freeform: Shape 50"/>
            <p:cNvSpPr>
              <a:spLocks/>
            </p:cNvSpPr>
            <p:nvPr/>
          </p:nvSpPr>
          <p:spPr bwMode="auto">
            <a:xfrm>
              <a:off x="-3768725" y="2609850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Freeform: Shape 51"/>
            <p:cNvSpPr>
              <a:spLocks/>
            </p:cNvSpPr>
            <p:nvPr/>
          </p:nvSpPr>
          <p:spPr bwMode="auto">
            <a:xfrm>
              <a:off x="-1282700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pic>
        <p:nvPicPr>
          <p:cNvPr id="113" name="图片占位符 11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4" name="图片占位符 113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6677" y="2611566"/>
            <a:ext cx="1501966" cy="2514781"/>
          </a:xfrm>
        </p:spPr>
      </p:pic>
      <p:grpSp>
        <p:nvGrpSpPr>
          <p:cNvPr id="8" name="Group 19"/>
          <p:cNvGrpSpPr/>
          <p:nvPr/>
        </p:nvGrpSpPr>
        <p:grpSpPr>
          <a:xfrm>
            <a:off x="2682905" y="1965368"/>
            <a:ext cx="1970214" cy="3805024"/>
            <a:chOff x="-3768725" y="1125538"/>
            <a:chExt cx="2517775" cy="4862513"/>
          </a:xfrm>
        </p:grpSpPr>
        <p:sp>
          <p:nvSpPr>
            <p:cNvPr id="37" name="Freeform: Shape 4"/>
            <p:cNvSpPr>
              <a:spLocks/>
            </p:cNvSpPr>
            <p:nvPr/>
          </p:nvSpPr>
          <p:spPr bwMode="auto">
            <a:xfrm>
              <a:off x="-3741738" y="1125538"/>
              <a:ext cx="2478087" cy="4862513"/>
            </a:xfrm>
            <a:custGeom>
              <a:avLst/>
              <a:gdLst>
                <a:gd name="T0" fmla="*/ 1393 w 1393"/>
                <a:gd name="T1" fmla="*/ 2559 h 2739"/>
                <a:gd name="T2" fmla="*/ 1213 w 1393"/>
                <a:gd name="T3" fmla="*/ 2739 h 2739"/>
                <a:gd name="T4" fmla="*/ 180 w 1393"/>
                <a:gd name="T5" fmla="*/ 2739 h 2739"/>
                <a:gd name="T6" fmla="*/ 0 w 1393"/>
                <a:gd name="T7" fmla="*/ 2559 h 2739"/>
                <a:gd name="T8" fmla="*/ 0 w 1393"/>
                <a:gd name="T9" fmla="*/ 180 h 2739"/>
                <a:gd name="T10" fmla="*/ 180 w 1393"/>
                <a:gd name="T11" fmla="*/ 0 h 2739"/>
                <a:gd name="T12" fmla="*/ 1213 w 1393"/>
                <a:gd name="T13" fmla="*/ 0 h 2739"/>
                <a:gd name="T14" fmla="*/ 1393 w 1393"/>
                <a:gd name="T15" fmla="*/ 180 h 2739"/>
                <a:gd name="T16" fmla="*/ 1393 w 1393"/>
                <a:gd name="T17" fmla="*/ 2559 h 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3" h="2739">
                  <a:moveTo>
                    <a:pt x="1393" y="2559"/>
                  </a:moveTo>
                  <a:cubicBezTo>
                    <a:pt x="1393" y="2658"/>
                    <a:pt x="1312" y="2739"/>
                    <a:pt x="1213" y="2739"/>
                  </a:cubicBezTo>
                  <a:cubicBezTo>
                    <a:pt x="180" y="2739"/>
                    <a:pt x="180" y="2739"/>
                    <a:pt x="180" y="2739"/>
                  </a:cubicBezTo>
                  <a:cubicBezTo>
                    <a:pt x="81" y="2739"/>
                    <a:pt x="0" y="2658"/>
                    <a:pt x="0" y="255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81"/>
                    <a:pt x="81" y="0"/>
                    <a:pt x="180" y="0"/>
                  </a:cubicBezTo>
                  <a:cubicBezTo>
                    <a:pt x="1213" y="0"/>
                    <a:pt x="1213" y="0"/>
                    <a:pt x="1213" y="0"/>
                  </a:cubicBezTo>
                  <a:cubicBezTo>
                    <a:pt x="1312" y="0"/>
                    <a:pt x="1393" y="81"/>
                    <a:pt x="1393" y="180"/>
                  </a:cubicBezTo>
                  <a:cubicBezTo>
                    <a:pt x="1393" y="2559"/>
                    <a:pt x="1393" y="2559"/>
                    <a:pt x="1393" y="2559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5"/>
            <p:cNvSpPr>
              <a:spLocks/>
            </p:cNvSpPr>
            <p:nvPr/>
          </p:nvSpPr>
          <p:spPr bwMode="auto">
            <a:xfrm>
              <a:off x="-3713164" y="1141414"/>
              <a:ext cx="2430463" cy="4830763"/>
            </a:xfrm>
            <a:custGeom>
              <a:avLst/>
              <a:gdLst>
                <a:gd name="T0" fmla="*/ 1366 w 1366"/>
                <a:gd name="T1" fmla="*/ 2542 h 2721"/>
                <a:gd name="T2" fmla="*/ 1189 w 1366"/>
                <a:gd name="T3" fmla="*/ 2721 h 2721"/>
                <a:gd name="T4" fmla="*/ 176 w 1366"/>
                <a:gd name="T5" fmla="*/ 2721 h 2721"/>
                <a:gd name="T6" fmla="*/ 0 w 1366"/>
                <a:gd name="T7" fmla="*/ 2542 h 2721"/>
                <a:gd name="T8" fmla="*/ 0 w 1366"/>
                <a:gd name="T9" fmla="*/ 179 h 2721"/>
                <a:gd name="T10" fmla="*/ 176 w 1366"/>
                <a:gd name="T11" fmla="*/ 0 h 2721"/>
                <a:gd name="T12" fmla="*/ 1189 w 1366"/>
                <a:gd name="T13" fmla="*/ 0 h 2721"/>
                <a:gd name="T14" fmla="*/ 1366 w 1366"/>
                <a:gd name="T15" fmla="*/ 179 h 2721"/>
                <a:gd name="T16" fmla="*/ 1366 w 1366"/>
                <a:gd name="T17" fmla="*/ 2542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6" h="2721">
                  <a:moveTo>
                    <a:pt x="1366" y="2542"/>
                  </a:moveTo>
                  <a:cubicBezTo>
                    <a:pt x="1366" y="2641"/>
                    <a:pt x="1287" y="2721"/>
                    <a:pt x="1189" y="2721"/>
                  </a:cubicBezTo>
                  <a:cubicBezTo>
                    <a:pt x="176" y="2721"/>
                    <a:pt x="176" y="2721"/>
                    <a:pt x="176" y="2721"/>
                  </a:cubicBezTo>
                  <a:cubicBezTo>
                    <a:pt x="79" y="2721"/>
                    <a:pt x="0" y="2641"/>
                    <a:pt x="0" y="2542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80"/>
                    <a:pt x="79" y="0"/>
                    <a:pt x="176" y="0"/>
                  </a:cubicBezTo>
                  <a:cubicBezTo>
                    <a:pt x="1189" y="0"/>
                    <a:pt x="1189" y="0"/>
                    <a:pt x="1189" y="0"/>
                  </a:cubicBezTo>
                  <a:cubicBezTo>
                    <a:pt x="1287" y="0"/>
                    <a:pt x="1366" y="80"/>
                    <a:pt x="1366" y="179"/>
                  </a:cubicBezTo>
                  <a:cubicBezTo>
                    <a:pt x="1366" y="2542"/>
                    <a:pt x="1366" y="2542"/>
                    <a:pt x="1366" y="2542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Oval 6"/>
            <p:cNvSpPr>
              <a:spLocks/>
            </p:cNvSpPr>
            <p:nvPr/>
          </p:nvSpPr>
          <p:spPr bwMode="auto">
            <a:xfrm>
              <a:off x="-2693988" y="5486400"/>
              <a:ext cx="403225" cy="40163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Oval 7"/>
            <p:cNvSpPr>
              <a:spLocks/>
            </p:cNvSpPr>
            <p:nvPr/>
          </p:nvSpPr>
          <p:spPr bwMode="auto">
            <a:xfrm>
              <a:off x="-2673350" y="5507038"/>
              <a:ext cx="361950" cy="360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8"/>
            <p:cNvSpPr>
              <a:spLocks/>
            </p:cNvSpPr>
            <p:nvPr/>
          </p:nvSpPr>
          <p:spPr bwMode="auto">
            <a:xfrm>
              <a:off x="-2520950" y="1254125"/>
              <a:ext cx="47625" cy="46038"/>
            </a:xfrm>
            <a:custGeom>
              <a:avLst/>
              <a:gdLst>
                <a:gd name="T0" fmla="*/ 13 w 27"/>
                <a:gd name="T1" fmla="*/ 0 h 26"/>
                <a:gd name="T2" fmla="*/ 0 w 27"/>
                <a:gd name="T3" fmla="*/ 13 h 26"/>
                <a:gd name="T4" fmla="*/ 13 w 27"/>
                <a:gd name="T5" fmla="*/ 26 h 26"/>
                <a:gd name="T6" fmla="*/ 25 w 27"/>
                <a:gd name="T7" fmla="*/ 13 h 26"/>
                <a:gd name="T8" fmla="*/ 27 w 27"/>
                <a:gd name="T9" fmla="*/ 13 h 26"/>
                <a:gd name="T10" fmla="*/ 27 w 27"/>
                <a:gd name="T11" fmla="*/ 13 h 26"/>
                <a:gd name="T12" fmla="*/ 25 w 27"/>
                <a:gd name="T13" fmla="*/ 13 h 26"/>
                <a:gd name="T14" fmla="*/ 13 w 27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9"/>
            <p:cNvSpPr>
              <a:spLocks/>
            </p:cNvSpPr>
            <p:nvPr/>
          </p:nvSpPr>
          <p:spPr bwMode="auto">
            <a:xfrm>
              <a:off x="-2528888" y="1246188"/>
              <a:ext cx="58737" cy="60325"/>
            </a:xfrm>
            <a:custGeom>
              <a:avLst/>
              <a:gdLst>
                <a:gd name="T0" fmla="*/ 33 w 33"/>
                <a:gd name="T1" fmla="*/ 17 h 34"/>
                <a:gd name="T2" fmla="*/ 33 w 33"/>
                <a:gd name="T3" fmla="*/ 17 h 34"/>
                <a:gd name="T4" fmla="*/ 33 w 33"/>
                <a:gd name="T5" fmla="*/ 17 h 34"/>
                <a:gd name="T6" fmla="*/ 17 w 33"/>
                <a:gd name="T7" fmla="*/ 0 h 34"/>
                <a:gd name="T8" fmla="*/ 0 w 33"/>
                <a:gd name="T9" fmla="*/ 17 h 34"/>
                <a:gd name="T10" fmla="*/ 17 w 33"/>
                <a:gd name="T11" fmla="*/ 34 h 34"/>
                <a:gd name="T12" fmla="*/ 33 w 33"/>
                <a:gd name="T13" fmla="*/ 17 h 34"/>
                <a:gd name="T14" fmla="*/ 31 w 33"/>
                <a:gd name="T15" fmla="*/ 17 h 34"/>
                <a:gd name="T16" fmla="*/ 29 w 33"/>
                <a:gd name="T17" fmla="*/ 17 h 34"/>
                <a:gd name="T18" fmla="*/ 17 w 33"/>
                <a:gd name="T19" fmla="*/ 30 h 34"/>
                <a:gd name="T20" fmla="*/ 4 w 33"/>
                <a:gd name="T21" fmla="*/ 17 h 34"/>
                <a:gd name="T22" fmla="*/ 17 w 33"/>
                <a:gd name="T23" fmla="*/ 4 h 34"/>
                <a:gd name="T24" fmla="*/ 29 w 33"/>
                <a:gd name="T25" fmla="*/ 17 h 34"/>
                <a:gd name="T26" fmla="*/ 31 w 33"/>
                <a:gd name="T27" fmla="*/ 17 h 34"/>
                <a:gd name="T28" fmla="*/ 33 w 33"/>
                <a:gd name="T29" fmla="*/ 17 h 34"/>
                <a:gd name="T30" fmla="*/ 33 w 33"/>
                <a:gd name="T31" fmla="*/ 17 h 34"/>
                <a:gd name="T32" fmla="*/ 17 w 33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4">
                  <a:moveTo>
                    <a:pt x="33" y="17"/>
                  </a:move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29" y="10"/>
                    <a:pt x="29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10"/>
            <p:cNvSpPr>
              <a:spLocks/>
            </p:cNvSpPr>
            <p:nvPr/>
          </p:nvSpPr>
          <p:spPr bwMode="auto">
            <a:xfrm>
              <a:off x="-2930525" y="1395413"/>
              <a:ext cx="77787" cy="74613"/>
            </a:xfrm>
            <a:custGeom>
              <a:avLst/>
              <a:gdLst>
                <a:gd name="T0" fmla="*/ 21 w 44"/>
                <a:gd name="T1" fmla="*/ 0 h 42"/>
                <a:gd name="T2" fmla="*/ 6 w 44"/>
                <a:gd name="T3" fmla="*/ 6 h 42"/>
                <a:gd name="T4" fmla="*/ 0 w 44"/>
                <a:gd name="T5" fmla="*/ 21 h 42"/>
                <a:gd name="T6" fmla="*/ 6 w 44"/>
                <a:gd name="T7" fmla="*/ 36 h 42"/>
                <a:gd name="T8" fmla="*/ 21 w 44"/>
                <a:gd name="T9" fmla="*/ 42 h 42"/>
                <a:gd name="T10" fmla="*/ 36 w 44"/>
                <a:gd name="T11" fmla="*/ 36 h 42"/>
                <a:gd name="T12" fmla="*/ 42 w 44"/>
                <a:gd name="T13" fmla="*/ 21 h 42"/>
                <a:gd name="T14" fmla="*/ 44 w 44"/>
                <a:gd name="T15" fmla="*/ 21 h 42"/>
                <a:gd name="T16" fmla="*/ 44 w 44"/>
                <a:gd name="T17" fmla="*/ 21 h 42"/>
                <a:gd name="T18" fmla="*/ 42 w 44"/>
                <a:gd name="T19" fmla="*/ 21 h 42"/>
                <a:gd name="T20" fmla="*/ 36 w 44"/>
                <a:gd name="T21" fmla="*/ 6 h 42"/>
                <a:gd name="T22" fmla="*/ 21 w 44"/>
                <a:gd name="T2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42">
                  <a:moveTo>
                    <a:pt x="21" y="0"/>
                  </a:moveTo>
                  <a:cubicBezTo>
                    <a:pt x="15" y="0"/>
                    <a:pt x="10" y="3"/>
                    <a:pt x="6" y="6"/>
                  </a:cubicBezTo>
                  <a:cubicBezTo>
                    <a:pt x="3" y="10"/>
                    <a:pt x="0" y="15"/>
                    <a:pt x="0" y="21"/>
                  </a:cubicBezTo>
                  <a:cubicBezTo>
                    <a:pt x="0" y="27"/>
                    <a:pt x="3" y="32"/>
                    <a:pt x="6" y="36"/>
                  </a:cubicBezTo>
                  <a:cubicBezTo>
                    <a:pt x="10" y="39"/>
                    <a:pt x="15" y="42"/>
                    <a:pt x="21" y="42"/>
                  </a:cubicBezTo>
                  <a:cubicBezTo>
                    <a:pt x="27" y="42"/>
                    <a:pt x="32" y="39"/>
                    <a:pt x="36" y="36"/>
                  </a:cubicBezTo>
                  <a:cubicBezTo>
                    <a:pt x="39" y="32"/>
                    <a:pt x="42" y="27"/>
                    <a:pt x="42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5"/>
                    <a:pt x="39" y="10"/>
                    <a:pt x="36" y="6"/>
                  </a:cubicBezTo>
                  <a:cubicBezTo>
                    <a:pt x="32" y="3"/>
                    <a:pt x="27" y="0"/>
                    <a:pt x="21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11"/>
            <p:cNvSpPr>
              <a:spLocks/>
            </p:cNvSpPr>
            <p:nvPr/>
          </p:nvSpPr>
          <p:spPr bwMode="auto">
            <a:xfrm>
              <a:off x="-2938463" y="1389063"/>
              <a:ext cx="88900" cy="88900"/>
            </a:xfrm>
            <a:custGeom>
              <a:avLst/>
              <a:gdLst>
                <a:gd name="T0" fmla="*/ 50 w 50"/>
                <a:gd name="T1" fmla="*/ 25 h 50"/>
                <a:gd name="T2" fmla="*/ 50 w 50"/>
                <a:gd name="T3" fmla="*/ 25 h 50"/>
                <a:gd name="T4" fmla="*/ 50 w 50"/>
                <a:gd name="T5" fmla="*/ 25 h 50"/>
                <a:gd name="T6" fmla="*/ 25 w 50"/>
                <a:gd name="T7" fmla="*/ 0 h 50"/>
                <a:gd name="T8" fmla="*/ 0 w 50"/>
                <a:gd name="T9" fmla="*/ 25 h 50"/>
                <a:gd name="T10" fmla="*/ 25 w 50"/>
                <a:gd name="T11" fmla="*/ 50 h 50"/>
                <a:gd name="T12" fmla="*/ 50 w 50"/>
                <a:gd name="T13" fmla="*/ 25 h 50"/>
                <a:gd name="T14" fmla="*/ 48 w 50"/>
                <a:gd name="T15" fmla="*/ 25 h 50"/>
                <a:gd name="T16" fmla="*/ 46 w 50"/>
                <a:gd name="T17" fmla="*/ 25 h 50"/>
                <a:gd name="T18" fmla="*/ 40 w 50"/>
                <a:gd name="T19" fmla="*/ 40 h 50"/>
                <a:gd name="T20" fmla="*/ 25 w 50"/>
                <a:gd name="T21" fmla="*/ 46 h 50"/>
                <a:gd name="T22" fmla="*/ 10 w 50"/>
                <a:gd name="T23" fmla="*/ 40 h 50"/>
                <a:gd name="T24" fmla="*/ 4 w 50"/>
                <a:gd name="T25" fmla="*/ 25 h 50"/>
                <a:gd name="T26" fmla="*/ 10 w 50"/>
                <a:gd name="T27" fmla="*/ 10 h 50"/>
                <a:gd name="T28" fmla="*/ 25 w 50"/>
                <a:gd name="T29" fmla="*/ 4 h 50"/>
                <a:gd name="T30" fmla="*/ 40 w 50"/>
                <a:gd name="T31" fmla="*/ 10 h 50"/>
                <a:gd name="T32" fmla="*/ 46 w 50"/>
                <a:gd name="T33" fmla="*/ 25 h 50"/>
                <a:gd name="T34" fmla="*/ 48 w 50"/>
                <a:gd name="T35" fmla="*/ 25 h 50"/>
                <a:gd name="T36" fmla="*/ 50 w 50"/>
                <a:gd name="T37" fmla="*/ 25 h 50"/>
                <a:gd name="T38" fmla="*/ 50 w 50"/>
                <a:gd name="T39" fmla="*/ 25 h 50"/>
                <a:gd name="T40" fmla="*/ 25 w 50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50">
                  <a:moveTo>
                    <a:pt x="50" y="25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31"/>
                    <a:pt x="43" y="36"/>
                    <a:pt x="40" y="40"/>
                  </a:cubicBezTo>
                  <a:cubicBezTo>
                    <a:pt x="36" y="43"/>
                    <a:pt x="31" y="46"/>
                    <a:pt x="25" y="46"/>
                  </a:cubicBezTo>
                  <a:cubicBezTo>
                    <a:pt x="19" y="46"/>
                    <a:pt x="14" y="43"/>
                    <a:pt x="10" y="40"/>
                  </a:cubicBezTo>
                  <a:cubicBezTo>
                    <a:pt x="7" y="36"/>
                    <a:pt x="4" y="31"/>
                    <a:pt x="4" y="25"/>
                  </a:cubicBezTo>
                  <a:cubicBezTo>
                    <a:pt x="4" y="19"/>
                    <a:pt x="7" y="14"/>
                    <a:pt x="10" y="10"/>
                  </a:cubicBezTo>
                  <a:cubicBezTo>
                    <a:pt x="14" y="7"/>
                    <a:pt x="19" y="4"/>
                    <a:pt x="25" y="4"/>
                  </a:cubicBezTo>
                  <a:cubicBezTo>
                    <a:pt x="31" y="4"/>
                    <a:pt x="36" y="7"/>
                    <a:pt x="40" y="10"/>
                  </a:cubicBezTo>
                  <a:cubicBezTo>
                    <a:pt x="43" y="14"/>
                    <a:pt x="46" y="19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12"/>
            <p:cNvSpPr>
              <a:spLocks/>
            </p:cNvSpPr>
            <p:nvPr/>
          </p:nvSpPr>
          <p:spPr bwMode="auto">
            <a:xfrm>
              <a:off x="-2695575" y="1419225"/>
              <a:ext cx="393700" cy="39688"/>
            </a:xfrm>
            <a:custGeom>
              <a:avLst/>
              <a:gdLst>
                <a:gd name="T0" fmla="*/ 210 w 221"/>
                <a:gd name="T1" fmla="*/ 0 h 23"/>
                <a:gd name="T2" fmla="*/ 11 w 221"/>
                <a:gd name="T3" fmla="*/ 0 h 23"/>
                <a:gd name="T4" fmla="*/ 0 w 221"/>
                <a:gd name="T5" fmla="*/ 11 h 23"/>
                <a:gd name="T6" fmla="*/ 11 w 221"/>
                <a:gd name="T7" fmla="*/ 23 h 23"/>
                <a:gd name="T8" fmla="*/ 210 w 221"/>
                <a:gd name="T9" fmla="*/ 23 h 23"/>
                <a:gd name="T10" fmla="*/ 221 w 221"/>
                <a:gd name="T11" fmla="*/ 11 h 23"/>
                <a:gd name="T12" fmla="*/ 210 w 22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23">
                  <a:moveTo>
                    <a:pt x="21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216" y="23"/>
                    <a:pt x="221" y="18"/>
                    <a:pt x="221" y="11"/>
                  </a:cubicBezTo>
                  <a:cubicBezTo>
                    <a:pt x="221" y="5"/>
                    <a:pt x="216" y="0"/>
                    <a:pt x="210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Freeform: Shape 15"/>
            <p:cNvSpPr>
              <a:spLocks/>
            </p:cNvSpPr>
            <p:nvPr/>
          </p:nvSpPr>
          <p:spPr bwMode="auto">
            <a:xfrm>
              <a:off x="-3768725" y="1736725"/>
              <a:ext cx="31750" cy="215900"/>
            </a:xfrm>
            <a:custGeom>
              <a:avLst/>
              <a:gdLst>
                <a:gd name="T0" fmla="*/ 18 w 18"/>
                <a:gd name="T1" fmla="*/ 113 h 122"/>
                <a:gd name="T2" fmla="*/ 9 w 18"/>
                <a:gd name="T3" fmla="*/ 122 h 122"/>
                <a:gd name="T4" fmla="*/ 0 w 18"/>
                <a:gd name="T5" fmla="*/ 113 h 122"/>
                <a:gd name="T6" fmla="*/ 0 w 18"/>
                <a:gd name="T7" fmla="*/ 9 h 122"/>
                <a:gd name="T8" fmla="*/ 9 w 18"/>
                <a:gd name="T9" fmla="*/ 0 h 122"/>
                <a:gd name="T10" fmla="*/ 18 w 18"/>
                <a:gd name="T11" fmla="*/ 9 h 122"/>
                <a:gd name="T12" fmla="*/ 18 w 18"/>
                <a:gd name="T13" fmla="*/ 11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2">
                  <a:moveTo>
                    <a:pt x="18" y="113"/>
                  </a:moveTo>
                  <a:cubicBezTo>
                    <a:pt x="18" y="118"/>
                    <a:pt x="14" y="122"/>
                    <a:pt x="9" y="122"/>
                  </a:cubicBezTo>
                  <a:cubicBezTo>
                    <a:pt x="4" y="122"/>
                    <a:pt x="0" y="118"/>
                    <a:pt x="0" y="11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lnTo>
                    <a:pt x="18" y="11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Freeform: Shape 16"/>
            <p:cNvSpPr>
              <a:spLocks/>
            </p:cNvSpPr>
            <p:nvPr/>
          </p:nvSpPr>
          <p:spPr bwMode="auto">
            <a:xfrm>
              <a:off x="-3768725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17"/>
            <p:cNvSpPr>
              <a:spLocks/>
            </p:cNvSpPr>
            <p:nvPr/>
          </p:nvSpPr>
          <p:spPr bwMode="auto">
            <a:xfrm>
              <a:off x="-3768725" y="2609850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18"/>
            <p:cNvSpPr>
              <a:spLocks/>
            </p:cNvSpPr>
            <p:nvPr/>
          </p:nvSpPr>
          <p:spPr bwMode="auto">
            <a:xfrm>
              <a:off x="-1282700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pic>
        <p:nvPicPr>
          <p:cNvPr id="115" name="图片占位符 114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644" r="15202"/>
          <a:stretch/>
        </p:blipFill>
        <p:spPr>
          <a:xfrm>
            <a:off x="2853570" y="2383057"/>
            <a:ext cx="1629226" cy="2850605"/>
          </a:xfrm>
        </p:spPr>
      </p:pic>
      <p:grpSp>
        <p:nvGrpSpPr>
          <p:cNvPr id="89" name="组合 88"/>
          <p:cNvGrpSpPr/>
          <p:nvPr/>
        </p:nvGrpSpPr>
        <p:grpSpPr>
          <a:xfrm>
            <a:off x="6262771" y="2340744"/>
            <a:ext cx="4647274" cy="868919"/>
            <a:chOff x="937750" y="5016378"/>
            <a:chExt cx="4647274" cy="868919"/>
          </a:xfrm>
        </p:grpSpPr>
        <p:sp>
          <p:nvSpPr>
            <p:cNvPr id="90" name="矩形 89"/>
            <p:cNvSpPr/>
            <p:nvPr/>
          </p:nvSpPr>
          <p:spPr>
            <a:xfrm>
              <a:off x="937750" y="5369002"/>
              <a:ext cx="4647274" cy="51629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91" name="矩形 90"/>
            <p:cNvSpPr/>
            <p:nvPr/>
          </p:nvSpPr>
          <p:spPr>
            <a:xfrm>
              <a:off x="937750" y="5016378"/>
              <a:ext cx="2241974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</p:grpSp>
      <p:sp>
        <p:nvSpPr>
          <p:cNvPr id="94" name="椭圆 93"/>
          <p:cNvSpPr/>
          <p:nvPr/>
        </p:nvSpPr>
        <p:spPr>
          <a:xfrm>
            <a:off x="6475522" y="3873798"/>
            <a:ext cx="901686" cy="9016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8070960" y="3873798"/>
            <a:ext cx="901686" cy="9016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9666397" y="3873798"/>
            <a:ext cx="901686" cy="9016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4"/>
          <p:cNvSpPr/>
          <p:nvPr/>
        </p:nvSpPr>
        <p:spPr>
          <a:xfrm>
            <a:off x="6701850" y="4100127"/>
            <a:ext cx="449030" cy="449028"/>
          </a:xfrm>
          <a:custGeom>
            <a:avLst/>
            <a:gdLst>
              <a:gd name="connsiteX0" fmla="*/ 199497 w 331788"/>
              <a:gd name="connsiteY0" fmla="*/ 265112 h 331787"/>
              <a:gd name="connsiteX1" fmla="*/ 209798 w 331788"/>
              <a:gd name="connsiteY1" fmla="*/ 279217 h 331787"/>
              <a:gd name="connsiteX2" fmla="*/ 238126 w 331788"/>
              <a:gd name="connsiteY2" fmla="*/ 315118 h 331787"/>
              <a:gd name="connsiteX3" fmla="*/ 166018 w 331788"/>
              <a:gd name="connsiteY3" fmla="*/ 331787 h 331787"/>
              <a:gd name="connsiteX4" fmla="*/ 122238 w 331788"/>
              <a:gd name="connsiteY4" fmla="*/ 325376 h 331787"/>
              <a:gd name="connsiteX5" fmla="*/ 199497 w 331788"/>
              <a:gd name="connsiteY5" fmla="*/ 265112 h 331787"/>
              <a:gd name="connsiteX6" fmla="*/ 190500 w 331788"/>
              <a:gd name="connsiteY6" fmla="*/ 228600 h 331787"/>
              <a:gd name="connsiteX7" fmla="*/ 201490 w 331788"/>
              <a:gd name="connsiteY7" fmla="*/ 228600 h 331787"/>
              <a:gd name="connsiteX8" fmla="*/ 206375 w 331788"/>
              <a:gd name="connsiteY8" fmla="*/ 236394 h 331787"/>
              <a:gd name="connsiteX9" fmla="*/ 200269 w 331788"/>
              <a:gd name="connsiteY9" fmla="*/ 242888 h 331787"/>
              <a:gd name="connsiteX10" fmla="*/ 190500 w 331788"/>
              <a:gd name="connsiteY10" fmla="*/ 228600 h 331787"/>
              <a:gd name="connsiteX11" fmla="*/ 146452 w 331788"/>
              <a:gd name="connsiteY11" fmla="*/ 228600 h 331787"/>
              <a:gd name="connsiteX12" fmla="*/ 164590 w 331788"/>
              <a:gd name="connsiteY12" fmla="*/ 229897 h 331787"/>
              <a:gd name="connsiteX13" fmla="*/ 165885 w 331788"/>
              <a:gd name="connsiteY13" fmla="*/ 229897 h 331787"/>
              <a:gd name="connsiteX14" fmla="*/ 173659 w 331788"/>
              <a:gd name="connsiteY14" fmla="*/ 229897 h 331787"/>
              <a:gd name="connsiteX15" fmla="*/ 190501 w 331788"/>
              <a:gd name="connsiteY15" fmla="*/ 253240 h 331787"/>
              <a:gd name="connsiteX16" fmla="*/ 103699 w 331788"/>
              <a:gd name="connsiteY16" fmla="*/ 320675 h 331787"/>
              <a:gd name="connsiteX17" fmla="*/ 77788 w 331788"/>
              <a:gd name="connsiteY17" fmla="*/ 306410 h 331787"/>
              <a:gd name="connsiteX18" fmla="*/ 112768 w 331788"/>
              <a:gd name="connsiteY18" fmla="*/ 244162 h 331787"/>
              <a:gd name="connsiteX19" fmla="*/ 121837 w 331788"/>
              <a:gd name="connsiteY19" fmla="*/ 245459 h 331787"/>
              <a:gd name="connsiteX20" fmla="*/ 146452 w 331788"/>
              <a:gd name="connsiteY20" fmla="*/ 228600 h 331787"/>
              <a:gd name="connsiteX21" fmla="*/ 323851 w 331788"/>
              <a:gd name="connsiteY21" fmla="*/ 217487 h 331787"/>
              <a:gd name="connsiteX22" fmla="*/ 249631 w 331788"/>
              <a:gd name="connsiteY22" fmla="*/ 307975 h 331787"/>
              <a:gd name="connsiteX23" fmla="*/ 207963 w 331788"/>
              <a:gd name="connsiteY23" fmla="*/ 253682 h 331787"/>
              <a:gd name="connsiteX24" fmla="*/ 218380 w 331788"/>
              <a:gd name="connsiteY24" fmla="*/ 243341 h 331787"/>
              <a:gd name="connsiteX25" fmla="*/ 227495 w 331788"/>
              <a:gd name="connsiteY25" fmla="*/ 244634 h 331787"/>
              <a:gd name="connsiteX26" fmla="*/ 253537 w 331788"/>
              <a:gd name="connsiteY26" fmla="*/ 225243 h 331787"/>
              <a:gd name="connsiteX27" fmla="*/ 323851 w 331788"/>
              <a:gd name="connsiteY27" fmla="*/ 217487 h 331787"/>
              <a:gd name="connsiteX28" fmla="*/ 3175 w 331788"/>
              <a:gd name="connsiteY28" fmla="*/ 196850 h 331787"/>
              <a:gd name="connsiteX29" fmla="*/ 93642 w 331788"/>
              <a:gd name="connsiteY29" fmla="*/ 222902 h 331787"/>
              <a:gd name="connsiteX30" fmla="*/ 100013 w 331788"/>
              <a:gd name="connsiteY30" fmla="*/ 235927 h 331787"/>
              <a:gd name="connsiteX31" fmla="*/ 65610 w 331788"/>
              <a:gd name="connsiteY31" fmla="*/ 298450 h 331787"/>
              <a:gd name="connsiteX32" fmla="*/ 3175 w 331788"/>
              <a:gd name="connsiteY32" fmla="*/ 196850 h 331787"/>
              <a:gd name="connsiteX33" fmla="*/ 146517 w 331788"/>
              <a:gd name="connsiteY33" fmla="*/ 192087 h 331787"/>
              <a:gd name="connsiteX34" fmla="*/ 163513 w 331788"/>
              <a:gd name="connsiteY34" fmla="*/ 215900 h 331787"/>
              <a:gd name="connsiteX35" fmla="*/ 147825 w 331788"/>
              <a:gd name="connsiteY35" fmla="*/ 214577 h 331787"/>
              <a:gd name="connsiteX36" fmla="*/ 141288 w 331788"/>
              <a:gd name="connsiteY36" fmla="*/ 200025 h 331787"/>
              <a:gd name="connsiteX37" fmla="*/ 146517 w 331788"/>
              <a:gd name="connsiteY37" fmla="*/ 192087 h 331787"/>
              <a:gd name="connsiteX38" fmla="*/ 277877 w 331788"/>
              <a:gd name="connsiteY38" fmla="*/ 160337 h 331787"/>
              <a:gd name="connsiteX39" fmla="*/ 314326 w 331788"/>
              <a:gd name="connsiteY39" fmla="*/ 204624 h 331787"/>
              <a:gd name="connsiteX40" fmla="*/ 253143 w 331788"/>
              <a:gd name="connsiteY40" fmla="*/ 211137 h 331787"/>
              <a:gd name="connsiteX41" fmla="*/ 249238 w 331788"/>
              <a:gd name="connsiteY41" fmla="*/ 203322 h 331787"/>
              <a:gd name="connsiteX42" fmla="*/ 277877 w 331788"/>
              <a:gd name="connsiteY42" fmla="*/ 160337 h 331787"/>
              <a:gd name="connsiteX43" fmla="*/ 290513 w 331788"/>
              <a:gd name="connsiteY43" fmla="*/ 153987 h 331787"/>
              <a:gd name="connsiteX44" fmla="*/ 331788 w 331788"/>
              <a:gd name="connsiteY44" fmla="*/ 167061 h 331787"/>
              <a:gd name="connsiteX45" fmla="*/ 329125 w 331788"/>
              <a:gd name="connsiteY45" fmla="*/ 198437 h 331787"/>
              <a:gd name="connsiteX46" fmla="*/ 290513 w 331788"/>
              <a:gd name="connsiteY46" fmla="*/ 153987 h 331787"/>
              <a:gd name="connsiteX47" fmla="*/ 113341 w 331788"/>
              <a:gd name="connsiteY47" fmla="*/ 139700 h 331787"/>
              <a:gd name="connsiteX48" fmla="*/ 130085 w 331788"/>
              <a:gd name="connsiteY48" fmla="*/ 169324 h 331787"/>
              <a:gd name="connsiteX49" fmla="*/ 136525 w 331788"/>
              <a:gd name="connsiteY49" fmla="*/ 178340 h 331787"/>
              <a:gd name="connsiteX50" fmla="*/ 128797 w 331788"/>
              <a:gd name="connsiteY50" fmla="*/ 191219 h 331787"/>
              <a:gd name="connsiteX51" fmla="*/ 121069 w 331788"/>
              <a:gd name="connsiteY51" fmla="*/ 189932 h 331787"/>
              <a:gd name="connsiteX52" fmla="*/ 95310 w 331788"/>
              <a:gd name="connsiteY52" fmla="*/ 207963 h 331787"/>
              <a:gd name="connsiteX53" fmla="*/ 1288 w 331788"/>
              <a:gd name="connsiteY53" fmla="*/ 179628 h 331787"/>
              <a:gd name="connsiteX54" fmla="*/ 0 w 331788"/>
              <a:gd name="connsiteY54" fmla="*/ 165460 h 331787"/>
              <a:gd name="connsiteX55" fmla="*/ 1288 w 331788"/>
              <a:gd name="connsiteY55" fmla="*/ 151292 h 331787"/>
              <a:gd name="connsiteX56" fmla="*/ 113341 w 331788"/>
              <a:gd name="connsiteY56" fmla="*/ 139700 h 331787"/>
              <a:gd name="connsiteX57" fmla="*/ 186315 w 331788"/>
              <a:gd name="connsiteY57" fmla="*/ 138112 h 331787"/>
              <a:gd name="connsiteX58" fmla="*/ 268288 w 331788"/>
              <a:gd name="connsiteY58" fmla="*/ 149780 h 331787"/>
              <a:gd name="connsiteX59" fmla="*/ 238829 w 331788"/>
              <a:gd name="connsiteY59" fmla="*/ 193860 h 331787"/>
              <a:gd name="connsiteX60" fmla="*/ 227301 w 331788"/>
              <a:gd name="connsiteY60" fmla="*/ 191267 h 331787"/>
              <a:gd name="connsiteX61" fmla="*/ 200404 w 331788"/>
              <a:gd name="connsiteY61" fmla="*/ 214604 h 331787"/>
              <a:gd name="connsiteX62" fmla="*/ 179911 w 331788"/>
              <a:gd name="connsiteY62" fmla="*/ 215900 h 331787"/>
              <a:gd name="connsiteX63" fmla="*/ 155575 w 331788"/>
              <a:gd name="connsiteY63" fmla="*/ 179599 h 331787"/>
              <a:gd name="connsiteX64" fmla="*/ 173507 w 331788"/>
              <a:gd name="connsiteY64" fmla="*/ 154966 h 331787"/>
              <a:gd name="connsiteX65" fmla="*/ 186315 w 331788"/>
              <a:gd name="connsiteY65" fmla="*/ 138112 h 331787"/>
              <a:gd name="connsiteX66" fmla="*/ 168276 w 331788"/>
              <a:gd name="connsiteY66" fmla="*/ 138112 h 331787"/>
              <a:gd name="connsiteX67" fmla="*/ 161661 w 331788"/>
              <a:gd name="connsiteY67" fmla="*/ 145566 h 331787"/>
              <a:gd name="connsiteX68" fmla="*/ 145786 w 331788"/>
              <a:gd name="connsiteY68" fmla="*/ 166687 h 331787"/>
              <a:gd name="connsiteX69" fmla="*/ 141817 w 331788"/>
              <a:gd name="connsiteY69" fmla="*/ 161718 h 331787"/>
              <a:gd name="connsiteX70" fmla="*/ 128588 w 331788"/>
              <a:gd name="connsiteY70" fmla="*/ 139354 h 331787"/>
              <a:gd name="connsiteX71" fmla="*/ 168276 w 331788"/>
              <a:gd name="connsiteY71" fmla="*/ 138112 h 331787"/>
              <a:gd name="connsiteX72" fmla="*/ 220028 w 331788"/>
              <a:gd name="connsiteY72" fmla="*/ 103187 h 331787"/>
              <a:gd name="connsiteX73" fmla="*/ 232728 w 331788"/>
              <a:gd name="connsiteY73" fmla="*/ 105784 h 331787"/>
              <a:gd name="connsiteX74" fmla="*/ 237808 w 331788"/>
              <a:gd name="connsiteY74" fmla="*/ 105784 h 331787"/>
              <a:gd name="connsiteX75" fmla="*/ 246698 w 331788"/>
              <a:gd name="connsiteY75" fmla="*/ 118773 h 331787"/>
              <a:gd name="connsiteX76" fmla="*/ 255588 w 331788"/>
              <a:gd name="connsiteY76" fmla="*/ 131762 h 331787"/>
              <a:gd name="connsiteX77" fmla="*/ 198438 w 331788"/>
              <a:gd name="connsiteY77" fmla="*/ 125267 h 331787"/>
              <a:gd name="connsiteX78" fmla="*/ 220028 w 331788"/>
              <a:gd name="connsiteY78" fmla="*/ 103187 h 331787"/>
              <a:gd name="connsiteX79" fmla="*/ 317236 w 331788"/>
              <a:gd name="connsiteY79" fmla="*/ 98425 h 331787"/>
              <a:gd name="connsiteX80" fmla="*/ 331788 w 331788"/>
              <a:gd name="connsiteY80" fmla="*/ 152400 h 331787"/>
              <a:gd name="connsiteX81" fmla="*/ 292100 w 331788"/>
              <a:gd name="connsiteY81" fmla="*/ 140552 h 331787"/>
              <a:gd name="connsiteX82" fmla="*/ 317236 w 331788"/>
              <a:gd name="connsiteY82" fmla="*/ 98425 h 331787"/>
              <a:gd name="connsiteX83" fmla="*/ 286068 w 331788"/>
              <a:gd name="connsiteY83" fmla="*/ 52387 h 331787"/>
              <a:gd name="connsiteX84" fmla="*/ 309563 w 331788"/>
              <a:gd name="connsiteY84" fmla="*/ 84748 h 331787"/>
              <a:gd name="connsiteX85" fmla="*/ 278236 w 331788"/>
              <a:gd name="connsiteY85" fmla="*/ 136525 h 331787"/>
              <a:gd name="connsiteX86" fmla="*/ 276931 w 331788"/>
              <a:gd name="connsiteY86" fmla="*/ 136525 h 331787"/>
              <a:gd name="connsiteX87" fmla="*/ 258657 w 331788"/>
              <a:gd name="connsiteY87" fmla="*/ 110636 h 331787"/>
              <a:gd name="connsiteX88" fmla="*/ 250825 w 331788"/>
              <a:gd name="connsiteY88" fmla="*/ 98986 h 331787"/>
              <a:gd name="connsiteX89" fmla="*/ 259962 w 331788"/>
              <a:gd name="connsiteY89" fmla="*/ 78275 h 331787"/>
              <a:gd name="connsiteX90" fmla="*/ 258657 w 331788"/>
              <a:gd name="connsiteY90" fmla="*/ 70509 h 331787"/>
              <a:gd name="connsiteX91" fmla="*/ 286068 w 331788"/>
              <a:gd name="connsiteY91" fmla="*/ 52387 h 331787"/>
              <a:gd name="connsiteX92" fmla="*/ 73025 w 331788"/>
              <a:gd name="connsiteY92" fmla="*/ 28575 h 331787"/>
              <a:gd name="connsiteX93" fmla="*/ 107950 w 331788"/>
              <a:gd name="connsiteY93" fmla="*/ 126377 h 331787"/>
              <a:gd name="connsiteX94" fmla="*/ 3175 w 331788"/>
              <a:gd name="connsiteY94" fmla="*/ 138113 h 331787"/>
              <a:gd name="connsiteX95" fmla="*/ 73025 w 331788"/>
              <a:gd name="connsiteY95" fmla="*/ 28575 h 331787"/>
              <a:gd name="connsiteX96" fmla="*/ 203200 w 331788"/>
              <a:gd name="connsiteY96" fmla="*/ 4762 h 331787"/>
              <a:gd name="connsiteX97" fmla="*/ 274638 w 331788"/>
              <a:gd name="connsiteY97" fmla="*/ 41817 h 331787"/>
              <a:gd name="connsiteX98" fmla="*/ 251258 w 331788"/>
              <a:gd name="connsiteY98" fmla="*/ 57150 h 331787"/>
              <a:gd name="connsiteX99" fmla="*/ 233074 w 331788"/>
              <a:gd name="connsiteY99" fmla="*/ 50761 h 331787"/>
              <a:gd name="connsiteX100" fmla="*/ 225281 w 331788"/>
              <a:gd name="connsiteY100" fmla="*/ 52039 h 331787"/>
              <a:gd name="connsiteX101" fmla="*/ 203200 w 331788"/>
              <a:gd name="connsiteY101" fmla="*/ 4762 h 331787"/>
              <a:gd name="connsiteX102" fmla="*/ 165260 w 331788"/>
              <a:gd name="connsiteY102" fmla="*/ 0 h 331787"/>
              <a:gd name="connsiteX103" fmla="*/ 185786 w 331788"/>
              <a:gd name="connsiteY103" fmla="*/ 1290 h 331787"/>
              <a:gd name="connsiteX104" fmla="*/ 212725 w 331788"/>
              <a:gd name="connsiteY104" fmla="*/ 59333 h 331787"/>
              <a:gd name="connsiteX105" fmla="*/ 205028 w 331788"/>
              <a:gd name="connsiteY105" fmla="*/ 77390 h 331787"/>
              <a:gd name="connsiteX106" fmla="*/ 208876 w 331788"/>
              <a:gd name="connsiteY106" fmla="*/ 91579 h 331787"/>
              <a:gd name="connsiteX107" fmla="*/ 179371 w 331788"/>
              <a:gd name="connsiteY107" fmla="*/ 122535 h 331787"/>
              <a:gd name="connsiteX108" fmla="*/ 176806 w 331788"/>
              <a:gd name="connsiteY108" fmla="*/ 122535 h 331787"/>
              <a:gd name="connsiteX109" fmla="*/ 122927 w 331788"/>
              <a:gd name="connsiteY109" fmla="*/ 123825 h 331787"/>
              <a:gd name="connsiteX110" fmla="*/ 85725 w 331788"/>
              <a:gd name="connsiteY110" fmla="*/ 20637 h 331787"/>
              <a:gd name="connsiteX111" fmla="*/ 165260 w 331788"/>
              <a:gd name="connsiteY111" fmla="*/ 0 h 33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331788" h="331787">
                <a:moveTo>
                  <a:pt x="199497" y="265112"/>
                </a:moveTo>
                <a:cubicBezTo>
                  <a:pt x="203360" y="270241"/>
                  <a:pt x="205935" y="274088"/>
                  <a:pt x="209798" y="279217"/>
                </a:cubicBezTo>
                <a:cubicBezTo>
                  <a:pt x="222674" y="295885"/>
                  <a:pt x="231688" y="307425"/>
                  <a:pt x="238126" y="315118"/>
                </a:cubicBezTo>
                <a:cubicBezTo>
                  <a:pt x="216236" y="325376"/>
                  <a:pt x="191771" y="331787"/>
                  <a:pt x="166018" y="331787"/>
                </a:cubicBezTo>
                <a:cubicBezTo>
                  <a:pt x="150566" y="331787"/>
                  <a:pt x="136402" y="329223"/>
                  <a:pt x="122238" y="325376"/>
                </a:cubicBezTo>
                <a:cubicBezTo>
                  <a:pt x="141553" y="312554"/>
                  <a:pt x="169881" y="293321"/>
                  <a:pt x="199497" y="265112"/>
                </a:cubicBezTo>
                <a:close/>
                <a:moveTo>
                  <a:pt x="190500" y="228600"/>
                </a:moveTo>
                <a:cubicBezTo>
                  <a:pt x="194163" y="228600"/>
                  <a:pt x="197827" y="228600"/>
                  <a:pt x="201490" y="228600"/>
                </a:cubicBezTo>
                <a:cubicBezTo>
                  <a:pt x="202712" y="231198"/>
                  <a:pt x="203933" y="233796"/>
                  <a:pt x="206375" y="236394"/>
                </a:cubicBezTo>
                <a:cubicBezTo>
                  <a:pt x="203933" y="237693"/>
                  <a:pt x="201490" y="240290"/>
                  <a:pt x="200269" y="242888"/>
                </a:cubicBezTo>
                <a:cubicBezTo>
                  <a:pt x="196606" y="237693"/>
                  <a:pt x="194163" y="233796"/>
                  <a:pt x="190500" y="228600"/>
                </a:cubicBezTo>
                <a:close/>
                <a:moveTo>
                  <a:pt x="146452" y="228600"/>
                </a:moveTo>
                <a:cubicBezTo>
                  <a:pt x="152930" y="228600"/>
                  <a:pt x="159408" y="229897"/>
                  <a:pt x="164590" y="229897"/>
                </a:cubicBezTo>
                <a:cubicBezTo>
                  <a:pt x="164590" y="229897"/>
                  <a:pt x="164590" y="229897"/>
                  <a:pt x="165885" y="229897"/>
                </a:cubicBezTo>
                <a:cubicBezTo>
                  <a:pt x="168477" y="229897"/>
                  <a:pt x="171068" y="229897"/>
                  <a:pt x="173659" y="229897"/>
                </a:cubicBezTo>
                <a:cubicBezTo>
                  <a:pt x="178841" y="237678"/>
                  <a:pt x="185319" y="245459"/>
                  <a:pt x="190501" y="253240"/>
                </a:cubicBezTo>
                <a:cubicBezTo>
                  <a:pt x="156817" y="286958"/>
                  <a:pt x="123132" y="309004"/>
                  <a:pt x="103699" y="320675"/>
                </a:cubicBezTo>
                <a:cubicBezTo>
                  <a:pt x="94630" y="316785"/>
                  <a:pt x="85561" y="311597"/>
                  <a:pt x="77788" y="306410"/>
                </a:cubicBezTo>
                <a:cubicBezTo>
                  <a:pt x="84266" y="293442"/>
                  <a:pt x="97221" y="271396"/>
                  <a:pt x="112768" y="244162"/>
                </a:cubicBezTo>
                <a:cubicBezTo>
                  <a:pt x="115359" y="245459"/>
                  <a:pt x="117950" y="245459"/>
                  <a:pt x="121837" y="245459"/>
                </a:cubicBezTo>
                <a:cubicBezTo>
                  <a:pt x="132201" y="245459"/>
                  <a:pt x="142566" y="238975"/>
                  <a:pt x="146452" y="228600"/>
                </a:cubicBezTo>
                <a:close/>
                <a:moveTo>
                  <a:pt x="323851" y="217487"/>
                </a:moveTo>
                <a:cubicBezTo>
                  <a:pt x="310830" y="256268"/>
                  <a:pt x="284788" y="287292"/>
                  <a:pt x="249631" y="307975"/>
                </a:cubicBezTo>
                <a:cubicBezTo>
                  <a:pt x="240516" y="295048"/>
                  <a:pt x="224890" y="275658"/>
                  <a:pt x="207963" y="253682"/>
                </a:cubicBezTo>
                <a:cubicBezTo>
                  <a:pt x="211869" y="249804"/>
                  <a:pt x="214474" y="247219"/>
                  <a:pt x="218380" y="243341"/>
                </a:cubicBezTo>
                <a:cubicBezTo>
                  <a:pt x="220984" y="244634"/>
                  <a:pt x="223588" y="244634"/>
                  <a:pt x="227495" y="244634"/>
                </a:cubicBezTo>
                <a:cubicBezTo>
                  <a:pt x="239214" y="244634"/>
                  <a:pt x="250933" y="236878"/>
                  <a:pt x="253537" y="225243"/>
                </a:cubicBezTo>
                <a:cubicBezTo>
                  <a:pt x="280881" y="222658"/>
                  <a:pt x="304319" y="220073"/>
                  <a:pt x="323851" y="217487"/>
                </a:cubicBezTo>
                <a:close/>
                <a:moveTo>
                  <a:pt x="3175" y="196850"/>
                </a:moveTo>
                <a:cubicBezTo>
                  <a:pt x="23562" y="204666"/>
                  <a:pt x="55417" y="215086"/>
                  <a:pt x="93642" y="222902"/>
                </a:cubicBezTo>
                <a:cubicBezTo>
                  <a:pt x="94916" y="228112"/>
                  <a:pt x="96190" y="232019"/>
                  <a:pt x="100013" y="235927"/>
                </a:cubicBezTo>
                <a:cubicBezTo>
                  <a:pt x="84723" y="261978"/>
                  <a:pt x="71981" y="284122"/>
                  <a:pt x="65610" y="298450"/>
                </a:cubicBezTo>
                <a:cubicBezTo>
                  <a:pt x="33755" y="273702"/>
                  <a:pt x="10820" y="237230"/>
                  <a:pt x="3175" y="196850"/>
                </a:cubicBezTo>
                <a:close/>
                <a:moveTo>
                  <a:pt x="146517" y="192087"/>
                </a:moveTo>
                <a:cubicBezTo>
                  <a:pt x="151747" y="200025"/>
                  <a:pt x="156976" y="207963"/>
                  <a:pt x="163513" y="215900"/>
                </a:cubicBezTo>
                <a:cubicBezTo>
                  <a:pt x="158284" y="215900"/>
                  <a:pt x="153054" y="214577"/>
                  <a:pt x="147825" y="214577"/>
                </a:cubicBezTo>
                <a:cubicBezTo>
                  <a:pt x="147825" y="209286"/>
                  <a:pt x="145210" y="203994"/>
                  <a:pt x="141288" y="200025"/>
                </a:cubicBezTo>
                <a:cubicBezTo>
                  <a:pt x="142595" y="197379"/>
                  <a:pt x="145210" y="194733"/>
                  <a:pt x="146517" y="192087"/>
                </a:cubicBezTo>
                <a:close/>
                <a:moveTo>
                  <a:pt x="277877" y="160337"/>
                </a:moveTo>
                <a:cubicBezTo>
                  <a:pt x="290894" y="175968"/>
                  <a:pt x="302610" y="190296"/>
                  <a:pt x="314326" y="204624"/>
                </a:cubicBezTo>
                <a:cubicBezTo>
                  <a:pt x="297403" y="205927"/>
                  <a:pt x="276575" y="208532"/>
                  <a:pt x="253143" y="211137"/>
                </a:cubicBezTo>
                <a:cubicBezTo>
                  <a:pt x="251842" y="207230"/>
                  <a:pt x="251842" y="204624"/>
                  <a:pt x="249238" y="203322"/>
                </a:cubicBezTo>
                <a:cubicBezTo>
                  <a:pt x="259652" y="188994"/>
                  <a:pt x="270066" y="174665"/>
                  <a:pt x="277877" y="160337"/>
                </a:cubicBezTo>
                <a:close/>
                <a:moveTo>
                  <a:pt x="290513" y="153987"/>
                </a:moveTo>
                <a:cubicBezTo>
                  <a:pt x="306490" y="159216"/>
                  <a:pt x="321136" y="163139"/>
                  <a:pt x="331788" y="167061"/>
                </a:cubicBezTo>
                <a:cubicBezTo>
                  <a:pt x="331788" y="178827"/>
                  <a:pt x="330457" y="187978"/>
                  <a:pt x="329125" y="198437"/>
                </a:cubicBezTo>
                <a:cubicBezTo>
                  <a:pt x="317142" y="185364"/>
                  <a:pt x="303828" y="170983"/>
                  <a:pt x="290513" y="153987"/>
                </a:cubicBezTo>
                <a:close/>
                <a:moveTo>
                  <a:pt x="113341" y="139700"/>
                </a:moveTo>
                <a:cubicBezTo>
                  <a:pt x="118493" y="150004"/>
                  <a:pt x="124933" y="160307"/>
                  <a:pt x="130085" y="169324"/>
                </a:cubicBezTo>
                <a:cubicBezTo>
                  <a:pt x="132661" y="171900"/>
                  <a:pt x="135237" y="175764"/>
                  <a:pt x="136525" y="178340"/>
                </a:cubicBezTo>
                <a:cubicBezTo>
                  <a:pt x="133949" y="183492"/>
                  <a:pt x="131373" y="187356"/>
                  <a:pt x="128797" y="191219"/>
                </a:cubicBezTo>
                <a:cubicBezTo>
                  <a:pt x="126221" y="189932"/>
                  <a:pt x="123645" y="189932"/>
                  <a:pt x="121069" y="189932"/>
                </a:cubicBezTo>
                <a:cubicBezTo>
                  <a:pt x="109478" y="189932"/>
                  <a:pt x="99174" y="197659"/>
                  <a:pt x="95310" y="207963"/>
                </a:cubicBezTo>
                <a:cubicBezTo>
                  <a:pt x="52807" y="200235"/>
                  <a:pt x="19320" y="187356"/>
                  <a:pt x="1288" y="179628"/>
                </a:cubicBezTo>
                <a:cubicBezTo>
                  <a:pt x="0" y="174476"/>
                  <a:pt x="0" y="170612"/>
                  <a:pt x="0" y="165460"/>
                </a:cubicBezTo>
                <a:cubicBezTo>
                  <a:pt x="0" y="160307"/>
                  <a:pt x="0" y="156444"/>
                  <a:pt x="1288" y="151292"/>
                </a:cubicBezTo>
                <a:cubicBezTo>
                  <a:pt x="23183" y="147428"/>
                  <a:pt x="64399" y="142276"/>
                  <a:pt x="113341" y="139700"/>
                </a:cubicBezTo>
                <a:close/>
                <a:moveTo>
                  <a:pt x="186315" y="138112"/>
                </a:moveTo>
                <a:cubicBezTo>
                  <a:pt x="215774" y="139408"/>
                  <a:pt x="243952" y="143298"/>
                  <a:pt x="268288" y="149780"/>
                </a:cubicBezTo>
                <a:cubicBezTo>
                  <a:pt x="259322" y="164042"/>
                  <a:pt x="249076" y="179599"/>
                  <a:pt x="238829" y="193860"/>
                </a:cubicBezTo>
                <a:cubicBezTo>
                  <a:pt x="234986" y="192564"/>
                  <a:pt x="231144" y="191267"/>
                  <a:pt x="227301" y="191267"/>
                </a:cubicBezTo>
                <a:cubicBezTo>
                  <a:pt x="213212" y="191267"/>
                  <a:pt x="201685" y="201639"/>
                  <a:pt x="200404" y="214604"/>
                </a:cubicBezTo>
                <a:cubicBezTo>
                  <a:pt x="194000" y="214604"/>
                  <a:pt x="186315" y="214604"/>
                  <a:pt x="179911" y="215900"/>
                </a:cubicBezTo>
                <a:cubicBezTo>
                  <a:pt x="170945" y="202936"/>
                  <a:pt x="163260" y="191267"/>
                  <a:pt x="155575" y="179599"/>
                </a:cubicBezTo>
                <a:cubicBezTo>
                  <a:pt x="160698" y="171820"/>
                  <a:pt x="167102" y="162745"/>
                  <a:pt x="173507" y="154966"/>
                </a:cubicBezTo>
                <a:cubicBezTo>
                  <a:pt x="177349" y="148483"/>
                  <a:pt x="182472" y="143298"/>
                  <a:pt x="186315" y="138112"/>
                </a:cubicBezTo>
                <a:close/>
                <a:moveTo>
                  <a:pt x="168276" y="138112"/>
                </a:moveTo>
                <a:cubicBezTo>
                  <a:pt x="165630" y="140597"/>
                  <a:pt x="164307" y="143081"/>
                  <a:pt x="161661" y="145566"/>
                </a:cubicBezTo>
                <a:cubicBezTo>
                  <a:pt x="156370" y="153020"/>
                  <a:pt x="151078" y="159232"/>
                  <a:pt x="145786" y="166687"/>
                </a:cubicBezTo>
                <a:cubicBezTo>
                  <a:pt x="144463" y="165445"/>
                  <a:pt x="143140" y="162960"/>
                  <a:pt x="141817" y="161718"/>
                </a:cubicBezTo>
                <a:cubicBezTo>
                  <a:pt x="137849" y="154263"/>
                  <a:pt x="132557" y="146808"/>
                  <a:pt x="128588" y="139354"/>
                </a:cubicBezTo>
                <a:cubicBezTo>
                  <a:pt x="141817" y="139354"/>
                  <a:pt x="155047" y="138112"/>
                  <a:pt x="168276" y="138112"/>
                </a:cubicBezTo>
                <a:close/>
                <a:moveTo>
                  <a:pt x="220028" y="103187"/>
                </a:moveTo>
                <a:cubicBezTo>
                  <a:pt x="223838" y="104486"/>
                  <a:pt x="227648" y="105784"/>
                  <a:pt x="232728" y="105784"/>
                </a:cubicBezTo>
                <a:cubicBezTo>
                  <a:pt x="233998" y="105784"/>
                  <a:pt x="236538" y="105784"/>
                  <a:pt x="237808" y="105784"/>
                </a:cubicBezTo>
                <a:cubicBezTo>
                  <a:pt x="241618" y="109681"/>
                  <a:pt x="244158" y="114877"/>
                  <a:pt x="246698" y="118773"/>
                </a:cubicBezTo>
                <a:cubicBezTo>
                  <a:pt x="249238" y="122670"/>
                  <a:pt x="253048" y="127865"/>
                  <a:pt x="255588" y="131762"/>
                </a:cubicBezTo>
                <a:cubicBezTo>
                  <a:pt x="237808" y="129164"/>
                  <a:pt x="218758" y="126566"/>
                  <a:pt x="198438" y="125267"/>
                </a:cubicBezTo>
                <a:cubicBezTo>
                  <a:pt x="206058" y="117474"/>
                  <a:pt x="213678" y="109681"/>
                  <a:pt x="220028" y="103187"/>
                </a:cubicBezTo>
                <a:close/>
                <a:moveTo>
                  <a:pt x="317236" y="98425"/>
                </a:moveTo>
                <a:cubicBezTo>
                  <a:pt x="325173" y="115539"/>
                  <a:pt x="329142" y="133969"/>
                  <a:pt x="331788" y="152400"/>
                </a:cubicBezTo>
                <a:cubicBezTo>
                  <a:pt x="319882" y="148450"/>
                  <a:pt x="306652" y="144501"/>
                  <a:pt x="292100" y="140552"/>
                </a:cubicBezTo>
                <a:cubicBezTo>
                  <a:pt x="301361" y="124754"/>
                  <a:pt x="310621" y="111589"/>
                  <a:pt x="317236" y="98425"/>
                </a:cubicBezTo>
                <a:close/>
                <a:moveTo>
                  <a:pt x="286068" y="52387"/>
                </a:moveTo>
                <a:cubicBezTo>
                  <a:pt x="295205" y="61448"/>
                  <a:pt x="303037" y="71803"/>
                  <a:pt x="309563" y="84748"/>
                </a:cubicBezTo>
                <a:cubicBezTo>
                  <a:pt x="301731" y="98986"/>
                  <a:pt x="289984" y="117108"/>
                  <a:pt x="278236" y="136525"/>
                </a:cubicBezTo>
                <a:cubicBezTo>
                  <a:pt x="278236" y="136525"/>
                  <a:pt x="276931" y="136525"/>
                  <a:pt x="276931" y="136525"/>
                </a:cubicBezTo>
                <a:cubicBezTo>
                  <a:pt x="270404" y="127464"/>
                  <a:pt x="265183" y="119697"/>
                  <a:pt x="258657" y="110636"/>
                </a:cubicBezTo>
                <a:cubicBezTo>
                  <a:pt x="256046" y="106753"/>
                  <a:pt x="253436" y="102870"/>
                  <a:pt x="250825" y="98986"/>
                </a:cubicBezTo>
                <a:cubicBezTo>
                  <a:pt x="256046" y="93809"/>
                  <a:pt x="259962" y="86042"/>
                  <a:pt x="259962" y="78275"/>
                </a:cubicBezTo>
                <a:cubicBezTo>
                  <a:pt x="259962" y="75687"/>
                  <a:pt x="259962" y="73098"/>
                  <a:pt x="258657" y="70509"/>
                </a:cubicBezTo>
                <a:cubicBezTo>
                  <a:pt x="269099" y="62742"/>
                  <a:pt x="278236" y="57564"/>
                  <a:pt x="286068" y="52387"/>
                </a:cubicBezTo>
                <a:close/>
                <a:moveTo>
                  <a:pt x="73025" y="28575"/>
                </a:moveTo>
                <a:cubicBezTo>
                  <a:pt x="79493" y="54655"/>
                  <a:pt x="92428" y="92472"/>
                  <a:pt x="107950" y="126377"/>
                </a:cubicBezTo>
                <a:cubicBezTo>
                  <a:pt x="63970" y="128985"/>
                  <a:pt x="25165" y="134201"/>
                  <a:pt x="3175" y="138113"/>
                </a:cubicBezTo>
                <a:cubicBezTo>
                  <a:pt x="10936" y="92472"/>
                  <a:pt x="36806" y="53351"/>
                  <a:pt x="73025" y="28575"/>
                </a:cubicBezTo>
                <a:close/>
                <a:moveTo>
                  <a:pt x="203200" y="4762"/>
                </a:moveTo>
                <a:cubicBezTo>
                  <a:pt x="230476" y="11151"/>
                  <a:pt x="255155" y="23928"/>
                  <a:pt x="274638" y="41817"/>
                </a:cubicBezTo>
                <a:cubicBezTo>
                  <a:pt x="268144" y="45650"/>
                  <a:pt x="260350" y="52039"/>
                  <a:pt x="251258" y="57150"/>
                </a:cubicBezTo>
                <a:cubicBezTo>
                  <a:pt x="246063" y="53316"/>
                  <a:pt x="239568" y="50761"/>
                  <a:pt x="233074" y="50761"/>
                </a:cubicBezTo>
                <a:cubicBezTo>
                  <a:pt x="230476" y="50761"/>
                  <a:pt x="227879" y="50761"/>
                  <a:pt x="225281" y="52039"/>
                </a:cubicBezTo>
                <a:cubicBezTo>
                  <a:pt x="216189" y="34150"/>
                  <a:pt x="208395" y="17539"/>
                  <a:pt x="203200" y="4762"/>
                </a:cubicBezTo>
                <a:close/>
                <a:moveTo>
                  <a:pt x="165260" y="0"/>
                </a:moveTo>
                <a:cubicBezTo>
                  <a:pt x="172957" y="0"/>
                  <a:pt x="179371" y="0"/>
                  <a:pt x="185786" y="1290"/>
                </a:cubicBezTo>
                <a:cubicBezTo>
                  <a:pt x="192200" y="15478"/>
                  <a:pt x="199897" y="36115"/>
                  <a:pt x="212725" y="59333"/>
                </a:cubicBezTo>
                <a:cubicBezTo>
                  <a:pt x="207594" y="63202"/>
                  <a:pt x="205028" y="69651"/>
                  <a:pt x="205028" y="77390"/>
                </a:cubicBezTo>
                <a:cubicBezTo>
                  <a:pt x="205028" y="82550"/>
                  <a:pt x="206311" y="87709"/>
                  <a:pt x="208876" y="91579"/>
                </a:cubicBezTo>
                <a:cubicBezTo>
                  <a:pt x="198614" y="100608"/>
                  <a:pt x="188351" y="110926"/>
                  <a:pt x="179371" y="122535"/>
                </a:cubicBezTo>
                <a:cubicBezTo>
                  <a:pt x="178089" y="122535"/>
                  <a:pt x="178089" y="122535"/>
                  <a:pt x="176806" y="122535"/>
                </a:cubicBezTo>
                <a:cubicBezTo>
                  <a:pt x="158846" y="122535"/>
                  <a:pt x="139604" y="123825"/>
                  <a:pt x="122927" y="123825"/>
                </a:cubicBezTo>
                <a:cubicBezTo>
                  <a:pt x="104967" y="87709"/>
                  <a:pt x="92139" y="45144"/>
                  <a:pt x="85725" y="20637"/>
                </a:cubicBezTo>
                <a:cubicBezTo>
                  <a:pt x="108816" y="7739"/>
                  <a:pt x="135755" y="0"/>
                  <a:pt x="1652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1" name="椭圆 105"/>
          <p:cNvSpPr/>
          <p:nvPr/>
        </p:nvSpPr>
        <p:spPr>
          <a:xfrm>
            <a:off x="8297288" y="4120127"/>
            <a:ext cx="449030" cy="409028"/>
          </a:xfrm>
          <a:custGeom>
            <a:avLst/>
            <a:gdLst>
              <a:gd name="connsiteX0" fmla="*/ 182569 w 338094"/>
              <a:gd name="connsiteY0" fmla="*/ 192088 h 307975"/>
              <a:gd name="connsiteX1" fmla="*/ 191830 w 338094"/>
              <a:gd name="connsiteY1" fmla="*/ 202620 h 307975"/>
              <a:gd name="connsiteX2" fmla="*/ 206382 w 338094"/>
              <a:gd name="connsiteY2" fmla="*/ 203936 h 307975"/>
              <a:gd name="connsiteX3" fmla="*/ 205059 w 338094"/>
              <a:gd name="connsiteY3" fmla="*/ 209202 h 307975"/>
              <a:gd name="connsiteX4" fmla="*/ 206382 w 338094"/>
              <a:gd name="connsiteY4" fmla="*/ 221050 h 307975"/>
              <a:gd name="connsiteX5" fmla="*/ 206382 w 338094"/>
              <a:gd name="connsiteY5" fmla="*/ 234215 h 307975"/>
              <a:gd name="connsiteX6" fmla="*/ 194476 w 338094"/>
              <a:gd name="connsiteY6" fmla="*/ 246063 h 307975"/>
              <a:gd name="connsiteX7" fmla="*/ 182569 w 338094"/>
              <a:gd name="connsiteY7" fmla="*/ 234215 h 307975"/>
              <a:gd name="connsiteX8" fmla="*/ 182569 w 338094"/>
              <a:gd name="connsiteY8" fmla="*/ 192088 h 307975"/>
              <a:gd name="connsiteX9" fmla="*/ 149231 w 338094"/>
              <a:gd name="connsiteY9" fmla="*/ 183859 h 307975"/>
              <a:gd name="connsiteX10" fmla="*/ 173044 w 338094"/>
              <a:gd name="connsiteY10" fmla="*/ 194226 h 307975"/>
              <a:gd name="connsiteX11" fmla="*/ 173044 w 338094"/>
              <a:gd name="connsiteY11" fmla="*/ 234400 h 307975"/>
              <a:gd name="connsiteX12" fmla="*/ 159815 w 338094"/>
              <a:gd name="connsiteY12" fmla="*/ 246063 h 307975"/>
              <a:gd name="connsiteX13" fmla="*/ 149231 w 338094"/>
              <a:gd name="connsiteY13" fmla="*/ 234400 h 307975"/>
              <a:gd name="connsiteX14" fmla="*/ 149231 w 338094"/>
              <a:gd name="connsiteY14" fmla="*/ 183859 h 307975"/>
              <a:gd name="connsiteX15" fmla="*/ 74619 w 338094"/>
              <a:gd name="connsiteY15" fmla="*/ 182563 h 307975"/>
              <a:gd name="connsiteX16" fmla="*/ 74619 w 338094"/>
              <a:gd name="connsiteY16" fmla="*/ 238126 h 307975"/>
              <a:gd name="connsiteX17" fmla="*/ 63506 w 338094"/>
              <a:gd name="connsiteY17" fmla="*/ 227789 h 307975"/>
              <a:gd name="connsiteX18" fmla="*/ 63506 w 338094"/>
              <a:gd name="connsiteY18" fmla="*/ 192900 h 307975"/>
              <a:gd name="connsiteX19" fmla="*/ 73230 w 338094"/>
              <a:gd name="connsiteY19" fmla="*/ 183855 h 307975"/>
              <a:gd name="connsiteX20" fmla="*/ 74619 w 338094"/>
              <a:gd name="connsiteY20" fmla="*/ 182563 h 307975"/>
              <a:gd name="connsiteX21" fmla="*/ 90666 w 338094"/>
              <a:gd name="connsiteY21" fmla="*/ 92075 h 307975"/>
              <a:gd name="connsiteX22" fmla="*/ 130275 w 338094"/>
              <a:gd name="connsiteY22" fmla="*/ 92075 h 307975"/>
              <a:gd name="connsiteX23" fmla="*/ 140838 w 338094"/>
              <a:gd name="connsiteY23" fmla="*/ 97302 h 307975"/>
              <a:gd name="connsiteX24" fmla="*/ 175165 w 338094"/>
              <a:gd name="connsiteY24" fmla="*/ 171785 h 307975"/>
              <a:gd name="connsiteX25" fmla="*/ 169884 w 338094"/>
              <a:gd name="connsiteY25" fmla="*/ 186159 h 307975"/>
              <a:gd name="connsiteX26" fmla="*/ 156681 w 338094"/>
              <a:gd name="connsiteY26" fmla="*/ 180932 h 307975"/>
              <a:gd name="connsiteX27" fmla="*/ 139517 w 338094"/>
              <a:gd name="connsiteY27" fmla="*/ 144344 h 307975"/>
              <a:gd name="connsiteX28" fmla="*/ 139517 w 338094"/>
              <a:gd name="connsiteY28" fmla="*/ 271096 h 307975"/>
              <a:gd name="connsiteX29" fmla="*/ 127635 w 338094"/>
              <a:gd name="connsiteY29" fmla="*/ 284163 h 307975"/>
              <a:gd name="connsiteX30" fmla="*/ 115752 w 338094"/>
              <a:gd name="connsiteY30" fmla="*/ 271096 h 307975"/>
              <a:gd name="connsiteX31" fmla="*/ 115752 w 338094"/>
              <a:gd name="connsiteY31" fmla="*/ 197919 h 307975"/>
              <a:gd name="connsiteX32" fmla="*/ 106510 w 338094"/>
              <a:gd name="connsiteY32" fmla="*/ 197919 h 307975"/>
              <a:gd name="connsiteX33" fmla="*/ 106510 w 338094"/>
              <a:gd name="connsiteY33" fmla="*/ 271096 h 307975"/>
              <a:gd name="connsiteX34" fmla="*/ 94627 w 338094"/>
              <a:gd name="connsiteY34" fmla="*/ 284163 h 307975"/>
              <a:gd name="connsiteX35" fmla="*/ 81424 w 338094"/>
              <a:gd name="connsiteY35" fmla="*/ 271096 h 307975"/>
              <a:gd name="connsiteX36" fmla="*/ 81424 w 338094"/>
              <a:gd name="connsiteY36" fmla="*/ 144344 h 307975"/>
              <a:gd name="connsiteX37" fmla="*/ 65581 w 338094"/>
              <a:gd name="connsiteY37" fmla="*/ 180932 h 307975"/>
              <a:gd name="connsiteX38" fmla="*/ 51058 w 338094"/>
              <a:gd name="connsiteY38" fmla="*/ 186159 h 307975"/>
              <a:gd name="connsiteX39" fmla="*/ 45776 w 338094"/>
              <a:gd name="connsiteY39" fmla="*/ 171785 h 307975"/>
              <a:gd name="connsiteX40" fmla="*/ 80104 w 338094"/>
              <a:gd name="connsiteY40" fmla="*/ 97302 h 307975"/>
              <a:gd name="connsiteX41" fmla="*/ 90666 w 338094"/>
              <a:gd name="connsiteY41" fmla="*/ 92075 h 307975"/>
              <a:gd name="connsiteX42" fmla="*/ 238843 w 338094"/>
              <a:gd name="connsiteY42" fmla="*/ 88900 h 307975"/>
              <a:gd name="connsiteX43" fmla="*/ 286633 w 338094"/>
              <a:gd name="connsiteY43" fmla="*/ 88900 h 307975"/>
              <a:gd name="connsiteX44" fmla="*/ 297253 w 338094"/>
              <a:gd name="connsiteY44" fmla="*/ 95459 h 307975"/>
              <a:gd name="connsiteX45" fmla="*/ 337077 w 338094"/>
              <a:gd name="connsiteY45" fmla="*/ 180728 h 307975"/>
              <a:gd name="connsiteX46" fmla="*/ 330440 w 338094"/>
              <a:gd name="connsiteY46" fmla="*/ 195158 h 307975"/>
              <a:gd name="connsiteX47" fmla="*/ 315837 w 338094"/>
              <a:gd name="connsiteY47" fmla="*/ 189911 h 307975"/>
              <a:gd name="connsiteX48" fmla="*/ 302563 w 338094"/>
              <a:gd name="connsiteY48" fmla="*/ 163674 h 307975"/>
              <a:gd name="connsiteX49" fmla="*/ 313182 w 338094"/>
              <a:gd name="connsiteY49" fmla="*/ 212212 h 307975"/>
              <a:gd name="connsiteX50" fmla="*/ 306545 w 338094"/>
              <a:gd name="connsiteY50" fmla="*/ 220083 h 307975"/>
              <a:gd name="connsiteX51" fmla="*/ 295925 w 338094"/>
              <a:gd name="connsiteY51" fmla="*/ 220083 h 307975"/>
              <a:gd name="connsiteX52" fmla="*/ 295925 w 338094"/>
              <a:gd name="connsiteY52" fmla="*/ 293545 h 307975"/>
              <a:gd name="connsiteX53" fmla="*/ 282650 w 338094"/>
              <a:gd name="connsiteY53" fmla="*/ 307975 h 307975"/>
              <a:gd name="connsiteX54" fmla="*/ 268048 w 338094"/>
              <a:gd name="connsiteY54" fmla="*/ 293545 h 307975"/>
              <a:gd name="connsiteX55" fmla="*/ 268048 w 338094"/>
              <a:gd name="connsiteY55" fmla="*/ 220083 h 307975"/>
              <a:gd name="connsiteX56" fmla="*/ 257428 w 338094"/>
              <a:gd name="connsiteY56" fmla="*/ 220083 h 307975"/>
              <a:gd name="connsiteX57" fmla="*/ 257428 w 338094"/>
              <a:gd name="connsiteY57" fmla="*/ 293545 h 307975"/>
              <a:gd name="connsiteX58" fmla="*/ 244153 w 338094"/>
              <a:gd name="connsiteY58" fmla="*/ 307975 h 307975"/>
              <a:gd name="connsiteX59" fmla="*/ 229551 w 338094"/>
              <a:gd name="connsiteY59" fmla="*/ 293545 h 307975"/>
              <a:gd name="connsiteX60" fmla="*/ 229551 w 338094"/>
              <a:gd name="connsiteY60" fmla="*/ 220083 h 307975"/>
              <a:gd name="connsiteX61" fmla="*/ 218931 w 338094"/>
              <a:gd name="connsiteY61" fmla="*/ 220083 h 307975"/>
              <a:gd name="connsiteX62" fmla="*/ 212294 w 338094"/>
              <a:gd name="connsiteY62" fmla="*/ 212212 h 307975"/>
              <a:gd name="connsiteX63" fmla="*/ 222914 w 338094"/>
              <a:gd name="connsiteY63" fmla="*/ 163674 h 307975"/>
              <a:gd name="connsiteX64" fmla="*/ 210966 w 338094"/>
              <a:gd name="connsiteY64" fmla="*/ 189911 h 307975"/>
              <a:gd name="connsiteX65" fmla="*/ 195036 w 338094"/>
              <a:gd name="connsiteY65" fmla="*/ 195158 h 307975"/>
              <a:gd name="connsiteX66" fmla="*/ 188399 w 338094"/>
              <a:gd name="connsiteY66" fmla="*/ 180728 h 307975"/>
              <a:gd name="connsiteX67" fmla="*/ 228223 w 338094"/>
              <a:gd name="connsiteY67" fmla="*/ 95459 h 307975"/>
              <a:gd name="connsiteX68" fmla="*/ 238843 w 338094"/>
              <a:gd name="connsiteY68" fmla="*/ 88900 h 307975"/>
              <a:gd name="connsiteX69" fmla="*/ 40753 w 338094"/>
              <a:gd name="connsiteY69" fmla="*/ 63500 h 307975"/>
              <a:gd name="connsiteX70" fmla="*/ 79117 w 338094"/>
              <a:gd name="connsiteY70" fmla="*/ 63500 h 307975"/>
              <a:gd name="connsiteX71" fmla="*/ 85732 w 338094"/>
              <a:gd name="connsiteY71" fmla="*/ 81882 h 307975"/>
              <a:gd name="connsiteX72" fmla="*/ 85732 w 338094"/>
              <a:gd name="connsiteY72" fmla="*/ 83195 h 307975"/>
              <a:gd name="connsiteX73" fmla="*/ 73826 w 338094"/>
              <a:gd name="connsiteY73" fmla="*/ 92385 h 307975"/>
              <a:gd name="connsiteX74" fmla="*/ 51336 w 338094"/>
              <a:gd name="connsiteY74" fmla="*/ 139652 h 307975"/>
              <a:gd name="connsiteX75" fmla="*/ 39430 w 338094"/>
              <a:gd name="connsiteY75" fmla="*/ 168538 h 307975"/>
              <a:gd name="connsiteX76" fmla="*/ 48690 w 338094"/>
              <a:gd name="connsiteY76" fmla="*/ 192171 h 307975"/>
              <a:gd name="connsiteX77" fmla="*/ 55305 w 338094"/>
              <a:gd name="connsiteY77" fmla="*/ 194797 h 307975"/>
              <a:gd name="connsiteX78" fmla="*/ 55305 w 338094"/>
              <a:gd name="connsiteY78" fmla="*/ 227621 h 307975"/>
              <a:gd name="connsiteX79" fmla="*/ 43398 w 338094"/>
              <a:gd name="connsiteY79" fmla="*/ 238125 h 307975"/>
              <a:gd name="connsiteX80" fmla="*/ 32815 w 338094"/>
              <a:gd name="connsiteY80" fmla="*/ 227621 h 307975"/>
              <a:gd name="connsiteX81" fmla="*/ 32815 w 338094"/>
              <a:gd name="connsiteY81" fmla="*/ 112080 h 307975"/>
              <a:gd name="connsiteX82" fmla="*/ 18263 w 338094"/>
              <a:gd name="connsiteY82" fmla="*/ 144904 h 307975"/>
              <a:gd name="connsiteX83" fmla="*/ 5034 w 338094"/>
              <a:gd name="connsiteY83" fmla="*/ 148843 h 307975"/>
              <a:gd name="connsiteX84" fmla="*/ 1065 w 338094"/>
              <a:gd name="connsiteY84" fmla="*/ 137026 h 307975"/>
              <a:gd name="connsiteX85" fmla="*/ 31492 w 338094"/>
              <a:gd name="connsiteY85" fmla="*/ 68752 h 307975"/>
              <a:gd name="connsiteX86" fmla="*/ 40753 w 338094"/>
              <a:gd name="connsiteY86" fmla="*/ 63500 h 307975"/>
              <a:gd name="connsiteX87" fmla="*/ 157633 w 338094"/>
              <a:gd name="connsiteY87" fmla="*/ 53975 h 307975"/>
              <a:gd name="connsiteX88" fmla="*/ 197198 w 338094"/>
              <a:gd name="connsiteY88" fmla="*/ 53975 h 307975"/>
              <a:gd name="connsiteX89" fmla="*/ 207749 w 338094"/>
              <a:gd name="connsiteY89" fmla="*/ 59183 h 307975"/>
              <a:gd name="connsiteX90" fmla="*/ 222256 w 338094"/>
              <a:gd name="connsiteY90" fmla="*/ 90434 h 307975"/>
              <a:gd name="connsiteX91" fmla="*/ 220937 w 338094"/>
              <a:gd name="connsiteY91" fmla="*/ 91736 h 307975"/>
              <a:gd name="connsiteX92" fmla="*/ 210386 w 338094"/>
              <a:gd name="connsiteY92" fmla="*/ 115174 h 307975"/>
              <a:gd name="connsiteX93" fmla="*/ 206430 w 338094"/>
              <a:gd name="connsiteY93" fmla="*/ 106060 h 307975"/>
              <a:gd name="connsiteX94" fmla="*/ 206430 w 338094"/>
              <a:gd name="connsiteY94" fmla="*/ 122987 h 307975"/>
              <a:gd name="connsiteX95" fmla="*/ 185328 w 338094"/>
              <a:gd name="connsiteY95" fmla="*/ 169863 h 307975"/>
              <a:gd name="connsiteX96" fmla="*/ 169502 w 338094"/>
              <a:gd name="connsiteY96" fmla="*/ 137310 h 307975"/>
              <a:gd name="connsiteX97" fmla="*/ 149719 w 338094"/>
              <a:gd name="connsiteY97" fmla="*/ 93038 h 307975"/>
              <a:gd name="connsiteX98" fmla="*/ 136531 w 338094"/>
              <a:gd name="connsiteY98" fmla="*/ 83924 h 307975"/>
              <a:gd name="connsiteX99" fmla="*/ 136531 w 338094"/>
              <a:gd name="connsiteY99" fmla="*/ 82621 h 307975"/>
              <a:gd name="connsiteX100" fmla="*/ 144444 w 338094"/>
              <a:gd name="connsiteY100" fmla="*/ 66996 h 307975"/>
              <a:gd name="connsiteX101" fmla="*/ 147082 w 338094"/>
              <a:gd name="connsiteY101" fmla="*/ 59183 h 307975"/>
              <a:gd name="connsiteX102" fmla="*/ 157633 w 338094"/>
              <a:gd name="connsiteY102" fmla="*/ 53975 h 307975"/>
              <a:gd name="connsiteX103" fmla="*/ 111926 w 338094"/>
              <a:gd name="connsiteY103" fmla="*/ 38100 h 307975"/>
              <a:gd name="connsiteX104" fmla="*/ 136533 w 338094"/>
              <a:gd name="connsiteY104" fmla="*/ 61913 h 307975"/>
              <a:gd name="connsiteX105" fmla="*/ 111926 w 338094"/>
              <a:gd name="connsiteY105" fmla="*/ 85726 h 307975"/>
              <a:gd name="connsiteX106" fmla="*/ 87319 w 338094"/>
              <a:gd name="connsiteY106" fmla="*/ 61913 h 307975"/>
              <a:gd name="connsiteX107" fmla="*/ 111926 w 338094"/>
              <a:gd name="connsiteY107" fmla="*/ 38100 h 307975"/>
              <a:gd name="connsiteX108" fmla="*/ 262738 w 338094"/>
              <a:gd name="connsiteY108" fmla="*/ 28575 h 307975"/>
              <a:gd name="connsiteX109" fmla="*/ 290519 w 338094"/>
              <a:gd name="connsiteY109" fmla="*/ 56221 h 307975"/>
              <a:gd name="connsiteX110" fmla="*/ 262738 w 338094"/>
              <a:gd name="connsiteY110" fmla="*/ 82550 h 307975"/>
              <a:gd name="connsiteX111" fmla="*/ 234956 w 338094"/>
              <a:gd name="connsiteY111" fmla="*/ 56221 h 307975"/>
              <a:gd name="connsiteX112" fmla="*/ 262738 w 338094"/>
              <a:gd name="connsiteY112" fmla="*/ 28575 h 307975"/>
              <a:gd name="connsiteX113" fmla="*/ 58744 w 338094"/>
              <a:gd name="connsiteY113" fmla="*/ 15875 h 307975"/>
              <a:gd name="connsiteX114" fmla="*/ 80969 w 338094"/>
              <a:gd name="connsiteY114" fmla="*/ 38100 h 307975"/>
              <a:gd name="connsiteX115" fmla="*/ 58744 w 338094"/>
              <a:gd name="connsiteY115" fmla="*/ 60325 h 307975"/>
              <a:gd name="connsiteX116" fmla="*/ 36519 w 338094"/>
              <a:gd name="connsiteY116" fmla="*/ 38100 h 307975"/>
              <a:gd name="connsiteX117" fmla="*/ 58744 w 338094"/>
              <a:gd name="connsiteY117" fmla="*/ 15875 h 307975"/>
              <a:gd name="connsiteX118" fmla="*/ 177013 w 338094"/>
              <a:gd name="connsiteY118" fmla="*/ 0 h 307975"/>
              <a:gd name="connsiteX119" fmla="*/ 200032 w 338094"/>
              <a:gd name="connsiteY119" fmla="*/ 23813 h 307975"/>
              <a:gd name="connsiteX120" fmla="*/ 177013 w 338094"/>
              <a:gd name="connsiteY120" fmla="*/ 47626 h 307975"/>
              <a:gd name="connsiteX121" fmla="*/ 153994 w 338094"/>
              <a:gd name="connsiteY121" fmla="*/ 23813 h 307975"/>
              <a:gd name="connsiteX122" fmla="*/ 177013 w 338094"/>
              <a:gd name="connsiteY122" fmla="*/ 0 h 307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338094" h="307975">
                <a:moveTo>
                  <a:pt x="182569" y="192088"/>
                </a:moveTo>
                <a:cubicBezTo>
                  <a:pt x="183892" y="197354"/>
                  <a:pt x="187861" y="201303"/>
                  <a:pt x="191830" y="202620"/>
                </a:cubicBezTo>
                <a:cubicBezTo>
                  <a:pt x="195798" y="205253"/>
                  <a:pt x="201090" y="205253"/>
                  <a:pt x="206382" y="203936"/>
                </a:cubicBezTo>
                <a:cubicBezTo>
                  <a:pt x="206382" y="203936"/>
                  <a:pt x="206382" y="203936"/>
                  <a:pt x="205059" y="209202"/>
                </a:cubicBezTo>
                <a:cubicBezTo>
                  <a:pt x="203736" y="213151"/>
                  <a:pt x="205059" y="217101"/>
                  <a:pt x="206382" y="221050"/>
                </a:cubicBezTo>
                <a:cubicBezTo>
                  <a:pt x="206382" y="221050"/>
                  <a:pt x="206382" y="221050"/>
                  <a:pt x="206382" y="234215"/>
                </a:cubicBezTo>
                <a:cubicBezTo>
                  <a:pt x="206382" y="240797"/>
                  <a:pt x="201090" y="246063"/>
                  <a:pt x="194476" y="246063"/>
                </a:cubicBezTo>
                <a:cubicBezTo>
                  <a:pt x="187861" y="246063"/>
                  <a:pt x="182569" y="240797"/>
                  <a:pt x="182569" y="234215"/>
                </a:cubicBezTo>
                <a:cubicBezTo>
                  <a:pt x="182569" y="234215"/>
                  <a:pt x="182569" y="234215"/>
                  <a:pt x="182569" y="192088"/>
                </a:cubicBezTo>
                <a:close/>
                <a:moveTo>
                  <a:pt x="149231" y="183859"/>
                </a:moveTo>
                <a:cubicBezTo>
                  <a:pt x="153200" y="192930"/>
                  <a:pt x="163783" y="196818"/>
                  <a:pt x="173044" y="194226"/>
                </a:cubicBezTo>
                <a:cubicBezTo>
                  <a:pt x="173044" y="194226"/>
                  <a:pt x="173044" y="194226"/>
                  <a:pt x="173044" y="234400"/>
                </a:cubicBezTo>
                <a:cubicBezTo>
                  <a:pt x="173044" y="240879"/>
                  <a:pt x="167752" y="246063"/>
                  <a:pt x="159815" y="246063"/>
                </a:cubicBezTo>
                <a:cubicBezTo>
                  <a:pt x="155846" y="246063"/>
                  <a:pt x="149231" y="242175"/>
                  <a:pt x="149231" y="234400"/>
                </a:cubicBezTo>
                <a:cubicBezTo>
                  <a:pt x="149231" y="234400"/>
                  <a:pt x="149231" y="234400"/>
                  <a:pt x="149231" y="183859"/>
                </a:cubicBezTo>
                <a:close/>
                <a:moveTo>
                  <a:pt x="74619" y="182563"/>
                </a:moveTo>
                <a:cubicBezTo>
                  <a:pt x="74619" y="182563"/>
                  <a:pt x="74619" y="182563"/>
                  <a:pt x="74619" y="238126"/>
                </a:cubicBezTo>
                <a:cubicBezTo>
                  <a:pt x="67673" y="238126"/>
                  <a:pt x="63506" y="232957"/>
                  <a:pt x="63506" y="227789"/>
                </a:cubicBezTo>
                <a:cubicBezTo>
                  <a:pt x="63506" y="227789"/>
                  <a:pt x="63506" y="227789"/>
                  <a:pt x="63506" y="192900"/>
                </a:cubicBezTo>
                <a:cubicBezTo>
                  <a:pt x="67673" y="191608"/>
                  <a:pt x="71841" y="189024"/>
                  <a:pt x="73230" y="183855"/>
                </a:cubicBezTo>
                <a:cubicBezTo>
                  <a:pt x="73230" y="183855"/>
                  <a:pt x="73230" y="183855"/>
                  <a:pt x="74619" y="182563"/>
                </a:cubicBezTo>
                <a:close/>
                <a:moveTo>
                  <a:pt x="90666" y="92075"/>
                </a:moveTo>
                <a:cubicBezTo>
                  <a:pt x="90666" y="92075"/>
                  <a:pt x="90666" y="92075"/>
                  <a:pt x="130275" y="92075"/>
                </a:cubicBezTo>
                <a:cubicBezTo>
                  <a:pt x="135557" y="92075"/>
                  <a:pt x="139517" y="93382"/>
                  <a:pt x="140838" y="97302"/>
                </a:cubicBezTo>
                <a:lnTo>
                  <a:pt x="175165" y="171785"/>
                </a:lnTo>
                <a:cubicBezTo>
                  <a:pt x="177806" y="177012"/>
                  <a:pt x="175165" y="183546"/>
                  <a:pt x="169884" y="186159"/>
                </a:cubicBezTo>
                <a:cubicBezTo>
                  <a:pt x="165923" y="187466"/>
                  <a:pt x="159322" y="186159"/>
                  <a:pt x="156681" y="180932"/>
                </a:cubicBezTo>
                <a:cubicBezTo>
                  <a:pt x="156681" y="180932"/>
                  <a:pt x="156681" y="180932"/>
                  <a:pt x="139517" y="144344"/>
                </a:cubicBezTo>
                <a:cubicBezTo>
                  <a:pt x="139517" y="144344"/>
                  <a:pt x="139517" y="144344"/>
                  <a:pt x="139517" y="271096"/>
                </a:cubicBezTo>
                <a:cubicBezTo>
                  <a:pt x="139517" y="278936"/>
                  <a:pt x="134236" y="284163"/>
                  <a:pt x="127635" y="284163"/>
                </a:cubicBezTo>
                <a:cubicBezTo>
                  <a:pt x="121033" y="284163"/>
                  <a:pt x="115752" y="278936"/>
                  <a:pt x="115752" y="271096"/>
                </a:cubicBezTo>
                <a:cubicBezTo>
                  <a:pt x="115752" y="271096"/>
                  <a:pt x="115752" y="271096"/>
                  <a:pt x="115752" y="197919"/>
                </a:cubicBezTo>
                <a:cubicBezTo>
                  <a:pt x="115752" y="197919"/>
                  <a:pt x="115752" y="197919"/>
                  <a:pt x="106510" y="197919"/>
                </a:cubicBezTo>
                <a:cubicBezTo>
                  <a:pt x="106510" y="197919"/>
                  <a:pt x="106510" y="197919"/>
                  <a:pt x="106510" y="271096"/>
                </a:cubicBezTo>
                <a:cubicBezTo>
                  <a:pt x="106510" y="278936"/>
                  <a:pt x="101229" y="284163"/>
                  <a:pt x="94627" y="284163"/>
                </a:cubicBezTo>
                <a:cubicBezTo>
                  <a:pt x="86706" y="284163"/>
                  <a:pt x="81424" y="278936"/>
                  <a:pt x="81424" y="271096"/>
                </a:cubicBezTo>
                <a:cubicBezTo>
                  <a:pt x="81424" y="271096"/>
                  <a:pt x="81424" y="271096"/>
                  <a:pt x="81424" y="144344"/>
                </a:cubicBezTo>
                <a:cubicBezTo>
                  <a:pt x="81424" y="144344"/>
                  <a:pt x="81424" y="144344"/>
                  <a:pt x="65581" y="180932"/>
                </a:cubicBezTo>
                <a:cubicBezTo>
                  <a:pt x="62940" y="186159"/>
                  <a:pt x="56339" y="187466"/>
                  <a:pt x="51058" y="186159"/>
                </a:cubicBezTo>
                <a:cubicBezTo>
                  <a:pt x="45776" y="183546"/>
                  <a:pt x="44456" y="177012"/>
                  <a:pt x="45776" y="171785"/>
                </a:cubicBezTo>
                <a:cubicBezTo>
                  <a:pt x="45776" y="171785"/>
                  <a:pt x="45776" y="171785"/>
                  <a:pt x="80104" y="97302"/>
                </a:cubicBezTo>
                <a:cubicBezTo>
                  <a:pt x="82745" y="93382"/>
                  <a:pt x="86706" y="92075"/>
                  <a:pt x="90666" y="92075"/>
                </a:cubicBezTo>
                <a:close/>
                <a:moveTo>
                  <a:pt x="238843" y="88900"/>
                </a:moveTo>
                <a:cubicBezTo>
                  <a:pt x="238843" y="88900"/>
                  <a:pt x="238843" y="88900"/>
                  <a:pt x="286633" y="88900"/>
                </a:cubicBezTo>
                <a:cubicBezTo>
                  <a:pt x="291943" y="88900"/>
                  <a:pt x="295925" y="91524"/>
                  <a:pt x="297253" y="95459"/>
                </a:cubicBezTo>
                <a:cubicBezTo>
                  <a:pt x="297253" y="95459"/>
                  <a:pt x="297253" y="95459"/>
                  <a:pt x="337077" y="180728"/>
                </a:cubicBezTo>
                <a:cubicBezTo>
                  <a:pt x="339732" y="185975"/>
                  <a:pt x="337077" y="192534"/>
                  <a:pt x="330440" y="195158"/>
                </a:cubicBezTo>
                <a:cubicBezTo>
                  <a:pt x="325130" y="197782"/>
                  <a:pt x="318492" y="196470"/>
                  <a:pt x="315837" y="189911"/>
                </a:cubicBezTo>
                <a:cubicBezTo>
                  <a:pt x="315837" y="189911"/>
                  <a:pt x="315837" y="189911"/>
                  <a:pt x="302563" y="163674"/>
                </a:cubicBezTo>
                <a:cubicBezTo>
                  <a:pt x="302563" y="163674"/>
                  <a:pt x="302563" y="163674"/>
                  <a:pt x="313182" y="212212"/>
                </a:cubicBezTo>
                <a:cubicBezTo>
                  <a:pt x="314510" y="216147"/>
                  <a:pt x="310527" y="220083"/>
                  <a:pt x="306545" y="220083"/>
                </a:cubicBezTo>
                <a:cubicBezTo>
                  <a:pt x="306545" y="220083"/>
                  <a:pt x="306545" y="220083"/>
                  <a:pt x="295925" y="220083"/>
                </a:cubicBezTo>
                <a:cubicBezTo>
                  <a:pt x="295925" y="220083"/>
                  <a:pt x="295925" y="220083"/>
                  <a:pt x="295925" y="293545"/>
                </a:cubicBezTo>
                <a:cubicBezTo>
                  <a:pt x="295925" y="301416"/>
                  <a:pt x="290615" y="307975"/>
                  <a:pt x="282650" y="307975"/>
                </a:cubicBezTo>
                <a:cubicBezTo>
                  <a:pt x="274685" y="307975"/>
                  <a:pt x="268048" y="301416"/>
                  <a:pt x="268048" y="293545"/>
                </a:cubicBezTo>
                <a:cubicBezTo>
                  <a:pt x="268048" y="293545"/>
                  <a:pt x="268048" y="293545"/>
                  <a:pt x="268048" y="220083"/>
                </a:cubicBezTo>
                <a:cubicBezTo>
                  <a:pt x="268048" y="220083"/>
                  <a:pt x="268048" y="220083"/>
                  <a:pt x="257428" y="220083"/>
                </a:cubicBezTo>
                <a:cubicBezTo>
                  <a:pt x="257428" y="220083"/>
                  <a:pt x="257428" y="220083"/>
                  <a:pt x="257428" y="293545"/>
                </a:cubicBezTo>
                <a:cubicBezTo>
                  <a:pt x="257428" y="301416"/>
                  <a:pt x="250791" y="307975"/>
                  <a:pt x="244153" y="307975"/>
                </a:cubicBezTo>
                <a:cubicBezTo>
                  <a:pt x="236188" y="307975"/>
                  <a:pt x="229551" y="301416"/>
                  <a:pt x="229551" y="293545"/>
                </a:cubicBezTo>
                <a:cubicBezTo>
                  <a:pt x="229551" y="293545"/>
                  <a:pt x="229551" y="293545"/>
                  <a:pt x="229551" y="220083"/>
                </a:cubicBezTo>
                <a:cubicBezTo>
                  <a:pt x="229551" y="220083"/>
                  <a:pt x="229551" y="220083"/>
                  <a:pt x="218931" y="220083"/>
                </a:cubicBezTo>
                <a:cubicBezTo>
                  <a:pt x="214949" y="220083"/>
                  <a:pt x="210966" y="216147"/>
                  <a:pt x="212294" y="212212"/>
                </a:cubicBezTo>
                <a:cubicBezTo>
                  <a:pt x="212294" y="212212"/>
                  <a:pt x="212294" y="212212"/>
                  <a:pt x="222914" y="163674"/>
                </a:cubicBezTo>
                <a:cubicBezTo>
                  <a:pt x="222914" y="163674"/>
                  <a:pt x="222914" y="163674"/>
                  <a:pt x="210966" y="189911"/>
                </a:cubicBezTo>
                <a:cubicBezTo>
                  <a:pt x="208311" y="196470"/>
                  <a:pt x="200346" y="197782"/>
                  <a:pt x="195036" y="195158"/>
                </a:cubicBezTo>
                <a:cubicBezTo>
                  <a:pt x="188399" y="192534"/>
                  <a:pt x="185744" y="185975"/>
                  <a:pt x="188399" y="180728"/>
                </a:cubicBezTo>
                <a:cubicBezTo>
                  <a:pt x="188399" y="180728"/>
                  <a:pt x="188399" y="180728"/>
                  <a:pt x="228223" y="95459"/>
                </a:cubicBezTo>
                <a:cubicBezTo>
                  <a:pt x="230878" y="91524"/>
                  <a:pt x="234861" y="88900"/>
                  <a:pt x="238843" y="88900"/>
                </a:cubicBezTo>
                <a:close/>
                <a:moveTo>
                  <a:pt x="40753" y="63500"/>
                </a:moveTo>
                <a:cubicBezTo>
                  <a:pt x="40753" y="63500"/>
                  <a:pt x="40753" y="63500"/>
                  <a:pt x="79117" y="63500"/>
                </a:cubicBezTo>
                <a:cubicBezTo>
                  <a:pt x="79117" y="70065"/>
                  <a:pt x="81763" y="76630"/>
                  <a:pt x="85732" y="81882"/>
                </a:cubicBezTo>
                <a:cubicBezTo>
                  <a:pt x="85732" y="81882"/>
                  <a:pt x="85732" y="81882"/>
                  <a:pt x="85732" y="83195"/>
                </a:cubicBezTo>
                <a:cubicBezTo>
                  <a:pt x="80440" y="84507"/>
                  <a:pt x="75149" y="88446"/>
                  <a:pt x="73826" y="92385"/>
                </a:cubicBezTo>
                <a:cubicBezTo>
                  <a:pt x="73826" y="92385"/>
                  <a:pt x="73826" y="92385"/>
                  <a:pt x="51336" y="139652"/>
                </a:cubicBezTo>
                <a:cubicBezTo>
                  <a:pt x="51336" y="139652"/>
                  <a:pt x="51336" y="139652"/>
                  <a:pt x="39430" y="168538"/>
                </a:cubicBezTo>
                <a:cubicBezTo>
                  <a:pt x="34138" y="177728"/>
                  <a:pt x="39430" y="188232"/>
                  <a:pt x="48690" y="192171"/>
                </a:cubicBezTo>
                <a:cubicBezTo>
                  <a:pt x="50013" y="193484"/>
                  <a:pt x="52659" y="193484"/>
                  <a:pt x="55305" y="194797"/>
                </a:cubicBezTo>
                <a:cubicBezTo>
                  <a:pt x="55305" y="194797"/>
                  <a:pt x="55305" y="194797"/>
                  <a:pt x="55305" y="227621"/>
                </a:cubicBezTo>
                <a:cubicBezTo>
                  <a:pt x="55305" y="232873"/>
                  <a:pt x="50013" y="238125"/>
                  <a:pt x="43398" y="238125"/>
                </a:cubicBezTo>
                <a:cubicBezTo>
                  <a:pt x="38107" y="238125"/>
                  <a:pt x="32815" y="232873"/>
                  <a:pt x="32815" y="227621"/>
                </a:cubicBezTo>
                <a:cubicBezTo>
                  <a:pt x="32815" y="155408"/>
                  <a:pt x="32815" y="114706"/>
                  <a:pt x="32815" y="112080"/>
                </a:cubicBezTo>
                <a:cubicBezTo>
                  <a:pt x="32815" y="112080"/>
                  <a:pt x="32815" y="112080"/>
                  <a:pt x="18263" y="144904"/>
                </a:cubicBezTo>
                <a:cubicBezTo>
                  <a:pt x="15617" y="148843"/>
                  <a:pt x="10325" y="151469"/>
                  <a:pt x="5034" y="148843"/>
                </a:cubicBezTo>
                <a:cubicBezTo>
                  <a:pt x="1065" y="146217"/>
                  <a:pt x="-1581" y="140965"/>
                  <a:pt x="1065" y="137026"/>
                </a:cubicBezTo>
                <a:cubicBezTo>
                  <a:pt x="1065" y="137026"/>
                  <a:pt x="1065" y="137026"/>
                  <a:pt x="31492" y="68752"/>
                </a:cubicBezTo>
                <a:cubicBezTo>
                  <a:pt x="34138" y="64813"/>
                  <a:pt x="36784" y="63500"/>
                  <a:pt x="40753" y="63500"/>
                </a:cubicBezTo>
                <a:close/>
                <a:moveTo>
                  <a:pt x="157633" y="53975"/>
                </a:moveTo>
                <a:cubicBezTo>
                  <a:pt x="157633" y="53975"/>
                  <a:pt x="157633" y="53975"/>
                  <a:pt x="197198" y="53975"/>
                </a:cubicBezTo>
                <a:cubicBezTo>
                  <a:pt x="202473" y="53975"/>
                  <a:pt x="206430" y="55277"/>
                  <a:pt x="207749" y="59183"/>
                </a:cubicBezTo>
                <a:cubicBezTo>
                  <a:pt x="207749" y="59183"/>
                  <a:pt x="207749" y="59183"/>
                  <a:pt x="222256" y="90434"/>
                </a:cubicBezTo>
                <a:cubicBezTo>
                  <a:pt x="222256" y="90434"/>
                  <a:pt x="220937" y="91736"/>
                  <a:pt x="220937" y="91736"/>
                </a:cubicBezTo>
                <a:cubicBezTo>
                  <a:pt x="220937" y="91736"/>
                  <a:pt x="220937" y="91736"/>
                  <a:pt x="210386" y="115174"/>
                </a:cubicBezTo>
                <a:cubicBezTo>
                  <a:pt x="210386" y="115174"/>
                  <a:pt x="210386" y="115174"/>
                  <a:pt x="206430" y="106060"/>
                </a:cubicBezTo>
                <a:cubicBezTo>
                  <a:pt x="206430" y="106060"/>
                  <a:pt x="206430" y="106060"/>
                  <a:pt x="206430" y="122987"/>
                </a:cubicBezTo>
                <a:cubicBezTo>
                  <a:pt x="199836" y="138612"/>
                  <a:pt x="205111" y="126893"/>
                  <a:pt x="185328" y="169863"/>
                </a:cubicBezTo>
                <a:cubicBezTo>
                  <a:pt x="184009" y="168561"/>
                  <a:pt x="170821" y="138612"/>
                  <a:pt x="169502" y="137310"/>
                </a:cubicBezTo>
                <a:cubicBezTo>
                  <a:pt x="169502" y="137310"/>
                  <a:pt x="169502" y="137310"/>
                  <a:pt x="149719" y="93038"/>
                </a:cubicBezTo>
                <a:cubicBezTo>
                  <a:pt x="147082" y="89132"/>
                  <a:pt x="143125" y="85226"/>
                  <a:pt x="136531" y="83924"/>
                </a:cubicBezTo>
                <a:cubicBezTo>
                  <a:pt x="136531" y="83924"/>
                  <a:pt x="136531" y="83924"/>
                  <a:pt x="136531" y="82621"/>
                </a:cubicBezTo>
                <a:cubicBezTo>
                  <a:pt x="140488" y="78715"/>
                  <a:pt x="143125" y="73507"/>
                  <a:pt x="144444" y="66996"/>
                </a:cubicBezTo>
                <a:cubicBezTo>
                  <a:pt x="144444" y="66996"/>
                  <a:pt x="144444" y="66996"/>
                  <a:pt x="147082" y="59183"/>
                </a:cubicBezTo>
                <a:cubicBezTo>
                  <a:pt x="149719" y="55277"/>
                  <a:pt x="153676" y="53975"/>
                  <a:pt x="157633" y="53975"/>
                </a:cubicBezTo>
                <a:close/>
                <a:moveTo>
                  <a:pt x="111926" y="38100"/>
                </a:moveTo>
                <a:cubicBezTo>
                  <a:pt x="125516" y="38100"/>
                  <a:pt x="136533" y="48761"/>
                  <a:pt x="136533" y="61913"/>
                </a:cubicBezTo>
                <a:cubicBezTo>
                  <a:pt x="136533" y="75065"/>
                  <a:pt x="125516" y="85726"/>
                  <a:pt x="111926" y="85726"/>
                </a:cubicBezTo>
                <a:cubicBezTo>
                  <a:pt x="98336" y="85726"/>
                  <a:pt x="87319" y="75065"/>
                  <a:pt x="87319" y="61913"/>
                </a:cubicBezTo>
                <a:cubicBezTo>
                  <a:pt x="87319" y="48761"/>
                  <a:pt x="98336" y="38100"/>
                  <a:pt x="111926" y="38100"/>
                </a:cubicBezTo>
                <a:close/>
                <a:moveTo>
                  <a:pt x="262738" y="28575"/>
                </a:moveTo>
                <a:cubicBezTo>
                  <a:pt x="278613" y="28575"/>
                  <a:pt x="290519" y="40423"/>
                  <a:pt x="290519" y="56221"/>
                </a:cubicBezTo>
                <a:cubicBezTo>
                  <a:pt x="290519" y="72018"/>
                  <a:pt x="277290" y="82550"/>
                  <a:pt x="262738" y="82550"/>
                </a:cubicBezTo>
                <a:cubicBezTo>
                  <a:pt x="248185" y="82550"/>
                  <a:pt x="234956" y="72018"/>
                  <a:pt x="234956" y="56221"/>
                </a:cubicBezTo>
                <a:cubicBezTo>
                  <a:pt x="234956" y="40423"/>
                  <a:pt x="248185" y="28575"/>
                  <a:pt x="262738" y="28575"/>
                </a:cubicBezTo>
                <a:close/>
                <a:moveTo>
                  <a:pt x="58744" y="15875"/>
                </a:moveTo>
                <a:cubicBezTo>
                  <a:pt x="71019" y="15875"/>
                  <a:pt x="80969" y="25825"/>
                  <a:pt x="80969" y="38100"/>
                </a:cubicBezTo>
                <a:cubicBezTo>
                  <a:pt x="80969" y="50375"/>
                  <a:pt x="71019" y="60325"/>
                  <a:pt x="58744" y="60325"/>
                </a:cubicBezTo>
                <a:cubicBezTo>
                  <a:pt x="46469" y="60325"/>
                  <a:pt x="36519" y="50375"/>
                  <a:pt x="36519" y="38100"/>
                </a:cubicBezTo>
                <a:cubicBezTo>
                  <a:pt x="36519" y="25825"/>
                  <a:pt x="46469" y="15875"/>
                  <a:pt x="58744" y="15875"/>
                </a:cubicBezTo>
                <a:close/>
                <a:moveTo>
                  <a:pt x="177013" y="0"/>
                </a:moveTo>
                <a:cubicBezTo>
                  <a:pt x="189726" y="0"/>
                  <a:pt x="200032" y="10661"/>
                  <a:pt x="200032" y="23813"/>
                </a:cubicBezTo>
                <a:cubicBezTo>
                  <a:pt x="200032" y="36965"/>
                  <a:pt x="189726" y="47626"/>
                  <a:pt x="177013" y="47626"/>
                </a:cubicBezTo>
                <a:cubicBezTo>
                  <a:pt x="164300" y="47626"/>
                  <a:pt x="153994" y="36965"/>
                  <a:pt x="153994" y="23813"/>
                </a:cubicBezTo>
                <a:cubicBezTo>
                  <a:pt x="153994" y="10661"/>
                  <a:pt x="164300" y="0"/>
                  <a:pt x="1770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2" name="椭圆 106"/>
          <p:cNvSpPr/>
          <p:nvPr/>
        </p:nvSpPr>
        <p:spPr>
          <a:xfrm>
            <a:off x="9900255" y="4090601"/>
            <a:ext cx="433970" cy="449030"/>
          </a:xfrm>
          <a:custGeom>
            <a:avLst/>
            <a:gdLst>
              <a:gd name="connsiteX0" fmla="*/ 94055 w 317452"/>
              <a:gd name="connsiteY0" fmla="*/ 135965 h 328468"/>
              <a:gd name="connsiteX1" fmla="*/ 94407 w 317452"/>
              <a:gd name="connsiteY1" fmla="*/ 136055 h 328468"/>
              <a:gd name="connsiteX2" fmla="*/ 104825 w 317452"/>
              <a:gd name="connsiteY2" fmla="*/ 158537 h 328468"/>
              <a:gd name="connsiteX3" fmla="*/ 106109 w 317452"/>
              <a:gd name="connsiteY3" fmla="*/ 161308 h 328468"/>
              <a:gd name="connsiteX4" fmla="*/ 98162 w 317452"/>
              <a:gd name="connsiteY4" fmla="*/ 160053 h 328468"/>
              <a:gd name="connsiteX5" fmla="*/ 96849 w 317452"/>
              <a:gd name="connsiteY5" fmla="*/ 160053 h 328468"/>
              <a:gd name="connsiteX6" fmla="*/ 92911 w 317452"/>
              <a:gd name="connsiteY6" fmla="*/ 137630 h 328468"/>
              <a:gd name="connsiteX7" fmla="*/ 93506 w 317452"/>
              <a:gd name="connsiteY7" fmla="*/ 136765 h 328468"/>
              <a:gd name="connsiteX8" fmla="*/ 39496 w 317452"/>
              <a:gd name="connsiteY8" fmla="*/ 115887 h 328468"/>
              <a:gd name="connsiteX9" fmla="*/ 51437 w 317452"/>
              <a:gd name="connsiteY9" fmla="*/ 165488 h 328468"/>
              <a:gd name="connsiteX10" fmla="*/ 48784 w 317452"/>
              <a:gd name="connsiteY10" fmla="*/ 166793 h 328468"/>
              <a:gd name="connsiteX11" fmla="*/ 47457 w 317452"/>
              <a:gd name="connsiteY11" fmla="*/ 170709 h 328468"/>
              <a:gd name="connsiteX12" fmla="*/ 48784 w 317452"/>
              <a:gd name="connsiteY12" fmla="*/ 173319 h 328468"/>
              <a:gd name="connsiteX13" fmla="*/ 52764 w 317452"/>
              <a:gd name="connsiteY13" fmla="*/ 175930 h 328468"/>
              <a:gd name="connsiteX14" fmla="*/ 55418 w 317452"/>
              <a:gd name="connsiteY14" fmla="*/ 174625 h 328468"/>
              <a:gd name="connsiteX15" fmla="*/ 87263 w 317452"/>
              <a:gd name="connsiteY15" fmla="*/ 216393 h 328468"/>
              <a:gd name="connsiteX16" fmla="*/ 55418 w 317452"/>
              <a:gd name="connsiteY16" fmla="*/ 230752 h 328468"/>
              <a:gd name="connsiteX17" fmla="*/ 38169 w 317452"/>
              <a:gd name="connsiteY17" fmla="*/ 224225 h 328468"/>
              <a:gd name="connsiteX18" fmla="*/ 1017 w 317452"/>
              <a:gd name="connsiteY18" fmla="*/ 147214 h 328468"/>
              <a:gd name="connsiteX19" fmla="*/ 7651 w 317452"/>
              <a:gd name="connsiteY19" fmla="*/ 128940 h 328468"/>
              <a:gd name="connsiteX20" fmla="*/ 39496 w 317452"/>
              <a:gd name="connsiteY20" fmla="*/ 115887 h 328468"/>
              <a:gd name="connsiteX21" fmla="*/ 63900 w 317452"/>
              <a:gd name="connsiteY21" fmla="*/ 106627 h 328468"/>
              <a:gd name="connsiteX22" fmla="*/ 71807 w 317452"/>
              <a:gd name="connsiteY22" fmla="*/ 114982 h 328468"/>
              <a:gd name="connsiteX23" fmla="*/ 81033 w 317452"/>
              <a:gd name="connsiteY23" fmla="*/ 133331 h 328468"/>
              <a:gd name="connsiteX24" fmla="*/ 87623 w 317452"/>
              <a:gd name="connsiteY24" fmla="*/ 130710 h 328468"/>
              <a:gd name="connsiteX25" fmla="*/ 95803 w 317452"/>
              <a:gd name="connsiteY25" fmla="*/ 133422 h 328468"/>
              <a:gd name="connsiteX26" fmla="*/ 94055 w 317452"/>
              <a:gd name="connsiteY26" fmla="*/ 135965 h 328468"/>
              <a:gd name="connsiteX27" fmla="*/ 89115 w 317452"/>
              <a:gd name="connsiteY27" fmla="*/ 134702 h 328468"/>
              <a:gd name="connsiteX28" fmla="*/ 83823 w 317452"/>
              <a:gd name="connsiteY28" fmla="*/ 137407 h 328468"/>
              <a:gd name="connsiteX29" fmla="*/ 82500 w 317452"/>
              <a:gd name="connsiteY29" fmla="*/ 137407 h 328468"/>
              <a:gd name="connsiteX30" fmla="*/ 97053 w 317452"/>
              <a:gd name="connsiteY30" fmla="*/ 169863 h 328468"/>
              <a:gd name="connsiteX31" fmla="*/ 98375 w 317452"/>
              <a:gd name="connsiteY31" fmla="*/ 169863 h 328468"/>
              <a:gd name="connsiteX32" fmla="*/ 103667 w 317452"/>
              <a:gd name="connsiteY32" fmla="*/ 167158 h 328468"/>
              <a:gd name="connsiteX33" fmla="*/ 106313 w 317452"/>
              <a:gd name="connsiteY33" fmla="*/ 161749 h 328468"/>
              <a:gd name="connsiteX34" fmla="*/ 106109 w 317452"/>
              <a:gd name="connsiteY34" fmla="*/ 161308 h 328468"/>
              <a:gd name="connsiteX35" fmla="*/ 109648 w 317452"/>
              <a:gd name="connsiteY35" fmla="*/ 161866 h 328468"/>
              <a:gd name="connsiteX36" fmla="*/ 110272 w 317452"/>
              <a:gd name="connsiteY36" fmla="*/ 161402 h 328468"/>
              <a:gd name="connsiteX37" fmla="*/ 110522 w 317452"/>
              <a:gd name="connsiteY37" fmla="*/ 164622 h 328468"/>
              <a:gd name="connsiteX38" fmla="*/ 106074 w 317452"/>
              <a:gd name="connsiteY38" fmla="*/ 170028 h 328468"/>
              <a:gd name="connsiteX39" fmla="*/ 99484 w 317452"/>
              <a:gd name="connsiteY39" fmla="*/ 172650 h 328468"/>
              <a:gd name="connsiteX40" fmla="*/ 107391 w 317452"/>
              <a:gd name="connsiteY40" fmla="*/ 192309 h 328468"/>
              <a:gd name="connsiteX41" fmla="*/ 100802 w 317452"/>
              <a:gd name="connsiteY41" fmla="*/ 211968 h 328468"/>
              <a:gd name="connsiteX42" fmla="*/ 91576 w 317452"/>
              <a:gd name="connsiteY42" fmla="*/ 215900 h 328468"/>
              <a:gd name="connsiteX43" fmla="*/ 59946 w 317452"/>
              <a:gd name="connsiteY43" fmla="*/ 172650 h 328468"/>
              <a:gd name="connsiteX44" fmla="*/ 62582 w 317452"/>
              <a:gd name="connsiteY44" fmla="*/ 171339 h 328468"/>
              <a:gd name="connsiteX45" fmla="*/ 63900 w 317452"/>
              <a:gd name="connsiteY45" fmla="*/ 166097 h 328468"/>
              <a:gd name="connsiteX46" fmla="*/ 62582 w 317452"/>
              <a:gd name="connsiteY46" fmla="*/ 163475 h 328468"/>
              <a:gd name="connsiteX47" fmla="*/ 58628 w 317452"/>
              <a:gd name="connsiteY47" fmla="*/ 162165 h 328468"/>
              <a:gd name="connsiteX48" fmla="*/ 54674 w 317452"/>
              <a:gd name="connsiteY48" fmla="*/ 163475 h 328468"/>
              <a:gd name="connsiteX49" fmla="*/ 42813 w 317452"/>
              <a:gd name="connsiteY49" fmla="*/ 111051 h 328468"/>
              <a:gd name="connsiteX50" fmla="*/ 52038 w 317452"/>
              <a:gd name="connsiteY50" fmla="*/ 107119 h 328468"/>
              <a:gd name="connsiteX51" fmla="*/ 63900 w 317452"/>
              <a:gd name="connsiteY51" fmla="*/ 106627 h 328468"/>
              <a:gd name="connsiteX52" fmla="*/ 221560 w 317452"/>
              <a:gd name="connsiteY52" fmla="*/ 67725 h 328468"/>
              <a:gd name="connsiteX53" fmla="*/ 239938 w 317452"/>
              <a:gd name="connsiteY53" fmla="*/ 67725 h 328468"/>
              <a:gd name="connsiteX54" fmla="*/ 249127 w 317452"/>
              <a:gd name="connsiteY54" fmla="*/ 90147 h 328468"/>
              <a:gd name="connsiteX55" fmla="*/ 249127 w 317452"/>
              <a:gd name="connsiteY55" fmla="*/ 99380 h 328468"/>
              <a:gd name="connsiteX56" fmla="*/ 259629 w 317452"/>
              <a:gd name="connsiteY56" fmla="*/ 162691 h 328468"/>
              <a:gd name="connsiteX57" fmla="*/ 300324 w 317452"/>
              <a:gd name="connsiteY57" fmla="*/ 193027 h 328468"/>
              <a:gd name="connsiteX58" fmla="*/ 304262 w 317452"/>
              <a:gd name="connsiteY58" fmla="*/ 215450 h 328468"/>
              <a:gd name="connsiteX59" fmla="*/ 283258 w 317452"/>
              <a:gd name="connsiteY59" fmla="*/ 219407 h 328468"/>
              <a:gd name="connsiteX60" fmla="*/ 281946 w 317452"/>
              <a:gd name="connsiteY60" fmla="*/ 218088 h 328468"/>
              <a:gd name="connsiteX61" fmla="*/ 236000 w 317452"/>
              <a:gd name="connsiteY61" fmla="*/ 185113 h 328468"/>
              <a:gd name="connsiteX62" fmla="*/ 229436 w 317452"/>
              <a:gd name="connsiteY62" fmla="*/ 174562 h 328468"/>
              <a:gd name="connsiteX63" fmla="*/ 224185 w 317452"/>
              <a:gd name="connsiteY63" fmla="*/ 145544 h 328468"/>
              <a:gd name="connsiteX64" fmla="*/ 196617 w 317452"/>
              <a:gd name="connsiteY64" fmla="*/ 194346 h 328468"/>
              <a:gd name="connsiteX65" fmla="*/ 229436 w 317452"/>
              <a:gd name="connsiteY65" fmla="*/ 243148 h 328468"/>
              <a:gd name="connsiteX66" fmla="*/ 230749 w 317452"/>
              <a:gd name="connsiteY66" fmla="*/ 265571 h 328468"/>
              <a:gd name="connsiteX67" fmla="*/ 195305 w 317452"/>
              <a:gd name="connsiteY67" fmla="*/ 318329 h 328468"/>
              <a:gd name="connsiteX68" fmla="*/ 169050 w 317452"/>
              <a:gd name="connsiteY68" fmla="*/ 323605 h 328468"/>
              <a:gd name="connsiteX69" fmla="*/ 167737 w 317452"/>
              <a:gd name="connsiteY69" fmla="*/ 323605 h 328468"/>
              <a:gd name="connsiteX70" fmla="*/ 162486 w 317452"/>
              <a:gd name="connsiteY70" fmla="*/ 297226 h 328468"/>
              <a:gd name="connsiteX71" fmla="*/ 191366 w 317452"/>
              <a:gd name="connsiteY71" fmla="*/ 255019 h 328468"/>
              <a:gd name="connsiteX72" fmla="*/ 167737 w 317452"/>
              <a:gd name="connsiteY72" fmla="*/ 220726 h 328468"/>
              <a:gd name="connsiteX73" fmla="*/ 70594 w 317452"/>
              <a:gd name="connsiteY73" fmla="*/ 322286 h 328468"/>
              <a:gd name="connsiteX74" fmla="*/ 46965 w 317452"/>
              <a:gd name="connsiteY74" fmla="*/ 326243 h 328468"/>
              <a:gd name="connsiteX75" fmla="*/ 44339 w 317452"/>
              <a:gd name="connsiteY75" fmla="*/ 322286 h 328468"/>
              <a:gd name="connsiteX76" fmla="*/ 43027 w 317452"/>
              <a:gd name="connsiteY76" fmla="*/ 295907 h 328468"/>
              <a:gd name="connsiteX77" fmla="*/ 144108 w 317452"/>
              <a:gd name="connsiteY77" fmla="*/ 189070 h 328468"/>
              <a:gd name="connsiteX78" fmla="*/ 148046 w 317452"/>
              <a:gd name="connsiteY78" fmla="*/ 177200 h 328468"/>
              <a:gd name="connsiteX79" fmla="*/ 190054 w 317452"/>
              <a:gd name="connsiteY79" fmla="*/ 103337 h 328468"/>
              <a:gd name="connsiteX80" fmla="*/ 151984 w 317452"/>
              <a:gd name="connsiteY80" fmla="*/ 107294 h 328468"/>
              <a:gd name="connsiteX81" fmla="*/ 119166 w 317452"/>
              <a:gd name="connsiteY81" fmla="*/ 154777 h 328468"/>
              <a:gd name="connsiteX82" fmla="*/ 110272 w 317452"/>
              <a:gd name="connsiteY82" fmla="*/ 161402 h 328468"/>
              <a:gd name="connsiteX83" fmla="*/ 110027 w 317452"/>
              <a:gd name="connsiteY83" fmla="*/ 158233 h 328468"/>
              <a:gd name="connsiteX84" fmla="*/ 99484 w 317452"/>
              <a:gd name="connsiteY84" fmla="*/ 134642 h 328468"/>
              <a:gd name="connsiteX85" fmla="*/ 95803 w 317452"/>
              <a:gd name="connsiteY85" fmla="*/ 133422 h 328468"/>
              <a:gd name="connsiteX86" fmla="*/ 97670 w 317452"/>
              <a:gd name="connsiteY86" fmla="*/ 130706 h 328468"/>
              <a:gd name="connsiteX87" fmla="*/ 130980 w 317452"/>
              <a:gd name="connsiteY87" fmla="*/ 82234 h 328468"/>
              <a:gd name="connsiteX88" fmla="*/ 141482 w 317452"/>
              <a:gd name="connsiteY88" fmla="*/ 75639 h 328468"/>
              <a:gd name="connsiteX89" fmla="*/ 221560 w 317452"/>
              <a:gd name="connsiteY89" fmla="*/ 67725 h 328468"/>
              <a:gd name="connsiteX90" fmla="*/ 276970 w 317452"/>
              <a:gd name="connsiteY90" fmla="*/ 0 h 328468"/>
              <a:gd name="connsiteX91" fmla="*/ 317452 w 317452"/>
              <a:gd name="connsiteY91" fmla="*/ 39688 h 328468"/>
              <a:gd name="connsiteX92" fmla="*/ 276970 w 317452"/>
              <a:gd name="connsiteY92" fmla="*/ 79376 h 328468"/>
              <a:gd name="connsiteX93" fmla="*/ 236488 w 317452"/>
              <a:gd name="connsiteY93" fmla="*/ 39688 h 328468"/>
              <a:gd name="connsiteX94" fmla="*/ 276970 w 317452"/>
              <a:gd name="connsiteY94" fmla="*/ 0 h 3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17452" h="328468">
                <a:moveTo>
                  <a:pt x="94055" y="135965"/>
                </a:moveTo>
                <a:lnTo>
                  <a:pt x="94407" y="136055"/>
                </a:lnTo>
                <a:cubicBezTo>
                  <a:pt x="100360" y="148902"/>
                  <a:pt x="103337" y="155325"/>
                  <a:pt x="104825" y="158537"/>
                </a:cubicBezTo>
                <a:lnTo>
                  <a:pt x="106109" y="161308"/>
                </a:lnTo>
                <a:lnTo>
                  <a:pt x="98162" y="160053"/>
                </a:lnTo>
                <a:cubicBezTo>
                  <a:pt x="98162" y="160053"/>
                  <a:pt x="96849" y="160053"/>
                  <a:pt x="96849" y="160053"/>
                </a:cubicBezTo>
                <a:cubicBezTo>
                  <a:pt x="90285" y="154777"/>
                  <a:pt x="87660" y="144225"/>
                  <a:pt x="92911" y="137630"/>
                </a:cubicBezTo>
                <a:cubicBezTo>
                  <a:pt x="92911" y="137630"/>
                  <a:pt x="92911" y="137630"/>
                  <a:pt x="93506" y="136765"/>
                </a:cubicBezTo>
                <a:close/>
                <a:moveTo>
                  <a:pt x="39496" y="115887"/>
                </a:moveTo>
                <a:cubicBezTo>
                  <a:pt x="39496" y="115887"/>
                  <a:pt x="39496" y="115887"/>
                  <a:pt x="51437" y="165488"/>
                </a:cubicBezTo>
                <a:cubicBezTo>
                  <a:pt x="51437" y="165488"/>
                  <a:pt x="51437" y="165488"/>
                  <a:pt x="48784" y="166793"/>
                </a:cubicBezTo>
                <a:cubicBezTo>
                  <a:pt x="47457" y="166793"/>
                  <a:pt x="47457" y="169403"/>
                  <a:pt x="47457" y="170709"/>
                </a:cubicBezTo>
                <a:cubicBezTo>
                  <a:pt x="47457" y="170709"/>
                  <a:pt x="47457" y="170709"/>
                  <a:pt x="48784" y="173319"/>
                </a:cubicBezTo>
                <a:cubicBezTo>
                  <a:pt x="50111" y="175930"/>
                  <a:pt x="51437" y="175930"/>
                  <a:pt x="52764" y="175930"/>
                </a:cubicBezTo>
                <a:lnTo>
                  <a:pt x="55418" y="174625"/>
                </a:lnTo>
                <a:cubicBezTo>
                  <a:pt x="55418" y="174625"/>
                  <a:pt x="55418" y="174625"/>
                  <a:pt x="87263" y="216393"/>
                </a:cubicBezTo>
                <a:cubicBezTo>
                  <a:pt x="87263" y="216393"/>
                  <a:pt x="87263" y="216393"/>
                  <a:pt x="55418" y="230752"/>
                </a:cubicBezTo>
                <a:cubicBezTo>
                  <a:pt x="48784" y="233362"/>
                  <a:pt x="40823" y="230752"/>
                  <a:pt x="38169" y="224225"/>
                </a:cubicBezTo>
                <a:cubicBezTo>
                  <a:pt x="38169" y="224225"/>
                  <a:pt x="38169" y="224225"/>
                  <a:pt x="1017" y="147214"/>
                </a:cubicBezTo>
                <a:cubicBezTo>
                  <a:pt x="-1637" y="140687"/>
                  <a:pt x="1017" y="132856"/>
                  <a:pt x="7651" y="128940"/>
                </a:cubicBezTo>
                <a:cubicBezTo>
                  <a:pt x="7651" y="128940"/>
                  <a:pt x="7651" y="128940"/>
                  <a:pt x="39496" y="115887"/>
                </a:cubicBezTo>
                <a:close/>
                <a:moveTo>
                  <a:pt x="63900" y="106627"/>
                </a:moveTo>
                <a:cubicBezTo>
                  <a:pt x="67524" y="108102"/>
                  <a:pt x="70489" y="111051"/>
                  <a:pt x="71807" y="114982"/>
                </a:cubicBezTo>
                <a:cubicBezTo>
                  <a:pt x="71807" y="114982"/>
                  <a:pt x="71807" y="114982"/>
                  <a:pt x="81033" y="133331"/>
                </a:cubicBezTo>
                <a:cubicBezTo>
                  <a:pt x="81033" y="133331"/>
                  <a:pt x="81033" y="133331"/>
                  <a:pt x="87623" y="130710"/>
                </a:cubicBezTo>
                <a:lnTo>
                  <a:pt x="95803" y="133422"/>
                </a:lnTo>
                <a:lnTo>
                  <a:pt x="94055" y="135965"/>
                </a:lnTo>
                <a:lnTo>
                  <a:pt x="89115" y="134702"/>
                </a:lnTo>
                <a:cubicBezTo>
                  <a:pt x="89115" y="134702"/>
                  <a:pt x="89115" y="134702"/>
                  <a:pt x="83823" y="137407"/>
                </a:cubicBezTo>
                <a:cubicBezTo>
                  <a:pt x="83823" y="137407"/>
                  <a:pt x="82500" y="137407"/>
                  <a:pt x="82500" y="137407"/>
                </a:cubicBezTo>
                <a:cubicBezTo>
                  <a:pt x="82500" y="137407"/>
                  <a:pt x="82500" y="137407"/>
                  <a:pt x="97053" y="169863"/>
                </a:cubicBezTo>
                <a:cubicBezTo>
                  <a:pt x="97053" y="169863"/>
                  <a:pt x="97053" y="169863"/>
                  <a:pt x="98375" y="169863"/>
                </a:cubicBezTo>
                <a:lnTo>
                  <a:pt x="103667" y="167158"/>
                </a:lnTo>
                <a:cubicBezTo>
                  <a:pt x="106313" y="165806"/>
                  <a:pt x="106313" y="163101"/>
                  <a:pt x="106313" y="161749"/>
                </a:cubicBezTo>
                <a:lnTo>
                  <a:pt x="106109" y="161308"/>
                </a:lnTo>
                <a:lnTo>
                  <a:pt x="109648" y="161866"/>
                </a:lnTo>
                <a:lnTo>
                  <a:pt x="110272" y="161402"/>
                </a:lnTo>
                <a:lnTo>
                  <a:pt x="110522" y="164622"/>
                </a:lnTo>
                <a:cubicBezTo>
                  <a:pt x="109698" y="166752"/>
                  <a:pt x="108051" y="168718"/>
                  <a:pt x="106074" y="170028"/>
                </a:cubicBezTo>
                <a:cubicBezTo>
                  <a:pt x="106074" y="170028"/>
                  <a:pt x="106074" y="170028"/>
                  <a:pt x="99484" y="172650"/>
                </a:cubicBezTo>
                <a:cubicBezTo>
                  <a:pt x="99484" y="172650"/>
                  <a:pt x="99484" y="172650"/>
                  <a:pt x="107391" y="192309"/>
                </a:cubicBezTo>
                <a:cubicBezTo>
                  <a:pt x="111345" y="198862"/>
                  <a:pt x="107391" y="208036"/>
                  <a:pt x="100802" y="211968"/>
                </a:cubicBezTo>
                <a:cubicBezTo>
                  <a:pt x="100802" y="211968"/>
                  <a:pt x="100802" y="211968"/>
                  <a:pt x="91576" y="215900"/>
                </a:cubicBezTo>
                <a:cubicBezTo>
                  <a:pt x="91576" y="215900"/>
                  <a:pt x="91576" y="215900"/>
                  <a:pt x="59946" y="172650"/>
                </a:cubicBezTo>
                <a:cubicBezTo>
                  <a:pt x="59946" y="172650"/>
                  <a:pt x="59946" y="172650"/>
                  <a:pt x="62582" y="171339"/>
                </a:cubicBezTo>
                <a:cubicBezTo>
                  <a:pt x="65218" y="170028"/>
                  <a:pt x="65218" y="167407"/>
                  <a:pt x="63900" y="166097"/>
                </a:cubicBezTo>
                <a:cubicBezTo>
                  <a:pt x="63900" y="166097"/>
                  <a:pt x="63900" y="166097"/>
                  <a:pt x="62582" y="163475"/>
                </a:cubicBezTo>
                <a:cubicBezTo>
                  <a:pt x="62582" y="162165"/>
                  <a:pt x="59946" y="160854"/>
                  <a:pt x="58628" y="162165"/>
                </a:cubicBezTo>
                <a:cubicBezTo>
                  <a:pt x="58628" y="162165"/>
                  <a:pt x="58628" y="162165"/>
                  <a:pt x="54674" y="163475"/>
                </a:cubicBezTo>
                <a:cubicBezTo>
                  <a:pt x="54674" y="163475"/>
                  <a:pt x="54674" y="163475"/>
                  <a:pt x="42813" y="111051"/>
                </a:cubicBezTo>
                <a:cubicBezTo>
                  <a:pt x="42813" y="111051"/>
                  <a:pt x="42813" y="111051"/>
                  <a:pt x="52038" y="107119"/>
                </a:cubicBezTo>
                <a:cubicBezTo>
                  <a:pt x="55992" y="105153"/>
                  <a:pt x="60275" y="105153"/>
                  <a:pt x="63900" y="106627"/>
                </a:cubicBezTo>
                <a:close/>
                <a:moveTo>
                  <a:pt x="221560" y="67725"/>
                </a:moveTo>
                <a:cubicBezTo>
                  <a:pt x="226810" y="65087"/>
                  <a:pt x="234687" y="65087"/>
                  <a:pt x="239938" y="67725"/>
                </a:cubicBezTo>
                <a:cubicBezTo>
                  <a:pt x="247814" y="73001"/>
                  <a:pt x="250440" y="80915"/>
                  <a:pt x="249127" y="90147"/>
                </a:cubicBezTo>
                <a:cubicBezTo>
                  <a:pt x="249127" y="92785"/>
                  <a:pt x="249127" y="96742"/>
                  <a:pt x="249127" y="99380"/>
                </a:cubicBezTo>
                <a:cubicBezTo>
                  <a:pt x="249127" y="99380"/>
                  <a:pt x="249127" y="99380"/>
                  <a:pt x="259629" y="162691"/>
                </a:cubicBezTo>
                <a:cubicBezTo>
                  <a:pt x="259629" y="162691"/>
                  <a:pt x="259629" y="162691"/>
                  <a:pt x="300324" y="193027"/>
                </a:cubicBezTo>
                <a:cubicBezTo>
                  <a:pt x="308200" y="198303"/>
                  <a:pt x="309513" y="207536"/>
                  <a:pt x="304262" y="215450"/>
                </a:cubicBezTo>
                <a:cubicBezTo>
                  <a:pt x="299011" y="222045"/>
                  <a:pt x="289822" y="223363"/>
                  <a:pt x="283258" y="219407"/>
                </a:cubicBezTo>
                <a:cubicBezTo>
                  <a:pt x="283258" y="219407"/>
                  <a:pt x="281946" y="219407"/>
                  <a:pt x="281946" y="218088"/>
                </a:cubicBezTo>
                <a:cubicBezTo>
                  <a:pt x="281946" y="218088"/>
                  <a:pt x="281946" y="218088"/>
                  <a:pt x="236000" y="185113"/>
                </a:cubicBezTo>
                <a:cubicBezTo>
                  <a:pt x="232061" y="182475"/>
                  <a:pt x="230749" y="178518"/>
                  <a:pt x="229436" y="174562"/>
                </a:cubicBezTo>
                <a:cubicBezTo>
                  <a:pt x="229436" y="174562"/>
                  <a:pt x="229436" y="174562"/>
                  <a:pt x="224185" y="145544"/>
                </a:cubicBezTo>
                <a:cubicBezTo>
                  <a:pt x="224185" y="145544"/>
                  <a:pt x="224185" y="145544"/>
                  <a:pt x="196617" y="194346"/>
                </a:cubicBezTo>
                <a:cubicBezTo>
                  <a:pt x="196617" y="194346"/>
                  <a:pt x="196617" y="194346"/>
                  <a:pt x="229436" y="243148"/>
                </a:cubicBezTo>
                <a:cubicBezTo>
                  <a:pt x="234687" y="249743"/>
                  <a:pt x="234687" y="258976"/>
                  <a:pt x="230749" y="265571"/>
                </a:cubicBezTo>
                <a:cubicBezTo>
                  <a:pt x="230749" y="265571"/>
                  <a:pt x="230749" y="265571"/>
                  <a:pt x="195305" y="318329"/>
                </a:cubicBezTo>
                <a:cubicBezTo>
                  <a:pt x="188741" y="326243"/>
                  <a:pt x="178239" y="328881"/>
                  <a:pt x="169050" y="323605"/>
                </a:cubicBezTo>
                <a:cubicBezTo>
                  <a:pt x="169050" y="323605"/>
                  <a:pt x="169050" y="323605"/>
                  <a:pt x="167737" y="323605"/>
                </a:cubicBezTo>
                <a:cubicBezTo>
                  <a:pt x="159861" y="318329"/>
                  <a:pt x="157235" y="305140"/>
                  <a:pt x="162486" y="297226"/>
                </a:cubicBezTo>
                <a:cubicBezTo>
                  <a:pt x="162486" y="297226"/>
                  <a:pt x="162486" y="297226"/>
                  <a:pt x="191366" y="255019"/>
                </a:cubicBezTo>
                <a:cubicBezTo>
                  <a:pt x="191366" y="255019"/>
                  <a:pt x="191366" y="255019"/>
                  <a:pt x="167737" y="220726"/>
                </a:cubicBezTo>
                <a:cubicBezTo>
                  <a:pt x="167737" y="220726"/>
                  <a:pt x="167737" y="220726"/>
                  <a:pt x="70594" y="322286"/>
                </a:cubicBezTo>
                <a:cubicBezTo>
                  <a:pt x="65343" y="328881"/>
                  <a:pt x="54841" y="330200"/>
                  <a:pt x="46965" y="326243"/>
                </a:cubicBezTo>
                <a:cubicBezTo>
                  <a:pt x="45652" y="324924"/>
                  <a:pt x="44339" y="323605"/>
                  <a:pt x="44339" y="322286"/>
                </a:cubicBezTo>
                <a:cubicBezTo>
                  <a:pt x="36463" y="315691"/>
                  <a:pt x="36463" y="303821"/>
                  <a:pt x="43027" y="295907"/>
                </a:cubicBezTo>
                <a:cubicBezTo>
                  <a:pt x="43027" y="295907"/>
                  <a:pt x="43027" y="295907"/>
                  <a:pt x="144108" y="189070"/>
                </a:cubicBezTo>
                <a:cubicBezTo>
                  <a:pt x="144108" y="185113"/>
                  <a:pt x="145421" y="181156"/>
                  <a:pt x="148046" y="177200"/>
                </a:cubicBezTo>
                <a:cubicBezTo>
                  <a:pt x="148046" y="177200"/>
                  <a:pt x="148046" y="177200"/>
                  <a:pt x="190054" y="103337"/>
                </a:cubicBezTo>
                <a:cubicBezTo>
                  <a:pt x="190054" y="103337"/>
                  <a:pt x="190054" y="103337"/>
                  <a:pt x="151984" y="107294"/>
                </a:cubicBezTo>
                <a:cubicBezTo>
                  <a:pt x="151984" y="107294"/>
                  <a:pt x="151984" y="107294"/>
                  <a:pt x="119166" y="154777"/>
                </a:cubicBezTo>
                <a:lnTo>
                  <a:pt x="110272" y="161402"/>
                </a:lnTo>
                <a:lnTo>
                  <a:pt x="110027" y="158233"/>
                </a:lnTo>
                <a:cubicBezTo>
                  <a:pt x="99484" y="134642"/>
                  <a:pt x="99484" y="134642"/>
                  <a:pt x="99484" y="134642"/>
                </a:cubicBezTo>
                <a:lnTo>
                  <a:pt x="95803" y="133422"/>
                </a:lnTo>
                <a:lnTo>
                  <a:pt x="97670" y="130706"/>
                </a:lnTo>
                <a:cubicBezTo>
                  <a:pt x="102428" y="123781"/>
                  <a:pt x="111946" y="109932"/>
                  <a:pt x="130980" y="82234"/>
                </a:cubicBezTo>
                <a:cubicBezTo>
                  <a:pt x="133606" y="78277"/>
                  <a:pt x="137544" y="75639"/>
                  <a:pt x="141482" y="75639"/>
                </a:cubicBezTo>
                <a:cubicBezTo>
                  <a:pt x="141482" y="75639"/>
                  <a:pt x="141482" y="75639"/>
                  <a:pt x="221560" y="67725"/>
                </a:cubicBezTo>
                <a:close/>
                <a:moveTo>
                  <a:pt x="276970" y="0"/>
                </a:moveTo>
                <a:cubicBezTo>
                  <a:pt x="299328" y="0"/>
                  <a:pt x="317452" y="17769"/>
                  <a:pt x="317452" y="39688"/>
                </a:cubicBezTo>
                <a:cubicBezTo>
                  <a:pt x="317452" y="61607"/>
                  <a:pt x="299328" y="79376"/>
                  <a:pt x="276970" y="79376"/>
                </a:cubicBezTo>
                <a:cubicBezTo>
                  <a:pt x="254612" y="79376"/>
                  <a:pt x="236488" y="61607"/>
                  <a:pt x="236488" y="39688"/>
                </a:cubicBezTo>
                <a:cubicBezTo>
                  <a:pt x="236488" y="17769"/>
                  <a:pt x="254612" y="0"/>
                  <a:pt x="2769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6158821" y="5143754"/>
            <a:ext cx="1535088" cy="4801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用户可以在投影仪或者计算机上进行</a:t>
            </a: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演示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754259" y="5143754"/>
            <a:ext cx="1535088" cy="4801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用户可以在投影仪或者计算机上进行</a:t>
            </a: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演示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9349697" y="5143754"/>
            <a:ext cx="1535088" cy="4801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用户可以在投影仪或者计算机上进行</a:t>
            </a: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演示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6" name="任意多边形 75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83" name="任意多边形 82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任意多边形 85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92" name="直接连接符 91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文本框 92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2974197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7" grpId="0" animBg="1"/>
      <p:bldP spid="100" grpId="0" animBg="1"/>
      <p:bldP spid="108" grpId="0" animBg="1"/>
      <p:bldP spid="111" grpId="0" animBg="1"/>
      <p:bldP spid="112" grpId="0" animBg="1"/>
      <p:bldP spid="61" grpId="0"/>
      <p:bldP spid="62" grpId="0"/>
      <p:bldP spid="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/>
        </p:nvGrpSpPr>
        <p:grpSpPr>
          <a:xfrm>
            <a:off x="6535343" y="4783975"/>
            <a:ext cx="4666057" cy="646641"/>
            <a:chOff x="4347540" y="4003355"/>
            <a:chExt cx="3537430" cy="512612"/>
          </a:xfrm>
        </p:grpSpPr>
        <p:sp>
          <p:nvSpPr>
            <p:cNvPr id="79" name="矩形 78"/>
            <p:cNvSpPr/>
            <p:nvPr/>
          </p:nvSpPr>
          <p:spPr>
            <a:xfrm>
              <a:off x="4347540" y="4341558"/>
              <a:ext cx="3537430" cy="1744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80" name="矩形 79"/>
            <p:cNvSpPr/>
            <p:nvPr/>
          </p:nvSpPr>
          <p:spPr>
            <a:xfrm>
              <a:off x="4347540" y="4172457"/>
              <a:ext cx="2215058" cy="17440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81" name="矩形 80"/>
            <p:cNvSpPr/>
            <p:nvPr/>
          </p:nvSpPr>
          <p:spPr>
            <a:xfrm>
              <a:off x="4347540" y="4003355"/>
              <a:ext cx="1490903" cy="17440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6535341" y="3929622"/>
            <a:ext cx="4193526" cy="646641"/>
            <a:chOff x="4347540" y="4003355"/>
            <a:chExt cx="3179195" cy="512612"/>
          </a:xfrm>
        </p:grpSpPr>
        <p:sp>
          <p:nvSpPr>
            <p:cNvPr id="91" name="矩形 90"/>
            <p:cNvSpPr/>
            <p:nvPr/>
          </p:nvSpPr>
          <p:spPr>
            <a:xfrm>
              <a:off x="4347541" y="4341558"/>
              <a:ext cx="2938171" cy="1744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92" name="矩形 91"/>
            <p:cNvSpPr/>
            <p:nvPr/>
          </p:nvSpPr>
          <p:spPr>
            <a:xfrm>
              <a:off x="4347540" y="4172457"/>
              <a:ext cx="2215058" cy="17440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93" name="矩形 92"/>
            <p:cNvSpPr/>
            <p:nvPr/>
          </p:nvSpPr>
          <p:spPr>
            <a:xfrm>
              <a:off x="4347540" y="4003355"/>
              <a:ext cx="3179195" cy="17440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6535344" y="3075269"/>
            <a:ext cx="4375197" cy="646641"/>
            <a:chOff x="4347540" y="4003355"/>
            <a:chExt cx="3316924" cy="512612"/>
          </a:xfrm>
        </p:grpSpPr>
        <p:sp>
          <p:nvSpPr>
            <p:cNvPr id="99" name="矩形 98"/>
            <p:cNvSpPr/>
            <p:nvPr/>
          </p:nvSpPr>
          <p:spPr>
            <a:xfrm>
              <a:off x="4347541" y="4341558"/>
              <a:ext cx="2559419" cy="1744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0" name="矩形 99"/>
            <p:cNvSpPr/>
            <p:nvPr/>
          </p:nvSpPr>
          <p:spPr>
            <a:xfrm>
              <a:off x="4347540" y="4172457"/>
              <a:ext cx="3316924" cy="17440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1" name="矩形 100"/>
            <p:cNvSpPr/>
            <p:nvPr/>
          </p:nvSpPr>
          <p:spPr>
            <a:xfrm>
              <a:off x="4347540" y="4003355"/>
              <a:ext cx="1560891" cy="17440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6535342" y="2220917"/>
            <a:ext cx="4666057" cy="646641"/>
            <a:chOff x="4347539" y="4003355"/>
            <a:chExt cx="3537430" cy="512612"/>
          </a:xfrm>
        </p:grpSpPr>
        <p:sp>
          <p:nvSpPr>
            <p:cNvPr id="107" name="矩形 106"/>
            <p:cNvSpPr/>
            <p:nvPr/>
          </p:nvSpPr>
          <p:spPr>
            <a:xfrm>
              <a:off x="4347541" y="4341558"/>
              <a:ext cx="1560890" cy="1744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4347540" y="4172457"/>
              <a:ext cx="2215058" cy="17440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9" name="矩形 108"/>
            <p:cNvSpPr/>
            <p:nvPr/>
          </p:nvSpPr>
          <p:spPr>
            <a:xfrm>
              <a:off x="4347539" y="4003355"/>
              <a:ext cx="3537430" cy="17440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951486" y="2240311"/>
            <a:ext cx="591642" cy="591642"/>
            <a:chOff x="4875421" y="2877508"/>
            <a:chExt cx="612620" cy="612620"/>
          </a:xfrm>
        </p:grpSpPr>
        <p:sp>
          <p:nvSpPr>
            <p:cNvPr id="117" name="椭圆 116"/>
            <p:cNvSpPr/>
            <p:nvPr/>
          </p:nvSpPr>
          <p:spPr>
            <a:xfrm>
              <a:off x="4875421" y="2877508"/>
              <a:ext cx="612620" cy="6126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118" name="组合 117"/>
            <p:cNvGrpSpPr/>
            <p:nvPr/>
          </p:nvGrpSpPr>
          <p:grpSpPr>
            <a:xfrm flipH="1">
              <a:off x="5000369" y="2999972"/>
              <a:ext cx="362725" cy="367692"/>
              <a:chOff x="9363075" y="4967288"/>
              <a:chExt cx="463551" cy="469900"/>
            </a:xfrm>
            <a:solidFill>
              <a:schemeClr val="bg1"/>
            </a:solidFill>
          </p:grpSpPr>
          <p:sp>
            <p:nvSpPr>
              <p:cNvPr id="119" name="Freeform 22"/>
              <p:cNvSpPr>
                <a:spLocks/>
              </p:cNvSpPr>
              <p:nvPr/>
            </p:nvSpPr>
            <p:spPr bwMode="auto">
              <a:xfrm>
                <a:off x="9371013" y="5280025"/>
                <a:ext cx="158750" cy="150813"/>
              </a:xfrm>
              <a:custGeom>
                <a:avLst/>
                <a:gdLst>
                  <a:gd name="T0" fmla="*/ 14 w 100"/>
                  <a:gd name="T1" fmla="*/ 95 h 95"/>
                  <a:gd name="T2" fmla="*/ 0 w 100"/>
                  <a:gd name="T3" fmla="*/ 80 h 95"/>
                  <a:gd name="T4" fmla="*/ 85 w 100"/>
                  <a:gd name="T5" fmla="*/ 0 h 95"/>
                  <a:gd name="T6" fmla="*/ 100 w 100"/>
                  <a:gd name="T7" fmla="*/ 14 h 95"/>
                  <a:gd name="T8" fmla="*/ 14 w 100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5">
                    <a:moveTo>
                      <a:pt x="14" y="95"/>
                    </a:moveTo>
                    <a:lnTo>
                      <a:pt x="0" y="80"/>
                    </a:lnTo>
                    <a:lnTo>
                      <a:pt x="85" y="0"/>
                    </a:lnTo>
                    <a:lnTo>
                      <a:pt x="100" y="14"/>
                    </a:lnTo>
                    <a:lnTo>
                      <a:pt x="14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20" name="Freeform 23"/>
              <p:cNvSpPr>
                <a:spLocks noEditPoints="1"/>
              </p:cNvSpPr>
              <p:nvPr/>
            </p:nvSpPr>
            <p:spPr bwMode="auto">
              <a:xfrm>
                <a:off x="9486900" y="5200650"/>
                <a:ext cx="120650" cy="120650"/>
              </a:xfrm>
              <a:custGeom>
                <a:avLst/>
                <a:gdLst>
                  <a:gd name="T0" fmla="*/ 16 w 32"/>
                  <a:gd name="T1" fmla="*/ 32 h 32"/>
                  <a:gd name="T2" fmla="*/ 0 w 32"/>
                  <a:gd name="T3" fmla="*/ 16 h 32"/>
                  <a:gd name="T4" fmla="*/ 16 w 32"/>
                  <a:gd name="T5" fmla="*/ 0 h 32"/>
                  <a:gd name="T6" fmla="*/ 32 w 32"/>
                  <a:gd name="T7" fmla="*/ 16 h 32"/>
                  <a:gd name="T8" fmla="*/ 16 w 32"/>
                  <a:gd name="T9" fmla="*/ 32 h 32"/>
                  <a:gd name="T10" fmla="*/ 16 w 32"/>
                  <a:gd name="T11" fmla="*/ 8 h 32"/>
                  <a:gd name="T12" fmla="*/ 8 w 32"/>
                  <a:gd name="T13" fmla="*/ 16 h 32"/>
                  <a:gd name="T14" fmla="*/ 16 w 32"/>
                  <a:gd name="T15" fmla="*/ 24 h 32"/>
                  <a:gd name="T16" fmla="*/ 24 w 32"/>
                  <a:gd name="T17" fmla="*/ 16 h 32"/>
                  <a:gd name="T18" fmla="*/ 16 w 32"/>
                  <a:gd name="T1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32"/>
                    </a:moveTo>
                    <a:cubicBezTo>
                      <a:pt x="7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2" y="7"/>
                      <a:pt x="32" y="16"/>
                    </a:cubicBezTo>
                    <a:cubicBezTo>
                      <a:pt x="32" y="25"/>
                      <a:pt x="25" y="32"/>
                      <a:pt x="16" y="32"/>
                    </a:cubicBezTo>
                    <a:moveTo>
                      <a:pt x="16" y="8"/>
                    </a:moveTo>
                    <a:cubicBezTo>
                      <a:pt x="12" y="8"/>
                      <a:pt x="8" y="12"/>
                      <a:pt x="8" y="16"/>
                    </a:cubicBezTo>
                    <a:cubicBezTo>
                      <a:pt x="8" y="20"/>
                      <a:pt x="12" y="24"/>
                      <a:pt x="16" y="24"/>
                    </a:cubicBezTo>
                    <a:cubicBezTo>
                      <a:pt x="20" y="24"/>
                      <a:pt x="24" y="20"/>
                      <a:pt x="24" y="16"/>
                    </a:cubicBezTo>
                    <a:cubicBezTo>
                      <a:pt x="24" y="12"/>
                      <a:pt x="20" y="8"/>
                      <a:pt x="16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21" name="Freeform 24"/>
              <p:cNvSpPr>
                <a:spLocks noEditPoints="1"/>
              </p:cNvSpPr>
              <p:nvPr/>
            </p:nvSpPr>
            <p:spPr bwMode="auto">
              <a:xfrm>
                <a:off x="9577388" y="4967288"/>
                <a:ext cx="249238" cy="249238"/>
              </a:xfrm>
              <a:custGeom>
                <a:avLst/>
                <a:gdLst>
                  <a:gd name="T0" fmla="*/ 32 w 66"/>
                  <a:gd name="T1" fmla="*/ 66 h 66"/>
                  <a:gd name="T2" fmla="*/ 9 w 66"/>
                  <a:gd name="T3" fmla="*/ 57 h 66"/>
                  <a:gd name="T4" fmla="*/ 0 w 66"/>
                  <a:gd name="T5" fmla="*/ 34 h 66"/>
                  <a:gd name="T6" fmla="*/ 9 w 66"/>
                  <a:gd name="T7" fmla="*/ 11 h 66"/>
                  <a:gd name="T8" fmla="*/ 20 w 66"/>
                  <a:gd name="T9" fmla="*/ 0 h 66"/>
                  <a:gd name="T10" fmla="*/ 66 w 66"/>
                  <a:gd name="T11" fmla="*/ 46 h 66"/>
                  <a:gd name="T12" fmla="*/ 55 w 66"/>
                  <a:gd name="T13" fmla="*/ 57 h 66"/>
                  <a:gd name="T14" fmla="*/ 32 w 66"/>
                  <a:gd name="T15" fmla="*/ 66 h 66"/>
                  <a:gd name="T16" fmla="*/ 20 w 66"/>
                  <a:gd name="T17" fmla="*/ 12 h 66"/>
                  <a:gd name="T18" fmla="*/ 15 w 66"/>
                  <a:gd name="T19" fmla="*/ 17 h 66"/>
                  <a:gd name="T20" fmla="*/ 8 w 66"/>
                  <a:gd name="T21" fmla="*/ 34 h 66"/>
                  <a:gd name="T22" fmla="*/ 15 w 66"/>
                  <a:gd name="T23" fmla="*/ 51 h 66"/>
                  <a:gd name="T24" fmla="*/ 32 w 66"/>
                  <a:gd name="T25" fmla="*/ 58 h 66"/>
                  <a:gd name="T26" fmla="*/ 49 w 66"/>
                  <a:gd name="T27" fmla="*/ 51 h 66"/>
                  <a:gd name="T28" fmla="*/ 54 w 66"/>
                  <a:gd name="T29" fmla="*/ 46 h 66"/>
                  <a:gd name="T30" fmla="*/ 20 w 66"/>
                  <a:gd name="T31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6" h="66">
                    <a:moveTo>
                      <a:pt x="32" y="66"/>
                    </a:moveTo>
                    <a:cubicBezTo>
                      <a:pt x="23" y="66"/>
                      <a:pt x="15" y="63"/>
                      <a:pt x="9" y="57"/>
                    </a:cubicBezTo>
                    <a:cubicBezTo>
                      <a:pt x="3" y="51"/>
                      <a:pt x="0" y="43"/>
                      <a:pt x="0" y="34"/>
                    </a:cubicBezTo>
                    <a:cubicBezTo>
                      <a:pt x="0" y="25"/>
                      <a:pt x="3" y="17"/>
                      <a:pt x="9" y="1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49" y="63"/>
                      <a:pt x="41" y="66"/>
                      <a:pt x="32" y="66"/>
                    </a:cubicBezTo>
                    <a:moveTo>
                      <a:pt x="20" y="12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0" y="22"/>
                      <a:pt x="8" y="28"/>
                      <a:pt x="8" y="34"/>
                    </a:cubicBezTo>
                    <a:cubicBezTo>
                      <a:pt x="8" y="40"/>
                      <a:pt x="10" y="46"/>
                      <a:pt x="15" y="51"/>
                    </a:cubicBezTo>
                    <a:cubicBezTo>
                      <a:pt x="20" y="56"/>
                      <a:pt x="26" y="58"/>
                      <a:pt x="32" y="58"/>
                    </a:cubicBezTo>
                    <a:cubicBezTo>
                      <a:pt x="38" y="58"/>
                      <a:pt x="44" y="56"/>
                      <a:pt x="49" y="51"/>
                    </a:cubicBezTo>
                    <a:cubicBezTo>
                      <a:pt x="54" y="46"/>
                      <a:pt x="54" y="46"/>
                      <a:pt x="54" y="46"/>
                    </a:cubicBezTo>
                    <a:lnTo>
                      <a:pt x="2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22" name="Freeform 25"/>
              <p:cNvSpPr>
                <a:spLocks/>
              </p:cNvSpPr>
              <p:nvPr/>
            </p:nvSpPr>
            <p:spPr bwMode="auto">
              <a:xfrm>
                <a:off x="9363075" y="5065713"/>
                <a:ext cx="365125" cy="371475"/>
              </a:xfrm>
              <a:custGeom>
                <a:avLst/>
                <a:gdLst>
                  <a:gd name="T0" fmla="*/ 0 w 230"/>
                  <a:gd name="T1" fmla="*/ 234 h 234"/>
                  <a:gd name="T2" fmla="*/ 22 w 230"/>
                  <a:gd name="T3" fmla="*/ 49 h 234"/>
                  <a:gd name="T4" fmla="*/ 112 w 230"/>
                  <a:gd name="T5" fmla="*/ 0 h 234"/>
                  <a:gd name="T6" fmla="*/ 121 w 230"/>
                  <a:gd name="T7" fmla="*/ 16 h 234"/>
                  <a:gd name="T8" fmla="*/ 41 w 230"/>
                  <a:gd name="T9" fmla="*/ 61 h 234"/>
                  <a:gd name="T10" fmla="*/ 24 w 230"/>
                  <a:gd name="T11" fmla="*/ 211 h 234"/>
                  <a:gd name="T12" fmla="*/ 185 w 230"/>
                  <a:gd name="T13" fmla="*/ 180 h 234"/>
                  <a:gd name="T14" fmla="*/ 211 w 230"/>
                  <a:gd name="T15" fmla="*/ 111 h 234"/>
                  <a:gd name="T16" fmla="*/ 230 w 230"/>
                  <a:gd name="T17" fmla="*/ 116 h 234"/>
                  <a:gd name="T18" fmla="*/ 199 w 230"/>
                  <a:gd name="T19" fmla="*/ 199 h 234"/>
                  <a:gd name="T20" fmla="*/ 0 w 230"/>
                  <a:gd name="T21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0" h="234">
                    <a:moveTo>
                      <a:pt x="0" y="234"/>
                    </a:moveTo>
                    <a:lnTo>
                      <a:pt x="22" y="49"/>
                    </a:lnTo>
                    <a:lnTo>
                      <a:pt x="112" y="0"/>
                    </a:lnTo>
                    <a:lnTo>
                      <a:pt x="121" y="16"/>
                    </a:lnTo>
                    <a:lnTo>
                      <a:pt x="41" y="61"/>
                    </a:lnTo>
                    <a:lnTo>
                      <a:pt x="24" y="211"/>
                    </a:lnTo>
                    <a:lnTo>
                      <a:pt x="185" y="180"/>
                    </a:lnTo>
                    <a:lnTo>
                      <a:pt x="211" y="111"/>
                    </a:lnTo>
                    <a:lnTo>
                      <a:pt x="230" y="116"/>
                    </a:lnTo>
                    <a:lnTo>
                      <a:pt x="199" y="199"/>
                    </a:lnTo>
                    <a:lnTo>
                      <a:pt x="0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141" name="组合 140"/>
          <p:cNvGrpSpPr/>
          <p:nvPr/>
        </p:nvGrpSpPr>
        <p:grpSpPr>
          <a:xfrm>
            <a:off x="951486" y="3092282"/>
            <a:ext cx="591642" cy="591642"/>
            <a:chOff x="4875421" y="2877508"/>
            <a:chExt cx="612620" cy="612620"/>
          </a:xfrm>
        </p:grpSpPr>
        <p:sp>
          <p:nvSpPr>
            <p:cNvPr id="143" name="椭圆 142"/>
            <p:cNvSpPr/>
            <p:nvPr/>
          </p:nvSpPr>
          <p:spPr>
            <a:xfrm>
              <a:off x="4875421" y="2877508"/>
              <a:ext cx="612620" cy="6126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144" name="组合 143"/>
            <p:cNvGrpSpPr/>
            <p:nvPr/>
          </p:nvGrpSpPr>
          <p:grpSpPr>
            <a:xfrm flipH="1">
              <a:off x="5000369" y="2999972"/>
              <a:ext cx="362725" cy="367692"/>
              <a:chOff x="9363075" y="4967288"/>
              <a:chExt cx="463551" cy="469900"/>
            </a:xfrm>
            <a:solidFill>
              <a:schemeClr val="bg1"/>
            </a:solidFill>
          </p:grpSpPr>
          <p:sp>
            <p:nvSpPr>
              <p:cNvPr id="145" name="Freeform 22"/>
              <p:cNvSpPr>
                <a:spLocks/>
              </p:cNvSpPr>
              <p:nvPr/>
            </p:nvSpPr>
            <p:spPr bwMode="auto">
              <a:xfrm>
                <a:off x="9371013" y="5280025"/>
                <a:ext cx="158750" cy="150813"/>
              </a:xfrm>
              <a:custGeom>
                <a:avLst/>
                <a:gdLst>
                  <a:gd name="T0" fmla="*/ 14 w 100"/>
                  <a:gd name="T1" fmla="*/ 95 h 95"/>
                  <a:gd name="T2" fmla="*/ 0 w 100"/>
                  <a:gd name="T3" fmla="*/ 80 h 95"/>
                  <a:gd name="T4" fmla="*/ 85 w 100"/>
                  <a:gd name="T5" fmla="*/ 0 h 95"/>
                  <a:gd name="T6" fmla="*/ 100 w 100"/>
                  <a:gd name="T7" fmla="*/ 14 h 95"/>
                  <a:gd name="T8" fmla="*/ 14 w 100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5">
                    <a:moveTo>
                      <a:pt x="14" y="95"/>
                    </a:moveTo>
                    <a:lnTo>
                      <a:pt x="0" y="80"/>
                    </a:lnTo>
                    <a:lnTo>
                      <a:pt x="85" y="0"/>
                    </a:lnTo>
                    <a:lnTo>
                      <a:pt x="100" y="14"/>
                    </a:lnTo>
                    <a:lnTo>
                      <a:pt x="14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46" name="Freeform 23"/>
              <p:cNvSpPr>
                <a:spLocks noEditPoints="1"/>
              </p:cNvSpPr>
              <p:nvPr/>
            </p:nvSpPr>
            <p:spPr bwMode="auto">
              <a:xfrm>
                <a:off x="9486900" y="5200650"/>
                <a:ext cx="120650" cy="120650"/>
              </a:xfrm>
              <a:custGeom>
                <a:avLst/>
                <a:gdLst>
                  <a:gd name="T0" fmla="*/ 16 w 32"/>
                  <a:gd name="T1" fmla="*/ 32 h 32"/>
                  <a:gd name="T2" fmla="*/ 0 w 32"/>
                  <a:gd name="T3" fmla="*/ 16 h 32"/>
                  <a:gd name="T4" fmla="*/ 16 w 32"/>
                  <a:gd name="T5" fmla="*/ 0 h 32"/>
                  <a:gd name="T6" fmla="*/ 32 w 32"/>
                  <a:gd name="T7" fmla="*/ 16 h 32"/>
                  <a:gd name="T8" fmla="*/ 16 w 32"/>
                  <a:gd name="T9" fmla="*/ 32 h 32"/>
                  <a:gd name="T10" fmla="*/ 16 w 32"/>
                  <a:gd name="T11" fmla="*/ 8 h 32"/>
                  <a:gd name="T12" fmla="*/ 8 w 32"/>
                  <a:gd name="T13" fmla="*/ 16 h 32"/>
                  <a:gd name="T14" fmla="*/ 16 w 32"/>
                  <a:gd name="T15" fmla="*/ 24 h 32"/>
                  <a:gd name="T16" fmla="*/ 24 w 32"/>
                  <a:gd name="T17" fmla="*/ 16 h 32"/>
                  <a:gd name="T18" fmla="*/ 16 w 32"/>
                  <a:gd name="T1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32"/>
                    </a:moveTo>
                    <a:cubicBezTo>
                      <a:pt x="7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2" y="7"/>
                      <a:pt x="32" y="16"/>
                    </a:cubicBezTo>
                    <a:cubicBezTo>
                      <a:pt x="32" y="25"/>
                      <a:pt x="25" y="32"/>
                      <a:pt x="16" y="32"/>
                    </a:cubicBezTo>
                    <a:moveTo>
                      <a:pt x="16" y="8"/>
                    </a:moveTo>
                    <a:cubicBezTo>
                      <a:pt x="12" y="8"/>
                      <a:pt x="8" y="12"/>
                      <a:pt x="8" y="16"/>
                    </a:cubicBezTo>
                    <a:cubicBezTo>
                      <a:pt x="8" y="20"/>
                      <a:pt x="12" y="24"/>
                      <a:pt x="16" y="24"/>
                    </a:cubicBezTo>
                    <a:cubicBezTo>
                      <a:pt x="20" y="24"/>
                      <a:pt x="24" y="20"/>
                      <a:pt x="24" y="16"/>
                    </a:cubicBezTo>
                    <a:cubicBezTo>
                      <a:pt x="24" y="12"/>
                      <a:pt x="20" y="8"/>
                      <a:pt x="16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47" name="Freeform 24"/>
              <p:cNvSpPr>
                <a:spLocks noEditPoints="1"/>
              </p:cNvSpPr>
              <p:nvPr/>
            </p:nvSpPr>
            <p:spPr bwMode="auto">
              <a:xfrm>
                <a:off x="9577388" y="4967288"/>
                <a:ext cx="249238" cy="249238"/>
              </a:xfrm>
              <a:custGeom>
                <a:avLst/>
                <a:gdLst>
                  <a:gd name="T0" fmla="*/ 32 w 66"/>
                  <a:gd name="T1" fmla="*/ 66 h 66"/>
                  <a:gd name="T2" fmla="*/ 9 w 66"/>
                  <a:gd name="T3" fmla="*/ 57 h 66"/>
                  <a:gd name="T4" fmla="*/ 0 w 66"/>
                  <a:gd name="T5" fmla="*/ 34 h 66"/>
                  <a:gd name="T6" fmla="*/ 9 w 66"/>
                  <a:gd name="T7" fmla="*/ 11 h 66"/>
                  <a:gd name="T8" fmla="*/ 20 w 66"/>
                  <a:gd name="T9" fmla="*/ 0 h 66"/>
                  <a:gd name="T10" fmla="*/ 66 w 66"/>
                  <a:gd name="T11" fmla="*/ 46 h 66"/>
                  <a:gd name="T12" fmla="*/ 55 w 66"/>
                  <a:gd name="T13" fmla="*/ 57 h 66"/>
                  <a:gd name="T14" fmla="*/ 32 w 66"/>
                  <a:gd name="T15" fmla="*/ 66 h 66"/>
                  <a:gd name="T16" fmla="*/ 20 w 66"/>
                  <a:gd name="T17" fmla="*/ 12 h 66"/>
                  <a:gd name="T18" fmla="*/ 15 w 66"/>
                  <a:gd name="T19" fmla="*/ 17 h 66"/>
                  <a:gd name="T20" fmla="*/ 8 w 66"/>
                  <a:gd name="T21" fmla="*/ 34 h 66"/>
                  <a:gd name="T22" fmla="*/ 15 w 66"/>
                  <a:gd name="T23" fmla="*/ 51 h 66"/>
                  <a:gd name="T24" fmla="*/ 32 w 66"/>
                  <a:gd name="T25" fmla="*/ 58 h 66"/>
                  <a:gd name="T26" fmla="*/ 49 w 66"/>
                  <a:gd name="T27" fmla="*/ 51 h 66"/>
                  <a:gd name="T28" fmla="*/ 54 w 66"/>
                  <a:gd name="T29" fmla="*/ 46 h 66"/>
                  <a:gd name="T30" fmla="*/ 20 w 66"/>
                  <a:gd name="T31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6" h="66">
                    <a:moveTo>
                      <a:pt x="32" y="66"/>
                    </a:moveTo>
                    <a:cubicBezTo>
                      <a:pt x="23" y="66"/>
                      <a:pt x="15" y="63"/>
                      <a:pt x="9" y="57"/>
                    </a:cubicBezTo>
                    <a:cubicBezTo>
                      <a:pt x="3" y="51"/>
                      <a:pt x="0" y="43"/>
                      <a:pt x="0" y="34"/>
                    </a:cubicBezTo>
                    <a:cubicBezTo>
                      <a:pt x="0" y="25"/>
                      <a:pt x="3" y="17"/>
                      <a:pt x="9" y="1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49" y="63"/>
                      <a:pt x="41" y="66"/>
                      <a:pt x="32" y="66"/>
                    </a:cubicBezTo>
                    <a:moveTo>
                      <a:pt x="20" y="12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0" y="22"/>
                      <a:pt x="8" y="28"/>
                      <a:pt x="8" y="34"/>
                    </a:cubicBezTo>
                    <a:cubicBezTo>
                      <a:pt x="8" y="40"/>
                      <a:pt x="10" y="46"/>
                      <a:pt x="15" y="51"/>
                    </a:cubicBezTo>
                    <a:cubicBezTo>
                      <a:pt x="20" y="56"/>
                      <a:pt x="26" y="58"/>
                      <a:pt x="32" y="58"/>
                    </a:cubicBezTo>
                    <a:cubicBezTo>
                      <a:pt x="38" y="58"/>
                      <a:pt x="44" y="56"/>
                      <a:pt x="49" y="51"/>
                    </a:cubicBezTo>
                    <a:cubicBezTo>
                      <a:pt x="54" y="46"/>
                      <a:pt x="54" y="46"/>
                      <a:pt x="54" y="46"/>
                    </a:cubicBezTo>
                    <a:lnTo>
                      <a:pt x="2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48" name="Freeform 25"/>
              <p:cNvSpPr>
                <a:spLocks/>
              </p:cNvSpPr>
              <p:nvPr/>
            </p:nvSpPr>
            <p:spPr bwMode="auto">
              <a:xfrm>
                <a:off x="9363075" y="5065713"/>
                <a:ext cx="365125" cy="371475"/>
              </a:xfrm>
              <a:custGeom>
                <a:avLst/>
                <a:gdLst>
                  <a:gd name="T0" fmla="*/ 0 w 230"/>
                  <a:gd name="T1" fmla="*/ 234 h 234"/>
                  <a:gd name="T2" fmla="*/ 22 w 230"/>
                  <a:gd name="T3" fmla="*/ 49 h 234"/>
                  <a:gd name="T4" fmla="*/ 112 w 230"/>
                  <a:gd name="T5" fmla="*/ 0 h 234"/>
                  <a:gd name="T6" fmla="*/ 121 w 230"/>
                  <a:gd name="T7" fmla="*/ 16 h 234"/>
                  <a:gd name="T8" fmla="*/ 41 w 230"/>
                  <a:gd name="T9" fmla="*/ 61 h 234"/>
                  <a:gd name="T10" fmla="*/ 24 w 230"/>
                  <a:gd name="T11" fmla="*/ 211 h 234"/>
                  <a:gd name="T12" fmla="*/ 185 w 230"/>
                  <a:gd name="T13" fmla="*/ 180 h 234"/>
                  <a:gd name="T14" fmla="*/ 211 w 230"/>
                  <a:gd name="T15" fmla="*/ 111 h 234"/>
                  <a:gd name="T16" fmla="*/ 230 w 230"/>
                  <a:gd name="T17" fmla="*/ 116 h 234"/>
                  <a:gd name="T18" fmla="*/ 199 w 230"/>
                  <a:gd name="T19" fmla="*/ 199 h 234"/>
                  <a:gd name="T20" fmla="*/ 0 w 230"/>
                  <a:gd name="T21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0" h="234">
                    <a:moveTo>
                      <a:pt x="0" y="234"/>
                    </a:moveTo>
                    <a:lnTo>
                      <a:pt x="22" y="49"/>
                    </a:lnTo>
                    <a:lnTo>
                      <a:pt x="112" y="0"/>
                    </a:lnTo>
                    <a:lnTo>
                      <a:pt x="121" y="16"/>
                    </a:lnTo>
                    <a:lnTo>
                      <a:pt x="41" y="61"/>
                    </a:lnTo>
                    <a:lnTo>
                      <a:pt x="24" y="211"/>
                    </a:lnTo>
                    <a:lnTo>
                      <a:pt x="185" y="180"/>
                    </a:lnTo>
                    <a:lnTo>
                      <a:pt x="211" y="111"/>
                    </a:lnTo>
                    <a:lnTo>
                      <a:pt x="230" y="116"/>
                    </a:lnTo>
                    <a:lnTo>
                      <a:pt x="199" y="199"/>
                    </a:lnTo>
                    <a:lnTo>
                      <a:pt x="0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150" name="组合 149"/>
          <p:cNvGrpSpPr/>
          <p:nvPr/>
        </p:nvGrpSpPr>
        <p:grpSpPr>
          <a:xfrm>
            <a:off x="951486" y="3944253"/>
            <a:ext cx="591642" cy="591642"/>
            <a:chOff x="4875421" y="2877508"/>
            <a:chExt cx="612620" cy="612620"/>
          </a:xfrm>
        </p:grpSpPr>
        <p:sp>
          <p:nvSpPr>
            <p:cNvPr id="152" name="椭圆 151"/>
            <p:cNvSpPr/>
            <p:nvPr/>
          </p:nvSpPr>
          <p:spPr>
            <a:xfrm>
              <a:off x="4875421" y="2877508"/>
              <a:ext cx="612620" cy="6126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153" name="组合 152"/>
            <p:cNvGrpSpPr/>
            <p:nvPr/>
          </p:nvGrpSpPr>
          <p:grpSpPr>
            <a:xfrm flipH="1">
              <a:off x="5000369" y="2999972"/>
              <a:ext cx="362725" cy="367692"/>
              <a:chOff x="9363075" y="4967288"/>
              <a:chExt cx="463551" cy="469900"/>
            </a:xfrm>
            <a:solidFill>
              <a:schemeClr val="bg1"/>
            </a:solidFill>
          </p:grpSpPr>
          <p:sp>
            <p:nvSpPr>
              <p:cNvPr id="154" name="Freeform 22"/>
              <p:cNvSpPr>
                <a:spLocks/>
              </p:cNvSpPr>
              <p:nvPr/>
            </p:nvSpPr>
            <p:spPr bwMode="auto">
              <a:xfrm>
                <a:off x="9371013" y="5280025"/>
                <a:ext cx="158750" cy="150813"/>
              </a:xfrm>
              <a:custGeom>
                <a:avLst/>
                <a:gdLst>
                  <a:gd name="T0" fmla="*/ 14 w 100"/>
                  <a:gd name="T1" fmla="*/ 95 h 95"/>
                  <a:gd name="T2" fmla="*/ 0 w 100"/>
                  <a:gd name="T3" fmla="*/ 80 h 95"/>
                  <a:gd name="T4" fmla="*/ 85 w 100"/>
                  <a:gd name="T5" fmla="*/ 0 h 95"/>
                  <a:gd name="T6" fmla="*/ 100 w 100"/>
                  <a:gd name="T7" fmla="*/ 14 h 95"/>
                  <a:gd name="T8" fmla="*/ 14 w 100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5">
                    <a:moveTo>
                      <a:pt x="14" y="95"/>
                    </a:moveTo>
                    <a:lnTo>
                      <a:pt x="0" y="80"/>
                    </a:lnTo>
                    <a:lnTo>
                      <a:pt x="85" y="0"/>
                    </a:lnTo>
                    <a:lnTo>
                      <a:pt x="100" y="14"/>
                    </a:lnTo>
                    <a:lnTo>
                      <a:pt x="14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5" name="Freeform 23"/>
              <p:cNvSpPr>
                <a:spLocks noEditPoints="1"/>
              </p:cNvSpPr>
              <p:nvPr/>
            </p:nvSpPr>
            <p:spPr bwMode="auto">
              <a:xfrm>
                <a:off x="9486900" y="5200650"/>
                <a:ext cx="120650" cy="120650"/>
              </a:xfrm>
              <a:custGeom>
                <a:avLst/>
                <a:gdLst>
                  <a:gd name="T0" fmla="*/ 16 w 32"/>
                  <a:gd name="T1" fmla="*/ 32 h 32"/>
                  <a:gd name="T2" fmla="*/ 0 w 32"/>
                  <a:gd name="T3" fmla="*/ 16 h 32"/>
                  <a:gd name="T4" fmla="*/ 16 w 32"/>
                  <a:gd name="T5" fmla="*/ 0 h 32"/>
                  <a:gd name="T6" fmla="*/ 32 w 32"/>
                  <a:gd name="T7" fmla="*/ 16 h 32"/>
                  <a:gd name="T8" fmla="*/ 16 w 32"/>
                  <a:gd name="T9" fmla="*/ 32 h 32"/>
                  <a:gd name="T10" fmla="*/ 16 w 32"/>
                  <a:gd name="T11" fmla="*/ 8 h 32"/>
                  <a:gd name="T12" fmla="*/ 8 w 32"/>
                  <a:gd name="T13" fmla="*/ 16 h 32"/>
                  <a:gd name="T14" fmla="*/ 16 w 32"/>
                  <a:gd name="T15" fmla="*/ 24 h 32"/>
                  <a:gd name="T16" fmla="*/ 24 w 32"/>
                  <a:gd name="T17" fmla="*/ 16 h 32"/>
                  <a:gd name="T18" fmla="*/ 16 w 32"/>
                  <a:gd name="T1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32"/>
                    </a:moveTo>
                    <a:cubicBezTo>
                      <a:pt x="7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2" y="7"/>
                      <a:pt x="32" y="16"/>
                    </a:cubicBezTo>
                    <a:cubicBezTo>
                      <a:pt x="32" y="25"/>
                      <a:pt x="25" y="32"/>
                      <a:pt x="16" y="32"/>
                    </a:cubicBezTo>
                    <a:moveTo>
                      <a:pt x="16" y="8"/>
                    </a:moveTo>
                    <a:cubicBezTo>
                      <a:pt x="12" y="8"/>
                      <a:pt x="8" y="12"/>
                      <a:pt x="8" y="16"/>
                    </a:cubicBezTo>
                    <a:cubicBezTo>
                      <a:pt x="8" y="20"/>
                      <a:pt x="12" y="24"/>
                      <a:pt x="16" y="24"/>
                    </a:cubicBezTo>
                    <a:cubicBezTo>
                      <a:pt x="20" y="24"/>
                      <a:pt x="24" y="20"/>
                      <a:pt x="24" y="16"/>
                    </a:cubicBezTo>
                    <a:cubicBezTo>
                      <a:pt x="24" y="12"/>
                      <a:pt x="20" y="8"/>
                      <a:pt x="16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6" name="Freeform 24"/>
              <p:cNvSpPr>
                <a:spLocks noEditPoints="1"/>
              </p:cNvSpPr>
              <p:nvPr/>
            </p:nvSpPr>
            <p:spPr bwMode="auto">
              <a:xfrm>
                <a:off x="9577388" y="4967288"/>
                <a:ext cx="249238" cy="249238"/>
              </a:xfrm>
              <a:custGeom>
                <a:avLst/>
                <a:gdLst>
                  <a:gd name="T0" fmla="*/ 32 w 66"/>
                  <a:gd name="T1" fmla="*/ 66 h 66"/>
                  <a:gd name="T2" fmla="*/ 9 w 66"/>
                  <a:gd name="T3" fmla="*/ 57 h 66"/>
                  <a:gd name="T4" fmla="*/ 0 w 66"/>
                  <a:gd name="T5" fmla="*/ 34 h 66"/>
                  <a:gd name="T6" fmla="*/ 9 w 66"/>
                  <a:gd name="T7" fmla="*/ 11 h 66"/>
                  <a:gd name="T8" fmla="*/ 20 w 66"/>
                  <a:gd name="T9" fmla="*/ 0 h 66"/>
                  <a:gd name="T10" fmla="*/ 66 w 66"/>
                  <a:gd name="T11" fmla="*/ 46 h 66"/>
                  <a:gd name="T12" fmla="*/ 55 w 66"/>
                  <a:gd name="T13" fmla="*/ 57 h 66"/>
                  <a:gd name="T14" fmla="*/ 32 w 66"/>
                  <a:gd name="T15" fmla="*/ 66 h 66"/>
                  <a:gd name="T16" fmla="*/ 20 w 66"/>
                  <a:gd name="T17" fmla="*/ 12 h 66"/>
                  <a:gd name="T18" fmla="*/ 15 w 66"/>
                  <a:gd name="T19" fmla="*/ 17 h 66"/>
                  <a:gd name="T20" fmla="*/ 8 w 66"/>
                  <a:gd name="T21" fmla="*/ 34 h 66"/>
                  <a:gd name="T22" fmla="*/ 15 w 66"/>
                  <a:gd name="T23" fmla="*/ 51 h 66"/>
                  <a:gd name="T24" fmla="*/ 32 w 66"/>
                  <a:gd name="T25" fmla="*/ 58 h 66"/>
                  <a:gd name="T26" fmla="*/ 49 w 66"/>
                  <a:gd name="T27" fmla="*/ 51 h 66"/>
                  <a:gd name="T28" fmla="*/ 54 w 66"/>
                  <a:gd name="T29" fmla="*/ 46 h 66"/>
                  <a:gd name="T30" fmla="*/ 20 w 66"/>
                  <a:gd name="T31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6" h="66">
                    <a:moveTo>
                      <a:pt x="32" y="66"/>
                    </a:moveTo>
                    <a:cubicBezTo>
                      <a:pt x="23" y="66"/>
                      <a:pt x="15" y="63"/>
                      <a:pt x="9" y="57"/>
                    </a:cubicBezTo>
                    <a:cubicBezTo>
                      <a:pt x="3" y="51"/>
                      <a:pt x="0" y="43"/>
                      <a:pt x="0" y="34"/>
                    </a:cubicBezTo>
                    <a:cubicBezTo>
                      <a:pt x="0" y="25"/>
                      <a:pt x="3" y="17"/>
                      <a:pt x="9" y="1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49" y="63"/>
                      <a:pt x="41" y="66"/>
                      <a:pt x="32" y="66"/>
                    </a:cubicBezTo>
                    <a:moveTo>
                      <a:pt x="20" y="12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0" y="22"/>
                      <a:pt x="8" y="28"/>
                      <a:pt x="8" y="34"/>
                    </a:cubicBezTo>
                    <a:cubicBezTo>
                      <a:pt x="8" y="40"/>
                      <a:pt x="10" y="46"/>
                      <a:pt x="15" y="51"/>
                    </a:cubicBezTo>
                    <a:cubicBezTo>
                      <a:pt x="20" y="56"/>
                      <a:pt x="26" y="58"/>
                      <a:pt x="32" y="58"/>
                    </a:cubicBezTo>
                    <a:cubicBezTo>
                      <a:pt x="38" y="58"/>
                      <a:pt x="44" y="56"/>
                      <a:pt x="49" y="51"/>
                    </a:cubicBezTo>
                    <a:cubicBezTo>
                      <a:pt x="54" y="46"/>
                      <a:pt x="54" y="46"/>
                      <a:pt x="54" y="46"/>
                    </a:cubicBezTo>
                    <a:lnTo>
                      <a:pt x="2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7" name="Freeform 25"/>
              <p:cNvSpPr>
                <a:spLocks/>
              </p:cNvSpPr>
              <p:nvPr/>
            </p:nvSpPr>
            <p:spPr bwMode="auto">
              <a:xfrm>
                <a:off x="9363075" y="5065713"/>
                <a:ext cx="365125" cy="371475"/>
              </a:xfrm>
              <a:custGeom>
                <a:avLst/>
                <a:gdLst>
                  <a:gd name="T0" fmla="*/ 0 w 230"/>
                  <a:gd name="T1" fmla="*/ 234 h 234"/>
                  <a:gd name="T2" fmla="*/ 22 w 230"/>
                  <a:gd name="T3" fmla="*/ 49 h 234"/>
                  <a:gd name="T4" fmla="*/ 112 w 230"/>
                  <a:gd name="T5" fmla="*/ 0 h 234"/>
                  <a:gd name="T6" fmla="*/ 121 w 230"/>
                  <a:gd name="T7" fmla="*/ 16 h 234"/>
                  <a:gd name="T8" fmla="*/ 41 w 230"/>
                  <a:gd name="T9" fmla="*/ 61 h 234"/>
                  <a:gd name="T10" fmla="*/ 24 w 230"/>
                  <a:gd name="T11" fmla="*/ 211 h 234"/>
                  <a:gd name="T12" fmla="*/ 185 w 230"/>
                  <a:gd name="T13" fmla="*/ 180 h 234"/>
                  <a:gd name="T14" fmla="*/ 211 w 230"/>
                  <a:gd name="T15" fmla="*/ 111 h 234"/>
                  <a:gd name="T16" fmla="*/ 230 w 230"/>
                  <a:gd name="T17" fmla="*/ 116 h 234"/>
                  <a:gd name="T18" fmla="*/ 199 w 230"/>
                  <a:gd name="T19" fmla="*/ 199 h 234"/>
                  <a:gd name="T20" fmla="*/ 0 w 230"/>
                  <a:gd name="T21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0" h="234">
                    <a:moveTo>
                      <a:pt x="0" y="234"/>
                    </a:moveTo>
                    <a:lnTo>
                      <a:pt x="22" y="49"/>
                    </a:lnTo>
                    <a:lnTo>
                      <a:pt x="112" y="0"/>
                    </a:lnTo>
                    <a:lnTo>
                      <a:pt x="121" y="16"/>
                    </a:lnTo>
                    <a:lnTo>
                      <a:pt x="41" y="61"/>
                    </a:lnTo>
                    <a:lnTo>
                      <a:pt x="24" y="211"/>
                    </a:lnTo>
                    <a:lnTo>
                      <a:pt x="185" y="180"/>
                    </a:lnTo>
                    <a:lnTo>
                      <a:pt x="211" y="111"/>
                    </a:lnTo>
                    <a:lnTo>
                      <a:pt x="230" y="116"/>
                    </a:lnTo>
                    <a:lnTo>
                      <a:pt x="199" y="199"/>
                    </a:lnTo>
                    <a:lnTo>
                      <a:pt x="0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159" name="组合 158"/>
          <p:cNvGrpSpPr/>
          <p:nvPr/>
        </p:nvGrpSpPr>
        <p:grpSpPr>
          <a:xfrm>
            <a:off x="951484" y="4796223"/>
            <a:ext cx="591642" cy="591642"/>
            <a:chOff x="4875419" y="2877508"/>
            <a:chExt cx="612620" cy="612620"/>
          </a:xfrm>
        </p:grpSpPr>
        <p:sp>
          <p:nvSpPr>
            <p:cNvPr id="161" name="椭圆 160"/>
            <p:cNvSpPr/>
            <p:nvPr/>
          </p:nvSpPr>
          <p:spPr>
            <a:xfrm>
              <a:off x="4875419" y="2877508"/>
              <a:ext cx="612620" cy="61262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162" name="组合 161"/>
            <p:cNvGrpSpPr/>
            <p:nvPr/>
          </p:nvGrpSpPr>
          <p:grpSpPr>
            <a:xfrm flipH="1">
              <a:off x="5000369" y="2999972"/>
              <a:ext cx="362725" cy="367692"/>
              <a:chOff x="9363075" y="4967288"/>
              <a:chExt cx="463551" cy="469900"/>
            </a:xfrm>
            <a:solidFill>
              <a:schemeClr val="bg1"/>
            </a:solidFill>
          </p:grpSpPr>
          <p:sp>
            <p:nvSpPr>
              <p:cNvPr id="163" name="Freeform 22"/>
              <p:cNvSpPr>
                <a:spLocks/>
              </p:cNvSpPr>
              <p:nvPr/>
            </p:nvSpPr>
            <p:spPr bwMode="auto">
              <a:xfrm>
                <a:off x="9371013" y="5280025"/>
                <a:ext cx="158750" cy="150813"/>
              </a:xfrm>
              <a:custGeom>
                <a:avLst/>
                <a:gdLst>
                  <a:gd name="T0" fmla="*/ 14 w 100"/>
                  <a:gd name="T1" fmla="*/ 95 h 95"/>
                  <a:gd name="T2" fmla="*/ 0 w 100"/>
                  <a:gd name="T3" fmla="*/ 80 h 95"/>
                  <a:gd name="T4" fmla="*/ 85 w 100"/>
                  <a:gd name="T5" fmla="*/ 0 h 95"/>
                  <a:gd name="T6" fmla="*/ 100 w 100"/>
                  <a:gd name="T7" fmla="*/ 14 h 95"/>
                  <a:gd name="T8" fmla="*/ 14 w 100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5">
                    <a:moveTo>
                      <a:pt x="14" y="95"/>
                    </a:moveTo>
                    <a:lnTo>
                      <a:pt x="0" y="80"/>
                    </a:lnTo>
                    <a:lnTo>
                      <a:pt x="85" y="0"/>
                    </a:lnTo>
                    <a:lnTo>
                      <a:pt x="100" y="14"/>
                    </a:lnTo>
                    <a:lnTo>
                      <a:pt x="14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64" name="Freeform 23"/>
              <p:cNvSpPr>
                <a:spLocks noEditPoints="1"/>
              </p:cNvSpPr>
              <p:nvPr/>
            </p:nvSpPr>
            <p:spPr bwMode="auto">
              <a:xfrm>
                <a:off x="9486900" y="5200650"/>
                <a:ext cx="120650" cy="120650"/>
              </a:xfrm>
              <a:custGeom>
                <a:avLst/>
                <a:gdLst>
                  <a:gd name="T0" fmla="*/ 16 w 32"/>
                  <a:gd name="T1" fmla="*/ 32 h 32"/>
                  <a:gd name="T2" fmla="*/ 0 w 32"/>
                  <a:gd name="T3" fmla="*/ 16 h 32"/>
                  <a:gd name="T4" fmla="*/ 16 w 32"/>
                  <a:gd name="T5" fmla="*/ 0 h 32"/>
                  <a:gd name="T6" fmla="*/ 32 w 32"/>
                  <a:gd name="T7" fmla="*/ 16 h 32"/>
                  <a:gd name="T8" fmla="*/ 16 w 32"/>
                  <a:gd name="T9" fmla="*/ 32 h 32"/>
                  <a:gd name="T10" fmla="*/ 16 w 32"/>
                  <a:gd name="T11" fmla="*/ 8 h 32"/>
                  <a:gd name="T12" fmla="*/ 8 w 32"/>
                  <a:gd name="T13" fmla="*/ 16 h 32"/>
                  <a:gd name="T14" fmla="*/ 16 w 32"/>
                  <a:gd name="T15" fmla="*/ 24 h 32"/>
                  <a:gd name="T16" fmla="*/ 24 w 32"/>
                  <a:gd name="T17" fmla="*/ 16 h 32"/>
                  <a:gd name="T18" fmla="*/ 16 w 32"/>
                  <a:gd name="T1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32"/>
                    </a:moveTo>
                    <a:cubicBezTo>
                      <a:pt x="7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2" y="7"/>
                      <a:pt x="32" y="16"/>
                    </a:cubicBezTo>
                    <a:cubicBezTo>
                      <a:pt x="32" y="25"/>
                      <a:pt x="25" y="32"/>
                      <a:pt x="16" y="32"/>
                    </a:cubicBezTo>
                    <a:moveTo>
                      <a:pt x="16" y="8"/>
                    </a:moveTo>
                    <a:cubicBezTo>
                      <a:pt x="12" y="8"/>
                      <a:pt x="8" y="12"/>
                      <a:pt x="8" y="16"/>
                    </a:cubicBezTo>
                    <a:cubicBezTo>
                      <a:pt x="8" y="20"/>
                      <a:pt x="12" y="24"/>
                      <a:pt x="16" y="24"/>
                    </a:cubicBezTo>
                    <a:cubicBezTo>
                      <a:pt x="20" y="24"/>
                      <a:pt x="24" y="20"/>
                      <a:pt x="24" y="16"/>
                    </a:cubicBezTo>
                    <a:cubicBezTo>
                      <a:pt x="24" y="12"/>
                      <a:pt x="20" y="8"/>
                      <a:pt x="16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65" name="Freeform 24"/>
              <p:cNvSpPr>
                <a:spLocks noEditPoints="1"/>
              </p:cNvSpPr>
              <p:nvPr/>
            </p:nvSpPr>
            <p:spPr bwMode="auto">
              <a:xfrm>
                <a:off x="9577388" y="4967288"/>
                <a:ext cx="249238" cy="249238"/>
              </a:xfrm>
              <a:custGeom>
                <a:avLst/>
                <a:gdLst>
                  <a:gd name="T0" fmla="*/ 32 w 66"/>
                  <a:gd name="T1" fmla="*/ 66 h 66"/>
                  <a:gd name="T2" fmla="*/ 9 w 66"/>
                  <a:gd name="T3" fmla="*/ 57 h 66"/>
                  <a:gd name="T4" fmla="*/ 0 w 66"/>
                  <a:gd name="T5" fmla="*/ 34 h 66"/>
                  <a:gd name="T6" fmla="*/ 9 w 66"/>
                  <a:gd name="T7" fmla="*/ 11 h 66"/>
                  <a:gd name="T8" fmla="*/ 20 w 66"/>
                  <a:gd name="T9" fmla="*/ 0 h 66"/>
                  <a:gd name="T10" fmla="*/ 66 w 66"/>
                  <a:gd name="T11" fmla="*/ 46 h 66"/>
                  <a:gd name="T12" fmla="*/ 55 w 66"/>
                  <a:gd name="T13" fmla="*/ 57 h 66"/>
                  <a:gd name="T14" fmla="*/ 32 w 66"/>
                  <a:gd name="T15" fmla="*/ 66 h 66"/>
                  <a:gd name="T16" fmla="*/ 20 w 66"/>
                  <a:gd name="T17" fmla="*/ 12 h 66"/>
                  <a:gd name="T18" fmla="*/ 15 w 66"/>
                  <a:gd name="T19" fmla="*/ 17 h 66"/>
                  <a:gd name="T20" fmla="*/ 8 w 66"/>
                  <a:gd name="T21" fmla="*/ 34 h 66"/>
                  <a:gd name="T22" fmla="*/ 15 w 66"/>
                  <a:gd name="T23" fmla="*/ 51 h 66"/>
                  <a:gd name="T24" fmla="*/ 32 w 66"/>
                  <a:gd name="T25" fmla="*/ 58 h 66"/>
                  <a:gd name="T26" fmla="*/ 49 w 66"/>
                  <a:gd name="T27" fmla="*/ 51 h 66"/>
                  <a:gd name="T28" fmla="*/ 54 w 66"/>
                  <a:gd name="T29" fmla="*/ 46 h 66"/>
                  <a:gd name="T30" fmla="*/ 20 w 66"/>
                  <a:gd name="T31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6" h="66">
                    <a:moveTo>
                      <a:pt x="32" y="66"/>
                    </a:moveTo>
                    <a:cubicBezTo>
                      <a:pt x="23" y="66"/>
                      <a:pt x="15" y="63"/>
                      <a:pt x="9" y="57"/>
                    </a:cubicBezTo>
                    <a:cubicBezTo>
                      <a:pt x="3" y="51"/>
                      <a:pt x="0" y="43"/>
                      <a:pt x="0" y="34"/>
                    </a:cubicBezTo>
                    <a:cubicBezTo>
                      <a:pt x="0" y="25"/>
                      <a:pt x="3" y="17"/>
                      <a:pt x="9" y="1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49" y="63"/>
                      <a:pt x="41" y="66"/>
                      <a:pt x="32" y="66"/>
                    </a:cubicBezTo>
                    <a:moveTo>
                      <a:pt x="20" y="12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0" y="22"/>
                      <a:pt x="8" y="28"/>
                      <a:pt x="8" y="34"/>
                    </a:cubicBezTo>
                    <a:cubicBezTo>
                      <a:pt x="8" y="40"/>
                      <a:pt x="10" y="46"/>
                      <a:pt x="15" y="51"/>
                    </a:cubicBezTo>
                    <a:cubicBezTo>
                      <a:pt x="20" y="56"/>
                      <a:pt x="26" y="58"/>
                      <a:pt x="32" y="58"/>
                    </a:cubicBezTo>
                    <a:cubicBezTo>
                      <a:pt x="38" y="58"/>
                      <a:pt x="44" y="56"/>
                      <a:pt x="49" y="51"/>
                    </a:cubicBezTo>
                    <a:cubicBezTo>
                      <a:pt x="54" y="46"/>
                      <a:pt x="54" y="46"/>
                      <a:pt x="54" y="46"/>
                    </a:cubicBezTo>
                    <a:lnTo>
                      <a:pt x="2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66" name="Freeform 25"/>
              <p:cNvSpPr>
                <a:spLocks/>
              </p:cNvSpPr>
              <p:nvPr/>
            </p:nvSpPr>
            <p:spPr bwMode="auto">
              <a:xfrm>
                <a:off x="9363075" y="5065713"/>
                <a:ext cx="365125" cy="371475"/>
              </a:xfrm>
              <a:custGeom>
                <a:avLst/>
                <a:gdLst>
                  <a:gd name="T0" fmla="*/ 0 w 230"/>
                  <a:gd name="T1" fmla="*/ 234 h 234"/>
                  <a:gd name="T2" fmla="*/ 22 w 230"/>
                  <a:gd name="T3" fmla="*/ 49 h 234"/>
                  <a:gd name="T4" fmla="*/ 112 w 230"/>
                  <a:gd name="T5" fmla="*/ 0 h 234"/>
                  <a:gd name="T6" fmla="*/ 121 w 230"/>
                  <a:gd name="T7" fmla="*/ 16 h 234"/>
                  <a:gd name="T8" fmla="*/ 41 w 230"/>
                  <a:gd name="T9" fmla="*/ 61 h 234"/>
                  <a:gd name="T10" fmla="*/ 24 w 230"/>
                  <a:gd name="T11" fmla="*/ 211 h 234"/>
                  <a:gd name="T12" fmla="*/ 185 w 230"/>
                  <a:gd name="T13" fmla="*/ 180 h 234"/>
                  <a:gd name="T14" fmla="*/ 211 w 230"/>
                  <a:gd name="T15" fmla="*/ 111 h 234"/>
                  <a:gd name="T16" fmla="*/ 230 w 230"/>
                  <a:gd name="T17" fmla="*/ 116 h 234"/>
                  <a:gd name="T18" fmla="*/ 199 w 230"/>
                  <a:gd name="T19" fmla="*/ 199 h 234"/>
                  <a:gd name="T20" fmla="*/ 0 w 230"/>
                  <a:gd name="T21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0" h="234">
                    <a:moveTo>
                      <a:pt x="0" y="234"/>
                    </a:moveTo>
                    <a:lnTo>
                      <a:pt x="22" y="49"/>
                    </a:lnTo>
                    <a:lnTo>
                      <a:pt x="112" y="0"/>
                    </a:lnTo>
                    <a:lnTo>
                      <a:pt x="121" y="16"/>
                    </a:lnTo>
                    <a:lnTo>
                      <a:pt x="41" y="61"/>
                    </a:lnTo>
                    <a:lnTo>
                      <a:pt x="24" y="211"/>
                    </a:lnTo>
                    <a:lnTo>
                      <a:pt x="185" y="180"/>
                    </a:lnTo>
                    <a:lnTo>
                      <a:pt x="211" y="111"/>
                    </a:lnTo>
                    <a:lnTo>
                      <a:pt x="230" y="116"/>
                    </a:lnTo>
                    <a:lnTo>
                      <a:pt x="199" y="199"/>
                    </a:lnTo>
                    <a:lnTo>
                      <a:pt x="0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1678245" y="2208698"/>
            <a:ext cx="4417755" cy="594429"/>
            <a:chOff x="874713" y="3325188"/>
            <a:chExt cx="4417755" cy="594429"/>
          </a:xfrm>
        </p:grpSpPr>
        <p:sp>
          <p:nvSpPr>
            <p:cNvPr id="52" name="矩形 51"/>
            <p:cNvSpPr/>
            <p:nvPr/>
          </p:nvSpPr>
          <p:spPr>
            <a:xfrm>
              <a:off x="874713" y="3624472"/>
              <a:ext cx="4417755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用户可以在投影仪或者计算机上进行演示也可以将演示文稿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874713" y="3325188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678245" y="3073066"/>
            <a:ext cx="4417755" cy="594429"/>
            <a:chOff x="874713" y="3325188"/>
            <a:chExt cx="4417755" cy="594429"/>
          </a:xfrm>
        </p:grpSpPr>
        <p:sp>
          <p:nvSpPr>
            <p:cNvPr id="55" name="矩形 54"/>
            <p:cNvSpPr/>
            <p:nvPr/>
          </p:nvSpPr>
          <p:spPr>
            <a:xfrm>
              <a:off x="874713" y="3624472"/>
              <a:ext cx="4417755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用户可以在投影仪或者计算机上进行演示也可以将演示文稿</a:t>
              </a:r>
            </a:p>
          </p:txBody>
        </p:sp>
        <p:sp>
          <p:nvSpPr>
            <p:cNvPr id="56" name="矩形 55"/>
            <p:cNvSpPr/>
            <p:nvPr/>
          </p:nvSpPr>
          <p:spPr>
            <a:xfrm>
              <a:off x="874713" y="3325188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678245" y="3961455"/>
            <a:ext cx="4417755" cy="594429"/>
            <a:chOff x="874713" y="3325188"/>
            <a:chExt cx="4417755" cy="594429"/>
          </a:xfrm>
        </p:grpSpPr>
        <p:sp>
          <p:nvSpPr>
            <p:cNvPr id="58" name="矩形 57"/>
            <p:cNvSpPr/>
            <p:nvPr/>
          </p:nvSpPr>
          <p:spPr>
            <a:xfrm>
              <a:off x="874713" y="3624472"/>
              <a:ext cx="4417755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用户可以在投影仪或者计算机上进行演示也可以将演示文稿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874713" y="3325188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678245" y="4814329"/>
            <a:ext cx="4417755" cy="594429"/>
            <a:chOff x="874713" y="3325188"/>
            <a:chExt cx="4417755" cy="594429"/>
          </a:xfrm>
        </p:grpSpPr>
        <p:sp>
          <p:nvSpPr>
            <p:cNvPr id="61" name="矩形 60"/>
            <p:cNvSpPr/>
            <p:nvPr/>
          </p:nvSpPr>
          <p:spPr>
            <a:xfrm>
              <a:off x="874713" y="3624472"/>
              <a:ext cx="4417755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用户可以在投影仪或者计算机上进行演示也可以将演示文稿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874713" y="3325188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</p:grpSp>
      <p:sp>
        <p:nvSpPr>
          <p:cNvPr id="63" name="任意多边形 62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4" name="组合 63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65" name="任意多边形 64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1" name="直接连接符 70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71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21139898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占位符 34"/>
          <p:cNvPicPr>
            <a:picLocks noGrp="1" noChangeAspect="1"/>
          </p:cNvPicPr>
          <p:nvPr>
            <p:ph type="pic" sz="quarter" idx="4294967295"/>
          </p:nvPr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任意多边形 3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7" name="任意多边形 6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  <p:sp>
        <p:nvSpPr>
          <p:cNvPr id="19" name="PA_椭圆 13"/>
          <p:cNvSpPr/>
          <p:nvPr>
            <p:custDataLst>
              <p:tags r:id="rId2"/>
            </p:custDataLst>
          </p:nvPr>
        </p:nvSpPr>
        <p:spPr>
          <a:xfrm rot="2687795">
            <a:off x="3887547" y="3254195"/>
            <a:ext cx="4432300" cy="1974850"/>
          </a:xfrm>
          <a:prstGeom prst="ellipse">
            <a:avLst/>
          </a:prstGeom>
          <a:noFill/>
          <a:ln w="19050">
            <a:solidFill>
              <a:schemeClr val="accent2"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PA_椭圆 213"/>
          <p:cNvSpPr/>
          <p:nvPr>
            <p:custDataLst>
              <p:tags r:id="rId3"/>
            </p:custDataLst>
          </p:nvPr>
        </p:nvSpPr>
        <p:spPr>
          <a:xfrm rot="8087795">
            <a:off x="3873165" y="3254195"/>
            <a:ext cx="4432300" cy="1974850"/>
          </a:xfrm>
          <a:prstGeom prst="ellipse">
            <a:avLst/>
          </a:prstGeom>
          <a:noFill/>
          <a:ln w="19050">
            <a:solidFill>
              <a:schemeClr val="accent2"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PA_椭圆 214"/>
          <p:cNvSpPr/>
          <p:nvPr>
            <p:custDataLst>
              <p:tags r:id="rId4"/>
            </p:custDataLst>
          </p:nvPr>
        </p:nvSpPr>
        <p:spPr>
          <a:xfrm>
            <a:off x="6025910" y="5448135"/>
            <a:ext cx="155575" cy="155575"/>
          </a:xfrm>
          <a:prstGeom prst="ellipse">
            <a:avLst/>
          </a:prstGeom>
          <a:solidFill>
            <a:srgbClr val="1B677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rgbClr val="FF0000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PA_椭圆 215"/>
          <p:cNvSpPr/>
          <p:nvPr>
            <p:custDataLst>
              <p:tags r:id="rId5"/>
            </p:custDataLst>
          </p:nvPr>
        </p:nvSpPr>
        <p:spPr>
          <a:xfrm>
            <a:off x="6018211" y="2892428"/>
            <a:ext cx="155575" cy="155575"/>
          </a:xfrm>
          <a:prstGeom prst="ellipse">
            <a:avLst/>
          </a:prstGeom>
          <a:solidFill>
            <a:srgbClr val="1B677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rgbClr val="FF0000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PA_椭圆 217"/>
          <p:cNvSpPr/>
          <p:nvPr>
            <p:custDataLst>
              <p:tags r:id="rId6"/>
            </p:custDataLst>
          </p:nvPr>
        </p:nvSpPr>
        <p:spPr>
          <a:xfrm>
            <a:off x="7292973" y="4200525"/>
            <a:ext cx="155575" cy="155575"/>
          </a:xfrm>
          <a:prstGeom prst="ellipse">
            <a:avLst/>
          </a:prstGeom>
          <a:solidFill>
            <a:srgbClr val="1B6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椭圆 218"/>
          <p:cNvSpPr/>
          <p:nvPr>
            <p:custDataLst>
              <p:tags r:id="rId7"/>
            </p:custDataLst>
          </p:nvPr>
        </p:nvSpPr>
        <p:spPr>
          <a:xfrm>
            <a:off x="4752976" y="4176844"/>
            <a:ext cx="155575" cy="155575"/>
          </a:xfrm>
          <a:prstGeom prst="ellipse">
            <a:avLst/>
          </a:prstGeom>
          <a:solidFill>
            <a:srgbClr val="1B6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PA_文本框 219"/>
          <p:cNvSpPr txBox="1"/>
          <p:nvPr>
            <p:custDataLst>
              <p:tags r:id="rId8"/>
            </p:custDataLst>
          </p:nvPr>
        </p:nvSpPr>
        <p:spPr>
          <a:xfrm>
            <a:off x="4650870" y="2459306"/>
            <a:ext cx="889000" cy="132343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chemeClr val="accent1">
                    <a:alpha val="9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zh-CN" altLang="en-US" sz="8000" dirty="0">
              <a:solidFill>
                <a:schemeClr val="accent1">
                  <a:alpha val="9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PA_文本框 220"/>
          <p:cNvSpPr txBox="1"/>
          <p:nvPr>
            <p:custDataLst>
              <p:tags r:id="rId9"/>
            </p:custDataLst>
          </p:nvPr>
        </p:nvSpPr>
        <p:spPr>
          <a:xfrm>
            <a:off x="6601328" y="2458930"/>
            <a:ext cx="889000" cy="132343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chemeClr val="accent1">
                    <a:alpha val="9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endParaRPr lang="zh-CN" altLang="en-US" sz="8000" dirty="0">
              <a:solidFill>
                <a:schemeClr val="accent1">
                  <a:alpha val="9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PA_文本框 221"/>
          <p:cNvSpPr txBox="1"/>
          <p:nvPr>
            <p:custDataLst>
              <p:tags r:id="rId10"/>
            </p:custDataLst>
          </p:nvPr>
        </p:nvSpPr>
        <p:spPr>
          <a:xfrm>
            <a:off x="4571508" y="4586623"/>
            <a:ext cx="792087" cy="135779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chemeClr val="accent1">
                    <a:alpha val="9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endParaRPr lang="zh-CN" altLang="en-US" sz="8000" dirty="0">
              <a:solidFill>
                <a:schemeClr val="accent1">
                  <a:alpha val="9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PA_文本框 222"/>
          <p:cNvSpPr txBox="1"/>
          <p:nvPr>
            <p:custDataLst>
              <p:tags r:id="rId11"/>
            </p:custDataLst>
          </p:nvPr>
        </p:nvSpPr>
        <p:spPr>
          <a:xfrm>
            <a:off x="6843800" y="4678051"/>
            <a:ext cx="792087" cy="1357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chemeClr val="accent1">
                    <a:alpha val="9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endParaRPr lang="zh-CN" altLang="en-US" sz="8000" dirty="0">
              <a:solidFill>
                <a:schemeClr val="accent1">
                  <a:alpha val="9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312851" y="4612450"/>
            <a:ext cx="2133782" cy="1132618"/>
            <a:chOff x="3943969" y="2412339"/>
            <a:chExt cx="2133782" cy="1132618"/>
          </a:xfrm>
        </p:grpSpPr>
        <p:sp>
          <p:nvSpPr>
            <p:cNvPr id="30" name="文本框 29"/>
            <p:cNvSpPr txBox="1"/>
            <p:nvPr/>
          </p:nvSpPr>
          <p:spPr>
            <a:xfrm>
              <a:off x="394397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943969" y="2750893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312851" y="2448153"/>
            <a:ext cx="2133782" cy="1132618"/>
            <a:chOff x="3943969" y="2412339"/>
            <a:chExt cx="2133782" cy="1132618"/>
          </a:xfrm>
        </p:grpSpPr>
        <p:sp>
          <p:nvSpPr>
            <p:cNvPr id="33" name="文本框 32"/>
            <p:cNvSpPr txBox="1"/>
            <p:nvPr/>
          </p:nvSpPr>
          <p:spPr>
            <a:xfrm>
              <a:off x="394397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943969" y="2750893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359821" y="4612450"/>
            <a:ext cx="2133782" cy="1132618"/>
            <a:chOff x="3943969" y="2412339"/>
            <a:chExt cx="2133782" cy="1132618"/>
          </a:xfrm>
        </p:grpSpPr>
        <p:sp>
          <p:nvSpPr>
            <p:cNvPr id="37" name="文本框 36"/>
            <p:cNvSpPr txBox="1"/>
            <p:nvPr/>
          </p:nvSpPr>
          <p:spPr>
            <a:xfrm>
              <a:off x="394397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943969" y="2750893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359821" y="2448153"/>
            <a:ext cx="2133782" cy="1132618"/>
            <a:chOff x="3943969" y="2412339"/>
            <a:chExt cx="2133782" cy="1132618"/>
          </a:xfrm>
        </p:grpSpPr>
        <p:sp>
          <p:nvSpPr>
            <p:cNvPr id="40" name="文本框 39"/>
            <p:cNvSpPr txBox="1"/>
            <p:nvPr/>
          </p:nvSpPr>
          <p:spPr>
            <a:xfrm>
              <a:off x="394397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943969" y="2750893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93389566"/>
      </p:ext>
    </p:extLst>
  </p:cSld>
  <p:clrMapOvr>
    <a:masterClrMapping/>
  </p:clrMapOvr>
  <p:transition spd="slow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1" presetClass="entr" presetSubtype="1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9" dur="1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1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2" dur="1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9" accel="20000" fill="hold" grpId="0" nodeType="withEffect" p14:presetBounceEnd="60000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20000" fill="hold" grpId="0" nodeType="withEffect" p14:presetBounceEnd="60000">
                                      <p:stCondLst>
                                        <p:cond delay="53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20000" fill="hold" grpId="0" nodeType="withEffect" p14:presetBounceEnd="60000">
                                      <p:stCondLst>
                                        <p:cond delay="57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6" accel="20000" fill="hold" grpId="0" nodeType="withEffect" p14:presetBounceEnd="60000">
                                      <p:stCondLst>
                                        <p:cond delay="6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" presetClass="exit" presetSubtype="0" fill="hold" grpId="1" nodeType="withEffect">
                                      <p:stCondLst>
                                        <p:cond delay="66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1" presetClass="exit" presetSubtype="0" fill="hold" grpId="1" nodeType="withEffect">
                                      <p:stCondLst>
                                        <p:cond delay="6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0" presetClass="entr" presetSubtype="0" repeatCount="2000" fill="hold" grpId="1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animMotion origin="layout" path="M 0.1276 -0.04491 L 0.1276 -0.04514 C 0.09583 -0.10116 0.01276 -0.04375 -0.05794 0.08287 C -0.12878 0.20949 -0.16029 0.35764 -0.12865 0.41366 C -0.09687 0.46968 -0.0138 0.41227 0.0569 0.28565 C 0.12773 0.15903 0.15924 0.01088 0.1276 -0.04514 " pathEditMode="relative" rAng="0" ptsTypes="AAAAAA">
                                          <p:cBhvr from="" to="">
                                            <p:cTn id="44" dur="2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26" y="228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0" presetClass="entr" presetSubtype="0" repeatCount="2000" fill="hold" grpId="1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animMotion origin="layout" path="M -0.12864 -0.41598 C -0.09713 -0.47223 -0.0138 -0.41621 0.05742 -0.29028 C 0.12865 -0.16459 0.16094 -0.0169 0.12943 0.03958 C 0.09792 0.0956 0.01458 0.03981 -0.05664 -0.08611 C -0.12786 -0.21181 -0.16016 -0.35949 -0.12864 -0.41598 L -0.12864 -0.41574 " pathEditMode="relative" rAng="0" ptsTypes="AAAAAA">
                                          <p:cBhvr from="" to="">
                                            <p:cTn id="46" dur="2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891" y="227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/>
          <p:bldP spid="26" grpId="0"/>
          <p:bldP spid="27" grpId="0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1" presetClass="entr" presetSubtype="1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9" dur="1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1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2" dur="1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9" accel="20000" fill="hold" grpId="0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20000" fill="hold" grpId="0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20000" fill="hold" grpId="0" nodeType="withEffect">
                                      <p:stCondLst>
                                        <p:cond delay="57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6" accel="20000" fill="hold" grpId="0" nodeType="withEffect">
                                      <p:stCondLst>
                                        <p:cond delay="6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" presetClass="exit" presetSubtype="0" fill="hold" grpId="1" nodeType="withEffect">
                                      <p:stCondLst>
                                        <p:cond delay="66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1" presetClass="exit" presetSubtype="0" fill="hold" grpId="1" nodeType="withEffect">
                                      <p:stCondLst>
                                        <p:cond delay="6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0" presetClass="entr" presetSubtype="0" repeatCount="2000" fill="hold" grpId="1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animMotion origin="layout" path="M 0.1276 -0.04491 L 0.1276 -0.04514 C 0.09583 -0.10116 0.01276 -0.04375 -0.05794 0.08287 C -0.12878 0.20949 -0.16029 0.35764 -0.12865 0.41366 C -0.09687 0.46968 -0.0138 0.41227 0.0569 0.28565 C 0.12773 0.15903 0.15924 0.01088 0.1276 -0.04514 " pathEditMode="relative" rAng="0" ptsTypes="AAAAAA">
                                          <p:cBhvr from="" to="">
                                            <p:cTn id="44" dur="2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26" y="228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0" presetClass="entr" presetSubtype="0" repeatCount="2000" fill="hold" grpId="1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animMotion origin="layout" path="M -0.12864 -0.41598 C -0.09713 -0.47223 -0.0138 -0.41621 0.05742 -0.29028 C 0.12865 -0.16459 0.16094 -0.0169 0.12943 0.03958 C 0.09792 0.0956 0.01458 0.03981 -0.05664 -0.08611 C -0.12786 -0.21181 -0.16016 -0.35949 -0.12864 -0.41598 L -0.12864 -0.41574 " pathEditMode="relative" rAng="0" ptsTypes="AAAAAA">
                                          <p:cBhvr from="" to="">
                                            <p:cTn id="46" dur="2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891" y="227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/>
          <p:bldP spid="26" grpId="0"/>
          <p:bldP spid="27" grpId="0"/>
          <p:bldP spid="28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120253"/>
            <a:ext cx="12192000" cy="28206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458659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135701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1812743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489785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3166825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-1032523" y="1739505"/>
            <a:ext cx="2194349" cy="3582188"/>
          </a:xfrm>
          <a:custGeom>
            <a:avLst/>
            <a:gdLst>
              <a:gd name="connsiteX0" fmla="*/ 895550 w 2194349"/>
              <a:gd name="connsiteY0" fmla="*/ 0 h 3582188"/>
              <a:gd name="connsiteX1" fmla="*/ 1288446 w 2194349"/>
              <a:gd name="connsiteY1" fmla="*/ 0 h 3582188"/>
              <a:gd name="connsiteX2" fmla="*/ 1380209 w 2194349"/>
              <a:gd name="connsiteY2" fmla="*/ 0 h 3582188"/>
              <a:gd name="connsiteX3" fmla="*/ 1709690 w 2194349"/>
              <a:gd name="connsiteY3" fmla="*/ 0 h 3582188"/>
              <a:gd name="connsiteX4" fmla="*/ 1773105 w 2194349"/>
              <a:gd name="connsiteY4" fmla="*/ 0 h 3582188"/>
              <a:gd name="connsiteX5" fmla="*/ 2194349 w 2194349"/>
              <a:gd name="connsiteY5" fmla="*/ 0 h 3582188"/>
              <a:gd name="connsiteX6" fmla="*/ 1298799 w 2194349"/>
              <a:gd name="connsiteY6" fmla="*/ 3582188 h 3582188"/>
              <a:gd name="connsiteX7" fmla="*/ 877555 w 2194349"/>
              <a:gd name="connsiteY7" fmla="*/ 3582188 h 3582188"/>
              <a:gd name="connsiteX8" fmla="*/ 814140 w 2194349"/>
              <a:gd name="connsiteY8" fmla="*/ 3582188 h 3582188"/>
              <a:gd name="connsiteX9" fmla="*/ 484659 w 2194349"/>
              <a:gd name="connsiteY9" fmla="*/ 3582188 h 3582188"/>
              <a:gd name="connsiteX10" fmla="*/ 392896 w 2194349"/>
              <a:gd name="connsiteY10" fmla="*/ 3582188 h 3582188"/>
              <a:gd name="connsiteX11" fmla="*/ 0 w 2194349"/>
              <a:gd name="connsiteY11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94349" h="3582188">
                <a:moveTo>
                  <a:pt x="895550" y="0"/>
                </a:moveTo>
                <a:lnTo>
                  <a:pt x="1288446" y="0"/>
                </a:lnTo>
                <a:lnTo>
                  <a:pt x="1380209" y="0"/>
                </a:lnTo>
                <a:lnTo>
                  <a:pt x="1709690" y="0"/>
                </a:lnTo>
                <a:lnTo>
                  <a:pt x="1773105" y="0"/>
                </a:lnTo>
                <a:lnTo>
                  <a:pt x="2194349" y="0"/>
                </a:lnTo>
                <a:lnTo>
                  <a:pt x="1298799" y="3582188"/>
                </a:lnTo>
                <a:lnTo>
                  <a:pt x="877555" y="3582188"/>
                </a:lnTo>
                <a:lnTo>
                  <a:pt x="814140" y="3582188"/>
                </a:lnTo>
                <a:lnTo>
                  <a:pt x="484659" y="3582188"/>
                </a:lnTo>
                <a:lnTo>
                  <a:pt x="392896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0" y="5759957"/>
            <a:ext cx="867388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0" y="6068699"/>
            <a:ext cx="748051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0" y="6377441"/>
            <a:ext cx="609600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任意多边形 20"/>
          <p:cNvSpPr/>
          <p:nvPr/>
        </p:nvSpPr>
        <p:spPr>
          <a:xfrm>
            <a:off x="11549555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1143797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132638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1121480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1110321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1099163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1088004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1076846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1065687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1054529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1043370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032212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1021053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1009895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998736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987578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976419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965261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954102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942944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31785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20627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909468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898310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887151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875993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864834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>
            <a:off x="853676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842517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831359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1" name="直接连接符 50"/>
          <p:cNvCxnSpPr/>
          <p:nvPr/>
        </p:nvCxnSpPr>
        <p:spPr>
          <a:xfrm>
            <a:off x="6355834" y="2765942"/>
            <a:ext cx="0" cy="1430337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4929506" y="2718991"/>
            <a:ext cx="1154483" cy="160043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</a:t>
            </a:r>
          </a:p>
          <a:p>
            <a:pPr algn="ctr"/>
            <a:r>
              <a:rPr lang="en-US" altLang="zh-CN" sz="66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03</a:t>
            </a:r>
            <a:endParaRPr lang="zh-CN" altLang="en-US" sz="6600" b="1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653080" y="2684809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defTabSz="914400"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+mj-ea"/>
                <a:ea typeface="+mj-ea"/>
                <a:cs typeface="经典综艺体简" panose="02010609000101010101" pitchFamily="49" charset="-122"/>
              </a:rPr>
              <a:t>销售技巧实用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6653080" y="3413531"/>
            <a:ext cx="4782754" cy="8679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The user can demonstrate on a projector or 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computer or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print 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the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8171773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203786" y="4438014"/>
            <a:ext cx="1949888" cy="108850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  <p:sp>
        <p:nvSpPr>
          <p:cNvPr id="21" name="矩形 20"/>
          <p:cNvSpPr/>
          <p:nvPr/>
        </p:nvSpPr>
        <p:spPr>
          <a:xfrm>
            <a:off x="5107052" y="4438014"/>
            <a:ext cx="1949888" cy="108850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  <p:sp>
        <p:nvSpPr>
          <p:cNvPr id="22" name="矩形 21"/>
          <p:cNvSpPr/>
          <p:nvPr/>
        </p:nvSpPr>
        <p:spPr>
          <a:xfrm>
            <a:off x="9010318" y="4438014"/>
            <a:ext cx="1949888" cy="108850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  <p:sp>
        <p:nvSpPr>
          <p:cNvPr id="23" name="矩形 22"/>
          <p:cNvSpPr/>
          <p:nvPr/>
        </p:nvSpPr>
        <p:spPr>
          <a:xfrm>
            <a:off x="7058685" y="1909227"/>
            <a:ext cx="1949888" cy="108850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  <p:sp>
        <p:nvSpPr>
          <p:cNvPr id="24" name="矩形 23"/>
          <p:cNvSpPr/>
          <p:nvPr/>
        </p:nvSpPr>
        <p:spPr>
          <a:xfrm>
            <a:off x="3157166" y="1909227"/>
            <a:ext cx="1949888" cy="108850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  <p:pic>
        <p:nvPicPr>
          <p:cNvPr id="30" name="图片占位符 29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2" name="图片占位符 31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71" r="6771"/>
          <a:stretch>
            <a:fillRect/>
          </a:stretch>
        </p:blipFill>
        <p:spPr/>
      </p:pic>
      <p:pic>
        <p:nvPicPr>
          <p:cNvPr id="34" name="图片占位符 33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395" r="20395"/>
          <a:stretch>
            <a:fillRect/>
          </a:stretch>
        </p:blipFill>
        <p:spPr/>
      </p:pic>
      <p:pic>
        <p:nvPicPr>
          <p:cNvPr id="38" name="图片占位符 37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6" name="图片占位符 35"/>
          <p:cNvPicPr>
            <a:picLocks noGrp="1" noChangeAspect="1"/>
          </p:cNvPicPr>
          <p:nvPr>
            <p:ph type="pic" sz="quarter" idx="1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1" name="椭圆 18"/>
          <p:cNvSpPr/>
          <p:nvPr/>
        </p:nvSpPr>
        <p:spPr>
          <a:xfrm rot="5400000">
            <a:off x="9875683" y="4023211"/>
            <a:ext cx="247162" cy="236518"/>
          </a:xfrm>
          <a:custGeom>
            <a:avLst/>
            <a:gdLst>
              <a:gd name="T0" fmla="*/ 209 w 209"/>
              <a:gd name="T1" fmla="*/ 0 h 200"/>
              <a:gd name="T2" fmla="*/ 145 w 209"/>
              <a:gd name="T3" fmla="*/ 100 h 200"/>
              <a:gd name="T4" fmla="*/ 209 w 209"/>
              <a:gd name="T5" fmla="*/ 200 h 200"/>
              <a:gd name="T6" fmla="*/ 0 w 209"/>
              <a:gd name="T7" fmla="*/ 100 h 200"/>
              <a:gd name="T8" fmla="*/ 209 w 209"/>
              <a:gd name="T9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00">
                <a:moveTo>
                  <a:pt x="209" y="0"/>
                </a:moveTo>
                <a:lnTo>
                  <a:pt x="145" y="100"/>
                </a:lnTo>
                <a:lnTo>
                  <a:pt x="209" y="200"/>
                </a:lnTo>
                <a:lnTo>
                  <a:pt x="0" y="100"/>
                </a:lnTo>
                <a:lnTo>
                  <a:pt x="209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2" name="椭圆 18"/>
          <p:cNvSpPr/>
          <p:nvPr/>
        </p:nvSpPr>
        <p:spPr>
          <a:xfrm rot="5400000">
            <a:off x="5972417" y="4023211"/>
            <a:ext cx="247162" cy="236518"/>
          </a:xfrm>
          <a:custGeom>
            <a:avLst/>
            <a:gdLst>
              <a:gd name="T0" fmla="*/ 209 w 209"/>
              <a:gd name="T1" fmla="*/ 0 h 200"/>
              <a:gd name="T2" fmla="*/ 145 w 209"/>
              <a:gd name="T3" fmla="*/ 100 h 200"/>
              <a:gd name="T4" fmla="*/ 209 w 209"/>
              <a:gd name="T5" fmla="*/ 200 h 200"/>
              <a:gd name="T6" fmla="*/ 0 w 209"/>
              <a:gd name="T7" fmla="*/ 100 h 200"/>
              <a:gd name="T8" fmla="*/ 209 w 209"/>
              <a:gd name="T9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00">
                <a:moveTo>
                  <a:pt x="209" y="0"/>
                </a:moveTo>
                <a:lnTo>
                  <a:pt x="145" y="100"/>
                </a:lnTo>
                <a:lnTo>
                  <a:pt x="209" y="200"/>
                </a:lnTo>
                <a:lnTo>
                  <a:pt x="0" y="100"/>
                </a:lnTo>
                <a:lnTo>
                  <a:pt x="209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3" name="椭圆 18"/>
          <p:cNvSpPr/>
          <p:nvPr/>
        </p:nvSpPr>
        <p:spPr>
          <a:xfrm rot="5400000">
            <a:off x="2069154" y="4023211"/>
            <a:ext cx="247162" cy="236518"/>
          </a:xfrm>
          <a:custGeom>
            <a:avLst/>
            <a:gdLst>
              <a:gd name="T0" fmla="*/ 209 w 209"/>
              <a:gd name="T1" fmla="*/ 0 h 200"/>
              <a:gd name="T2" fmla="*/ 145 w 209"/>
              <a:gd name="T3" fmla="*/ 100 h 200"/>
              <a:gd name="T4" fmla="*/ 209 w 209"/>
              <a:gd name="T5" fmla="*/ 200 h 200"/>
              <a:gd name="T6" fmla="*/ 0 w 209"/>
              <a:gd name="T7" fmla="*/ 100 h 200"/>
              <a:gd name="T8" fmla="*/ 209 w 209"/>
              <a:gd name="T9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00">
                <a:moveTo>
                  <a:pt x="209" y="0"/>
                </a:moveTo>
                <a:lnTo>
                  <a:pt x="145" y="100"/>
                </a:lnTo>
                <a:lnTo>
                  <a:pt x="209" y="200"/>
                </a:lnTo>
                <a:lnTo>
                  <a:pt x="0" y="100"/>
                </a:lnTo>
                <a:lnTo>
                  <a:pt x="209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4" name="椭圆 18"/>
          <p:cNvSpPr/>
          <p:nvPr/>
        </p:nvSpPr>
        <p:spPr>
          <a:xfrm rot="16200000" flipV="1">
            <a:off x="4020786" y="3192122"/>
            <a:ext cx="247162" cy="236518"/>
          </a:xfrm>
          <a:custGeom>
            <a:avLst/>
            <a:gdLst>
              <a:gd name="T0" fmla="*/ 209 w 209"/>
              <a:gd name="T1" fmla="*/ 0 h 200"/>
              <a:gd name="T2" fmla="*/ 145 w 209"/>
              <a:gd name="T3" fmla="*/ 100 h 200"/>
              <a:gd name="T4" fmla="*/ 209 w 209"/>
              <a:gd name="T5" fmla="*/ 200 h 200"/>
              <a:gd name="T6" fmla="*/ 0 w 209"/>
              <a:gd name="T7" fmla="*/ 100 h 200"/>
              <a:gd name="T8" fmla="*/ 209 w 209"/>
              <a:gd name="T9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00">
                <a:moveTo>
                  <a:pt x="209" y="0"/>
                </a:moveTo>
                <a:lnTo>
                  <a:pt x="145" y="100"/>
                </a:lnTo>
                <a:lnTo>
                  <a:pt x="209" y="200"/>
                </a:lnTo>
                <a:lnTo>
                  <a:pt x="0" y="100"/>
                </a:lnTo>
                <a:lnTo>
                  <a:pt x="209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5" name="椭圆 18"/>
          <p:cNvSpPr/>
          <p:nvPr/>
        </p:nvSpPr>
        <p:spPr>
          <a:xfrm rot="16200000" flipV="1">
            <a:off x="7924050" y="3192122"/>
            <a:ext cx="247162" cy="236518"/>
          </a:xfrm>
          <a:custGeom>
            <a:avLst/>
            <a:gdLst>
              <a:gd name="T0" fmla="*/ 209 w 209"/>
              <a:gd name="T1" fmla="*/ 0 h 200"/>
              <a:gd name="T2" fmla="*/ 145 w 209"/>
              <a:gd name="T3" fmla="*/ 100 h 200"/>
              <a:gd name="T4" fmla="*/ 209 w 209"/>
              <a:gd name="T5" fmla="*/ 200 h 200"/>
              <a:gd name="T6" fmla="*/ 0 w 209"/>
              <a:gd name="T7" fmla="*/ 100 h 200"/>
              <a:gd name="T8" fmla="*/ 209 w 209"/>
              <a:gd name="T9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00">
                <a:moveTo>
                  <a:pt x="209" y="0"/>
                </a:moveTo>
                <a:lnTo>
                  <a:pt x="145" y="100"/>
                </a:lnTo>
                <a:lnTo>
                  <a:pt x="209" y="200"/>
                </a:lnTo>
                <a:lnTo>
                  <a:pt x="0" y="100"/>
                </a:lnTo>
                <a:lnTo>
                  <a:pt x="209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20" name="任意多边形 19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35933566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  <p:bldP spid="23" grpId="0"/>
      <p:bldP spid="24" grpId="0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701956" y="4510819"/>
            <a:ext cx="1805008" cy="949772"/>
            <a:chOff x="1595623" y="4069250"/>
            <a:chExt cx="1805008" cy="949772"/>
          </a:xfrm>
        </p:grpSpPr>
        <p:sp>
          <p:nvSpPr>
            <p:cNvPr id="32" name="矩形 31"/>
            <p:cNvSpPr/>
            <p:nvPr/>
          </p:nvSpPr>
          <p:spPr>
            <a:xfrm>
              <a:off x="1595623" y="4069250"/>
              <a:ext cx="1805008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1595623" y="4368703"/>
              <a:ext cx="1805008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1595623" y="4668157"/>
              <a:ext cx="1805008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029649" y="4510819"/>
            <a:ext cx="1805008" cy="949772"/>
            <a:chOff x="1595623" y="4069250"/>
            <a:chExt cx="1805008" cy="949772"/>
          </a:xfrm>
        </p:grpSpPr>
        <p:sp>
          <p:nvSpPr>
            <p:cNvPr id="36" name="矩形 35"/>
            <p:cNvSpPr/>
            <p:nvPr/>
          </p:nvSpPr>
          <p:spPr>
            <a:xfrm>
              <a:off x="1595623" y="4069250"/>
              <a:ext cx="1805008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1595623" y="4368703"/>
              <a:ext cx="1805008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1595623" y="4668157"/>
              <a:ext cx="1805008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357343" y="4510819"/>
            <a:ext cx="1805008" cy="949772"/>
            <a:chOff x="1595623" y="4069250"/>
            <a:chExt cx="1805008" cy="949772"/>
          </a:xfrm>
        </p:grpSpPr>
        <p:sp>
          <p:nvSpPr>
            <p:cNvPr id="40" name="矩形 39"/>
            <p:cNvSpPr/>
            <p:nvPr/>
          </p:nvSpPr>
          <p:spPr>
            <a:xfrm>
              <a:off x="1595623" y="4069250"/>
              <a:ext cx="1805008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1595623" y="4368703"/>
              <a:ext cx="1805008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1595623" y="4668157"/>
              <a:ext cx="1805008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685036" y="4510819"/>
            <a:ext cx="1805008" cy="949772"/>
            <a:chOff x="1595623" y="4069250"/>
            <a:chExt cx="1805008" cy="949772"/>
          </a:xfrm>
        </p:grpSpPr>
        <p:sp>
          <p:nvSpPr>
            <p:cNvPr id="44" name="矩形 43"/>
            <p:cNvSpPr/>
            <p:nvPr/>
          </p:nvSpPr>
          <p:spPr>
            <a:xfrm>
              <a:off x="1595623" y="4069250"/>
              <a:ext cx="1805008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45" name="矩形 44"/>
            <p:cNvSpPr/>
            <p:nvPr/>
          </p:nvSpPr>
          <p:spPr>
            <a:xfrm>
              <a:off x="1595623" y="4368703"/>
              <a:ext cx="1805008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1595623" y="4668157"/>
              <a:ext cx="1805008" cy="3508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</p:grpSp>
      <p:pic>
        <p:nvPicPr>
          <p:cNvPr id="54" name="图片占位符 5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8" b="98"/>
          <a:stretch>
            <a:fillRect/>
          </a:stretch>
        </p:blipFill>
        <p:spPr/>
      </p:pic>
      <p:pic>
        <p:nvPicPr>
          <p:cNvPr id="55" name="图片占位符 54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6" name="图片占位符 55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7" name="图片占位符 56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Oval 7"/>
          <p:cNvSpPr/>
          <p:nvPr/>
        </p:nvSpPr>
        <p:spPr>
          <a:xfrm>
            <a:off x="2754443" y="2194988"/>
            <a:ext cx="508572" cy="508572"/>
          </a:xfrm>
          <a:prstGeom prst="ellipse">
            <a:avLst/>
          </a:prstGeom>
          <a:solidFill>
            <a:schemeClr val="accent1"/>
          </a:solidFill>
          <a:ln w="12700" cap="rnd">
            <a:noFill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cene3d>
              <a:camera prst="orthographicFront"/>
              <a:lightRig rig="threePt" dir="t"/>
            </a:scene3d>
            <a:sp3d contourW="6350"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10" name="Oval 8"/>
          <p:cNvSpPr/>
          <p:nvPr/>
        </p:nvSpPr>
        <p:spPr>
          <a:xfrm>
            <a:off x="5101696" y="2194988"/>
            <a:ext cx="508572" cy="508572"/>
          </a:xfrm>
          <a:prstGeom prst="ellipse">
            <a:avLst/>
          </a:prstGeom>
          <a:solidFill>
            <a:schemeClr val="accent2"/>
          </a:solidFill>
          <a:ln w="12700" cap="rnd">
            <a:noFill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cene3d>
              <a:camera prst="orthographicFront"/>
              <a:lightRig rig="threePt" dir="t"/>
            </a:scene3d>
            <a:sp3d contourW="6350"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11" name="Oval 9"/>
          <p:cNvSpPr/>
          <p:nvPr/>
        </p:nvSpPr>
        <p:spPr>
          <a:xfrm>
            <a:off x="7322365" y="2194988"/>
            <a:ext cx="508572" cy="508572"/>
          </a:xfrm>
          <a:prstGeom prst="ellipse">
            <a:avLst/>
          </a:prstGeom>
          <a:solidFill>
            <a:schemeClr val="accent1"/>
          </a:solidFill>
          <a:ln w="12700" cap="rnd">
            <a:noFill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cene3d>
              <a:camera prst="orthographicFront"/>
              <a:lightRig rig="threePt" dir="t"/>
            </a:scene3d>
            <a:sp3d contourW="6350"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12" name="Oval 10"/>
          <p:cNvSpPr/>
          <p:nvPr/>
        </p:nvSpPr>
        <p:spPr>
          <a:xfrm>
            <a:off x="9757083" y="2194988"/>
            <a:ext cx="508572" cy="508572"/>
          </a:xfrm>
          <a:prstGeom prst="ellipse">
            <a:avLst/>
          </a:prstGeom>
          <a:solidFill>
            <a:schemeClr val="accent2"/>
          </a:solidFill>
          <a:ln w="12700" cap="rnd">
            <a:noFill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cene3d>
              <a:camera prst="orthographicFront"/>
              <a:lightRig rig="threePt" dir="t"/>
            </a:scene3d>
            <a:sp3d contourW="6350"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Century Gothic" panose="020B0502020202020204" pitchFamily="34" charset="0"/>
              </a:rPr>
              <a:t>4</a:t>
            </a:r>
          </a:p>
        </p:txBody>
      </p:sp>
      <p:sp>
        <p:nvSpPr>
          <p:cNvPr id="26" name="任意多边形 25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28" name="任意多边形 27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0" name="直接连接符 49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826341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3707235" y="2841077"/>
            <a:ext cx="4717277" cy="1196486"/>
            <a:chOff x="3707235" y="2841077"/>
            <a:chExt cx="4717277" cy="1196486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707235" y="3740717"/>
              <a:ext cx="847725" cy="276209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5723511" y="3720080"/>
              <a:ext cx="744978" cy="31748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7679534" y="2841077"/>
              <a:ext cx="744978" cy="31748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燕尾形 17"/>
          <p:cNvSpPr/>
          <p:nvPr/>
        </p:nvSpPr>
        <p:spPr>
          <a:xfrm rot="1234549">
            <a:off x="4234201" y="3372327"/>
            <a:ext cx="182880" cy="175260"/>
          </a:xfrm>
          <a:prstGeom prst="chevron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燕尾形 18"/>
          <p:cNvSpPr/>
          <p:nvPr/>
        </p:nvSpPr>
        <p:spPr>
          <a:xfrm rot="20150452">
            <a:off x="5853015" y="3486504"/>
            <a:ext cx="182880" cy="175260"/>
          </a:xfrm>
          <a:prstGeom prst="chevron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燕尾形 19"/>
          <p:cNvSpPr/>
          <p:nvPr/>
        </p:nvSpPr>
        <p:spPr>
          <a:xfrm rot="20150452">
            <a:off x="7853264" y="2645595"/>
            <a:ext cx="182880" cy="175260"/>
          </a:xfrm>
          <a:prstGeom prst="chevron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332696" y="1896493"/>
            <a:ext cx="1962047" cy="804436"/>
            <a:chOff x="1332696" y="1896493"/>
            <a:chExt cx="1962047" cy="804436"/>
          </a:xfrm>
        </p:grpSpPr>
        <p:sp>
          <p:nvSpPr>
            <p:cNvPr id="21" name="矩形 20"/>
            <p:cNvSpPr/>
            <p:nvPr/>
          </p:nvSpPr>
          <p:spPr>
            <a:xfrm>
              <a:off x="1332697" y="2220798"/>
              <a:ext cx="1962046" cy="4801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332696" y="1896493"/>
              <a:ext cx="1474003" cy="36279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022391" y="4957840"/>
            <a:ext cx="2072123" cy="804436"/>
            <a:chOff x="1332696" y="1896493"/>
            <a:chExt cx="2072123" cy="804436"/>
          </a:xfrm>
        </p:grpSpPr>
        <p:sp>
          <p:nvSpPr>
            <p:cNvPr id="25" name="矩形 24"/>
            <p:cNvSpPr/>
            <p:nvPr/>
          </p:nvSpPr>
          <p:spPr>
            <a:xfrm>
              <a:off x="1332697" y="2220798"/>
              <a:ext cx="2072122" cy="4801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1332696" y="1896493"/>
              <a:ext cx="1474003" cy="36279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248345" y="4278329"/>
            <a:ext cx="2105897" cy="804436"/>
            <a:chOff x="1332696" y="1896493"/>
            <a:chExt cx="2105897" cy="804436"/>
          </a:xfrm>
        </p:grpSpPr>
        <p:sp>
          <p:nvSpPr>
            <p:cNvPr id="28" name="矩形 27"/>
            <p:cNvSpPr/>
            <p:nvPr/>
          </p:nvSpPr>
          <p:spPr>
            <a:xfrm>
              <a:off x="1332697" y="2220798"/>
              <a:ext cx="2105896" cy="4801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332696" y="1896493"/>
              <a:ext cx="1474003" cy="36279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689295" y="2935897"/>
            <a:ext cx="2125334" cy="804436"/>
            <a:chOff x="1332696" y="1896493"/>
            <a:chExt cx="2125334" cy="804436"/>
          </a:xfrm>
        </p:grpSpPr>
        <p:sp>
          <p:nvSpPr>
            <p:cNvPr id="31" name="矩形 30"/>
            <p:cNvSpPr/>
            <p:nvPr/>
          </p:nvSpPr>
          <p:spPr>
            <a:xfrm>
              <a:off x="1332696" y="2220798"/>
              <a:ext cx="2125334" cy="4801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1332696" y="1896493"/>
              <a:ext cx="1474003" cy="36279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651768" y="3025234"/>
            <a:ext cx="1008558" cy="869446"/>
            <a:chOff x="2486024" y="2882351"/>
            <a:chExt cx="1340045" cy="1155212"/>
          </a:xfrm>
        </p:grpSpPr>
        <p:sp>
          <p:nvSpPr>
            <p:cNvPr id="6" name="六边形 5"/>
            <p:cNvSpPr/>
            <p:nvPr/>
          </p:nvSpPr>
          <p:spPr>
            <a:xfrm>
              <a:off x="2486024" y="2882351"/>
              <a:ext cx="1340045" cy="115521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六边形 33"/>
            <p:cNvSpPr/>
            <p:nvPr/>
          </p:nvSpPr>
          <p:spPr>
            <a:xfrm>
              <a:off x="2806426" y="3125462"/>
              <a:ext cx="699242" cy="695960"/>
            </a:xfrm>
            <a:custGeom>
              <a:avLst/>
              <a:gdLst>
                <a:gd name="connsiteX0" fmla="*/ 315609 w 338137"/>
                <a:gd name="connsiteY0" fmla="*/ 185737 h 336550"/>
                <a:gd name="connsiteX1" fmla="*/ 338137 w 338137"/>
                <a:gd name="connsiteY1" fmla="*/ 185737 h 336550"/>
                <a:gd name="connsiteX2" fmla="*/ 185737 w 338137"/>
                <a:gd name="connsiteY2" fmla="*/ 336550 h 336550"/>
                <a:gd name="connsiteX3" fmla="*/ 185737 w 338137"/>
                <a:gd name="connsiteY3" fmla="*/ 314256 h 336550"/>
                <a:gd name="connsiteX4" fmla="*/ 315609 w 338137"/>
                <a:gd name="connsiteY4" fmla="*/ 185737 h 336550"/>
                <a:gd name="connsiteX5" fmla="*/ 249042 w 338137"/>
                <a:gd name="connsiteY5" fmla="*/ 185737 h 336550"/>
                <a:gd name="connsiteX6" fmla="*/ 271462 w 338137"/>
                <a:gd name="connsiteY6" fmla="*/ 185737 h 336550"/>
                <a:gd name="connsiteX7" fmla="*/ 185737 w 338137"/>
                <a:gd name="connsiteY7" fmla="*/ 269875 h 336550"/>
                <a:gd name="connsiteX8" fmla="*/ 185737 w 338137"/>
                <a:gd name="connsiteY8" fmla="*/ 247870 h 336550"/>
                <a:gd name="connsiteX9" fmla="*/ 249042 w 338137"/>
                <a:gd name="connsiteY9" fmla="*/ 185737 h 336550"/>
                <a:gd name="connsiteX10" fmla="*/ 66675 w 338137"/>
                <a:gd name="connsiteY10" fmla="*/ 185737 h 336550"/>
                <a:gd name="connsiteX11" fmla="*/ 89095 w 338137"/>
                <a:gd name="connsiteY11" fmla="*/ 185737 h 336550"/>
                <a:gd name="connsiteX12" fmla="*/ 152400 w 338137"/>
                <a:gd name="connsiteY12" fmla="*/ 247870 h 336550"/>
                <a:gd name="connsiteX13" fmla="*/ 152400 w 338137"/>
                <a:gd name="connsiteY13" fmla="*/ 269875 h 336550"/>
                <a:gd name="connsiteX14" fmla="*/ 66675 w 338137"/>
                <a:gd name="connsiteY14" fmla="*/ 185737 h 336550"/>
                <a:gd name="connsiteX15" fmla="*/ 0 w 338137"/>
                <a:gd name="connsiteY15" fmla="*/ 185737 h 336550"/>
                <a:gd name="connsiteX16" fmla="*/ 22528 w 338137"/>
                <a:gd name="connsiteY16" fmla="*/ 185737 h 336550"/>
                <a:gd name="connsiteX17" fmla="*/ 152400 w 338137"/>
                <a:gd name="connsiteY17" fmla="*/ 314256 h 336550"/>
                <a:gd name="connsiteX18" fmla="*/ 152400 w 338137"/>
                <a:gd name="connsiteY18" fmla="*/ 336550 h 336550"/>
                <a:gd name="connsiteX19" fmla="*/ 0 w 338137"/>
                <a:gd name="connsiteY19" fmla="*/ 185737 h 336550"/>
                <a:gd name="connsiteX20" fmla="*/ 169069 w 338137"/>
                <a:gd name="connsiteY20" fmla="*/ 127000 h 336550"/>
                <a:gd name="connsiteX21" fmla="*/ 186045 w 338137"/>
                <a:gd name="connsiteY21" fmla="*/ 130918 h 336550"/>
                <a:gd name="connsiteX22" fmla="*/ 205633 w 338137"/>
                <a:gd name="connsiteY22" fmla="*/ 150506 h 336550"/>
                <a:gd name="connsiteX23" fmla="*/ 209550 w 338137"/>
                <a:gd name="connsiteY23" fmla="*/ 167482 h 336550"/>
                <a:gd name="connsiteX24" fmla="*/ 205633 w 338137"/>
                <a:gd name="connsiteY24" fmla="*/ 184458 h 336550"/>
                <a:gd name="connsiteX25" fmla="*/ 186045 w 338137"/>
                <a:gd name="connsiteY25" fmla="*/ 204046 h 336550"/>
                <a:gd name="connsiteX26" fmla="*/ 169069 w 338137"/>
                <a:gd name="connsiteY26" fmla="*/ 207963 h 336550"/>
                <a:gd name="connsiteX27" fmla="*/ 152093 w 338137"/>
                <a:gd name="connsiteY27" fmla="*/ 204046 h 336550"/>
                <a:gd name="connsiteX28" fmla="*/ 132505 w 338137"/>
                <a:gd name="connsiteY28" fmla="*/ 184458 h 336550"/>
                <a:gd name="connsiteX29" fmla="*/ 128587 w 338137"/>
                <a:gd name="connsiteY29" fmla="*/ 167482 h 336550"/>
                <a:gd name="connsiteX30" fmla="*/ 132505 w 338137"/>
                <a:gd name="connsiteY30" fmla="*/ 150506 h 336550"/>
                <a:gd name="connsiteX31" fmla="*/ 152093 w 338137"/>
                <a:gd name="connsiteY31" fmla="*/ 130918 h 336550"/>
                <a:gd name="connsiteX32" fmla="*/ 169069 w 338137"/>
                <a:gd name="connsiteY32" fmla="*/ 127000 h 336550"/>
                <a:gd name="connsiteX33" fmla="*/ 185737 w 338137"/>
                <a:gd name="connsiteY33" fmla="*/ 65087 h 336550"/>
                <a:gd name="connsiteX34" fmla="*/ 271462 w 338137"/>
                <a:gd name="connsiteY34" fmla="*/ 150812 h 336550"/>
                <a:gd name="connsiteX35" fmla="*/ 249042 w 338137"/>
                <a:gd name="connsiteY35" fmla="*/ 150812 h 336550"/>
                <a:gd name="connsiteX36" fmla="*/ 185737 w 338137"/>
                <a:gd name="connsiteY36" fmla="*/ 87507 h 336550"/>
                <a:gd name="connsiteX37" fmla="*/ 185737 w 338137"/>
                <a:gd name="connsiteY37" fmla="*/ 65087 h 336550"/>
                <a:gd name="connsiteX38" fmla="*/ 152400 w 338137"/>
                <a:gd name="connsiteY38" fmla="*/ 65087 h 336550"/>
                <a:gd name="connsiteX39" fmla="*/ 152400 w 338137"/>
                <a:gd name="connsiteY39" fmla="*/ 87507 h 336550"/>
                <a:gd name="connsiteX40" fmla="*/ 89095 w 338137"/>
                <a:gd name="connsiteY40" fmla="*/ 150812 h 336550"/>
                <a:gd name="connsiteX41" fmla="*/ 66675 w 338137"/>
                <a:gd name="connsiteY41" fmla="*/ 150812 h 336550"/>
                <a:gd name="connsiteX42" fmla="*/ 152400 w 338137"/>
                <a:gd name="connsiteY42" fmla="*/ 65087 h 336550"/>
                <a:gd name="connsiteX43" fmla="*/ 185737 w 338137"/>
                <a:gd name="connsiteY43" fmla="*/ 0 h 336550"/>
                <a:gd name="connsiteX44" fmla="*/ 338137 w 338137"/>
                <a:gd name="connsiteY44" fmla="*/ 150813 h 336550"/>
                <a:gd name="connsiteX45" fmla="*/ 315609 w 338137"/>
                <a:gd name="connsiteY45" fmla="*/ 150813 h 336550"/>
                <a:gd name="connsiteX46" fmla="*/ 185737 w 338137"/>
                <a:gd name="connsiteY46" fmla="*/ 22294 h 336550"/>
                <a:gd name="connsiteX47" fmla="*/ 185737 w 338137"/>
                <a:gd name="connsiteY47" fmla="*/ 0 h 336550"/>
                <a:gd name="connsiteX48" fmla="*/ 152400 w 338137"/>
                <a:gd name="connsiteY48" fmla="*/ 0 h 336550"/>
                <a:gd name="connsiteX49" fmla="*/ 152400 w 338137"/>
                <a:gd name="connsiteY49" fmla="*/ 22294 h 336550"/>
                <a:gd name="connsiteX50" fmla="*/ 22528 w 338137"/>
                <a:gd name="connsiteY50" fmla="*/ 150813 h 336550"/>
                <a:gd name="connsiteX51" fmla="*/ 0 w 338137"/>
                <a:gd name="connsiteY51" fmla="*/ 150813 h 336550"/>
                <a:gd name="connsiteX52" fmla="*/ 152400 w 338137"/>
                <a:gd name="connsiteY52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38137" h="336550">
                  <a:moveTo>
                    <a:pt x="315609" y="185737"/>
                  </a:moveTo>
                  <a:cubicBezTo>
                    <a:pt x="315609" y="185737"/>
                    <a:pt x="315609" y="185737"/>
                    <a:pt x="338137" y="185737"/>
                  </a:cubicBezTo>
                  <a:cubicBezTo>
                    <a:pt x="330186" y="265734"/>
                    <a:pt x="266576" y="328682"/>
                    <a:pt x="185737" y="336550"/>
                  </a:cubicBezTo>
                  <a:cubicBezTo>
                    <a:pt x="185737" y="336550"/>
                    <a:pt x="185737" y="336550"/>
                    <a:pt x="185737" y="314256"/>
                  </a:cubicBezTo>
                  <a:cubicBezTo>
                    <a:pt x="253323" y="306388"/>
                    <a:pt x="307657" y="252620"/>
                    <a:pt x="315609" y="185737"/>
                  </a:cubicBezTo>
                  <a:close/>
                  <a:moveTo>
                    <a:pt x="249042" y="185737"/>
                  </a:moveTo>
                  <a:cubicBezTo>
                    <a:pt x="249042" y="185737"/>
                    <a:pt x="249042" y="185737"/>
                    <a:pt x="271462" y="185737"/>
                  </a:cubicBezTo>
                  <a:cubicBezTo>
                    <a:pt x="264868" y="228453"/>
                    <a:pt x="229259" y="263403"/>
                    <a:pt x="185737" y="269875"/>
                  </a:cubicBezTo>
                  <a:cubicBezTo>
                    <a:pt x="185737" y="269875"/>
                    <a:pt x="185737" y="269875"/>
                    <a:pt x="185737" y="247870"/>
                  </a:cubicBezTo>
                  <a:cubicBezTo>
                    <a:pt x="217390" y="241398"/>
                    <a:pt x="242448" y="216804"/>
                    <a:pt x="249042" y="185737"/>
                  </a:cubicBezTo>
                  <a:close/>
                  <a:moveTo>
                    <a:pt x="66675" y="185737"/>
                  </a:moveTo>
                  <a:cubicBezTo>
                    <a:pt x="66675" y="185737"/>
                    <a:pt x="66675" y="185737"/>
                    <a:pt x="89095" y="185737"/>
                  </a:cubicBezTo>
                  <a:cubicBezTo>
                    <a:pt x="95689" y="216804"/>
                    <a:pt x="120747" y="241398"/>
                    <a:pt x="152400" y="247870"/>
                  </a:cubicBezTo>
                  <a:cubicBezTo>
                    <a:pt x="152400" y="247870"/>
                    <a:pt x="152400" y="247870"/>
                    <a:pt x="152400" y="269875"/>
                  </a:cubicBezTo>
                  <a:cubicBezTo>
                    <a:pt x="108878" y="263403"/>
                    <a:pt x="73269" y="228453"/>
                    <a:pt x="66675" y="185737"/>
                  </a:cubicBezTo>
                  <a:close/>
                  <a:moveTo>
                    <a:pt x="0" y="185737"/>
                  </a:moveTo>
                  <a:cubicBezTo>
                    <a:pt x="0" y="185737"/>
                    <a:pt x="0" y="185737"/>
                    <a:pt x="22528" y="185737"/>
                  </a:cubicBezTo>
                  <a:cubicBezTo>
                    <a:pt x="30480" y="252620"/>
                    <a:pt x="84814" y="306388"/>
                    <a:pt x="152400" y="314256"/>
                  </a:cubicBezTo>
                  <a:cubicBezTo>
                    <a:pt x="152400" y="314256"/>
                    <a:pt x="152400" y="314256"/>
                    <a:pt x="152400" y="336550"/>
                  </a:cubicBezTo>
                  <a:cubicBezTo>
                    <a:pt x="71561" y="328682"/>
                    <a:pt x="7951" y="265734"/>
                    <a:pt x="0" y="185737"/>
                  </a:cubicBezTo>
                  <a:close/>
                  <a:moveTo>
                    <a:pt x="169069" y="127000"/>
                  </a:moveTo>
                  <a:cubicBezTo>
                    <a:pt x="175598" y="127000"/>
                    <a:pt x="180821" y="128306"/>
                    <a:pt x="186045" y="130918"/>
                  </a:cubicBezTo>
                  <a:cubicBezTo>
                    <a:pt x="195186" y="134835"/>
                    <a:pt x="201715" y="141365"/>
                    <a:pt x="205633" y="150506"/>
                  </a:cubicBezTo>
                  <a:cubicBezTo>
                    <a:pt x="208244" y="155729"/>
                    <a:pt x="209550" y="160952"/>
                    <a:pt x="209550" y="167482"/>
                  </a:cubicBezTo>
                  <a:cubicBezTo>
                    <a:pt x="209550" y="174011"/>
                    <a:pt x="208244" y="179234"/>
                    <a:pt x="205633" y="184458"/>
                  </a:cubicBezTo>
                  <a:cubicBezTo>
                    <a:pt x="201715" y="193599"/>
                    <a:pt x="195186" y="200128"/>
                    <a:pt x="186045" y="204046"/>
                  </a:cubicBezTo>
                  <a:cubicBezTo>
                    <a:pt x="180821" y="206657"/>
                    <a:pt x="175598" y="207963"/>
                    <a:pt x="169069" y="207963"/>
                  </a:cubicBezTo>
                  <a:cubicBezTo>
                    <a:pt x="162539" y="207963"/>
                    <a:pt x="157316" y="206657"/>
                    <a:pt x="152093" y="204046"/>
                  </a:cubicBezTo>
                  <a:cubicBezTo>
                    <a:pt x="142952" y="200128"/>
                    <a:pt x="136422" y="193599"/>
                    <a:pt x="132505" y="184458"/>
                  </a:cubicBezTo>
                  <a:cubicBezTo>
                    <a:pt x="129893" y="179234"/>
                    <a:pt x="128587" y="174011"/>
                    <a:pt x="128587" y="167482"/>
                  </a:cubicBezTo>
                  <a:cubicBezTo>
                    <a:pt x="128587" y="160952"/>
                    <a:pt x="129893" y="155729"/>
                    <a:pt x="132505" y="150506"/>
                  </a:cubicBezTo>
                  <a:cubicBezTo>
                    <a:pt x="136422" y="141365"/>
                    <a:pt x="142952" y="134835"/>
                    <a:pt x="152093" y="130918"/>
                  </a:cubicBezTo>
                  <a:cubicBezTo>
                    <a:pt x="157316" y="128306"/>
                    <a:pt x="162539" y="127000"/>
                    <a:pt x="169069" y="127000"/>
                  </a:cubicBezTo>
                  <a:close/>
                  <a:moveTo>
                    <a:pt x="185737" y="65087"/>
                  </a:moveTo>
                  <a:cubicBezTo>
                    <a:pt x="229259" y="71681"/>
                    <a:pt x="264868" y="107290"/>
                    <a:pt x="271462" y="150812"/>
                  </a:cubicBezTo>
                  <a:cubicBezTo>
                    <a:pt x="271462" y="150812"/>
                    <a:pt x="271462" y="150812"/>
                    <a:pt x="249042" y="150812"/>
                  </a:cubicBezTo>
                  <a:cubicBezTo>
                    <a:pt x="242448" y="119159"/>
                    <a:pt x="217390" y="94101"/>
                    <a:pt x="185737" y="87507"/>
                  </a:cubicBezTo>
                  <a:cubicBezTo>
                    <a:pt x="185737" y="87507"/>
                    <a:pt x="185737" y="87507"/>
                    <a:pt x="185737" y="65087"/>
                  </a:cubicBezTo>
                  <a:close/>
                  <a:moveTo>
                    <a:pt x="152400" y="65087"/>
                  </a:moveTo>
                  <a:cubicBezTo>
                    <a:pt x="152400" y="65087"/>
                    <a:pt x="152400" y="65087"/>
                    <a:pt x="152400" y="87507"/>
                  </a:cubicBezTo>
                  <a:cubicBezTo>
                    <a:pt x="120747" y="94101"/>
                    <a:pt x="95689" y="119159"/>
                    <a:pt x="89095" y="150812"/>
                  </a:cubicBezTo>
                  <a:lnTo>
                    <a:pt x="66675" y="150812"/>
                  </a:lnTo>
                  <a:cubicBezTo>
                    <a:pt x="73269" y="107290"/>
                    <a:pt x="108878" y="71681"/>
                    <a:pt x="152400" y="65087"/>
                  </a:cubicBezTo>
                  <a:close/>
                  <a:moveTo>
                    <a:pt x="185737" y="0"/>
                  </a:moveTo>
                  <a:cubicBezTo>
                    <a:pt x="266576" y="7868"/>
                    <a:pt x="330186" y="70816"/>
                    <a:pt x="338137" y="150813"/>
                  </a:cubicBezTo>
                  <a:cubicBezTo>
                    <a:pt x="338137" y="150813"/>
                    <a:pt x="338137" y="150813"/>
                    <a:pt x="315609" y="150813"/>
                  </a:cubicBezTo>
                  <a:cubicBezTo>
                    <a:pt x="307657" y="83930"/>
                    <a:pt x="253323" y="30162"/>
                    <a:pt x="185737" y="22294"/>
                  </a:cubicBezTo>
                  <a:cubicBezTo>
                    <a:pt x="185737" y="22294"/>
                    <a:pt x="185737" y="22294"/>
                    <a:pt x="185737" y="0"/>
                  </a:cubicBezTo>
                  <a:close/>
                  <a:moveTo>
                    <a:pt x="152400" y="0"/>
                  </a:moveTo>
                  <a:cubicBezTo>
                    <a:pt x="152400" y="0"/>
                    <a:pt x="152400" y="0"/>
                    <a:pt x="152400" y="22294"/>
                  </a:cubicBezTo>
                  <a:cubicBezTo>
                    <a:pt x="84814" y="30162"/>
                    <a:pt x="30480" y="83930"/>
                    <a:pt x="22528" y="150813"/>
                  </a:cubicBezTo>
                  <a:cubicBezTo>
                    <a:pt x="22528" y="150813"/>
                    <a:pt x="22528" y="150813"/>
                    <a:pt x="0" y="150813"/>
                  </a:cubicBezTo>
                  <a:cubicBezTo>
                    <a:pt x="7951" y="70816"/>
                    <a:pt x="71561" y="7868"/>
                    <a:pt x="1524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607790" y="3904237"/>
            <a:ext cx="1008558" cy="869446"/>
            <a:chOff x="4442046" y="3761354"/>
            <a:chExt cx="1340045" cy="1155212"/>
          </a:xfrm>
        </p:grpSpPr>
        <p:sp>
          <p:nvSpPr>
            <p:cNvPr id="7" name="六边形 6"/>
            <p:cNvSpPr/>
            <p:nvPr/>
          </p:nvSpPr>
          <p:spPr>
            <a:xfrm>
              <a:off x="4442046" y="3761354"/>
              <a:ext cx="1340045" cy="1155212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六边形 34"/>
            <p:cNvSpPr/>
            <p:nvPr/>
          </p:nvSpPr>
          <p:spPr>
            <a:xfrm>
              <a:off x="4762447" y="4009426"/>
              <a:ext cx="699242" cy="659068"/>
            </a:xfrm>
            <a:custGeom>
              <a:avLst/>
              <a:gdLst>
                <a:gd name="connsiteX0" fmla="*/ 256155 w 336853"/>
                <a:gd name="connsiteY0" fmla="*/ 263525 h 317500"/>
                <a:gd name="connsiteX1" fmla="*/ 268061 w 336853"/>
                <a:gd name="connsiteY1" fmla="*/ 299070 h 317500"/>
                <a:gd name="connsiteX2" fmla="*/ 269384 w 336853"/>
                <a:gd name="connsiteY2" fmla="*/ 303019 h 317500"/>
                <a:gd name="connsiteX3" fmla="*/ 274676 w 336853"/>
                <a:gd name="connsiteY3" fmla="*/ 289855 h 317500"/>
                <a:gd name="connsiteX4" fmla="*/ 277322 w 336853"/>
                <a:gd name="connsiteY4" fmla="*/ 272740 h 317500"/>
                <a:gd name="connsiteX5" fmla="*/ 279968 w 336853"/>
                <a:gd name="connsiteY5" fmla="*/ 289855 h 317500"/>
                <a:gd name="connsiteX6" fmla="*/ 285259 w 336853"/>
                <a:gd name="connsiteY6" fmla="*/ 303019 h 317500"/>
                <a:gd name="connsiteX7" fmla="*/ 286582 w 336853"/>
                <a:gd name="connsiteY7" fmla="*/ 299070 h 317500"/>
                <a:gd name="connsiteX8" fmla="*/ 298489 w 336853"/>
                <a:gd name="connsiteY8" fmla="*/ 263525 h 317500"/>
                <a:gd name="connsiteX9" fmla="*/ 320978 w 336853"/>
                <a:gd name="connsiteY9" fmla="*/ 275373 h 317500"/>
                <a:gd name="connsiteX10" fmla="*/ 336853 w 336853"/>
                <a:gd name="connsiteY10" fmla="*/ 317500 h 317500"/>
                <a:gd name="connsiteX11" fmla="*/ 217790 w 336853"/>
                <a:gd name="connsiteY11" fmla="*/ 317500 h 317500"/>
                <a:gd name="connsiteX12" fmla="*/ 233665 w 336853"/>
                <a:gd name="connsiteY12" fmla="*/ 275373 h 317500"/>
                <a:gd name="connsiteX13" fmla="*/ 256155 w 336853"/>
                <a:gd name="connsiteY13" fmla="*/ 263525 h 317500"/>
                <a:gd name="connsiteX14" fmla="*/ 37966 w 336853"/>
                <a:gd name="connsiteY14" fmla="*/ 263525 h 317500"/>
                <a:gd name="connsiteX15" fmla="*/ 48433 w 336853"/>
                <a:gd name="connsiteY15" fmla="*/ 299070 h 317500"/>
                <a:gd name="connsiteX16" fmla="*/ 51050 w 336853"/>
                <a:gd name="connsiteY16" fmla="*/ 303019 h 317500"/>
                <a:gd name="connsiteX17" fmla="*/ 54975 w 336853"/>
                <a:gd name="connsiteY17" fmla="*/ 289855 h 317500"/>
                <a:gd name="connsiteX18" fmla="*/ 58900 w 336853"/>
                <a:gd name="connsiteY18" fmla="*/ 272740 h 317500"/>
                <a:gd name="connsiteX19" fmla="*/ 61517 w 336853"/>
                <a:gd name="connsiteY19" fmla="*/ 289855 h 317500"/>
                <a:gd name="connsiteX20" fmla="*/ 66751 w 336853"/>
                <a:gd name="connsiteY20" fmla="*/ 303019 h 317500"/>
                <a:gd name="connsiteX21" fmla="*/ 68059 w 336853"/>
                <a:gd name="connsiteY21" fmla="*/ 299070 h 317500"/>
                <a:gd name="connsiteX22" fmla="*/ 78526 w 336853"/>
                <a:gd name="connsiteY22" fmla="*/ 263525 h 317500"/>
                <a:gd name="connsiteX23" fmla="*/ 102077 w 336853"/>
                <a:gd name="connsiteY23" fmla="*/ 275373 h 317500"/>
                <a:gd name="connsiteX24" fmla="*/ 116469 w 336853"/>
                <a:gd name="connsiteY24" fmla="*/ 317500 h 317500"/>
                <a:gd name="connsiteX25" fmla="*/ 23 w 336853"/>
                <a:gd name="connsiteY25" fmla="*/ 317500 h 317500"/>
                <a:gd name="connsiteX26" fmla="*/ 15724 w 336853"/>
                <a:gd name="connsiteY26" fmla="*/ 275373 h 317500"/>
                <a:gd name="connsiteX27" fmla="*/ 37966 w 336853"/>
                <a:gd name="connsiteY27" fmla="*/ 263525 h 317500"/>
                <a:gd name="connsiteX28" fmla="*/ 212235 w 336853"/>
                <a:gd name="connsiteY28" fmla="*/ 236538 h 317500"/>
                <a:gd name="connsiteX29" fmla="*/ 217792 w 336853"/>
                <a:gd name="connsiteY29" fmla="*/ 242888 h 317500"/>
                <a:gd name="connsiteX30" fmla="*/ 212235 w 336853"/>
                <a:gd name="connsiteY30" fmla="*/ 249238 h 317500"/>
                <a:gd name="connsiteX31" fmla="*/ 206678 w 336853"/>
                <a:gd name="connsiteY31" fmla="*/ 242888 h 317500"/>
                <a:gd name="connsiteX32" fmla="*/ 212235 w 336853"/>
                <a:gd name="connsiteY32" fmla="*/ 236538 h 317500"/>
                <a:gd name="connsiteX33" fmla="*/ 124128 w 336853"/>
                <a:gd name="connsiteY33" fmla="*/ 236538 h 317500"/>
                <a:gd name="connsiteX34" fmla="*/ 130478 w 336853"/>
                <a:gd name="connsiteY34" fmla="*/ 242888 h 317500"/>
                <a:gd name="connsiteX35" fmla="*/ 124128 w 336853"/>
                <a:gd name="connsiteY35" fmla="*/ 249238 h 317500"/>
                <a:gd name="connsiteX36" fmla="*/ 117778 w 336853"/>
                <a:gd name="connsiteY36" fmla="*/ 242888 h 317500"/>
                <a:gd name="connsiteX37" fmla="*/ 124128 w 336853"/>
                <a:gd name="connsiteY37" fmla="*/ 236538 h 317500"/>
                <a:gd name="connsiteX38" fmla="*/ 196360 w 336853"/>
                <a:gd name="connsiteY38" fmla="*/ 227013 h 317500"/>
                <a:gd name="connsiteX39" fmla="*/ 201917 w 336853"/>
                <a:gd name="connsiteY39" fmla="*/ 233363 h 317500"/>
                <a:gd name="connsiteX40" fmla="*/ 196360 w 336853"/>
                <a:gd name="connsiteY40" fmla="*/ 239713 h 317500"/>
                <a:gd name="connsiteX41" fmla="*/ 190803 w 336853"/>
                <a:gd name="connsiteY41" fmla="*/ 233363 h 317500"/>
                <a:gd name="connsiteX42" fmla="*/ 196360 w 336853"/>
                <a:gd name="connsiteY42" fmla="*/ 227013 h 317500"/>
                <a:gd name="connsiteX43" fmla="*/ 138415 w 336853"/>
                <a:gd name="connsiteY43" fmla="*/ 227013 h 317500"/>
                <a:gd name="connsiteX44" fmla="*/ 144765 w 336853"/>
                <a:gd name="connsiteY44" fmla="*/ 233363 h 317500"/>
                <a:gd name="connsiteX45" fmla="*/ 138415 w 336853"/>
                <a:gd name="connsiteY45" fmla="*/ 239713 h 317500"/>
                <a:gd name="connsiteX46" fmla="*/ 132065 w 336853"/>
                <a:gd name="connsiteY46" fmla="*/ 233363 h 317500"/>
                <a:gd name="connsiteX47" fmla="*/ 138415 w 336853"/>
                <a:gd name="connsiteY47" fmla="*/ 227013 h 317500"/>
                <a:gd name="connsiteX48" fmla="*/ 185405 w 336853"/>
                <a:gd name="connsiteY48" fmla="*/ 218758 h 317500"/>
                <a:gd name="connsiteX49" fmla="*/ 187945 w 336853"/>
                <a:gd name="connsiteY49" fmla="*/ 226378 h 317500"/>
                <a:gd name="connsiteX50" fmla="*/ 179055 w 336853"/>
                <a:gd name="connsiteY50" fmla="*/ 228918 h 317500"/>
                <a:gd name="connsiteX51" fmla="*/ 177785 w 336853"/>
                <a:gd name="connsiteY51" fmla="*/ 221298 h 317500"/>
                <a:gd name="connsiteX52" fmla="*/ 185405 w 336853"/>
                <a:gd name="connsiteY52" fmla="*/ 218758 h 317500"/>
                <a:gd name="connsiteX53" fmla="*/ 149210 w 336853"/>
                <a:gd name="connsiteY53" fmla="*/ 218758 h 317500"/>
                <a:gd name="connsiteX54" fmla="*/ 159212 w 336853"/>
                <a:gd name="connsiteY54" fmla="*/ 221298 h 317500"/>
                <a:gd name="connsiteX55" fmla="*/ 156354 w 336853"/>
                <a:gd name="connsiteY55" fmla="*/ 228918 h 317500"/>
                <a:gd name="connsiteX56" fmla="*/ 147782 w 336853"/>
                <a:gd name="connsiteY56" fmla="*/ 226378 h 317500"/>
                <a:gd name="connsiteX57" fmla="*/ 149210 w 336853"/>
                <a:gd name="connsiteY57" fmla="*/ 218758 h 317500"/>
                <a:gd name="connsiteX58" fmla="*/ 167785 w 336853"/>
                <a:gd name="connsiteY58" fmla="*/ 207963 h 317500"/>
                <a:gd name="connsiteX59" fmla="*/ 173342 w 336853"/>
                <a:gd name="connsiteY59" fmla="*/ 213520 h 317500"/>
                <a:gd name="connsiteX60" fmla="*/ 167785 w 336853"/>
                <a:gd name="connsiteY60" fmla="*/ 219077 h 317500"/>
                <a:gd name="connsiteX61" fmla="*/ 162228 w 336853"/>
                <a:gd name="connsiteY61" fmla="*/ 213520 h 317500"/>
                <a:gd name="connsiteX62" fmla="*/ 167785 w 336853"/>
                <a:gd name="connsiteY62" fmla="*/ 207963 h 317500"/>
                <a:gd name="connsiteX63" fmla="*/ 167785 w 336853"/>
                <a:gd name="connsiteY63" fmla="*/ 190500 h 317500"/>
                <a:gd name="connsiteX64" fmla="*/ 173342 w 336853"/>
                <a:gd name="connsiteY64" fmla="*/ 196850 h 317500"/>
                <a:gd name="connsiteX65" fmla="*/ 167785 w 336853"/>
                <a:gd name="connsiteY65" fmla="*/ 203200 h 317500"/>
                <a:gd name="connsiteX66" fmla="*/ 162228 w 336853"/>
                <a:gd name="connsiteY66" fmla="*/ 196850 h 317500"/>
                <a:gd name="connsiteX67" fmla="*/ 167785 w 336853"/>
                <a:gd name="connsiteY67" fmla="*/ 190500 h 317500"/>
                <a:gd name="connsiteX68" fmla="*/ 269512 w 336853"/>
                <a:gd name="connsiteY68" fmla="*/ 182286 h 317500"/>
                <a:gd name="connsiteX69" fmla="*/ 276020 w 336853"/>
                <a:gd name="connsiteY69" fmla="*/ 182286 h 317500"/>
                <a:gd name="connsiteX70" fmla="*/ 290340 w 336853"/>
                <a:gd name="connsiteY70" fmla="*/ 184906 h 317500"/>
                <a:gd name="connsiteX71" fmla="*/ 296849 w 336853"/>
                <a:gd name="connsiteY71" fmla="*/ 191458 h 317500"/>
                <a:gd name="connsiteX72" fmla="*/ 304659 w 336853"/>
                <a:gd name="connsiteY72" fmla="*/ 216354 h 317500"/>
                <a:gd name="connsiteX73" fmla="*/ 304659 w 336853"/>
                <a:gd name="connsiteY73" fmla="*/ 220285 h 317500"/>
                <a:gd name="connsiteX74" fmla="*/ 307263 w 336853"/>
                <a:gd name="connsiteY74" fmla="*/ 230767 h 317500"/>
                <a:gd name="connsiteX75" fmla="*/ 302056 w 336853"/>
                <a:gd name="connsiteY75" fmla="*/ 239940 h 317500"/>
                <a:gd name="connsiteX76" fmla="*/ 283831 w 336853"/>
                <a:gd name="connsiteY76" fmla="*/ 262215 h 317500"/>
                <a:gd name="connsiteX77" fmla="*/ 270813 w 336853"/>
                <a:gd name="connsiteY77" fmla="*/ 262215 h 317500"/>
                <a:gd name="connsiteX78" fmla="*/ 252589 w 336853"/>
                <a:gd name="connsiteY78" fmla="*/ 239940 h 317500"/>
                <a:gd name="connsiteX79" fmla="*/ 247382 w 336853"/>
                <a:gd name="connsiteY79" fmla="*/ 232078 h 317500"/>
                <a:gd name="connsiteX80" fmla="*/ 249985 w 336853"/>
                <a:gd name="connsiteY80" fmla="*/ 220285 h 317500"/>
                <a:gd name="connsiteX81" fmla="*/ 248684 w 336853"/>
                <a:gd name="connsiteY81" fmla="*/ 216354 h 317500"/>
                <a:gd name="connsiteX82" fmla="*/ 248684 w 336853"/>
                <a:gd name="connsiteY82" fmla="*/ 204561 h 317500"/>
                <a:gd name="connsiteX83" fmla="*/ 256494 w 336853"/>
                <a:gd name="connsiteY83" fmla="*/ 191458 h 317500"/>
                <a:gd name="connsiteX84" fmla="*/ 263003 w 336853"/>
                <a:gd name="connsiteY84" fmla="*/ 186217 h 317500"/>
                <a:gd name="connsiteX85" fmla="*/ 269512 w 336853"/>
                <a:gd name="connsiteY85" fmla="*/ 182286 h 317500"/>
                <a:gd name="connsiteX86" fmla="*/ 50941 w 336853"/>
                <a:gd name="connsiteY86" fmla="*/ 182286 h 317500"/>
                <a:gd name="connsiteX87" fmla="*/ 56254 w 336853"/>
                <a:gd name="connsiteY87" fmla="*/ 182286 h 317500"/>
                <a:gd name="connsiteX88" fmla="*/ 72194 w 336853"/>
                <a:gd name="connsiteY88" fmla="*/ 184906 h 317500"/>
                <a:gd name="connsiteX89" fmla="*/ 78836 w 336853"/>
                <a:gd name="connsiteY89" fmla="*/ 191458 h 317500"/>
                <a:gd name="connsiteX90" fmla="*/ 86806 w 336853"/>
                <a:gd name="connsiteY90" fmla="*/ 216354 h 317500"/>
                <a:gd name="connsiteX91" fmla="*/ 85477 w 336853"/>
                <a:gd name="connsiteY91" fmla="*/ 220285 h 317500"/>
                <a:gd name="connsiteX92" fmla="*/ 88134 w 336853"/>
                <a:gd name="connsiteY92" fmla="*/ 230767 h 317500"/>
                <a:gd name="connsiteX93" fmla="*/ 82821 w 336853"/>
                <a:gd name="connsiteY93" fmla="*/ 239940 h 317500"/>
                <a:gd name="connsiteX94" fmla="*/ 65553 w 336853"/>
                <a:gd name="connsiteY94" fmla="*/ 262215 h 317500"/>
                <a:gd name="connsiteX95" fmla="*/ 52269 w 336853"/>
                <a:gd name="connsiteY95" fmla="*/ 262215 h 317500"/>
                <a:gd name="connsiteX96" fmla="*/ 33673 w 336853"/>
                <a:gd name="connsiteY96" fmla="*/ 239940 h 317500"/>
                <a:gd name="connsiteX97" fmla="*/ 28359 w 336853"/>
                <a:gd name="connsiteY97" fmla="*/ 232078 h 317500"/>
                <a:gd name="connsiteX98" fmla="*/ 31016 w 336853"/>
                <a:gd name="connsiteY98" fmla="*/ 220285 h 317500"/>
                <a:gd name="connsiteX99" fmla="*/ 29688 w 336853"/>
                <a:gd name="connsiteY99" fmla="*/ 216354 h 317500"/>
                <a:gd name="connsiteX100" fmla="*/ 29688 w 336853"/>
                <a:gd name="connsiteY100" fmla="*/ 204561 h 317500"/>
                <a:gd name="connsiteX101" fmla="*/ 37658 w 336853"/>
                <a:gd name="connsiteY101" fmla="*/ 191458 h 317500"/>
                <a:gd name="connsiteX102" fmla="*/ 44299 w 336853"/>
                <a:gd name="connsiteY102" fmla="*/ 186217 h 317500"/>
                <a:gd name="connsiteX103" fmla="*/ 50941 w 336853"/>
                <a:gd name="connsiteY103" fmla="*/ 182286 h 317500"/>
                <a:gd name="connsiteX104" fmla="*/ 167785 w 336853"/>
                <a:gd name="connsiteY104" fmla="*/ 173038 h 317500"/>
                <a:gd name="connsiteX105" fmla="*/ 173342 w 336853"/>
                <a:gd name="connsiteY105" fmla="*/ 179388 h 317500"/>
                <a:gd name="connsiteX106" fmla="*/ 167785 w 336853"/>
                <a:gd name="connsiteY106" fmla="*/ 185738 h 317500"/>
                <a:gd name="connsiteX107" fmla="*/ 162228 w 336853"/>
                <a:gd name="connsiteY107" fmla="*/ 179388 h 317500"/>
                <a:gd name="connsiteX108" fmla="*/ 167785 w 336853"/>
                <a:gd name="connsiteY108" fmla="*/ 173038 h 317500"/>
                <a:gd name="connsiteX109" fmla="*/ 168402 w 336853"/>
                <a:gd name="connsiteY109" fmla="*/ 155575 h 317500"/>
                <a:gd name="connsiteX110" fmla="*/ 172106 w 336853"/>
                <a:gd name="connsiteY110" fmla="*/ 156986 h 317500"/>
                <a:gd name="connsiteX111" fmla="*/ 173341 w 336853"/>
                <a:gd name="connsiteY111" fmla="*/ 161219 h 317500"/>
                <a:gd name="connsiteX112" fmla="*/ 172106 w 336853"/>
                <a:gd name="connsiteY112" fmla="*/ 166864 h 317500"/>
                <a:gd name="connsiteX113" fmla="*/ 168402 w 336853"/>
                <a:gd name="connsiteY113" fmla="*/ 168275 h 317500"/>
                <a:gd name="connsiteX114" fmla="*/ 164697 w 336853"/>
                <a:gd name="connsiteY114" fmla="*/ 166864 h 317500"/>
                <a:gd name="connsiteX115" fmla="*/ 162228 w 336853"/>
                <a:gd name="connsiteY115" fmla="*/ 161219 h 317500"/>
                <a:gd name="connsiteX116" fmla="*/ 164697 w 336853"/>
                <a:gd name="connsiteY116" fmla="*/ 156986 h 317500"/>
                <a:gd name="connsiteX117" fmla="*/ 168402 w 336853"/>
                <a:gd name="connsiteY117" fmla="*/ 155575 h 317500"/>
                <a:gd name="connsiteX118" fmla="*/ 146617 w 336853"/>
                <a:gd name="connsiteY118" fmla="*/ 80963 h 317500"/>
                <a:gd name="connsiteX119" fmla="*/ 158524 w 336853"/>
                <a:gd name="connsiteY119" fmla="*/ 115191 h 317500"/>
                <a:gd name="connsiteX120" fmla="*/ 159847 w 336853"/>
                <a:gd name="connsiteY120" fmla="*/ 120457 h 317500"/>
                <a:gd name="connsiteX121" fmla="*/ 165138 w 336853"/>
                <a:gd name="connsiteY121" fmla="*/ 105976 h 317500"/>
                <a:gd name="connsiteX122" fmla="*/ 167784 w 336853"/>
                <a:gd name="connsiteY122" fmla="*/ 90178 h 317500"/>
                <a:gd name="connsiteX123" fmla="*/ 170430 w 336853"/>
                <a:gd name="connsiteY123" fmla="*/ 105976 h 317500"/>
                <a:gd name="connsiteX124" fmla="*/ 175722 w 336853"/>
                <a:gd name="connsiteY124" fmla="*/ 120457 h 317500"/>
                <a:gd name="connsiteX125" fmla="*/ 177045 w 336853"/>
                <a:gd name="connsiteY125" fmla="*/ 115191 h 317500"/>
                <a:gd name="connsiteX126" fmla="*/ 188951 w 336853"/>
                <a:gd name="connsiteY126" fmla="*/ 80963 h 317500"/>
                <a:gd name="connsiteX127" fmla="*/ 211441 w 336853"/>
                <a:gd name="connsiteY127" fmla="*/ 91494 h 317500"/>
                <a:gd name="connsiteX128" fmla="*/ 227316 w 336853"/>
                <a:gd name="connsiteY128" fmla="*/ 134938 h 317500"/>
                <a:gd name="connsiteX129" fmla="*/ 167784 w 336853"/>
                <a:gd name="connsiteY129" fmla="*/ 134938 h 317500"/>
                <a:gd name="connsiteX130" fmla="*/ 108253 w 336853"/>
                <a:gd name="connsiteY130" fmla="*/ 134938 h 317500"/>
                <a:gd name="connsiteX131" fmla="*/ 124128 w 336853"/>
                <a:gd name="connsiteY131" fmla="*/ 91494 h 317500"/>
                <a:gd name="connsiteX132" fmla="*/ 146617 w 336853"/>
                <a:gd name="connsiteY132" fmla="*/ 80963 h 317500"/>
                <a:gd name="connsiteX133" fmla="*/ 165180 w 336853"/>
                <a:gd name="connsiteY133" fmla="*/ 0 h 317500"/>
                <a:gd name="connsiteX134" fmla="*/ 180801 w 336853"/>
                <a:gd name="connsiteY134" fmla="*/ 3931 h 317500"/>
                <a:gd name="connsiteX135" fmla="*/ 187310 w 336853"/>
                <a:gd name="connsiteY135" fmla="*/ 10482 h 317500"/>
                <a:gd name="connsiteX136" fmla="*/ 195121 w 336853"/>
                <a:gd name="connsiteY136" fmla="*/ 35378 h 317500"/>
                <a:gd name="connsiteX137" fmla="*/ 195121 w 336853"/>
                <a:gd name="connsiteY137" fmla="*/ 39309 h 317500"/>
                <a:gd name="connsiteX138" fmla="*/ 196422 w 336853"/>
                <a:gd name="connsiteY138" fmla="*/ 49792 h 317500"/>
                <a:gd name="connsiteX139" fmla="*/ 192517 w 336853"/>
                <a:gd name="connsiteY139" fmla="*/ 58964 h 317500"/>
                <a:gd name="connsiteX140" fmla="*/ 174293 w 336853"/>
                <a:gd name="connsiteY140" fmla="*/ 81239 h 317500"/>
                <a:gd name="connsiteX141" fmla="*/ 161275 w 336853"/>
                <a:gd name="connsiteY141" fmla="*/ 81239 h 317500"/>
                <a:gd name="connsiteX142" fmla="*/ 143050 w 336853"/>
                <a:gd name="connsiteY142" fmla="*/ 58964 h 317500"/>
                <a:gd name="connsiteX143" fmla="*/ 137843 w 336853"/>
                <a:gd name="connsiteY143" fmla="*/ 49792 h 317500"/>
                <a:gd name="connsiteX144" fmla="*/ 140447 w 336853"/>
                <a:gd name="connsiteY144" fmla="*/ 39309 h 317500"/>
                <a:gd name="connsiteX145" fmla="*/ 139145 w 336853"/>
                <a:gd name="connsiteY145" fmla="*/ 35378 h 317500"/>
                <a:gd name="connsiteX146" fmla="*/ 139145 w 336853"/>
                <a:gd name="connsiteY146" fmla="*/ 23585 h 317500"/>
                <a:gd name="connsiteX147" fmla="*/ 146956 w 336853"/>
                <a:gd name="connsiteY147" fmla="*/ 10482 h 317500"/>
                <a:gd name="connsiteX148" fmla="*/ 153464 w 336853"/>
                <a:gd name="connsiteY148" fmla="*/ 5241 h 317500"/>
                <a:gd name="connsiteX149" fmla="*/ 159973 w 336853"/>
                <a:gd name="connsiteY149" fmla="*/ 1310 h 317500"/>
                <a:gd name="connsiteX150" fmla="*/ 165180 w 336853"/>
                <a:gd name="connsiteY150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336853" h="317500">
                  <a:moveTo>
                    <a:pt x="256155" y="263525"/>
                  </a:moveTo>
                  <a:cubicBezTo>
                    <a:pt x="256155" y="263525"/>
                    <a:pt x="256155" y="263525"/>
                    <a:pt x="268061" y="299070"/>
                  </a:cubicBezTo>
                  <a:cubicBezTo>
                    <a:pt x="268061" y="299070"/>
                    <a:pt x="268061" y="299070"/>
                    <a:pt x="269384" y="303019"/>
                  </a:cubicBezTo>
                  <a:cubicBezTo>
                    <a:pt x="269384" y="303019"/>
                    <a:pt x="269384" y="303019"/>
                    <a:pt x="274676" y="289855"/>
                  </a:cubicBezTo>
                  <a:cubicBezTo>
                    <a:pt x="262770" y="274057"/>
                    <a:pt x="274676" y="272740"/>
                    <a:pt x="277322" y="272740"/>
                  </a:cubicBezTo>
                  <a:cubicBezTo>
                    <a:pt x="279968" y="272740"/>
                    <a:pt x="291874" y="274057"/>
                    <a:pt x="279968" y="289855"/>
                  </a:cubicBezTo>
                  <a:cubicBezTo>
                    <a:pt x="279968" y="289855"/>
                    <a:pt x="279968" y="289855"/>
                    <a:pt x="285259" y="303019"/>
                  </a:cubicBezTo>
                  <a:cubicBezTo>
                    <a:pt x="285259" y="303019"/>
                    <a:pt x="285259" y="303019"/>
                    <a:pt x="286582" y="299070"/>
                  </a:cubicBezTo>
                  <a:cubicBezTo>
                    <a:pt x="286582" y="299070"/>
                    <a:pt x="286582" y="299070"/>
                    <a:pt x="298489" y="263525"/>
                  </a:cubicBezTo>
                  <a:cubicBezTo>
                    <a:pt x="298489" y="263525"/>
                    <a:pt x="306426" y="268791"/>
                    <a:pt x="320978" y="275373"/>
                  </a:cubicBezTo>
                  <a:cubicBezTo>
                    <a:pt x="336853" y="280639"/>
                    <a:pt x="336853" y="293804"/>
                    <a:pt x="336853" y="317500"/>
                  </a:cubicBezTo>
                  <a:cubicBezTo>
                    <a:pt x="336853" y="317500"/>
                    <a:pt x="336853" y="317500"/>
                    <a:pt x="217790" y="317500"/>
                  </a:cubicBezTo>
                  <a:cubicBezTo>
                    <a:pt x="219113" y="293804"/>
                    <a:pt x="217790" y="280639"/>
                    <a:pt x="233665" y="275373"/>
                  </a:cubicBezTo>
                  <a:cubicBezTo>
                    <a:pt x="248217" y="268791"/>
                    <a:pt x="256155" y="263525"/>
                    <a:pt x="256155" y="263525"/>
                  </a:cubicBezTo>
                  <a:close/>
                  <a:moveTo>
                    <a:pt x="37966" y="263525"/>
                  </a:moveTo>
                  <a:cubicBezTo>
                    <a:pt x="37966" y="263525"/>
                    <a:pt x="37966" y="263525"/>
                    <a:pt x="48433" y="299070"/>
                  </a:cubicBezTo>
                  <a:cubicBezTo>
                    <a:pt x="48433" y="299070"/>
                    <a:pt x="48433" y="299070"/>
                    <a:pt x="51050" y="303019"/>
                  </a:cubicBezTo>
                  <a:cubicBezTo>
                    <a:pt x="51050" y="303019"/>
                    <a:pt x="51050" y="303019"/>
                    <a:pt x="54975" y="289855"/>
                  </a:cubicBezTo>
                  <a:cubicBezTo>
                    <a:pt x="44508" y="274057"/>
                    <a:pt x="56284" y="272740"/>
                    <a:pt x="58900" y="272740"/>
                  </a:cubicBezTo>
                  <a:cubicBezTo>
                    <a:pt x="60209" y="272740"/>
                    <a:pt x="73293" y="274057"/>
                    <a:pt x="61517" y="289855"/>
                  </a:cubicBezTo>
                  <a:cubicBezTo>
                    <a:pt x="61517" y="289855"/>
                    <a:pt x="61517" y="289855"/>
                    <a:pt x="66751" y="303019"/>
                  </a:cubicBezTo>
                  <a:cubicBezTo>
                    <a:pt x="66751" y="303019"/>
                    <a:pt x="66751" y="303019"/>
                    <a:pt x="68059" y="299070"/>
                  </a:cubicBezTo>
                  <a:cubicBezTo>
                    <a:pt x="68059" y="299070"/>
                    <a:pt x="68059" y="299070"/>
                    <a:pt x="78526" y="263525"/>
                  </a:cubicBezTo>
                  <a:cubicBezTo>
                    <a:pt x="78526" y="263525"/>
                    <a:pt x="87685" y="268791"/>
                    <a:pt x="102077" y="275373"/>
                  </a:cubicBezTo>
                  <a:cubicBezTo>
                    <a:pt x="117778" y="280639"/>
                    <a:pt x="116469" y="293804"/>
                    <a:pt x="116469" y="317500"/>
                  </a:cubicBezTo>
                  <a:cubicBezTo>
                    <a:pt x="116469" y="317500"/>
                    <a:pt x="116469" y="317500"/>
                    <a:pt x="23" y="317500"/>
                  </a:cubicBezTo>
                  <a:cubicBezTo>
                    <a:pt x="23" y="293804"/>
                    <a:pt x="-1285" y="280639"/>
                    <a:pt x="15724" y="275373"/>
                  </a:cubicBezTo>
                  <a:cubicBezTo>
                    <a:pt x="30116" y="268791"/>
                    <a:pt x="37966" y="263525"/>
                    <a:pt x="37966" y="263525"/>
                  </a:cubicBezTo>
                  <a:close/>
                  <a:moveTo>
                    <a:pt x="212235" y="236538"/>
                  </a:moveTo>
                  <a:cubicBezTo>
                    <a:pt x="215304" y="236538"/>
                    <a:pt x="217792" y="239381"/>
                    <a:pt x="217792" y="242888"/>
                  </a:cubicBezTo>
                  <a:cubicBezTo>
                    <a:pt x="217792" y="246395"/>
                    <a:pt x="215304" y="249238"/>
                    <a:pt x="212235" y="249238"/>
                  </a:cubicBezTo>
                  <a:cubicBezTo>
                    <a:pt x="209166" y="249238"/>
                    <a:pt x="206678" y="246395"/>
                    <a:pt x="206678" y="242888"/>
                  </a:cubicBezTo>
                  <a:cubicBezTo>
                    <a:pt x="206678" y="239381"/>
                    <a:pt x="209166" y="236538"/>
                    <a:pt x="212235" y="236538"/>
                  </a:cubicBezTo>
                  <a:close/>
                  <a:moveTo>
                    <a:pt x="124128" y="236538"/>
                  </a:moveTo>
                  <a:cubicBezTo>
                    <a:pt x="127635" y="236538"/>
                    <a:pt x="130478" y="239381"/>
                    <a:pt x="130478" y="242888"/>
                  </a:cubicBezTo>
                  <a:cubicBezTo>
                    <a:pt x="130478" y="246395"/>
                    <a:pt x="127635" y="249238"/>
                    <a:pt x="124128" y="249238"/>
                  </a:cubicBezTo>
                  <a:cubicBezTo>
                    <a:pt x="120621" y="249238"/>
                    <a:pt x="117778" y="246395"/>
                    <a:pt x="117778" y="242888"/>
                  </a:cubicBezTo>
                  <a:cubicBezTo>
                    <a:pt x="117778" y="239381"/>
                    <a:pt x="120621" y="236538"/>
                    <a:pt x="124128" y="236538"/>
                  </a:cubicBezTo>
                  <a:close/>
                  <a:moveTo>
                    <a:pt x="196360" y="227013"/>
                  </a:moveTo>
                  <a:cubicBezTo>
                    <a:pt x="199429" y="227013"/>
                    <a:pt x="201917" y="229856"/>
                    <a:pt x="201917" y="233363"/>
                  </a:cubicBezTo>
                  <a:cubicBezTo>
                    <a:pt x="201917" y="236870"/>
                    <a:pt x="199429" y="239713"/>
                    <a:pt x="196360" y="239713"/>
                  </a:cubicBezTo>
                  <a:cubicBezTo>
                    <a:pt x="193291" y="239713"/>
                    <a:pt x="190803" y="236870"/>
                    <a:pt x="190803" y="233363"/>
                  </a:cubicBezTo>
                  <a:cubicBezTo>
                    <a:pt x="190803" y="229856"/>
                    <a:pt x="193291" y="227013"/>
                    <a:pt x="196360" y="227013"/>
                  </a:cubicBezTo>
                  <a:close/>
                  <a:moveTo>
                    <a:pt x="138415" y="227013"/>
                  </a:moveTo>
                  <a:cubicBezTo>
                    <a:pt x="141922" y="227013"/>
                    <a:pt x="144765" y="229856"/>
                    <a:pt x="144765" y="233363"/>
                  </a:cubicBezTo>
                  <a:cubicBezTo>
                    <a:pt x="144765" y="236870"/>
                    <a:pt x="141922" y="239713"/>
                    <a:pt x="138415" y="239713"/>
                  </a:cubicBezTo>
                  <a:cubicBezTo>
                    <a:pt x="134908" y="239713"/>
                    <a:pt x="132065" y="236870"/>
                    <a:pt x="132065" y="233363"/>
                  </a:cubicBezTo>
                  <a:cubicBezTo>
                    <a:pt x="132065" y="229856"/>
                    <a:pt x="134908" y="227013"/>
                    <a:pt x="138415" y="227013"/>
                  </a:cubicBezTo>
                  <a:close/>
                  <a:moveTo>
                    <a:pt x="185405" y="218758"/>
                  </a:moveTo>
                  <a:cubicBezTo>
                    <a:pt x="187945" y="221298"/>
                    <a:pt x="189215" y="223838"/>
                    <a:pt x="187945" y="226378"/>
                  </a:cubicBezTo>
                  <a:cubicBezTo>
                    <a:pt x="185405" y="230188"/>
                    <a:pt x="182865" y="230188"/>
                    <a:pt x="179055" y="228918"/>
                  </a:cubicBezTo>
                  <a:cubicBezTo>
                    <a:pt x="176515" y="226378"/>
                    <a:pt x="176515" y="223838"/>
                    <a:pt x="177785" y="221298"/>
                  </a:cubicBezTo>
                  <a:cubicBezTo>
                    <a:pt x="179055" y="217488"/>
                    <a:pt x="182865" y="217488"/>
                    <a:pt x="185405" y="218758"/>
                  </a:cubicBezTo>
                  <a:close/>
                  <a:moveTo>
                    <a:pt x="149210" y="218758"/>
                  </a:moveTo>
                  <a:cubicBezTo>
                    <a:pt x="152068" y="217488"/>
                    <a:pt x="156354" y="217488"/>
                    <a:pt x="159212" y="221298"/>
                  </a:cubicBezTo>
                  <a:cubicBezTo>
                    <a:pt x="160641" y="223838"/>
                    <a:pt x="159212" y="226378"/>
                    <a:pt x="156354" y="228918"/>
                  </a:cubicBezTo>
                  <a:cubicBezTo>
                    <a:pt x="153497" y="230188"/>
                    <a:pt x="149210" y="230188"/>
                    <a:pt x="147782" y="226378"/>
                  </a:cubicBezTo>
                  <a:cubicBezTo>
                    <a:pt x="146353" y="223838"/>
                    <a:pt x="146353" y="221298"/>
                    <a:pt x="149210" y="218758"/>
                  </a:cubicBezTo>
                  <a:close/>
                  <a:moveTo>
                    <a:pt x="167785" y="207963"/>
                  </a:moveTo>
                  <a:cubicBezTo>
                    <a:pt x="170854" y="207963"/>
                    <a:pt x="173342" y="210451"/>
                    <a:pt x="173342" y="213520"/>
                  </a:cubicBezTo>
                  <a:cubicBezTo>
                    <a:pt x="173342" y="216589"/>
                    <a:pt x="170854" y="219077"/>
                    <a:pt x="167785" y="219077"/>
                  </a:cubicBezTo>
                  <a:cubicBezTo>
                    <a:pt x="164716" y="219077"/>
                    <a:pt x="162228" y="216589"/>
                    <a:pt x="162228" y="213520"/>
                  </a:cubicBezTo>
                  <a:cubicBezTo>
                    <a:pt x="162228" y="210451"/>
                    <a:pt x="164716" y="207963"/>
                    <a:pt x="167785" y="207963"/>
                  </a:cubicBezTo>
                  <a:close/>
                  <a:moveTo>
                    <a:pt x="167785" y="190500"/>
                  </a:moveTo>
                  <a:cubicBezTo>
                    <a:pt x="170854" y="190500"/>
                    <a:pt x="173342" y="193343"/>
                    <a:pt x="173342" y="196850"/>
                  </a:cubicBezTo>
                  <a:cubicBezTo>
                    <a:pt x="173342" y="200357"/>
                    <a:pt x="170854" y="203200"/>
                    <a:pt x="167785" y="203200"/>
                  </a:cubicBezTo>
                  <a:cubicBezTo>
                    <a:pt x="164716" y="203200"/>
                    <a:pt x="162228" y="200357"/>
                    <a:pt x="162228" y="196850"/>
                  </a:cubicBezTo>
                  <a:cubicBezTo>
                    <a:pt x="162228" y="193343"/>
                    <a:pt x="164716" y="190500"/>
                    <a:pt x="167785" y="190500"/>
                  </a:cubicBezTo>
                  <a:close/>
                  <a:moveTo>
                    <a:pt x="269512" y="182286"/>
                  </a:moveTo>
                  <a:cubicBezTo>
                    <a:pt x="270813" y="182286"/>
                    <a:pt x="273417" y="182286"/>
                    <a:pt x="276020" y="182286"/>
                  </a:cubicBezTo>
                  <a:cubicBezTo>
                    <a:pt x="281228" y="180975"/>
                    <a:pt x="286435" y="182286"/>
                    <a:pt x="290340" y="184906"/>
                  </a:cubicBezTo>
                  <a:cubicBezTo>
                    <a:pt x="295547" y="187527"/>
                    <a:pt x="296849" y="191458"/>
                    <a:pt x="296849" y="191458"/>
                  </a:cubicBezTo>
                  <a:cubicBezTo>
                    <a:pt x="296849" y="191458"/>
                    <a:pt x="309866" y="192768"/>
                    <a:pt x="304659" y="216354"/>
                  </a:cubicBezTo>
                  <a:cubicBezTo>
                    <a:pt x="304659" y="217664"/>
                    <a:pt x="304659" y="218974"/>
                    <a:pt x="304659" y="220285"/>
                  </a:cubicBezTo>
                  <a:cubicBezTo>
                    <a:pt x="307263" y="220285"/>
                    <a:pt x="309866" y="221595"/>
                    <a:pt x="307263" y="230767"/>
                  </a:cubicBezTo>
                  <a:cubicBezTo>
                    <a:pt x="304659" y="238629"/>
                    <a:pt x="303357" y="239940"/>
                    <a:pt x="302056" y="239940"/>
                  </a:cubicBezTo>
                  <a:cubicBezTo>
                    <a:pt x="300754" y="249112"/>
                    <a:pt x="294245" y="258284"/>
                    <a:pt x="283831" y="262215"/>
                  </a:cubicBezTo>
                  <a:cubicBezTo>
                    <a:pt x="279926" y="263525"/>
                    <a:pt x="274719" y="263525"/>
                    <a:pt x="270813" y="262215"/>
                  </a:cubicBezTo>
                  <a:cubicBezTo>
                    <a:pt x="260399" y="258284"/>
                    <a:pt x="253891" y="249112"/>
                    <a:pt x="252589" y="239940"/>
                  </a:cubicBezTo>
                  <a:cubicBezTo>
                    <a:pt x="251287" y="239940"/>
                    <a:pt x="249985" y="238629"/>
                    <a:pt x="247382" y="232078"/>
                  </a:cubicBezTo>
                  <a:cubicBezTo>
                    <a:pt x="244778" y="221595"/>
                    <a:pt x="247382" y="220285"/>
                    <a:pt x="249985" y="220285"/>
                  </a:cubicBezTo>
                  <a:cubicBezTo>
                    <a:pt x="249985" y="218974"/>
                    <a:pt x="249985" y="217664"/>
                    <a:pt x="248684" y="216354"/>
                  </a:cubicBezTo>
                  <a:cubicBezTo>
                    <a:pt x="248684" y="212423"/>
                    <a:pt x="248684" y="208492"/>
                    <a:pt x="248684" y="204561"/>
                  </a:cubicBezTo>
                  <a:cubicBezTo>
                    <a:pt x="249985" y="199320"/>
                    <a:pt x="252589" y="195389"/>
                    <a:pt x="256494" y="191458"/>
                  </a:cubicBezTo>
                  <a:cubicBezTo>
                    <a:pt x="257796" y="190147"/>
                    <a:pt x="260399" y="187527"/>
                    <a:pt x="263003" y="186217"/>
                  </a:cubicBezTo>
                  <a:cubicBezTo>
                    <a:pt x="264305" y="184906"/>
                    <a:pt x="266908" y="183596"/>
                    <a:pt x="269512" y="182286"/>
                  </a:cubicBezTo>
                  <a:close/>
                  <a:moveTo>
                    <a:pt x="50941" y="182286"/>
                  </a:moveTo>
                  <a:cubicBezTo>
                    <a:pt x="52269" y="182286"/>
                    <a:pt x="54926" y="182286"/>
                    <a:pt x="56254" y="182286"/>
                  </a:cubicBezTo>
                  <a:cubicBezTo>
                    <a:pt x="62896" y="180975"/>
                    <a:pt x="68209" y="182286"/>
                    <a:pt x="72194" y="184906"/>
                  </a:cubicBezTo>
                  <a:cubicBezTo>
                    <a:pt x="77507" y="187527"/>
                    <a:pt x="78836" y="191458"/>
                    <a:pt x="78836" y="191458"/>
                  </a:cubicBezTo>
                  <a:cubicBezTo>
                    <a:pt x="78836" y="191458"/>
                    <a:pt x="90791" y="192768"/>
                    <a:pt x="86806" y="216354"/>
                  </a:cubicBezTo>
                  <a:cubicBezTo>
                    <a:pt x="86806" y="217664"/>
                    <a:pt x="86806" y="218974"/>
                    <a:pt x="85477" y="220285"/>
                  </a:cubicBezTo>
                  <a:cubicBezTo>
                    <a:pt x="88134" y="220285"/>
                    <a:pt x="90791" y="221595"/>
                    <a:pt x="88134" y="230767"/>
                  </a:cubicBezTo>
                  <a:cubicBezTo>
                    <a:pt x="86806" y="238629"/>
                    <a:pt x="84149" y="239940"/>
                    <a:pt x="82821" y="239940"/>
                  </a:cubicBezTo>
                  <a:cubicBezTo>
                    <a:pt x="81492" y="249112"/>
                    <a:pt x="74851" y="258284"/>
                    <a:pt x="65553" y="262215"/>
                  </a:cubicBezTo>
                  <a:cubicBezTo>
                    <a:pt x="60239" y="263525"/>
                    <a:pt x="56254" y="263525"/>
                    <a:pt x="52269" y="262215"/>
                  </a:cubicBezTo>
                  <a:cubicBezTo>
                    <a:pt x="41643" y="258284"/>
                    <a:pt x="35001" y="249112"/>
                    <a:pt x="33673" y="239940"/>
                  </a:cubicBezTo>
                  <a:cubicBezTo>
                    <a:pt x="32344" y="239940"/>
                    <a:pt x="29688" y="238629"/>
                    <a:pt x="28359" y="232078"/>
                  </a:cubicBezTo>
                  <a:cubicBezTo>
                    <a:pt x="25703" y="221595"/>
                    <a:pt x="28359" y="220285"/>
                    <a:pt x="31016" y="220285"/>
                  </a:cubicBezTo>
                  <a:cubicBezTo>
                    <a:pt x="31016" y="218974"/>
                    <a:pt x="29688" y="217664"/>
                    <a:pt x="29688" y="216354"/>
                  </a:cubicBezTo>
                  <a:cubicBezTo>
                    <a:pt x="28359" y="212423"/>
                    <a:pt x="28359" y="208492"/>
                    <a:pt x="29688" y="204561"/>
                  </a:cubicBezTo>
                  <a:cubicBezTo>
                    <a:pt x="31016" y="199320"/>
                    <a:pt x="33673" y="195389"/>
                    <a:pt x="37658" y="191458"/>
                  </a:cubicBezTo>
                  <a:cubicBezTo>
                    <a:pt x="38986" y="190147"/>
                    <a:pt x="41643" y="187527"/>
                    <a:pt x="44299" y="186217"/>
                  </a:cubicBezTo>
                  <a:cubicBezTo>
                    <a:pt x="45628" y="184906"/>
                    <a:pt x="48284" y="183596"/>
                    <a:pt x="50941" y="182286"/>
                  </a:cubicBezTo>
                  <a:close/>
                  <a:moveTo>
                    <a:pt x="167785" y="173038"/>
                  </a:moveTo>
                  <a:cubicBezTo>
                    <a:pt x="170854" y="173038"/>
                    <a:pt x="173342" y="175881"/>
                    <a:pt x="173342" y="179388"/>
                  </a:cubicBezTo>
                  <a:cubicBezTo>
                    <a:pt x="173342" y="182895"/>
                    <a:pt x="170854" y="185738"/>
                    <a:pt x="167785" y="185738"/>
                  </a:cubicBezTo>
                  <a:cubicBezTo>
                    <a:pt x="164716" y="185738"/>
                    <a:pt x="162228" y="182895"/>
                    <a:pt x="162228" y="179388"/>
                  </a:cubicBezTo>
                  <a:cubicBezTo>
                    <a:pt x="162228" y="175881"/>
                    <a:pt x="164716" y="173038"/>
                    <a:pt x="167785" y="173038"/>
                  </a:cubicBezTo>
                  <a:close/>
                  <a:moveTo>
                    <a:pt x="168402" y="155575"/>
                  </a:moveTo>
                  <a:cubicBezTo>
                    <a:pt x="169636" y="155575"/>
                    <a:pt x="170871" y="155575"/>
                    <a:pt x="172106" y="156986"/>
                  </a:cubicBezTo>
                  <a:cubicBezTo>
                    <a:pt x="173341" y="158397"/>
                    <a:pt x="173341" y="159808"/>
                    <a:pt x="173341" y="161219"/>
                  </a:cubicBezTo>
                  <a:cubicBezTo>
                    <a:pt x="173341" y="164041"/>
                    <a:pt x="173341" y="165453"/>
                    <a:pt x="172106" y="166864"/>
                  </a:cubicBezTo>
                  <a:cubicBezTo>
                    <a:pt x="170871" y="166864"/>
                    <a:pt x="169636" y="168275"/>
                    <a:pt x="168402" y="168275"/>
                  </a:cubicBezTo>
                  <a:cubicBezTo>
                    <a:pt x="167167" y="168275"/>
                    <a:pt x="165932" y="166864"/>
                    <a:pt x="164697" y="166864"/>
                  </a:cubicBezTo>
                  <a:cubicBezTo>
                    <a:pt x="163463" y="165453"/>
                    <a:pt x="162228" y="164041"/>
                    <a:pt x="162228" y="161219"/>
                  </a:cubicBezTo>
                  <a:cubicBezTo>
                    <a:pt x="162228" y="159808"/>
                    <a:pt x="163463" y="158397"/>
                    <a:pt x="164697" y="156986"/>
                  </a:cubicBezTo>
                  <a:cubicBezTo>
                    <a:pt x="165932" y="155575"/>
                    <a:pt x="167167" y="155575"/>
                    <a:pt x="168402" y="155575"/>
                  </a:cubicBezTo>
                  <a:close/>
                  <a:moveTo>
                    <a:pt x="146617" y="80963"/>
                  </a:moveTo>
                  <a:cubicBezTo>
                    <a:pt x="146617" y="80963"/>
                    <a:pt x="146617" y="80963"/>
                    <a:pt x="158524" y="115191"/>
                  </a:cubicBezTo>
                  <a:cubicBezTo>
                    <a:pt x="158524" y="115191"/>
                    <a:pt x="158524" y="115191"/>
                    <a:pt x="159847" y="120457"/>
                  </a:cubicBezTo>
                  <a:cubicBezTo>
                    <a:pt x="159847" y="120457"/>
                    <a:pt x="159847" y="120457"/>
                    <a:pt x="165138" y="105976"/>
                  </a:cubicBezTo>
                  <a:cubicBezTo>
                    <a:pt x="153232" y="90178"/>
                    <a:pt x="165138" y="90178"/>
                    <a:pt x="167784" y="90178"/>
                  </a:cubicBezTo>
                  <a:cubicBezTo>
                    <a:pt x="170430" y="90178"/>
                    <a:pt x="182336" y="90178"/>
                    <a:pt x="170430" y="105976"/>
                  </a:cubicBezTo>
                  <a:cubicBezTo>
                    <a:pt x="170430" y="105976"/>
                    <a:pt x="170430" y="105976"/>
                    <a:pt x="175722" y="120457"/>
                  </a:cubicBezTo>
                  <a:cubicBezTo>
                    <a:pt x="175722" y="120457"/>
                    <a:pt x="175722" y="120457"/>
                    <a:pt x="177045" y="115191"/>
                  </a:cubicBezTo>
                  <a:cubicBezTo>
                    <a:pt x="177045" y="115191"/>
                    <a:pt x="177045" y="115191"/>
                    <a:pt x="188951" y="80963"/>
                  </a:cubicBezTo>
                  <a:cubicBezTo>
                    <a:pt x="188951" y="80963"/>
                    <a:pt x="196889" y="86229"/>
                    <a:pt x="211441" y="91494"/>
                  </a:cubicBezTo>
                  <a:cubicBezTo>
                    <a:pt x="227316" y="98077"/>
                    <a:pt x="225993" y="111241"/>
                    <a:pt x="227316" y="134938"/>
                  </a:cubicBezTo>
                  <a:cubicBezTo>
                    <a:pt x="227316" y="134938"/>
                    <a:pt x="227316" y="134938"/>
                    <a:pt x="167784" y="134938"/>
                  </a:cubicBezTo>
                  <a:lnTo>
                    <a:pt x="108253" y="134938"/>
                  </a:lnTo>
                  <a:cubicBezTo>
                    <a:pt x="108253" y="111241"/>
                    <a:pt x="108253" y="98077"/>
                    <a:pt x="124128" y="91494"/>
                  </a:cubicBezTo>
                  <a:cubicBezTo>
                    <a:pt x="138680" y="86229"/>
                    <a:pt x="146617" y="80963"/>
                    <a:pt x="146617" y="80963"/>
                  </a:cubicBezTo>
                  <a:close/>
                  <a:moveTo>
                    <a:pt x="165180" y="0"/>
                  </a:moveTo>
                  <a:cubicBezTo>
                    <a:pt x="171689" y="0"/>
                    <a:pt x="176896" y="1310"/>
                    <a:pt x="180801" y="3931"/>
                  </a:cubicBezTo>
                  <a:cubicBezTo>
                    <a:pt x="186008" y="6551"/>
                    <a:pt x="187310" y="10482"/>
                    <a:pt x="187310" y="10482"/>
                  </a:cubicBezTo>
                  <a:cubicBezTo>
                    <a:pt x="187310" y="10482"/>
                    <a:pt x="199026" y="10482"/>
                    <a:pt x="195121" y="35378"/>
                  </a:cubicBezTo>
                  <a:cubicBezTo>
                    <a:pt x="195121" y="36689"/>
                    <a:pt x="195121" y="37999"/>
                    <a:pt x="195121" y="39309"/>
                  </a:cubicBezTo>
                  <a:cubicBezTo>
                    <a:pt x="196422" y="39309"/>
                    <a:pt x="200328" y="40620"/>
                    <a:pt x="196422" y="49792"/>
                  </a:cubicBezTo>
                  <a:cubicBezTo>
                    <a:pt x="195121" y="56343"/>
                    <a:pt x="193819" y="58964"/>
                    <a:pt x="192517" y="58964"/>
                  </a:cubicBezTo>
                  <a:cubicBezTo>
                    <a:pt x="191215" y="66826"/>
                    <a:pt x="184707" y="77308"/>
                    <a:pt x="174293" y="81239"/>
                  </a:cubicBezTo>
                  <a:cubicBezTo>
                    <a:pt x="170387" y="82550"/>
                    <a:pt x="165180" y="82550"/>
                    <a:pt x="161275" y="81239"/>
                  </a:cubicBezTo>
                  <a:cubicBezTo>
                    <a:pt x="150861" y="77308"/>
                    <a:pt x="144352" y="66826"/>
                    <a:pt x="143050" y="58964"/>
                  </a:cubicBezTo>
                  <a:cubicBezTo>
                    <a:pt x="141749" y="58964"/>
                    <a:pt x="139145" y="56343"/>
                    <a:pt x="137843" y="49792"/>
                  </a:cubicBezTo>
                  <a:cubicBezTo>
                    <a:pt x="135240" y="40620"/>
                    <a:pt x="137843" y="39309"/>
                    <a:pt x="140447" y="39309"/>
                  </a:cubicBezTo>
                  <a:cubicBezTo>
                    <a:pt x="140447" y="37999"/>
                    <a:pt x="139145" y="36689"/>
                    <a:pt x="139145" y="35378"/>
                  </a:cubicBezTo>
                  <a:cubicBezTo>
                    <a:pt x="139145" y="31447"/>
                    <a:pt x="137843" y="27516"/>
                    <a:pt x="139145" y="23585"/>
                  </a:cubicBezTo>
                  <a:cubicBezTo>
                    <a:pt x="140447" y="18344"/>
                    <a:pt x="143050" y="13103"/>
                    <a:pt x="146956" y="10482"/>
                  </a:cubicBezTo>
                  <a:cubicBezTo>
                    <a:pt x="148257" y="7862"/>
                    <a:pt x="150861" y="6551"/>
                    <a:pt x="153464" y="5241"/>
                  </a:cubicBezTo>
                  <a:cubicBezTo>
                    <a:pt x="154766" y="3931"/>
                    <a:pt x="157370" y="2620"/>
                    <a:pt x="159973" y="1310"/>
                  </a:cubicBezTo>
                  <a:cubicBezTo>
                    <a:pt x="161275" y="1310"/>
                    <a:pt x="163878" y="0"/>
                    <a:pt x="1651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569733" y="3025234"/>
            <a:ext cx="1008558" cy="869446"/>
            <a:chOff x="6403989" y="2882351"/>
            <a:chExt cx="1340045" cy="1155212"/>
          </a:xfrm>
        </p:grpSpPr>
        <p:sp>
          <p:nvSpPr>
            <p:cNvPr id="8" name="六边形 7"/>
            <p:cNvSpPr/>
            <p:nvPr/>
          </p:nvSpPr>
          <p:spPr>
            <a:xfrm>
              <a:off x="6403989" y="2882351"/>
              <a:ext cx="1340045" cy="1155212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六边形 35"/>
            <p:cNvSpPr/>
            <p:nvPr/>
          </p:nvSpPr>
          <p:spPr>
            <a:xfrm>
              <a:off x="6765620" y="3123821"/>
              <a:ext cx="616785" cy="699242"/>
            </a:xfrm>
            <a:custGeom>
              <a:avLst/>
              <a:gdLst>
                <a:gd name="connsiteX0" fmla="*/ 85348 w 296863"/>
                <a:gd name="connsiteY0" fmla="*/ 236537 h 336550"/>
                <a:gd name="connsiteX1" fmla="*/ 211516 w 296863"/>
                <a:gd name="connsiteY1" fmla="*/ 236537 h 336550"/>
                <a:gd name="connsiteX2" fmla="*/ 228601 w 296863"/>
                <a:gd name="connsiteY2" fmla="*/ 253206 h 336550"/>
                <a:gd name="connsiteX3" fmla="*/ 211516 w 296863"/>
                <a:gd name="connsiteY3" fmla="*/ 269875 h 336550"/>
                <a:gd name="connsiteX4" fmla="*/ 85348 w 296863"/>
                <a:gd name="connsiteY4" fmla="*/ 269875 h 336550"/>
                <a:gd name="connsiteX5" fmla="*/ 68263 w 296863"/>
                <a:gd name="connsiteY5" fmla="*/ 253206 h 336550"/>
                <a:gd name="connsiteX6" fmla="*/ 85348 w 296863"/>
                <a:gd name="connsiteY6" fmla="*/ 236537 h 336550"/>
                <a:gd name="connsiteX7" fmla="*/ 85348 w 296863"/>
                <a:gd name="connsiteY7" fmla="*/ 173037 h 336550"/>
                <a:gd name="connsiteX8" fmla="*/ 211516 w 296863"/>
                <a:gd name="connsiteY8" fmla="*/ 173037 h 336550"/>
                <a:gd name="connsiteX9" fmla="*/ 228601 w 296863"/>
                <a:gd name="connsiteY9" fmla="*/ 190373 h 336550"/>
                <a:gd name="connsiteX10" fmla="*/ 211516 w 296863"/>
                <a:gd name="connsiteY10" fmla="*/ 206375 h 336550"/>
                <a:gd name="connsiteX11" fmla="*/ 85348 w 296863"/>
                <a:gd name="connsiteY11" fmla="*/ 206375 h 336550"/>
                <a:gd name="connsiteX12" fmla="*/ 68263 w 296863"/>
                <a:gd name="connsiteY12" fmla="*/ 190373 h 336550"/>
                <a:gd name="connsiteX13" fmla="*/ 85348 w 296863"/>
                <a:gd name="connsiteY13" fmla="*/ 173037 h 336550"/>
                <a:gd name="connsiteX14" fmla="*/ 164614 w 296863"/>
                <a:gd name="connsiteY14" fmla="*/ 115887 h 336550"/>
                <a:gd name="connsiteX15" fmla="*/ 211625 w 296863"/>
                <a:gd name="connsiteY15" fmla="*/ 115887 h 336550"/>
                <a:gd name="connsiteX16" fmla="*/ 228601 w 296863"/>
                <a:gd name="connsiteY16" fmla="*/ 133349 h 336550"/>
                <a:gd name="connsiteX17" fmla="*/ 211625 w 296863"/>
                <a:gd name="connsiteY17" fmla="*/ 150812 h 336550"/>
                <a:gd name="connsiteX18" fmla="*/ 164614 w 296863"/>
                <a:gd name="connsiteY18" fmla="*/ 150812 h 336550"/>
                <a:gd name="connsiteX19" fmla="*/ 147638 w 296863"/>
                <a:gd name="connsiteY19" fmla="*/ 133349 h 336550"/>
                <a:gd name="connsiteX20" fmla="*/ 164614 w 296863"/>
                <a:gd name="connsiteY20" fmla="*/ 115887 h 336550"/>
                <a:gd name="connsiteX21" fmla="*/ 164614 w 296863"/>
                <a:gd name="connsiteY21" fmla="*/ 61912 h 336550"/>
                <a:gd name="connsiteX22" fmla="*/ 211625 w 296863"/>
                <a:gd name="connsiteY22" fmla="*/ 61912 h 336550"/>
                <a:gd name="connsiteX23" fmla="*/ 228601 w 296863"/>
                <a:gd name="connsiteY23" fmla="*/ 77152 h 336550"/>
                <a:gd name="connsiteX24" fmla="*/ 211625 w 296863"/>
                <a:gd name="connsiteY24" fmla="*/ 93662 h 336550"/>
                <a:gd name="connsiteX25" fmla="*/ 164614 w 296863"/>
                <a:gd name="connsiteY25" fmla="*/ 93662 h 336550"/>
                <a:gd name="connsiteX26" fmla="*/ 147638 w 296863"/>
                <a:gd name="connsiteY26" fmla="*/ 77152 h 336550"/>
                <a:gd name="connsiteX27" fmla="*/ 164614 w 296863"/>
                <a:gd name="connsiteY27" fmla="*/ 61912 h 336550"/>
                <a:gd name="connsiteX28" fmla="*/ 127397 w 296863"/>
                <a:gd name="connsiteY28" fmla="*/ 22225 h 336550"/>
                <a:gd name="connsiteX29" fmla="*/ 127397 w 296863"/>
                <a:gd name="connsiteY29" fmla="*/ 110381 h 336550"/>
                <a:gd name="connsiteX30" fmla="*/ 111621 w 296863"/>
                <a:gd name="connsiteY30" fmla="*/ 124854 h 336550"/>
                <a:gd name="connsiteX31" fmla="*/ 22225 w 296863"/>
                <a:gd name="connsiteY31" fmla="*/ 124854 h 336550"/>
                <a:gd name="connsiteX32" fmla="*/ 22225 w 296863"/>
                <a:gd name="connsiteY32" fmla="*/ 305115 h 336550"/>
                <a:gd name="connsiteX33" fmla="*/ 31427 w 296863"/>
                <a:gd name="connsiteY33" fmla="*/ 314325 h 336550"/>
                <a:gd name="connsiteX34" fmla="*/ 265436 w 296863"/>
                <a:gd name="connsiteY34" fmla="*/ 314325 h 336550"/>
                <a:gd name="connsiteX35" fmla="*/ 274638 w 296863"/>
                <a:gd name="connsiteY35" fmla="*/ 305115 h 336550"/>
                <a:gd name="connsiteX36" fmla="*/ 274638 w 296863"/>
                <a:gd name="connsiteY36" fmla="*/ 31435 h 336550"/>
                <a:gd name="connsiteX37" fmla="*/ 265436 w 296863"/>
                <a:gd name="connsiteY37" fmla="*/ 22225 h 336550"/>
                <a:gd name="connsiteX38" fmla="*/ 127397 w 296863"/>
                <a:gd name="connsiteY38" fmla="*/ 22225 h 336550"/>
                <a:gd name="connsiteX39" fmla="*/ 118220 w 296863"/>
                <a:gd name="connsiteY39" fmla="*/ 0 h 336550"/>
                <a:gd name="connsiteX40" fmla="*/ 265338 w 296863"/>
                <a:gd name="connsiteY40" fmla="*/ 0 h 336550"/>
                <a:gd name="connsiteX41" fmla="*/ 296863 w 296863"/>
                <a:gd name="connsiteY41" fmla="*/ 31551 h 336550"/>
                <a:gd name="connsiteX42" fmla="*/ 296863 w 296863"/>
                <a:gd name="connsiteY42" fmla="*/ 304999 h 336550"/>
                <a:gd name="connsiteX43" fmla="*/ 265338 w 296863"/>
                <a:gd name="connsiteY43" fmla="*/ 336550 h 336550"/>
                <a:gd name="connsiteX44" fmla="*/ 31525 w 296863"/>
                <a:gd name="connsiteY44" fmla="*/ 336550 h 336550"/>
                <a:gd name="connsiteX45" fmla="*/ 0 w 296863"/>
                <a:gd name="connsiteY45" fmla="*/ 304999 h 336550"/>
                <a:gd name="connsiteX46" fmla="*/ 0 w 296863"/>
                <a:gd name="connsiteY46" fmla="*/ 119633 h 336550"/>
                <a:gd name="connsiteX47" fmla="*/ 9195 w 296863"/>
                <a:gd name="connsiteY47" fmla="*/ 97284 h 336550"/>
                <a:gd name="connsiteX48" fmla="*/ 95889 w 296863"/>
                <a:gd name="connsiteY48" fmla="*/ 9202 h 336550"/>
                <a:gd name="connsiteX49" fmla="*/ 118220 w 296863"/>
                <a:gd name="connsiteY4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96863" h="336550">
                  <a:moveTo>
                    <a:pt x="85348" y="236537"/>
                  </a:moveTo>
                  <a:cubicBezTo>
                    <a:pt x="85348" y="236537"/>
                    <a:pt x="85348" y="236537"/>
                    <a:pt x="211516" y="236537"/>
                  </a:cubicBezTo>
                  <a:cubicBezTo>
                    <a:pt x="220716" y="236537"/>
                    <a:pt x="228601" y="244231"/>
                    <a:pt x="228601" y="253206"/>
                  </a:cubicBezTo>
                  <a:cubicBezTo>
                    <a:pt x="228601" y="262182"/>
                    <a:pt x="220716" y="269875"/>
                    <a:pt x="211516" y="269875"/>
                  </a:cubicBezTo>
                  <a:cubicBezTo>
                    <a:pt x="211516" y="269875"/>
                    <a:pt x="211516" y="269875"/>
                    <a:pt x="85348" y="269875"/>
                  </a:cubicBezTo>
                  <a:cubicBezTo>
                    <a:pt x="76149" y="269875"/>
                    <a:pt x="68263" y="262182"/>
                    <a:pt x="68263" y="253206"/>
                  </a:cubicBezTo>
                  <a:cubicBezTo>
                    <a:pt x="68263" y="244231"/>
                    <a:pt x="76149" y="236537"/>
                    <a:pt x="85348" y="236537"/>
                  </a:cubicBezTo>
                  <a:close/>
                  <a:moveTo>
                    <a:pt x="85348" y="173037"/>
                  </a:moveTo>
                  <a:cubicBezTo>
                    <a:pt x="85348" y="173037"/>
                    <a:pt x="85348" y="173037"/>
                    <a:pt x="211516" y="173037"/>
                  </a:cubicBezTo>
                  <a:cubicBezTo>
                    <a:pt x="220716" y="173037"/>
                    <a:pt x="228601" y="181038"/>
                    <a:pt x="228601" y="190373"/>
                  </a:cubicBezTo>
                  <a:cubicBezTo>
                    <a:pt x="228601" y="199707"/>
                    <a:pt x="220716" y="206375"/>
                    <a:pt x="211516" y="206375"/>
                  </a:cubicBezTo>
                  <a:cubicBezTo>
                    <a:pt x="211516" y="206375"/>
                    <a:pt x="211516" y="206375"/>
                    <a:pt x="85348" y="206375"/>
                  </a:cubicBezTo>
                  <a:cubicBezTo>
                    <a:pt x="76149" y="206375"/>
                    <a:pt x="68263" y="199707"/>
                    <a:pt x="68263" y="190373"/>
                  </a:cubicBezTo>
                  <a:cubicBezTo>
                    <a:pt x="68263" y="181038"/>
                    <a:pt x="76149" y="173037"/>
                    <a:pt x="85348" y="173037"/>
                  </a:cubicBezTo>
                  <a:close/>
                  <a:moveTo>
                    <a:pt x="164614" y="115887"/>
                  </a:moveTo>
                  <a:cubicBezTo>
                    <a:pt x="164614" y="115887"/>
                    <a:pt x="164614" y="115887"/>
                    <a:pt x="211625" y="115887"/>
                  </a:cubicBezTo>
                  <a:cubicBezTo>
                    <a:pt x="220766" y="115887"/>
                    <a:pt x="228601" y="123946"/>
                    <a:pt x="228601" y="133349"/>
                  </a:cubicBezTo>
                  <a:cubicBezTo>
                    <a:pt x="228601" y="142752"/>
                    <a:pt x="220766" y="150812"/>
                    <a:pt x="211625" y="150812"/>
                  </a:cubicBezTo>
                  <a:cubicBezTo>
                    <a:pt x="211625" y="150812"/>
                    <a:pt x="211625" y="150812"/>
                    <a:pt x="164614" y="150812"/>
                  </a:cubicBezTo>
                  <a:cubicBezTo>
                    <a:pt x="155473" y="150812"/>
                    <a:pt x="147638" y="142752"/>
                    <a:pt x="147638" y="133349"/>
                  </a:cubicBezTo>
                  <a:cubicBezTo>
                    <a:pt x="147638" y="123946"/>
                    <a:pt x="155473" y="115887"/>
                    <a:pt x="164614" y="115887"/>
                  </a:cubicBezTo>
                  <a:close/>
                  <a:moveTo>
                    <a:pt x="164614" y="61912"/>
                  </a:moveTo>
                  <a:cubicBezTo>
                    <a:pt x="164614" y="61912"/>
                    <a:pt x="164614" y="61912"/>
                    <a:pt x="211625" y="61912"/>
                  </a:cubicBezTo>
                  <a:cubicBezTo>
                    <a:pt x="220766" y="61912"/>
                    <a:pt x="228601" y="68262"/>
                    <a:pt x="228601" y="77152"/>
                  </a:cubicBezTo>
                  <a:cubicBezTo>
                    <a:pt x="228601" y="86042"/>
                    <a:pt x="220766" y="93662"/>
                    <a:pt x="211625" y="93662"/>
                  </a:cubicBezTo>
                  <a:cubicBezTo>
                    <a:pt x="211625" y="93662"/>
                    <a:pt x="211625" y="93662"/>
                    <a:pt x="164614" y="93662"/>
                  </a:cubicBezTo>
                  <a:cubicBezTo>
                    <a:pt x="155473" y="93662"/>
                    <a:pt x="147638" y="86042"/>
                    <a:pt x="147638" y="77152"/>
                  </a:cubicBezTo>
                  <a:cubicBezTo>
                    <a:pt x="147638" y="68262"/>
                    <a:pt x="155473" y="61912"/>
                    <a:pt x="164614" y="61912"/>
                  </a:cubicBezTo>
                  <a:close/>
                  <a:moveTo>
                    <a:pt x="127397" y="22225"/>
                  </a:moveTo>
                  <a:cubicBezTo>
                    <a:pt x="127397" y="22225"/>
                    <a:pt x="127397" y="22225"/>
                    <a:pt x="127397" y="110381"/>
                  </a:cubicBezTo>
                  <a:cubicBezTo>
                    <a:pt x="127397" y="118276"/>
                    <a:pt x="119509" y="124854"/>
                    <a:pt x="111621" y="124854"/>
                  </a:cubicBezTo>
                  <a:cubicBezTo>
                    <a:pt x="111621" y="124854"/>
                    <a:pt x="111621" y="124854"/>
                    <a:pt x="22225" y="124854"/>
                  </a:cubicBezTo>
                  <a:cubicBezTo>
                    <a:pt x="22225" y="124854"/>
                    <a:pt x="22225" y="124854"/>
                    <a:pt x="22225" y="305115"/>
                  </a:cubicBezTo>
                  <a:cubicBezTo>
                    <a:pt x="22225" y="310378"/>
                    <a:pt x="26169" y="314325"/>
                    <a:pt x="31427" y="314325"/>
                  </a:cubicBezTo>
                  <a:cubicBezTo>
                    <a:pt x="31427" y="314325"/>
                    <a:pt x="31427" y="314325"/>
                    <a:pt x="265436" y="314325"/>
                  </a:cubicBezTo>
                  <a:cubicBezTo>
                    <a:pt x="270694" y="314325"/>
                    <a:pt x="274638" y="310378"/>
                    <a:pt x="274638" y="305115"/>
                  </a:cubicBezTo>
                  <a:lnTo>
                    <a:pt x="274638" y="31435"/>
                  </a:lnTo>
                  <a:cubicBezTo>
                    <a:pt x="274638" y="26172"/>
                    <a:pt x="270694" y="22225"/>
                    <a:pt x="265436" y="22225"/>
                  </a:cubicBezTo>
                  <a:cubicBezTo>
                    <a:pt x="265436" y="22225"/>
                    <a:pt x="265436" y="22225"/>
                    <a:pt x="127397" y="22225"/>
                  </a:cubicBezTo>
                  <a:close/>
                  <a:moveTo>
                    <a:pt x="118220" y="0"/>
                  </a:moveTo>
                  <a:cubicBezTo>
                    <a:pt x="118220" y="0"/>
                    <a:pt x="118220" y="0"/>
                    <a:pt x="265338" y="0"/>
                  </a:cubicBezTo>
                  <a:cubicBezTo>
                    <a:pt x="282414" y="0"/>
                    <a:pt x="296863" y="14461"/>
                    <a:pt x="296863" y="31551"/>
                  </a:cubicBezTo>
                  <a:cubicBezTo>
                    <a:pt x="296863" y="31551"/>
                    <a:pt x="296863" y="31551"/>
                    <a:pt x="296863" y="304999"/>
                  </a:cubicBezTo>
                  <a:cubicBezTo>
                    <a:pt x="296863" y="322089"/>
                    <a:pt x="282414" y="336550"/>
                    <a:pt x="265338" y="336550"/>
                  </a:cubicBezTo>
                  <a:cubicBezTo>
                    <a:pt x="265338" y="336550"/>
                    <a:pt x="265338" y="336550"/>
                    <a:pt x="31525" y="336550"/>
                  </a:cubicBezTo>
                  <a:cubicBezTo>
                    <a:pt x="14449" y="336550"/>
                    <a:pt x="0" y="322089"/>
                    <a:pt x="0" y="304999"/>
                  </a:cubicBezTo>
                  <a:cubicBezTo>
                    <a:pt x="0" y="304999"/>
                    <a:pt x="0" y="304999"/>
                    <a:pt x="0" y="119633"/>
                  </a:cubicBezTo>
                  <a:cubicBezTo>
                    <a:pt x="0" y="110430"/>
                    <a:pt x="3941" y="102542"/>
                    <a:pt x="9195" y="97284"/>
                  </a:cubicBezTo>
                  <a:cubicBezTo>
                    <a:pt x="9195" y="97284"/>
                    <a:pt x="9195" y="97284"/>
                    <a:pt x="95889" y="9202"/>
                  </a:cubicBezTo>
                  <a:cubicBezTo>
                    <a:pt x="102457" y="3944"/>
                    <a:pt x="110339" y="0"/>
                    <a:pt x="1182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531675" y="2146231"/>
            <a:ext cx="1008558" cy="869446"/>
            <a:chOff x="8365931" y="2003348"/>
            <a:chExt cx="1340045" cy="1155212"/>
          </a:xfrm>
        </p:grpSpPr>
        <p:sp>
          <p:nvSpPr>
            <p:cNvPr id="9" name="六边形 8"/>
            <p:cNvSpPr/>
            <p:nvPr/>
          </p:nvSpPr>
          <p:spPr>
            <a:xfrm>
              <a:off x="8365931" y="2003348"/>
              <a:ext cx="1340045" cy="1155212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六边形 36"/>
            <p:cNvSpPr/>
            <p:nvPr/>
          </p:nvSpPr>
          <p:spPr>
            <a:xfrm>
              <a:off x="8717668" y="2244818"/>
              <a:ext cx="636574" cy="699242"/>
            </a:xfrm>
            <a:custGeom>
              <a:avLst/>
              <a:gdLst>
                <a:gd name="connsiteX0" fmla="*/ 265967 w 306388"/>
                <a:gd name="connsiteY0" fmla="*/ 243697 h 336550"/>
                <a:gd name="connsiteX1" fmla="*/ 232996 w 306388"/>
                <a:gd name="connsiteY1" fmla="*/ 278234 h 336550"/>
                <a:gd name="connsiteX2" fmla="*/ 219808 w 306388"/>
                <a:gd name="connsiteY2" fmla="*/ 264950 h 336550"/>
                <a:gd name="connsiteX3" fmla="*/ 203982 w 306388"/>
                <a:gd name="connsiteY3" fmla="*/ 264950 h 336550"/>
                <a:gd name="connsiteX4" fmla="*/ 203982 w 306388"/>
                <a:gd name="connsiteY4" fmla="*/ 280890 h 336550"/>
                <a:gd name="connsiteX5" fmla="*/ 225083 w 306388"/>
                <a:gd name="connsiteY5" fmla="*/ 300815 h 336550"/>
                <a:gd name="connsiteX6" fmla="*/ 232996 w 306388"/>
                <a:gd name="connsiteY6" fmla="*/ 304800 h 336550"/>
                <a:gd name="connsiteX7" fmla="*/ 239591 w 306388"/>
                <a:gd name="connsiteY7" fmla="*/ 300815 h 336550"/>
                <a:gd name="connsiteX8" fmla="*/ 281794 w 306388"/>
                <a:gd name="connsiteY8" fmla="*/ 259637 h 336550"/>
                <a:gd name="connsiteX9" fmla="*/ 281794 w 306388"/>
                <a:gd name="connsiteY9" fmla="*/ 243697 h 336550"/>
                <a:gd name="connsiteX10" fmla="*/ 265967 w 306388"/>
                <a:gd name="connsiteY10" fmla="*/ 243697 h 336550"/>
                <a:gd name="connsiteX11" fmla="*/ 242094 w 306388"/>
                <a:gd name="connsiteY11" fmla="*/ 209550 h 336550"/>
                <a:gd name="connsiteX12" fmla="*/ 306388 w 306388"/>
                <a:gd name="connsiteY12" fmla="*/ 273050 h 336550"/>
                <a:gd name="connsiteX13" fmla="*/ 242094 w 306388"/>
                <a:gd name="connsiteY13" fmla="*/ 336550 h 336550"/>
                <a:gd name="connsiteX14" fmla="*/ 177800 w 306388"/>
                <a:gd name="connsiteY14" fmla="*/ 273050 h 336550"/>
                <a:gd name="connsiteX15" fmla="*/ 242094 w 306388"/>
                <a:gd name="connsiteY15" fmla="*/ 209550 h 336550"/>
                <a:gd name="connsiteX16" fmla="*/ 65986 w 306388"/>
                <a:gd name="connsiteY16" fmla="*/ 133087 h 336550"/>
                <a:gd name="connsiteX17" fmla="*/ 69946 w 306388"/>
                <a:gd name="connsiteY17" fmla="*/ 135738 h 336550"/>
                <a:gd name="connsiteX18" fmla="*/ 104259 w 306388"/>
                <a:gd name="connsiteY18" fmla="*/ 228503 h 336550"/>
                <a:gd name="connsiteX19" fmla="*/ 116136 w 306388"/>
                <a:gd name="connsiteY19" fmla="*/ 228503 h 336550"/>
                <a:gd name="connsiteX20" fmla="*/ 149130 w 306388"/>
                <a:gd name="connsiteY20" fmla="*/ 135738 h 336550"/>
                <a:gd name="connsiteX21" fmla="*/ 155728 w 306388"/>
                <a:gd name="connsiteY21" fmla="*/ 133087 h 336550"/>
                <a:gd name="connsiteX22" fmla="*/ 184762 w 306388"/>
                <a:gd name="connsiteY22" fmla="*/ 138388 h 336550"/>
                <a:gd name="connsiteX23" fmla="*/ 219075 w 306388"/>
                <a:gd name="connsiteY23" fmla="*/ 184771 h 336550"/>
                <a:gd name="connsiteX24" fmla="*/ 219075 w 306388"/>
                <a:gd name="connsiteY24" fmla="*/ 195373 h 336550"/>
                <a:gd name="connsiteX25" fmla="*/ 161007 w 306388"/>
                <a:gd name="connsiteY25" fmla="*/ 273561 h 336550"/>
                <a:gd name="connsiteX26" fmla="*/ 162327 w 306388"/>
                <a:gd name="connsiteY26" fmla="*/ 284162 h 336550"/>
                <a:gd name="connsiteX27" fmla="*/ 21116 w 306388"/>
                <a:gd name="connsiteY27" fmla="*/ 284162 h 336550"/>
                <a:gd name="connsiteX28" fmla="*/ 0 w 306388"/>
                <a:gd name="connsiteY28" fmla="*/ 262959 h 336550"/>
                <a:gd name="connsiteX29" fmla="*/ 0 w 306388"/>
                <a:gd name="connsiteY29" fmla="*/ 186096 h 336550"/>
                <a:gd name="connsiteX30" fmla="*/ 34313 w 306388"/>
                <a:gd name="connsiteY30" fmla="*/ 138388 h 336550"/>
                <a:gd name="connsiteX31" fmla="*/ 65986 w 306388"/>
                <a:gd name="connsiteY31" fmla="*/ 133087 h 336550"/>
                <a:gd name="connsiteX32" fmla="*/ 103043 w 306388"/>
                <a:gd name="connsiteY32" fmla="*/ 125412 h 336550"/>
                <a:gd name="connsiteX33" fmla="*/ 117331 w 306388"/>
                <a:gd name="connsiteY33" fmla="*/ 125412 h 336550"/>
                <a:gd name="connsiteX34" fmla="*/ 122526 w 306388"/>
                <a:gd name="connsiteY34" fmla="*/ 128077 h 336550"/>
                <a:gd name="connsiteX35" fmla="*/ 122526 w 306388"/>
                <a:gd name="connsiteY35" fmla="*/ 136071 h 336550"/>
                <a:gd name="connsiteX36" fmla="*/ 116032 w 306388"/>
                <a:gd name="connsiteY36" fmla="*/ 148063 h 336550"/>
                <a:gd name="connsiteX37" fmla="*/ 118630 w 306388"/>
                <a:gd name="connsiteY37" fmla="*/ 178707 h 336550"/>
                <a:gd name="connsiteX38" fmla="*/ 112135 w 306388"/>
                <a:gd name="connsiteY38" fmla="*/ 197360 h 336550"/>
                <a:gd name="connsiteX39" fmla="*/ 108239 w 306388"/>
                <a:gd name="connsiteY39" fmla="*/ 197360 h 336550"/>
                <a:gd name="connsiteX40" fmla="*/ 100446 w 306388"/>
                <a:gd name="connsiteY40" fmla="*/ 178707 h 336550"/>
                <a:gd name="connsiteX41" fmla="*/ 104342 w 306388"/>
                <a:gd name="connsiteY41" fmla="*/ 148063 h 336550"/>
                <a:gd name="connsiteX42" fmla="*/ 96549 w 306388"/>
                <a:gd name="connsiteY42" fmla="*/ 136071 h 336550"/>
                <a:gd name="connsiteX43" fmla="*/ 97848 w 306388"/>
                <a:gd name="connsiteY43" fmla="*/ 128077 h 336550"/>
                <a:gd name="connsiteX44" fmla="*/ 103043 w 306388"/>
                <a:gd name="connsiteY44" fmla="*/ 125412 h 336550"/>
                <a:gd name="connsiteX45" fmla="*/ 110332 w 306388"/>
                <a:gd name="connsiteY45" fmla="*/ 0 h 336550"/>
                <a:gd name="connsiteX46" fmla="*/ 166689 w 306388"/>
                <a:gd name="connsiteY46" fmla="*/ 55563 h 336550"/>
                <a:gd name="connsiteX47" fmla="*/ 110332 w 306388"/>
                <a:gd name="connsiteY47" fmla="*/ 111126 h 336550"/>
                <a:gd name="connsiteX48" fmla="*/ 53975 w 306388"/>
                <a:gd name="connsiteY48" fmla="*/ 55563 h 336550"/>
                <a:gd name="connsiteX49" fmla="*/ 110332 w 306388"/>
                <a:gd name="connsiteY4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6388" h="336550">
                  <a:moveTo>
                    <a:pt x="265967" y="243697"/>
                  </a:moveTo>
                  <a:cubicBezTo>
                    <a:pt x="265967" y="243697"/>
                    <a:pt x="265967" y="243697"/>
                    <a:pt x="232996" y="278234"/>
                  </a:cubicBezTo>
                  <a:cubicBezTo>
                    <a:pt x="232996" y="278234"/>
                    <a:pt x="232996" y="278234"/>
                    <a:pt x="219808" y="264950"/>
                  </a:cubicBezTo>
                  <a:cubicBezTo>
                    <a:pt x="214532" y="260965"/>
                    <a:pt x="207938" y="260965"/>
                    <a:pt x="203982" y="264950"/>
                  </a:cubicBezTo>
                  <a:cubicBezTo>
                    <a:pt x="200025" y="268935"/>
                    <a:pt x="200025" y="275577"/>
                    <a:pt x="203982" y="280890"/>
                  </a:cubicBezTo>
                  <a:cubicBezTo>
                    <a:pt x="203982" y="280890"/>
                    <a:pt x="203982" y="280890"/>
                    <a:pt x="225083" y="300815"/>
                  </a:cubicBezTo>
                  <a:cubicBezTo>
                    <a:pt x="227721" y="303472"/>
                    <a:pt x="230359" y="304800"/>
                    <a:pt x="232996" y="304800"/>
                  </a:cubicBezTo>
                  <a:cubicBezTo>
                    <a:pt x="235634" y="304800"/>
                    <a:pt x="238272" y="303472"/>
                    <a:pt x="239591" y="300815"/>
                  </a:cubicBezTo>
                  <a:cubicBezTo>
                    <a:pt x="239591" y="300815"/>
                    <a:pt x="239591" y="300815"/>
                    <a:pt x="281794" y="259637"/>
                  </a:cubicBezTo>
                  <a:cubicBezTo>
                    <a:pt x="285750" y="255652"/>
                    <a:pt x="285750" y="249011"/>
                    <a:pt x="281794" y="243697"/>
                  </a:cubicBezTo>
                  <a:cubicBezTo>
                    <a:pt x="277837" y="239712"/>
                    <a:pt x="271243" y="239712"/>
                    <a:pt x="265967" y="243697"/>
                  </a:cubicBezTo>
                  <a:close/>
                  <a:moveTo>
                    <a:pt x="242094" y="209550"/>
                  </a:moveTo>
                  <a:cubicBezTo>
                    <a:pt x="277603" y="209550"/>
                    <a:pt x="306388" y="237980"/>
                    <a:pt x="306388" y="273050"/>
                  </a:cubicBezTo>
                  <a:cubicBezTo>
                    <a:pt x="306388" y="308120"/>
                    <a:pt x="277603" y="336550"/>
                    <a:pt x="242094" y="336550"/>
                  </a:cubicBezTo>
                  <a:cubicBezTo>
                    <a:pt x="206585" y="336550"/>
                    <a:pt x="177800" y="308120"/>
                    <a:pt x="177800" y="273050"/>
                  </a:cubicBezTo>
                  <a:cubicBezTo>
                    <a:pt x="177800" y="237980"/>
                    <a:pt x="206585" y="209550"/>
                    <a:pt x="242094" y="209550"/>
                  </a:cubicBezTo>
                  <a:close/>
                  <a:moveTo>
                    <a:pt x="65986" y="133087"/>
                  </a:moveTo>
                  <a:cubicBezTo>
                    <a:pt x="67306" y="133087"/>
                    <a:pt x="69946" y="134413"/>
                    <a:pt x="69946" y="135738"/>
                  </a:cubicBezTo>
                  <a:cubicBezTo>
                    <a:pt x="69946" y="135738"/>
                    <a:pt x="69946" y="135738"/>
                    <a:pt x="104259" y="228503"/>
                  </a:cubicBezTo>
                  <a:cubicBezTo>
                    <a:pt x="105578" y="233804"/>
                    <a:pt x="113497" y="233804"/>
                    <a:pt x="116136" y="228503"/>
                  </a:cubicBezTo>
                  <a:cubicBezTo>
                    <a:pt x="116136" y="228503"/>
                    <a:pt x="116136" y="228503"/>
                    <a:pt x="149130" y="135738"/>
                  </a:cubicBezTo>
                  <a:cubicBezTo>
                    <a:pt x="150449" y="133087"/>
                    <a:pt x="153089" y="131762"/>
                    <a:pt x="155728" y="133087"/>
                  </a:cubicBezTo>
                  <a:cubicBezTo>
                    <a:pt x="155728" y="133087"/>
                    <a:pt x="155728" y="133087"/>
                    <a:pt x="184762" y="138388"/>
                  </a:cubicBezTo>
                  <a:cubicBezTo>
                    <a:pt x="205878" y="145014"/>
                    <a:pt x="219075" y="163567"/>
                    <a:pt x="219075" y="184771"/>
                  </a:cubicBezTo>
                  <a:cubicBezTo>
                    <a:pt x="219075" y="184771"/>
                    <a:pt x="219075" y="184771"/>
                    <a:pt x="219075" y="195373"/>
                  </a:cubicBezTo>
                  <a:cubicBezTo>
                    <a:pt x="186082" y="204649"/>
                    <a:pt x="161007" y="236454"/>
                    <a:pt x="161007" y="273561"/>
                  </a:cubicBezTo>
                  <a:cubicBezTo>
                    <a:pt x="161007" y="277536"/>
                    <a:pt x="161007" y="280187"/>
                    <a:pt x="162327" y="284162"/>
                  </a:cubicBezTo>
                  <a:cubicBezTo>
                    <a:pt x="162327" y="284162"/>
                    <a:pt x="162327" y="284162"/>
                    <a:pt x="21116" y="284162"/>
                  </a:cubicBezTo>
                  <a:cubicBezTo>
                    <a:pt x="9238" y="284162"/>
                    <a:pt x="0" y="274886"/>
                    <a:pt x="0" y="262959"/>
                  </a:cubicBezTo>
                  <a:cubicBezTo>
                    <a:pt x="0" y="262959"/>
                    <a:pt x="0" y="262959"/>
                    <a:pt x="0" y="186096"/>
                  </a:cubicBezTo>
                  <a:cubicBezTo>
                    <a:pt x="0" y="163567"/>
                    <a:pt x="14517" y="145014"/>
                    <a:pt x="34313" y="138388"/>
                  </a:cubicBezTo>
                  <a:cubicBezTo>
                    <a:pt x="34313" y="138388"/>
                    <a:pt x="65986" y="133087"/>
                    <a:pt x="65986" y="133087"/>
                  </a:cubicBezTo>
                  <a:close/>
                  <a:moveTo>
                    <a:pt x="103043" y="125412"/>
                  </a:moveTo>
                  <a:cubicBezTo>
                    <a:pt x="103043" y="125412"/>
                    <a:pt x="103043" y="125412"/>
                    <a:pt x="117331" y="125412"/>
                  </a:cubicBezTo>
                  <a:cubicBezTo>
                    <a:pt x="118630" y="125412"/>
                    <a:pt x="121227" y="126745"/>
                    <a:pt x="122526" y="128077"/>
                  </a:cubicBezTo>
                  <a:cubicBezTo>
                    <a:pt x="123825" y="129409"/>
                    <a:pt x="123825" y="133406"/>
                    <a:pt x="122526" y="136071"/>
                  </a:cubicBezTo>
                  <a:cubicBezTo>
                    <a:pt x="122526" y="136071"/>
                    <a:pt x="122526" y="136071"/>
                    <a:pt x="116032" y="148063"/>
                  </a:cubicBezTo>
                  <a:cubicBezTo>
                    <a:pt x="116032" y="148063"/>
                    <a:pt x="116032" y="148063"/>
                    <a:pt x="118630" y="178707"/>
                  </a:cubicBezTo>
                  <a:cubicBezTo>
                    <a:pt x="118630" y="178707"/>
                    <a:pt x="118630" y="178707"/>
                    <a:pt x="112135" y="197360"/>
                  </a:cubicBezTo>
                  <a:cubicBezTo>
                    <a:pt x="110836" y="200025"/>
                    <a:pt x="108239" y="200025"/>
                    <a:pt x="108239" y="197360"/>
                  </a:cubicBezTo>
                  <a:cubicBezTo>
                    <a:pt x="108239" y="197360"/>
                    <a:pt x="108239" y="197360"/>
                    <a:pt x="100446" y="178707"/>
                  </a:cubicBezTo>
                  <a:cubicBezTo>
                    <a:pt x="100446" y="178707"/>
                    <a:pt x="100446" y="178707"/>
                    <a:pt x="104342" y="148063"/>
                  </a:cubicBezTo>
                  <a:cubicBezTo>
                    <a:pt x="104342" y="148063"/>
                    <a:pt x="104342" y="148063"/>
                    <a:pt x="96549" y="136071"/>
                  </a:cubicBezTo>
                  <a:cubicBezTo>
                    <a:pt x="95250" y="133406"/>
                    <a:pt x="95250" y="129409"/>
                    <a:pt x="97848" y="128077"/>
                  </a:cubicBezTo>
                  <a:cubicBezTo>
                    <a:pt x="99147" y="126745"/>
                    <a:pt x="100446" y="125412"/>
                    <a:pt x="103043" y="125412"/>
                  </a:cubicBezTo>
                  <a:close/>
                  <a:moveTo>
                    <a:pt x="110332" y="0"/>
                  </a:moveTo>
                  <a:cubicBezTo>
                    <a:pt x="141457" y="0"/>
                    <a:pt x="166689" y="24876"/>
                    <a:pt x="166689" y="55563"/>
                  </a:cubicBezTo>
                  <a:cubicBezTo>
                    <a:pt x="166689" y="86250"/>
                    <a:pt x="141457" y="111126"/>
                    <a:pt x="110332" y="111126"/>
                  </a:cubicBezTo>
                  <a:cubicBezTo>
                    <a:pt x="79207" y="111126"/>
                    <a:pt x="53975" y="86250"/>
                    <a:pt x="53975" y="55563"/>
                  </a:cubicBezTo>
                  <a:cubicBezTo>
                    <a:pt x="53975" y="24876"/>
                    <a:pt x="79207" y="0"/>
                    <a:pt x="1103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33" name="任意多边形 32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35" name="任意多边形 34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0" name="直接连接符 49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26176801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4739541" y="1981200"/>
            <a:ext cx="2750984" cy="1719365"/>
            <a:chOff x="4739541" y="1981200"/>
            <a:chExt cx="2750984" cy="1719365"/>
          </a:xfrm>
        </p:grpSpPr>
        <p:sp>
          <p:nvSpPr>
            <p:cNvPr id="4" name="íślíḋè-Rectangle: Rounded Corners 5"/>
            <p:cNvSpPr/>
            <p:nvPr/>
          </p:nvSpPr>
          <p:spPr>
            <a:xfrm>
              <a:off x="4739541" y="1981200"/>
              <a:ext cx="2750984" cy="1719365"/>
            </a:xfrm>
            <a:prstGeom prst="roundRect">
              <a:avLst>
                <a:gd name="adj" fmla="val 619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íślíḋè-Freeform: Shape 26"/>
            <p:cNvSpPr>
              <a:spLocks/>
            </p:cNvSpPr>
            <p:nvPr/>
          </p:nvSpPr>
          <p:spPr bwMode="auto">
            <a:xfrm>
              <a:off x="5037957" y="2131286"/>
              <a:ext cx="290126" cy="488145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矩形 49"/>
            <p:cNvSpPr/>
            <p:nvPr/>
          </p:nvSpPr>
          <p:spPr>
            <a:xfrm>
              <a:off x="5062741" y="2675362"/>
              <a:ext cx="2066518" cy="73802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用户可以在投影仪或者计算机上进行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演示也</a:t>
              </a:r>
              <a:r>
                <a:rPr lang="zh-CN" altLang="en-US" sz="1200" dirty="0">
                  <a:solidFill>
                    <a:schemeClr val="bg1"/>
                  </a:solidFill>
                </a:rPr>
                <a:t>可以将演示文稿打印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出来</a:t>
              </a:r>
            </a:p>
          </p:txBody>
        </p:sp>
        <p:sp>
          <p:nvSpPr>
            <p:cNvPr id="55" name="矩形 54"/>
            <p:cNvSpPr/>
            <p:nvPr/>
          </p:nvSpPr>
          <p:spPr>
            <a:xfrm>
              <a:off x="5350185" y="2282835"/>
              <a:ext cx="1491630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 smtClean="0">
                  <a:solidFill>
                    <a:schemeClr val="bg1"/>
                  </a:solidFill>
                </a:rPr>
                <a:t>文字</a:t>
              </a:r>
              <a:r>
                <a:rPr lang="zh-CN" altLang="en-US" sz="2000" b="1" dirty="0">
                  <a:solidFill>
                    <a:schemeClr val="bg1"/>
                  </a:solidFill>
                </a:rPr>
                <a:t>添加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1816621" y="3878161"/>
            <a:ext cx="2750984" cy="1719365"/>
            <a:chOff x="1816621" y="3878161"/>
            <a:chExt cx="2750984" cy="1719365"/>
          </a:xfrm>
        </p:grpSpPr>
        <p:sp>
          <p:nvSpPr>
            <p:cNvPr id="6" name="íślíḋè-Rectangle: Rounded Corners 9"/>
            <p:cNvSpPr/>
            <p:nvPr/>
          </p:nvSpPr>
          <p:spPr>
            <a:xfrm>
              <a:off x="1816621" y="3878161"/>
              <a:ext cx="2750984" cy="1719365"/>
            </a:xfrm>
            <a:prstGeom prst="roundRect">
              <a:avLst>
                <a:gd name="adj" fmla="val 619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ślíḋè-Freeform: Shape 20"/>
            <p:cNvSpPr>
              <a:spLocks/>
            </p:cNvSpPr>
            <p:nvPr/>
          </p:nvSpPr>
          <p:spPr bwMode="auto">
            <a:xfrm>
              <a:off x="2075539" y="4097698"/>
              <a:ext cx="429750" cy="462348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矩形 48"/>
            <p:cNvSpPr/>
            <p:nvPr/>
          </p:nvSpPr>
          <p:spPr>
            <a:xfrm>
              <a:off x="2158854" y="4634485"/>
              <a:ext cx="2066518" cy="73802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用户可以在投影仪或者计算机上进行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演示也</a:t>
              </a:r>
              <a:r>
                <a:rPr lang="zh-CN" altLang="en-US" sz="1200" dirty="0">
                  <a:solidFill>
                    <a:schemeClr val="bg1"/>
                  </a:solidFill>
                </a:rPr>
                <a:t>可以将演示文稿打印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出来</a:t>
              </a:r>
            </a:p>
          </p:txBody>
        </p:sp>
        <p:sp>
          <p:nvSpPr>
            <p:cNvPr id="57" name="矩形 56"/>
            <p:cNvSpPr/>
            <p:nvPr/>
          </p:nvSpPr>
          <p:spPr>
            <a:xfrm>
              <a:off x="2527921" y="4211519"/>
              <a:ext cx="1491630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 smtClean="0">
                  <a:solidFill>
                    <a:schemeClr val="bg1"/>
                  </a:solidFill>
                </a:rPr>
                <a:t>文字</a:t>
              </a:r>
              <a:r>
                <a:rPr lang="zh-CN" altLang="en-US" sz="2000" b="1" dirty="0">
                  <a:solidFill>
                    <a:schemeClr val="bg1"/>
                  </a:solidFill>
                </a:rPr>
                <a:t>添加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7639387" y="3887686"/>
            <a:ext cx="2750984" cy="1719365"/>
            <a:chOff x="7639387" y="3887686"/>
            <a:chExt cx="2750984" cy="1719365"/>
          </a:xfrm>
        </p:grpSpPr>
        <p:sp>
          <p:nvSpPr>
            <p:cNvPr id="8" name="íślíḋè-Rectangle: Rounded Corners 13"/>
            <p:cNvSpPr/>
            <p:nvPr/>
          </p:nvSpPr>
          <p:spPr>
            <a:xfrm>
              <a:off x="7639387" y="3887686"/>
              <a:ext cx="2750984" cy="1719365"/>
            </a:xfrm>
            <a:prstGeom prst="roundRect">
              <a:avLst>
                <a:gd name="adj" fmla="val 619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íślíḋè-Freeform: Shape 17"/>
            <p:cNvSpPr>
              <a:spLocks/>
            </p:cNvSpPr>
            <p:nvPr/>
          </p:nvSpPr>
          <p:spPr bwMode="auto">
            <a:xfrm>
              <a:off x="7875309" y="4086759"/>
              <a:ext cx="484226" cy="484226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矩形 52"/>
            <p:cNvSpPr/>
            <p:nvPr/>
          </p:nvSpPr>
          <p:spPr>
            <a:xfrm>
              <a:off x="7938809" y="4634485"/>
              <a:ext cx="2066518" cy="73802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用户可以在投影仪或者计算机上进行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演示也</a:t>
              </a:r>
              <a:r>
                <a:rPr lang="zh-CN" altLang="en-US" sz="1200" dirty="0">
                  <a:solidFill>
                    <a:schemeClr val="bg1"/>
                  </a:solidFill>
                </a:rPr>
                <a:t>可以将演示文稿打印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出来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8345448" y="4211519"/>
              <a:ext cx="1491630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 smtClean="0">
                  <a:solidFill>
                    <a:schemeClr val="bg1"/>
                  </a:solidFill>
                </a:rPr>
                <a:t>文字</a:t>
              </a:r>
              <a:r>
                <a:rPr lang="zh-CN" altLang="en-US" sz="2000" b="1" dirty="0">
                  <a:solidFill>
                    <a:schemeClr val="bg1"/>
                  </a:solidFill>
                </a:rPr>
                <a:t>添加</a:t>
              </a:r>
            </a:p>
          </p:txBody>
        </p:sp>
      </p:grpSp>
      <p:pic>
        <p:nvPicPr>
          <p:cNvPr id="63" name="图片占位符 62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5" name="图片占位符 64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472" r="10472"/>
          <a:stretch>
            <a:fillRect/>
          </a:stretch>
        </p:blipFill>
        <p:spPr/>
      </p:pic>
      <p:pic>
        <p:nvPicPr>
          <p:cNvPr id="64" name="图片占位符 63"/>
          <p:cNvPicPr>
            <a:picLocks noGrp="1" noChangeAspect="1"/>
          </p:cNvPicPr>
          <p:nvPr>
            <p:ph type="pic" sz="quarter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" r="38"/>
          <a:stretch>
            <a:fillRect/>
          </a:stretch>
        </p:blipFill>
        <p:spPr/>
      </p:pic>
      <p:sp>
        <p:nvSpPr>
          <p:cNvPr id="20" name="任意多边形 19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22" name="任意多边形 21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23924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1039083" y="2353355"/>
            <a:ext cx="4782754" cy="1411619"/>
            <a:chOff x="1039083" y="2469469"/>
            <a:chExt cx="4782754" cy="1411619"/>
          </a:xfrm>
        </p:grpSpPr>
        <p:grpSp>
          <p:nvGrpSpPr>
            <p:cNvPr id="36" name="组合 35"/>
            <p:cNvGrpSpPr/>
            <p:nvPr/>
          </p:nvGrpSpPr>
          <p:grpSpPr>
            <a:xfrm>
              <a:off x="1112363" y="2469469"/>
              <a:ext cx="4709474" cy="868137"/>
              <a:chOff x="806160" y="2046513"/>
              <a:chExt cx="3927022" cy="723901"/>
            </a:xfrm>
          </p:grpSpPr>
          <p:sp>
            <p:nvSpPr>
              <p:cNvPr id="35" name="任意多边形 34"/>
              <p:cNvSpPr/>
              <p:nvPr/>
            </p:nvSpPr>
            <p:spPr>
              <a:xfrm>
                <a:off x="844261" y="2117271"/>
                <a:ext cx="3888921" cy="582384"/>
              </a:xfrm>
              <a:custGeom>
                <a:avLst/>
                <a:gdLst>
                  <a:gd name="connsiteX0" fmla="*/ 145596 w 3888921"/>
                  <a:gd name="connsiteY0" fmla="*/ 0 h 582384"/>
                  <a:gd name="connsiteX1" fmla="*/ 209472 w 3888921"/>
                  <a:gd name="connsiteY1" fmla="*/ 0 h 582384"/>
                  <a:gd name="connsiteX2" fmla="*/ 224391 w 3888921"/>
                  <a:gd name="connsiteY2" fmla="*/ 0 h 582384"/>
                  <a:gd name="connsiteX3" fmla="*/ 277956 w 3888921"/>
                  <a:gd name="connsiteY3" fmla="*/ 0 h 582384"/>
                  <a:gd name="connsiteX4" fmla="*/ 288267 w 3888921"/>
                  <a:gd name="connsiteY4" fmla="*/ 0 h 582384"/>
                  <a:gd name="connsiteX5" fmla="*/ 312846 w 3888921"/>
                  <a:gd name="connsiteY5" fmla="*/ 0 h 582384"/>
                  <a:gd name="connsiteX6" fmla="*/ 356751 w 3888921"/>
                  <a:gd name="connsiteY6" fmla="*/ 0 h 582384"/>
                  <a:gd name="connsiteX7" fmla="*/ 376723 w 3888921"/>
                  <a:gd name="connsiteY7" fmla="*/ 0 h 582384"/>
                  <a:gd name="connsiteX8" fmla="*/ 391641 w 3888921"/>
                  <a:gd name="connsiteY8" fmla="*/ 0 h 582384"/>
                  <a:gd name="connsiteX9" fmla="*/ 436790 w 3888921"/>
                  <a:gd name="connsiteY9" fmla="*/ 0 h 582384"/>
                  <a:gd name="connsiteX10" fmla="*/ 445206 w 3888921"/>
                  <a:gd name="connsiteY10" fmla="*/ 0 h 582384"/>
                  <a:gd name="connsiteX11" fmla="*/ 455517 w 3888921"/>
                  <a:gd name="connsiteY11" fmla="*/ 0 h 582384"/>
                  <a:gd name="connsiteX12" fmla="*/ 500666 w 3888921"/>
                  <a:gd name="connsiteY12" fmla="*/ 0 h 582384"/>
                  <a:gd name="connsiteX13" fmla="*/ 515584 w 3888921"/>
                  <a:gd name="connsiteY13" fmla="*/ 0 h 582384"/>
                  <a:gd name="connsiteX14" fmla="*/ 524001 w 3888921"/>
                  <a:gd name="connsiteY14" fmla="*/ 0 h 582384"/>
                  <a:gd name="connsiteX15" fmla="*/ 569150 w 3888921"/>
                  <a:gd name="connsiteY15" fmla="*/ 0 h 582384"/>
                  <a:gd name="connsiteX16" fmla="*/ 579460 w 3888921"/>
                  <a:gd name="connsiteY16" fmla="*/ 0 h 582384"/>
                  <a:gd name="connsiteX17" fmla="*/ 604040 w 3888921"/>
                  <a:gd name="connsiteY17" fmla="*/ 0 h 582384"/>
                  <a:gd name="connsiteX18" fmla="*/ 647944 w 3888921"/>
                  <a:gd name="connsiteY18" fmla="*/ 0 h 582384"/>
                  <a:gd name="connsiteX19" fmla="*/ 667916 w 3888921"/>
                  <a:gd name="connsiteY19" fmla="*/ 0 h 582384"/>
                  <a:gd name="connsiteX20" fmla="*/ 682835 w 3888921"/>
                  <a:gd name="connsiteY20" fmla="*/ 0 h 582384"/>
                  <a:gd name="connsiteX21" fmla="*/ 736400 w 3888921"/>
                  <a:gd name="connsiteY21" fmla="*/ 0 h 582384"/>
                  <a:gd name="connsiteX22" fmla="*/ 746711 w 3888921"/>
                  <a:gd name="connsiteY22" fmla="*/ 0 h 582384"/>
                  <a:gd name="connsiteX23" fmla="*/ 780924 w 3888921"/>
                  <a:gd name="connsiteY23" fmla="*/ 0 h 582384"/>
                  <a:gd name="connsiteX24" fmla="*/ 815195 w 3888921"/>
                  <a:gd name="connsiteY24" fmla="*/ 0 h 582384"/>
                  <a:gd name="connsiteX25" fmla="*/ 844800 w 3888921"/>
                  <a:gd name="connsiteY25" fmla="*/ 0 h 582384"/>
                  <a:gd name="connsiteX26" fmla="*/ 859719 w 3888921"/>
                  <a:gd name="connsiteY26" fmla="*/ 0 h 582384"/>
                  <a:gd name="connsiteX27" fmla="*/ 913284 w 3888921"/>
                  <a:gd name="connsiteY27" fmla="*/ 0 h 582384"/>
                  <a:gd name="connsiteX28" fmla="*/ 923595 w 3888921"/>
                  <a:gd name="connsiteY28" fmla="*/ 0 h 582384"/>
                  <a:gd name="connsiteX29" fmla="*/ 948174 w 3888921"/>
                  <a:gd name="connsiteY29" fmla="*/ 0 h 582384"/>
                  <a:gd name="connsiteX30" fmla="*/ 992079 w 3888921"/>
                  <a:gd name="connsiteY30" fmla="*/ 0 h 582384"/>
                  <a:gd name="connsiteX31" fmla="*/ 1012050 w 3888921"/>
                  <a:gd name="connsiteY31" fmla="*/ 0 h 582384"/>
                  <a:gd name="connsiteX32" fmla="*/ 1026969 w 3888921"/>
                  <a:gd name="connsiteY32" fmla="*/ 0 h 582384"/>
                  <a:gd name="connsiteX33" fmla="*/ 1042662 w 3888921"/>
                  <a:gd name="connsiteY33" fmla="*/ 0 h 582384"/>
                  <a:gd name="connsiteX34" fmla="*/ 1072118 w 3888921"/>
                  <a:gd name="connsiteY34" fmla="*/ 0 h 582384"/>
                  <a:gd name="connsiteX35" fmla="*/ 1080534 w 3888921"/>
                  <a:gd name="connsiteY35" fmla="*/ 0 h 582384"/>
                  <a:gd name="connsiteX36" fmla="*/ 1090845 w 3888921"/>
                  <a:gd name="connsiteY36" fmla="*/ 0 h 582384"/>
                  <a:gd name="connsiteX37" fmla="*/ 1106538 w 3888921"/>
                  <a:gd name="connsiteY37" fmla="*/ 0 h 582384"/>
                  <a:gd name="connsiteX38" fmla="*/ 1121457 w 3888921"/>
                  <a:gd name="connsiteY38" fmla="*/ 0 h 582384"/>
                  <a:gd name="connsiteX39" fmla="*/ 1135994 w 3888921"/>
                  <a:gd name="connsiteY39" fmla="*/ 0 h 582384"/>
                  <a:gd name="connsiteX40" fmla="*/ 1150912 w 3888921"/>
                  <a:gd name="connsiteY40" fmla="*/ 0 h 582384"/>
                  <a:gd name="connsiteX41" fmla="*/ 1159329 w 3888921"/>
                  <a:gd name="connsiteY41" fmla="*/ 0 h 582384"/>
                  <a:gd name="connsiteX42" fmla="*/ 1175022 w 3888921"/>
                  <a:gd name="connsiteY42" fmla="*/ 0 h 582384"/>
                  <a:gd name="connsiteX43" fmla="*/ 1185333 w 3888921"/>
                  <a:gd name="connsiteY43" fmla="*/ 0 h 582384"/>
                  <a:gd name="connsiteX44" fmla="*/ 1204478 w 3888921"/>
                  <a:gd name="connsiteY44" fmla="*/ 0 h 582384"/>
                  <a:gd name="connsiteX45" fmla="*/ 1209912 w 3888921"/>
                  <a:gd name="connsiteY45" fmla="*/ 0 h 582384"/>
                  <a:gd name="connsiteX46" fmla="*/ 1214789 w 3888921"/>
                  <a:gd name="connsiteY46" fmla="*/ 0 h 582384"/>
                  <a:gd name="connsiteX47" fmla="*/ 1239368 w 3888921"/>
                  <a:gd name="connsiteY47" fmla="*/ 0 h 582384"/>
                  <a:gd name="connsiteX48" fmla="*/ 1253817 w 3888921"/>
                  <a:gd name="connsiteY48" fmla="*/ 0 h 582384"/>
                  <a:gd name="connsiteX49" fmla="*/ 1273788 w 3888921"/>
                  <a:gd name="connsiteY49" fmla="*/ 0 h 582384"/>
                  <a:gd name="connsiteX50" fmla="*/ 1283272 w 3888921"/>
                  <a:gd name="connsiteY50" fmla="*/ 0 h 582384"/>
                  <a:gd name="connsiteX51" fmla="*/ 1288707 w 3888921"/>
                  <a:gd name="connsiteY51" fmla="*/ 0 h 582384"/>
                  <a:gd name="connsiteX52" fmla="*/ 1303244 w 3888921"/>
                  <a:gd name="connsiteY52" fmla="*/ 0 h 582384"/>
                  <a:gd name="connsiteX53" fmla="*/ 1318163 w 3888921"/>
                  <a:gd name="connsiteY53" fmla="*/ 0 h 582384"/>
                  <a:gd name="connsiteX54" fmla="*/ 1333856 w 3888921"/>
                  <a:gd name="connsiteY54" fmla="*/ 0 h 582384"/>
                  <a:gd name="connsiteX55" fmla="*/ 1342272 w 3888921"/>
                  <a:gd name="connsiteY55" fmla="*/ 0 h 582384"/>
                  <a:gd name="connsiteX56" fmla="*/ 1352583 w 3888921"/>
                  <a:gd name="connsiteY56" fmla="*/ 0 h 582384"/>
                  <a:gd name="connsiteX57" fmla="*/ 1371728 w 3888921"/>
                  <a:gd name="connsiteY57" fmla="*/ 0 h 582384"/>
                  <a:gd name="connsiteX58" fmla="*/ 1382039 w 3888921"/>
                  <a:gd name="connsiteY58" fmla="*/ 0 h 582384"/>
                  <a:gd name="connsiteX59" fmla="*/ 1397732 w 3888921"/>
                  <a:gd name="connsiteY59" fmla="*/ 0 h 582384"/>
                  <a:gd name="connsiteX60" fmla="*/ 1412650 w 3888921"/>
                  <a:gd name="connsiteY60" fmla="*/ 0 h 582384"/>
                  <a:gd name="connsiteX61" fmla="*/ 1421067 w 3888921"/>
                  <a:gd name="connsiteY61" fmla="*/ 0 h 582384"/>
                  <a:gd name="connsiteX62" fmla="*/ 1450523 w 3888921"/>
                  <a:gd name="connsiteY62" fmla="*/ 0 h 582384"/>
                  <a:gd name="connsiteX63" fmla="*/ 1466215 w 3888921"/>
                  <a:gd name="connsiteY63" fmla="*/ 0 h 582384"/>
                  <a:gd name="connsiteX64" fmla="*/ 1476526 w 3888921"/>
                  <a:gd name="connsiteY64" fmla="*/ 0 h 582384"/>
                  <a:gd name="connsiteX65" fmla="*/ 1501106 w 3888921"/>
                  <a:gd name="connsiteY65" fmla="*/ 0 h 582384"/>
                  <a:gd name="connsiteX66" fmla="*/ 1545010 w 3888921"/>
                  <a:gd name="connsiteY66" fmla="*/ 0 h 582384"/>
                  <a:gd name="connsiteX67" fmla="*/ 1564982 w 3888921"/>
                  <a:gd name="connsiteY67" fmla="*/ 0 h 582384"/>
                  <a:gd name="connsiteX68" fmla="*/ 1579901 w 3888921"/>
                  <a:gd name="connsiteY68" fmla="*/ 0 h 582384"/>
                  <a:gd name="connsiteX69" fmla="*/ 1633466 w 3888921"/>
                  <a:gd name="connsiteY69" fmla="*/ 0 h 582384"/>
                  <a:gd name="connsiteX70" fmla="*/ 1643777 w 3888921"/>
                  <a:gd name="connsiteY70" fmla="*/ 0 h 582384"/>
                  <a:gd name="connsiteX71" fmla="*/ 1677990 w 3888921"/>
                  <a:gd name="connsiteY71" fmla="*/ 0 h 582384"/>
                  <a:gd name="connsiteX72" fmla="*/ 1712261 w 3888921"/>
                  <a:gd name="connsiteY72" fmla="*/ 0 h 582384"/>
                  <a:gd name="connsiteX73" fmla="*/ 1741866 w 3888921"/>
                  <a:gd name="connsiteY73" fmla="*/ 0 h 582384"/>
                  <a:gd name="connsiteX74" fmla="*/ 1756785 w 3888921"/>
                  <a:gd name="connsiteY74" fmla="*/ 0 h 582384"/>
                  <a:gd name="connsiteX75" fmla="*/ 1810350 w 3888921"/>
                  <a:gd name="connsiteY75" fmla="*/ 0 h 582384"/>
                  <a:gd name="connsiteX76" fmla="*/ 1820661 w 3888921"/>
                  <a:gd name="connsiteY76" fmla="*/ 0 h 582384"/>
                  <a:gd name="connsiteX77" fmla="*/ 1845240 w 3888921"/>
                  <a:gd name="connsiteY77" fmla="*/ 0 h 582384"/>
                  <a:gd name="connsiteX78" fmla="*/ 1889145 w 3888921"/>
                  <a:gd name="connsiteY78" fmla="*/ 0 h 582384"/>
                  <a:gd name="connsiteX79" fmla="*/ 1909116 w 3888921"/>
                  <a:gd name="connsiteY79" fmla="*/ 0 h 582384"/>
                  <a:gd name="connsiteX80" fmla="*/ 1924035 w 3888921"/>
                  <a:gd name="connsiteY80" fmla="*/ 0 h 582384"/>
                  <a:gd name="connsiteX81" fmla="*/ 1969183 w 3888921"/>
                  <a:gd name="connsiteY81" fmla="*/ 0 h 582384"/>
                  <a:gd name="connsiteX82" fmla="*/ 1977600 w 3888921"/>
                  <a:gd name="connsiteY82" fmla="*/ 0 h 582384"/>
                  <a:gd name="connsiteX83" fmla="*/ 1987911 w 3888921"/>
                  <a:gd name="connsiteY83" fmla="*/ 0 h 582384"/>
                  <a:gd name="connsiteX84" fmla="*/ 2033059 w 3888921"/>
                  <a:gd name="connsiteY84" fmla="*/ 0 h 582384"/>
                  <a:gd name="connsiteX85" fmla="*/ 2047978 w 3888921"/>
                  <a:gd name="connsiteY85" fmla="*/ 0 h 582384"/>
                  <a:gd name="connsiteX86" fmla="*/ 2056395 w 3888921"/>
                  <a:gd name="connsiteY86" fmla="*/ 0 h 582384"/>
                  <a:gd name="connsiteX87" fmla="*/ 2078052 w 3888921"/>
                  <a:gd name="connsiteY87" fmla="*/ 0 h 582384"/>
                  <a:gd name="connsiteX88" fmla="*/ 2101544 w 3888921"/>
                  <a:gd name="connsiteY88" fmla="*/ 0 h 582384"/>
                  <a:gd name="connsiteX89" fmla="*/ 2111854 w 3888921"/>
                  <a:gd name="connsiteY89" fmla="*/ 0 h 582384"/>
                  <a:gd name="connsiteX90" fmla="*/ 2136434 w 3888921"/>
                  <a:gd name="connsiteY90" fmla="*/ 0 h 582384"/>
                  <a:gd name="connsiteX91" fmla="*/ 2141928 w 3888921"/>
                  <a:gd name="connsiteY91" fmla="*/ 0 h 582384"/>
                  <a:gd name="connsiteX92" fmla="*/ 2156847 w 3888921"/>
                  <a:gd name="connsiteY92" fmla="*/ 0 h 582384"/>
                  <a:gd name="connsiteX93" fmla="*/ 2180338 w 3888921"/>
                  <a:gd name="connsiteY93" fmla="*/ 0 h 582384"/>
                  <a:gd name="connsiteX94" fmla="*/ 2200310 w 3888921"/>
                  <a:gd name="connsiteY94" fmla="*/ 0 h 582384"/>
                  <a:gd name="connsiteX95" fmla="*/ 2210412 w 3888921"/>
                  <a:gd name="connsiteY95" fmla="*/ 0 h 582384"/>
                  <a:gd name="connsiteX96" fmla="*/ 2215228 w 3888921"/>
                  <a:gd name="connsiteY96" fmla="*/ 0 h 582384"/>
                  <a:gd name="connsiteX97" fmla="*/ 2220723 w 3888921"/>
                  <a:gd name="connsiteY97" fmla="*/ 0 h 582384"/>
                  <a:gd name="connsiteX98" fmla="*/ 2245302 w 3888921"/>
                  <a:gd name="connsiteY98" fmla="*/ 0 h 582384"/>
                  <a:gd name="connsiteX99" fmla="*/ 2268794 w 3888921"/>
                  <a:gd name="connsiteY99" fmla="*/ 0 h 582384"/>
                  <a:gd name="connsiteX100" fmla="*/ 2279104 w 3888921"/>
                  <a:gd name="connsiteY100" fmla="*/ 0 h 582384"/>
                  <a:gd name="connsiteX101" fmla="*/ 2289207 w 3888921"/>
                  <a:gd name="connsiteY101" fmla="*/ 0 h 582384"/>
                  <a:gd name="connsiteX102" fmla="*/ 2309179 w 3888921"/>
                  <a:gd name="connsiteY102" fmla="*/ 0 h 582384"/>
                  <a:gd name="connsiteX103" fmla="*/ 2324097 w 3888921"/>
                  <a:gd name="connsiteY103" fmla="*/ 0 h 582384"/>
                  <a:gd name="connsiteX104" fmla="*/ 2347589 w 3888921"/>
                  <a:gd name="connsiteY104" fmla="*/ 0 h 582384"/>
                  <a:gd name="connsiteX105" fmla="*/ 2369246 w 3888921"/>
                  <a:gd name="connsiteY105" fmla="*/ 0 h 582384"/>
                  <a:gd name="connsiteX106" fmla="*/ 2377662 w 3888921"/>
                  <a:gd name="connsiteY106" fmla="*/ 0 h 582384"/>
                  <a:gd name="connsiteX107" fmla="*/ 2387973 w 3888921"/>
                  <a:gd name="connsiteY107" fmla="*/ 0 h 582384"/>
                  <a:gd name="connsiteX108" fmla="*/ 2433122 w 3888921"/>
                  <a:gd name="connsiteY108" fmla="*/ 0 h 582384"/>
                  <a:gd name="connsiteX109" fmla="*/ 2448040 w 3888921"/>
                  <a:gd name="connsiteY109" fmla="*/ 0 h 582384"/>
                  <a:gd name="connsiteX110" fmla="*/ 2456457 w 3888921"/>
                  <a:gd name="connsiteY110" fmla="*/ 0 h 582384"/>
                  <a:gd name="connsiteX111" fmla="*/ 2501605 w 3888921"/>
                  <a:gd name="connsiteY111" fmla="*/ 0 h 582384"/>
                  <a:gd name="connsiteX112" fmla="*/ 2511917 w 3888921"/>
                  <a:gd name="connsiteY112" fmla="*/ 0 h 582384"/>
                  <a:gd name="connsiteX113" fmla="*/ 2536496 w 3888921"/>
                  <a:gd name="connsiteY113" fmla="*/ 0 h 582384"/>
                  <a:gd name="connsiteX114" fmla="*/ 2580400 w 3888921"/>
                  <a:gd name="connsiteY114" fmla="*/ 0 h 582384"/>
                  <a:gd name="connsiteX115" fmla="*/ 2600372 w 3888921"/>
                  <a:gd name="connsiteY115" fmla="*/ 0 h 582384"/>
                  <a:gd name="connsiteX116" fmla="*/ 2615291 w 3888921"/>
                  <a:gd name="connsiteY116" fmla="*/ 0 h 582384"/>
                  <a:gd name="connsiteX117" fmla="*/ 2668856 w 3888921"/>
                  <a:gd name="connsiteY117" fmla="*/ 0 h 582384"/>
                  <a:gd name="connsiteX118" fmla="*/ 2679167 w 3888921"/>
                  <a:gd name="connsiteY118" fmla="*/ 0 h 582384"/>
                  <a:gd name="connsiteX119" fmla="*/ 2713380 w 3888921"/>
                  <a:gd name="connsiteY119" fmla="*/ 0 h 582384"/>
                  <a:gd name="connsiteX120" fmla="*/ 2747650 w 3888921"/>
                  <a:gd name="connsiteY120" fmla="*/ 0 h 582384"/>
                  <a:gd name="connsiteX121" fmla="*/ 2777256 w 3888921"/>
                  <a:gd name="connsiteY121" fmla="*/ 0 h 582384"/>
                  <a:gd name="connsiteX122" fmla="*/ 2792175 w 3888921"/>
                  <a:gd name="connsiteY122" fmla="*/ 0 h 582384"/>
                  <a:gd name="connsiteX123" fmla="*/ 2845740 w 3888921"/>
                  <a:gd name="connsiteY123" fmla="*/ 0 h 582384"/>
                  <a:gd name="connsiteX124" fmla="*/ 2856051 w 3888921"/>
                  <a:gd name="connsiteY124" fmla="*/ 0 h 582384"/>
                  <a:gd name="connsiteX125" fmla="*/ 2858976 w 3888921"/>
                  <a:gd name="connsiteY125" fmla="*/ 0 h 582384"/>
                  <a:gd name="connsiteX126" fmla="*/ 2880630 w 3888921"/>
                  <a:gd name="connsiteY126" fmla="*/ 0 h 582384"/>
                  <a:gd name="connsiteX127" fmla="*/ 2922852 w 3888921"/>
                  <a:gd name="connsiteY127" fmla="*/ 0 h 582384"/>
                  <a:gd name="connsiteX128" fmla="*/ 2924535 w 3888921"/>
                  <a:gd name="connsiteY128" fmla="*/ 0 h 582384"/>
                  <a:gd name="connsiteX129" fmla="*/ 2937771 w 3888921"/>
                  <a:gd name="connsiteY129" fmla="*/ 0 h 582384"/>
                  <a:gd name="connsiteX130" fmla="*/ 2944506 w 3888921"/>
                  <a:gd name="connsiteY130" fmla="*/ 0 h 582384"/>
                  <a:gd name="connsiteX131" fmla="*/ 2959425 w 3888921"/>
                  <a:gd name="connsiteY131" fmla="*/ 0 h 582384"/>
                  <a:gd name="connsiteX132" fmla="*/ 2975118 w 3888921"/>
                  <a:gd name="connsiteY132" fmla="*/ 0 h 582384"/>
                  <a:gd name="connsiteX133" fmla="*/ 2991336 w 3888921"/>
                  <a:gd name="connsiteY133" fmla="*/ 0 h 582384"/>
                  <a:gd name="connsiteX134" fmla="*/ 3001647 w 3888921"/>
                  <a:gd name="connsiteY134" fmla="*/ 0 h 582384"/>
                  <a:gd name="connsiteX135" fmla="*/ 3004574 w 3888921"/>
                  <a:gd name="connsiteY135" fmla="*/ 0 h 582384"/>
                  <a:gd name="connsiteX136" fmla="*/ 3012990 w 3888921"/>
                  <a:gd name="connsiteY136" fmla="*/ 0 h 582384"/>
                  <a:gd name="connsiteX137" fmla="*/ 3023301 w 3888921"/>
                  <a:gd name="connsiteY137" fmla="*/ 0 h 582384"/>
                  <a:gd name="connsiteX138" fmla="*/ 3026226 w 3888921"/>
                  <a:gd name="connsiteY138" fmla="*/ 0 h 582384"/>
                  <a:gd name="connsiteX139" fmla="*/ 3038994 w 3888921"/>
                  <a:gd name="connsiteY139" fmla="*/ 0 h 582384"/>
                  <a:gd name="connsiteX140" fmla="*/ 3053913 w 3888921"/>
                  <a:gd name="connsiteY140" fmla="*/ 0 h 582384"/>
                  <a:gd name="connsiteX141" fmla="*/ 3068450 w 3888921"/>
                  <a:gd name="connsiteY141" fmla="*/ 0 h 582384"/>
                  <a:gd name="connsiteX142" fmla="*/ 3070131 w 3888921"/>
                  <a:gd name="connsiteY142" fmla="*/ 0 h 582384"/>
                  <a:gd name="connsiteX143" fmla="*/ 3083368 w 3888921"/>
                  <a:gd name="connsiteY143" fmla="*/ 0 h 582384"/>
                  <a:gd name="connsiteX144" fmla="*/ 3090102 w 3888921"/>
                  <a:gd name="connsiteY144" fmla="*/ 0 h 582384"/>
                  <a:gd name="connsiteX145" fmla="*/ 3091785 w 3888921"/>
                  <a:gd name="connsiteY145" fmla="*/ 0 h 582384"/>
                  <a:gd name="connsiteX146" fmla="*/ 3105021 w 3888921"/>
                  <a:gd name="connsiteY146" fmla="*/ 0 h 582384"/>
                  <a:gd name="connsiteX147" fmla="*/ 3107478 w 3888921"/>
                  <a:gd name="connsiteY147" fmla="*/ 0 h 582384"/>
                  <a:gd name="connsiteX148" fmla="*/ 3117789 w 3888921"/>
                  <a:gd name="connsiteY148" fmla="*/ 0 h 582384"/>
                  <a:gd name="connsiteX149" fmla="*/ 3136934 w 3888921"/>
                  <a:gd name="connsiteY149" fmla="*/ 0 h 582384"/>
                  <a:gd name="connsiteX150" fmla="*/ 3142368 w 3888921"/>
                  <a:gd name="connsiteY150" fmla="*/ 0 h 582384"/>
                  <a:gd name="connsiteX151" fmla="*/ 3147244 w 3888921"/>
                  <a:gd name="connsiteY151" fmla="*/ 0 h 582384"/>
                  <a:gd name="connsiteX152" fmla="*/ 3150170 w 3888921"/>
                  <a:gd name="connsiteY152" fmla="*/ 0 h 582384"/>
                  <a:gd name="connsiteX153" fmla="*/ 3158586 w 3888921"/>
                  <a:gd name="connsiteY153" fmla="*/ 0 h 582384"/>
                  <a:gd name="connsiteX154" fmla="*/ 3168897 w 3888921"/>
                  <a:gd name="connsiteY154" fmla="*/ 0 h 582384"/>
                  <a:gd name="connsiteX155" fmla="*/ 3171824 w 3888921"/>
                  <a:gd name="connsiteY155" fmla="*/ 0 h 582384"/>
                  <a:gd name="connsiteX156" fmla="*/ 3186273 w 3888921"/>
                  <a:gd name="connsiteY156" fmla="*/ 0 h 582384"/>
                  <a:gd name="connsiteX157" fmla="*/ 3206244 w 3888921"/>
                  <a:gd name="connsiteY157" fmla="*/ 0 h 582384"/>
                  <a:gd name="connsiteX158" fmla="*/ 3214046 w 3888921"/>
                  <a:gd name="connsiteY158" fmla="*/ 0 h 582384"/>
                  <a:gd name="connsiteX159" fmla="*/ 3215728 w 3888921"/>
                  <a:gd name="connsiteY159" fmla="*/ 0 h 582384"/>
                  <a:gd name="connsiteX160" fmla="*/ 3221163 w 3888921"/>
                  <a:gd name="connsiteY160" fmla="*/ 0 h 582384"/>
                  <a:gd name="connsiteX161" fmla="*/ 3228964 w 3888921"/>
                  <a:gd name="connsiteY161" fmla="*/ 0 h 582384"/>
                  <a:gd name="connsiteX162" fmla="*/ 3235700 w 3888921"/>
                  <a:gd name="connsiteY162" fmla="*/ 0 h 582384"/>
                  <a:gd name="connsiteX163" fmla="*/ 3237381 w 3888921"/>
                  <a:gd name="connsiteY163" fmla="*/ 0 h 582384"/>
                  <a:gd name="connsiteX164" fmla="*/ 3250618 w 3888921"/>
                  <a:gd name="connsiteY164" fmla="*/ 0 h 582384"/>
                  <a:gd name="connsiteX165" fmla="*/ 3266311 w 3888921"/>
                  <a:gd name="connsiteY165" fmla="*/ 0 h 582384"/>
                  <a:gd name="connsiteX166" fmla="*/ 3274728 w 3888921"/>
                  <a:gd name="connsiteY166" fmla="*/ 0 h 582384"/>
                  <a:gd name="connsiteX167" fmla="*/ 3282529 w 3888921"/>
                  <a:gd name="connsiteY167" fmla="*/ 0 h 582384"/>
                  <a:gd name="connsiteX168" fmla="*/ 3285039 w 3888921"/>
                  <a:gd name="connsiteY168" fmla="*/ 0 h 582384"/>
                  <a:gd name="connsiteX169" fmla="*/ 3292840 w 3888921"/>
                  <a:gd name="connsiteY169" fmla="*/ 0 h 582384"/>
                  <a:gd name="connsiteX170" fmla="*/ 3304184 w 3888921"/>
                  <a:gd name="connsiteY170" fmla="*/ 0 h 582384"/>
                  <a:gd name="connsiteX171" fmla="*/ 3314495 w 3888921"/>
                  <a:gd name="connsiteY171" fmla="*/ 0 h 582384"/>
                  <a:gd name="connsiteX172" fmla="*/ 3317420 w 3888921"/>
                  <a:gd name="connsiteY172" fmla="*/ 0 h 582384"/>
                  <a:gd name="connsiteX173" fmla="*/ 3330188 w 3888921"/>
                  <a:gd name="connsiteY173" fmla="*/ 0 h 582384"/>
                  <a:gd name="connsiteX174" fmla="*/ 3345106 w 3888921"/>
                  <a:gd name="connsiteY174" fmla="*/ 0 h 582384"/>
                  <a:gd name="connsiteX175" fmla="*/ 3353523 w 3888921"/>
                  <a:gd name="connsiteY175" fmla="*/ 0 h 582384"/>
                  <a:gd name="connsiteX176" fmla="*/ 3361324 w 3888921"/>
                  <a:gd name="connsiteY176" fmla="*/ 0 h 582384"/>
                  <a:gd name="connsiteX177" fmla="*/ 3381296 w 3888921"/>
                  <a:gd name="connsiteY177" fmla="*/ 0 h 582384"/>
                  <a:gd name="connsiteX178" fmla="*/ 3382978 w 3888921"/>
                  <a:gd name="connsiteY178" fmla="*/ 0 h 582384"/>
                  <a:gd name="connsiteX179" fmla="*/ 3396214 w 3888921"/>
                  <a:gd name="connsiteY179" fmla="*/ 0 h 582384"/>
                  <a:gd name="connsiteX180" fmla="*/ 3398671 w 3888921"/>
                  <a:gd name="connsiteY180" fmla="*/ 0 h 582384"/>
                  <a:gd name="connsiteX181" fmla="*/ 3408982 w 3888921"/>
                  <a:gd name="connsiteY181" fmla="*/ 0 h 582384"/>
                  <a:gd name="connsiteX182" fmla="*/ 3433561 w 3888921"/>
                  <a:gd name="connsiteY182" fmla="*/ 0 h 582384"/>
                  <a:gd name="connsiteX183" fmla="*/ 3449780 w 3888921"/>
                  <a:gd name="connsiteY183" fmla="*/ 0 h 582384"/>
                  <a:gd name="connsiteX184" fmla="*/ 3460090 w 3888921"/>
                  <a:gd name="connsiteY184" fmla="*/ 0 h 582384"/>
                  <a:gd name="connsiteX185" fmla="*/ 3477466 w 3888921"/>
                  <a:gd name="connsiteY185" fmla="*/ 0 h 582384"/>
                  <a:gd name="connsiteX186" fmla="*/ 3494304 w 3888921"/>
                  <a:gd name="connsiteY186" fmla="*/ 0 h 582384"/>
                  <a:gd name="connsiteX187" fmla="*/ 3497437 w 3888921"/>
                  <a:gd name="connsiteY187" fmla="*/ 0 h 582384"/>
                  <a:gd name="connsiteX188" fmla="*/ 3512356 w 3888921"/>
                  <a:gd name="connsiteY188" fmla="*/ 0 h 582384"/>
                  <a:gd name="connsiteX189" fmla="*/ 3528574 w 3888921"/>
                  <a:gd name="connsiteY189" fmla="*/ 0 h 582384"/>
                  <a:gd name="connsiteX190" fmla="*/ 3558180 w 3888921"/>
                  <a:gd name="connsiteY190" fmla="*/ 0 h 582384"/>
                  <a:gd name="connsiteX191" fmla="*/ 3565921 w 3888921"/>
                  <a:gd name="connsiteY191" fmla="*/ 0 h 582384"/>
                  <a:gd name="connsiteX192" fmla="*/ 3573099 w 3888921"/>
                  <a:gd name="connsiteY192" fmla="*/ 0 h 582384"/>
                  <a:gd name="connsiteX193" fmla="*/ 3576232 w 3888921"/>
                  <a:gd name="connsiteY193" fmla="*/ 0 h 582384"/>
                  <a:gd name="connsiteX194" fmla="*/ 3610446 w 3888921"/>
                  <a:gd name="connsiteY194" fmla="*/ 0 h 582384"/>
                  <a:gd name="connsiteX195" fmla="*/ 3626664 w 3888921"/>
                  <a:gd name="connsiteY195" fmla="*/ 0 h 582384"/>
                  <a:gd name="connsiteX196" fmla="*/ 3636975 w 3888921"/>
                  <a:gd name="connsiteY196" fmla="*/ 0 h 582384"/>
                  <a:gd name="connsiteX197" fmla="*/ 3644716 w 3888921"/>
                  <a:gd name="connsiteY197" fmla="*/ 0 h 582384"/>
                  <a:gd name="connsiteX198" fmla="*/ 3661554 w 3888921"/>
                  <a:gd name="connsiteY198" fmla="*/ 0 h 582384"/>
                  <a:gd name="connsiteX199" fmla="*/ 3674322 w 3888921"/>
                  <a:gd name="connsiteY199" fmla="*/ 0 h 582384"/>
                  <a:gd name="connsiteX200" fmla="*/ 3689241 w 3888921"/>
                  <a:gd name="connsiteY200" fmla="*/ 0 h 582384"/>
                  <a:gd name="connsiteX201" fmla="*/ 3705459 w 3888921"/>
                  <a:gd name="connsiteY201" fmla="*/ 0 h 582384"/>
                  <a:gd name="connsiteX202" fmla="*/ 3725430 w 3888921"/>
                  <a:gd name="connsiteY202" fmla="*/ 0 h 582384"/>
                  <a:gd name="connsiteX203" fmla="*/ 3740349 w 3888921"/>
                  <a:gd name="connsiteY203" fmla="*/ 0 h 582384"/>
                  <a:gd name="connsiteX204" fmla="*/ 3742806 w 3888921"/>
                  <a:gd name="connsiteY204" fmla="*/ 0 h 582384"/>
                  <a:gd name="connsiteX205" fmla="*/ 3753117 w 3888921"/>
                  <a:gd name="connsiteY205" fmla="*/ 0 h 582384"/>
                  <a:gd name="connsiteX206" fmla="*/ 3756042 w 3888921"/>
                  <a:gd name="connsiteY206" fmla="*/ 0 h 582384"/>
                  <a:gd name="connsiteX207" fmla="*/ 3777696 w 3888921"/>
                  <a:gd name="connsiteY207" fmla="*/ 0 h 582384"/>
                  <a:gd name="connsiteX208" fmla="*/ 3785497 w 3888921"/>
                  <a:gd name="connsiteY208" fmla="*/ 0 h 582384"/>
                  <a:gd name="connsiteX209" fmla="*/ 3793914 w 3888921"/>
                  <a:gd name="connsiteY209" fmla="*/ 0 h 582384"/>
                  <a:gd name="connsiteX210" fmla="*/ 3804225 w 3888921"/>
                  <a:gd name="connsiteY210" fmla="*/ 0 h 582384"/>
                  <a:gd name="connsiteX211" fmla="*/ 3819918 w 3888921"/>
                  <a:gd name="connsiteY211" fmla="*/ 0 h 582384"/>
                  <a:gd name="connsiteX212" fmla="*/ 3821601 w 3888921"/>
                  <a:gd name="connsiteY212" fmla="*/ 0 h 582384"/>
                  <a:gd name="connsiteX213" fmla="*/ 3834837 w 3888921"/>
                  <a:gd name="connsiteY213" fmla="*/ 0 h 582384"/>
                  <a:gd name="connsiteX214" fmla="*/ 3841572 w 3888921"/>
                  <a:gd name="connsiteY214" fmla="*/ 0 h 582384"/>
                  <a:gd name="connsiteX215" fmla="*/ 3849373 w 3888921"/>
                  <a:gd name="connsiteY215" fmla="*/ 0 h 582384"/>
                  <a:gd name="connsiteX216" fmla="*/ 3856491 w 3888921"/>
                  <a:gd name="connsiteY216" fmla="*/ 0 h 582384"/>
                  <a:gd name="connsiteX217" fmla="*/ 3864292 w 3888921"/>
                  <a:gd name="connsiteY217" fmla="*/ 0 h 582384"/>
                  <a:gd name="connsiteX218" fmla="*/ 3872709 w 3888921"/>
                  <a:gd name="connsiteY218" fmla="*/ 0 h 582384"/>
                  <a:gd name="connsiteX219" fmla="*/ 3888402 w 3888921"/>
                  <a:gd name="connsiteY219" fmla="*/ 0 h 582384"/>
                  <a:gd name="connsiteX220" fmla="*/ 3888921 w 3888921"/>
                  <a:gd name="connsiteY220" fmla="*/ 0 h 582384"/>
                  <a:gd name="connsiteX221" fmla="*/ 3743325 w 3888921"/>
                  <a:gd name="connsiteY221" fmla="*/ 582384 h 582384"/>
                  <a:gd name="connsiteX222" fmla="*/ 3742806 w 3888921"/>
                  <a:gd name="connsiteY222" fmla="*/ 582384 h 582384"/>
                  <a:gd name="connsiteX223" fmla="*/ 3727113 w 3888921"/>
                  <a:gd name="connsiteY223" fmla="*/ 582384 h 582384"/>
                  <a:gd name="connsiteX224" fmla="*/ 3718696 w 3888921"/>
                  <a:gd name="connsiteY224" fmla="*/ 582384 h 582384"/>
                  <a:gd name="connsiteX225" fmla="*/ 3710895 w 3888921"/>
                  <a:gd name="connsiteY225" fmla="*/ 582384 h 582384"/>
                  <a:gd name="connsiteX226" fmla="*/ 3703777 w 3888921"/>
                  <a:gd name="connsiteY226" fmla="*/ 582384 h 582384"/>
                  <a:gd name="connsiteX227" fmla="*/ 3695976 w 3888921"/>
                  <a:gd name="connsiteY227" fmla="*/ 582384 h 582384"/>
                  <a:gd name="connsiteX228" fmla="*/ 3689241 w 3888921"/>
                  <a:gd name="connsiteY228" fmla="*/ 582384 h 582384"/>
                  <a:gd name="connsiteX229" fmla="*/ 3676005 w 3888921"/>
                  <a:gd name="connsiteY229" fmla="*/ 582384 h 582384"/>
                  <a:gd name="connsiteX230" fmla="*/ 3674322 w 3888921"/>
                  <a:gd name="connsiteY230" fmla="*/ 582384 h 582384"/>
                  <a:gd name="connsiteX231" fmla="*/ 3658629 w 3888921"/>
                  <a:gd name="connsiteY231" fmla="*/ 582384 h 582384"/>
                  <a:gd name="connsiteX232" fmla="*/ 3648318 w 3888921"/>
                  <a:gd name="connsiteY232" fmla="*/ 582384 h 582384"/>
                  <a:gd name="connsiteX233" fmla="*/ 3639901 w 3888921"/>
                  <a:gd name="connsiteY233" fmla="*/ 582384 h 582384"/>
                  <a:gd name="connsiteX234" fmla="*/ 3632100 w 3888921"/>
                  <a:gd name="connsiteY234" fmla="*/ 582384 h 582384"/>
                  <a:gd name="connsiteX235" fmla="*/ 3610446 w 3888921"/>
                  <a:gd name="connsiteY235" fmla="*/ 582384 h 582384"/>
                  <a:gd name="connsiteX236" fmla="*/ 3607521 w 3888921"/>
                  <a:gd name="connsiteY236" fmla="*/ 582384 h 582384"/>
                  <a:gd name="connsiteX237" fmla="*/ 3597210 w 3888921"/>
                  <a:gd name="connsiteY237" fmla="*/ 582384 h 582384"/>
                  <a:gd name="connsiteX238" fmla="*/ 3594753 w 3888921"/>
                  <a:gd name="connsiteY238" fmla="*/ 582384 h 582384"/>
                  <a:gd name="connsiteX239" fmla="*/ 3579834 w 3888921"/>
                  <a:gd name="connsiteY239" fmla="*/ 582384 h 582384"/>
                  <a:gd name="connsiteX240" fmla="*/ 3559863 w 3888921"/>
                  <a:gd name="connsiteY240" fmla="*/ 582384 h 582384"/>
                  <a:gd name="connsiteX241" fmla="*/ 3543645 w 3888921"/>
                  <a:gd name="connsiteY241" fmla="*/ 582384 h 582384"/>
                  <a:gd name="connsiteX242" fmla="*/ 3528726 w 3888921"/>
                  <a:gd name="connsiteY242" fmla="*/ 582384 h 582384"/>
                  <a:gd name="connsiteX243" fmla="*/ 3515958 w 3888921"/>
                  <a:gd name="connsiteY243" fmla="*/ 582384 h 582384"/>
                  <a:gd name="connsiteX244" fmla="*/ 3499120 w 3888921"/>
                  <a:gd name="connsiteY244" fmla="*/ 582384 h 582384"/>
                  <a:gd name="connsiteX245" fmla="*/ 3491379 w 3888921"/>
                  <a:gd name="connsiteY245" fmla="*/ 582384 h 582384"/>
                  <a:gd name="connsiteX246" fmla="*/ 3481068 w 3888921"/>
                  <a:gd name="connsiteY246" fmla="*/ 582384 h 582384"/>
                  <a:gd name="connsiteX247" fmla="*/ 3464850 w 3888921"/>
                  <a:gd name="connsiteY247" fmla="*/ 582384 h 582384"/>
                  <a:gd name="connsiteX248" fmla="*/ 3430636 w 3888921"/>
                  <a:gd name="connsiteY248" fmla="*/ 582384 h 582384"/>
                  <a:gd name="connsiteX249" fmla="*/ 3427503 w 3888921"/>
                  <a:gd name="connsiteY249" fmla="*/ 582384 h 582384"/>
                  <a:gd name="connsiteX250" fmla="*/ 3420325 w 3888921"/>
                  <a:gd name="connsiteY250" fmla="*/ 582384 h 582384"/>
                  <a:gd name="connsiteX251" fmla="*/ 3412584 w 3888921"/>
                  <a:gd name="connsiteY251" fmla="*/ 582384 h 582384"/>
                  <a:gd name="connsiteX252" fmla="*/ 3382978 w 3888921"/>
                  <a:gd name="connsiteY252" fmla="*/ 582384 h 582384"/>
                  <a:gd name="connsiteX253" fmla="*/ 3366760 w 3888921"/>
                  <a:gd name="connsiteY253" fmla="*/ 582384 h 582384"/>
                  <a:gd name="connsiteX254" fmla="*/ 3351842 w 3888921"/>
                  <a:gd name="connsiteY254" fmla="*/ 582384 h 582384"/>
                  <a:gd name="connsiteX255" fmla="*/ 3348708 w 3888921"/>
                  <a:gd name="connsiteY255" fmla="*/ 582384 h 582384"/>
                  <a:gd name="connsiteX256" fmla="*/ 3331870 w 3888921"/>
                  <a:gd name="connsiteY256" fmla="*/ 582384 h 582384"/>
                  <a:gd name="connsiteX257" fmla="*/ 3314495 w 3888921"/>
                  <a:gd name="connsiteY257" fmla="*/ 582384 h 582384"/>
                  <a:gd name="connsiteX258" fmla="*/ 3304184 w 3888921"/>
                  <a:gd name="connsiteY258" fmla="*/ 582384 h 582384"/>
                  <a:gd name="connsiteX259" fmla="*/ 3287966 w 3888921"/>
                  <a:gd name="connsiteY259" fmla="*/ 582384 h 582384"/>
                  <a:gd name="connsiteX260" fmla="*/ 3263386 w 3888921"/>
                  <a:gd name="connsiteY260" fmla="*/ 582384 h 582384"/>
                  <a:gd name="connsiteX261" fmla="*/ 3253075 w 3888921"/>
                  <a:gd name="connsiteY261" fmla="*/ 582384 h 582384"/>
                  <a:gd name="connsiteX262" fmla="*/ 3250618 w 3888921"/>
                  <a:gd name="connsiteY262" fmla="*/ 582384 h 582384"/>
                  <a:gd name="connsiteX263" fmla="*/ 3237383 w 3888921"/>
                  <a:gd name="connsiteY263" fmla="*/ 582384 h 582384"/>
                  <a:gd name="connsiteX264" fmla="*/ 3235700 w 3888921"/>
                  <a:gd name="connsiteY264" fmla="*/ 582384 h 582384"/>
                  <a:gd name="connsiteX265" fmla="*/ 3215728 w 3888921"/>
                  <a:gd name="connsiteY265" fmla="*/ 582384 h 582384"/>
                  <a:gd name="connsiteX266" fmla="*/ 3207927 w 3888921"/>
                  <a:gd name="connsiteY266" fmla="*/ 582384 h 582384"/>
                  <a:gd name="connsiteX267" fmla="*/ 3199510 w 3888921"/>
                  <a:gd name="connsiteY267" fmla="*/ 582384 h 582384"/>
                  <a:gd name="connsiteX268" fmla="*/ 3184592 w 3888921"/>
                  <a:gd name="connsiteY268" fmla="*/ 582384 h 582384"/>
                  <a:gd name="connsiteX269" fmla="*/ 3171824 w 3888921"/>
                  <a:gd name="connsiteY269" fmla="*/ 582384 h 582384"/>
                  <a:gd name="connsiteX270" fmla="*/ 3168898 w 3888921"/>
                  <a:gd name="connsiteY270" fmla="*/ 582384 h 582384"/>
                  <a:gd name="connsiteX271" fmla="*/ 3158588 w 3888921"/>
                  <a:gd name="connsiteY271" fmla="*/ 582384 h 582384"/>
                  <a:gd name="connsiteX272" fmla="*/ 3147244 w 3888921"/>
                  <a:gd name="connsiteY272" fmla="*/ 582384 h 582384"/>
                  <a:gd name="connsiteX273" fmla="*/ 3139443 w 3888921"/>
                  <a:gd name="connsiteY273" fmla="*/ 582384 h 582384"/>
                  <a:gd name="connsiteX274" fmla="*/ 3136934 w 3888921"/>
                  <a:gd name="connsiteY274" fmla="*/ 582384 h 582384"/>
                  <a:gd name="connsiteX275" fmla="*/ 3129132 w 3888921"/>
                  <a:gd name="connsiteY275" fmla="*/ 582384 h 582384"/>
                  <a:gd name="connsiteX276" fmla="*/ 3120716 w 3888921"/>
                  <a:gd name="connsiteY276" fmla="*/ 582384 h 582384"/>
                  <a:gd name="connsiteX277" fmla="*/ 3105023 w 3888921"/>
                  <a:gd name="connsiteY277" fmla="*/ 582384 h 582384"/>
                  <a:gd name="connsiteX278" fmla="*/ 3091785 w 3888921"/>
                  <a:gd name="connsiteY278" fmla="*/ 582384 h 582384"/>
                  <a:gd name="connsiteX279" fmla="*/ 3090104 w 3888921"/>
                  <a:gd name="connsiteY279" fmla="*/ 582384 h 582384"/>
                  <a:gd name="connsiteX280" fmla="*/ 3083368 w 3888921"/>
                  <a:gd name="connsiteY280" fmla="*/ 582384 h 582384"/>
                  <a:gd name="connsiteX281" fmla="*/ 3075567 w 3888921"/>
                  <a:gd name="connsiteY281" fmla="*/ 582384 h 582384"/>
                  <a:gd name="connsiteX282" fmla="*/ 3070132 w 3888921"/>
                  <a:gd name="connsiteY282" fmla="*/ 582384 h 582384"/>
                  <a:gd name="connsiteX283" fmla="*/ 3068450 w 3888921"/>
                  <a:gd name="connsiteY283" fmla="*/ 582384 h 582384"/>
                  <a:gd name="connsiteX284" fmla="*/ 3060648 w 3888921"/>
                  <a:gd name="connsiteY284" fmla="*/ 582384 h 582384"/>
                  <a:gd name="connsiteX285" fmla="*/ 3040677 w 3888921"/>
                  <a:gd name="connsiteY285" fmla="*/ 582384 h 582384"/>
                  <a:gd name="connsiteX286" fmla="*/ 3026228 w 3888921"/>
                  <a:gd name="connsiteY286" fmla="*/ 582384 h 582384"/>
                  <a:gd name="connsiteX287" fmla="*/ 3023301 w 3888921"/>
                  <a:gd name="connsiteY287" fmla="*/ 582384 h 582384"/>
                  <a:gd name="connsiteX288" fmla="*/ 3012990 w 3888921"/>
                  <a:gd name="connsiteY288" fmla="*/ 582384 h 582384"/>
                  <a:gd name="connsiteX289" fmla="*/ 3004574 w 3888921"/>
                  <a:gd name="connsiteY289" fmla="*/ 582384 h 582384"/>
                  <a:gd name="connsiteX290" fmla="*/ 3001648 w 3888921"/>
                  <a:gd name="connsiteY290" fmla="*/ 582384 h 582384"/>
                  <a:gd name="connsiteX291" fmla="*/ 2996772 w 3888921"/>
                  <a:gd name="connsiteY291" fmla="*/ 582384 h 582384"/>
                  <a:gd name="connsiteX292" fmla="*/ 2991338 w 3888921"/>
                  <a:gd name="connsiteY292" fmla="*/ 582384 h 582384"/>
                  <a:gd name="connsiteX293" fmla="*/ 2972193 w 3888921"/>
                  <a:gd name="connsiteY293" fmla="*/ 582384 h 582384"/>
                  <a:gd name="connsiteX294" fmla="*/ 2961882 w 3888921"/>
                  <a:gd name="connsiteY294" fmla="*/ 582384 h 582384"/>
                  <a:gd name="connsiteX295" fmla="*/ 2959425 w 3888921"/>
                  <a:gd name="connsiteY295" fmla="*/ 582384 h 582384"/>
                  <a:gd name="connsiteX296" fmla="*/ 2946189 w 3888921"/>
                  <a:gd name="connsiteY296" fmla="*/ 582384 h 582384"/>
                  <a:gd name="connsiteX297" fmla="*/ 2944506 w 3888921"/>
                  <a:gd name="connsiteY297" fmla="*/ 582384 h 582384"/>
                  <a:gd name="connsiteX298" fmla="*/ 2937772 w 3888921"/>
                  <a:gd name="connsiteY298" fmla="*/ 582384 h 582384"/>
                  <a:gd name="connsiteX299" fmla="*/ 2924535 w 3888921"/>
                  <a:gd name="connsiteY299" fmla="*/ 582384 h 582384"/>
                  <a:gd name="connsiteX300" fmla="*/ 2922853 w 3888921"/>
                  <a:gd name="connsiteY300" fmla="*/ 582384 h 582384"/>
                  <a:gd name="connsiteX301" fmla="*/ 2908317 w 3888921"/>
                  <a:gd name="connsiteY301" fmla="*/ 582384 h 582384"/>
                  <a:gd name="connsiteX302" fmla="*/ 2893398 w 3888921"/>
                  <a:gd name="connsiteY302" fmla="*/ 582384 h 582384"/>
                  <a:gd name="connsiteX303" fmla="*/ 2880630 w 3888921"/>
                  <a:gd name="connsiteY303" fmla="*/ 582384 h 582384"/>
                  <a:gd name="connsiteX304" fmla="*/ 2877705 w 3888921"/>
                  <a:gd name="connsiteY304" fmla="*/ 582384 h 582384"/>
                  <a:gd name="connsiteX305" fmla="*/ 2867394 w 3888921"/>
                  <a:gd name="connsiteY305" fmla="*/ 582384 h 582384"/>
                  <a:gd name="connsiteX306" fmla="*/ 2858977 w 3888921"/>
                  <a:gd name="connsiteY306" fmla="*/ 582384 h 582384"/>
                  <a:gd name="connsiteX307" fmla="*/ 2856051 w 3888921"/>
                  <a:gd name="connsiteY307" fmla="*/ 582384 h 582384"/>
                  <a:gd name="connsiteX308" fmla="*/ 2845740 w 3888921"/>
                  <a:gd name="connsiteY308" fmla="*/ 582384 h 582384"/>
                  <a:gd name="connsiteX309" fmla="*/ 2829522 w 3888921"/>
                  <a:gd name="connsiteY309" fmla="*/ 582384 h 582384"/>
                  <a:gd name="connsiteX310" fmla="*/ 2813829 w 3888921"/>
                  <a:gd name="connsiteY310" fmla="*/ 582384 h 582384"/>
                  <a:gd name="connsiteX311" fmla="*/ 2798910 w 3888921"/>
                  <a:gd name="connsiteY311" fmla="*/ 582384 h 582384"/>
                  <a:gd name="connsiteX312" fmla="*/ 2792175 w 3888921"/>
                  <a:gd name="connsiteY312" fmla="*/ 582384 h 582384"/>
                  <a:gd name="connsiteX313" fmla="*/ 2778939 w 3888921"/>
                  <a:gd name="connsiteY313" fmla="*/ 582384 h 582384"/>
                  <a:gd name="connsiteX314" fmla="*/ 2777256 w 3888921"/>
                  <a:gd name="connsiteY314" fmla="*/ 582384 h 582384"/>
                  <a:gd name="connsiteX315" fmla="*/ 2735034 w 3888921"/>
                  <a:gd name="connsiteY315" fmla="*/ 582384 h 582384"/>
                  <a:gd name="connsiteX316" fmla="*/ 2713380 w 3888921"/>
                  <a:gd name="connsiteY316" fmla="*/ 582384 h 582384"/>
                  <a:gd name="connsiteX317" fmla="*/ 2710455 w 3888921"/>
                  <a:gd name="connsiteY317" fmla="*/ 582384 h 582384"/>
                  <a:gd name="connsiteX318" fmla="*/ 2700144 w 3888921"/>
                  <a:gd name="connsiteY318" fmla="*/ 582384 h 582384"/>
                  <a:gd name="connsiteX319" fmla="*/ 2646579 w 3888921"/>
                  <a:gd name="connsiteY319" fmla="*/ 582384 h 582384"/>
                  <a:gd name="connsiteX320" fmla="*/ 2631660 w 3888921"/>
                  <a:gd name="connsiteY320" fmla="*/ 582384 h 582384"/>
                  <a:gd name="connsiteX321" fmla="*/ 2602055 w 3888921"/>
                  <a:gd name="connsiteY321" fmla="*/ 582384 h 582384"/>
                  <a:gd name="connsiteX322" fmla="*/ 2567784 w 3888921"/>
                  <a:gd name="connsiteY322" fmla="*/ 582384 h 582384"/>
                  <a:gd name="connsiteX323" fmla="*/ 2533571 w 3888921"/>
                  <a:gd name="connsiteY323" fmla="*/ 582384 h 582384"/>
                  <a:gd name="connsiteX324" fmla="*/ 2523260 w 3888921"/>
                  <a:gd name="connsiteY324" fmla="*/ 582384 h 582384"/>
                  <a:gd name="connsiteX325" fmla="*/ 2469695 w 3888921"/>
                  <a:gd name="connsiteY325" fmla="*/ 582384 h 582384"/>
                  <a:gd name="connsiteX326" fmla="*/ 2454776 w 3888921"/>
                  <a:gd name="connsiteY326" fmla="*/ 582384 h 582384"/>
                  <a:gd name="connsiteX327" fmla="*/ 2434804 w 3888921"/>
                  <a:gd name="connsiteY327" fmla="*/ 582384 h 582384"/>
                  <a:gd name="connsiteX328" fmla="*/ 2390900 w 3888921"/>
                  <a:gd name="connsiteY328" fmla="*/ 582384 h 582384"/>
                  <a:gd name="connsiteX329" fmla="*/ 2366320 w 3888921"/>
                  <a:gd name="connsiteY329" fmla="*/ 582384 h 582384"/>
                  <a:gd name="connsiteX330" fmla="*/ 2356010 w 3888921"/>
                  <a:gd name="connsiteY330" fmla="*/ 582384 h 582384"/>
                  <a:gd name="connsiteX331" fmla="*/ 2310861 w 3888921"/>
                  <a:gd name="connsiteY331" fmla="*/ 582384 h 582384"/>
                  <a:gd name="connsiteX332" fmla="*/ 2302444 w 3888921"/>
                  <a:gd name="connsiteY332" fmla="*/ 582384 h 582384"/>
                  <a:gd name="connsiteX333" fmla="*/ 2287526 w 3888921"/>
                  <a:gd name="connsiteY333" fmla="*/ 582384 h 582384"/>
                  <a:gd name="connsiteX334" fmla="*/ 2242377 w 3888921"/>
                  <a:gd name="connsiteY334" fmla="*/ 582384 h 582384"/>
                  <a:gd name="connsiteX335" fmla="*/ 2232066 w 3888921"/>
                  <a:gd name="connsiteY335" fmla="*/ 582384 h 582384"/>
                  <a:gd name="connsiteX336" fmla="*/ 2223650 w 3888921"/>
                  <a:gd name="connsiteY336" fmla="*/ 582384 h 582384"/>
                  <a:gd name="connsiteX337" fmla="*/ 2201992 w 3888921"/>
                  <a:gd name="connsiteY337" fmla="*/ 582384 h 582384"/>
                  <a:gd name="connsiteX338" fmla="*/ 2178501 w 3888921"/>
                  <a:gd name="connsiteY338" fmla="*/ 582384 h 582384"/>
                  <a:gd name="connsiteX339" fmla="*/ 2163583 w 3888921"/>
                  <a:gd name="connsiteY339" fmla="*/ 582384 h 582384"/>
                  <a:gd name="connsiteX340" fmla="*/ 2143611 w 3888921"/>
                  <a:gd name="connsiteY340" fmla="*/ 582384 h 582384"/>
                  <a:gd name="connsiteX341" fmla="*/ 2133509 w 3888921"/>
                  <a:gd name="connsiteY341" fmla="*/ 582384 h 582384"/>
                  <a:gd name="connsiteX342" fmla="*/ 2123198 w 3888921"/>
                  <a:gd name="connsiteY342" fmla="*/ 582384 h 582384"/>
                  <a:gd name="connsiteX343" fmla="*/ 2099706 w 3888921"/>
                  <a:gd name="connsiteY343" fmla="*/ 582384 h 582384"/>
                  <a:gd name="connsiteX344" fmla="*/ 2075127 w 3888921"/>
                  <a:gd name="connsiteY344" fmla="*/ 582384 h 582384"/>
                  <a:gd name="connsiteX345" fmla="*/ 2069633 w 3888921"/>
                  <a:gd name="connsiteY345" fmla="*/ 582384 h 582384"/>
                  <a:gd name="connsiteX346" fmla="*/ 2064816 w 3888921"/>
                  <a:gd name="connsiteY346" fmla="*/ 582384 h 582384"/>
                  <a:gd name="connsiteX347" fmla="*/ 2054714 w 3888921"/>
                  <a:gd name="connsiteY347" fmla="*/ 582384 h 582384"/>
                  <a:gd name="connsiteX348" fmla="*/ 2034742 w 3888921"/>
                  <a:gd name="connsiteY348" fmla="*/ 582384 h 582384"/>
                  <a:gd name="connsiteX349" fmla="*/ 2011251 w 3888921"/>
                  <a:gd name="connsiteY349" fmla="*/ 582384 h 582384"/>
                  <a:gd name="connsiteX350" fmla="*/ 1996332 w 3888921"/>
                  <a:gd name="connsiteY350" fmla="*/ 582384 h 582384"/>
                  <a:gd name="connsiteX351" fmla="*/ 1990838 w 3888921"/>
                  <a:gd name="connsiteY351" fmla="*/ 582384 h 582384"/>
                  <a:gd name="connsiteX352" fmla="*/ 1966258 w 3888921"/>
                  <a:gd name="connsiteY352" fmla="*/ 582384 h 582384"/>
                  <a:gd name="connsiteX353" fmla="*/ 1955948 w 3888921"/>
                  <a:gd name="connsiteY353" fmla="*/ 582384 h 582384"/>
                  <a:gd name="connsiteX354" fmla="*/ 1932456 w 3888921"/>
                  <a:gd name="connsiteY354" fmla="*/ 582384 h 582384"/>
                  <a:gd name="connsiteX355" fmla="*/ 1910799 w 3888921"/>
                  <a:gd name="connsiteY355" fmla="*/ 582384 h 582384"/>
                  <a:gd name="connsiteX356" fmla="*/ 1902382 w 3888921"/>
                  <a:gd name="connsiteY356" fmla="*/ 582384 h 582384"/>
                  <a:gd name="connsiteX357" fmla="*/ 1887464 w 3888921"/>
                  <a:gd name="connsiteY357" fmla="*/ 582384 h 582384"/>
                  <a:gd name="connsiteX358" fmla="*/ 1842315 w 3888921"/>
                  <a:gd name="connsiteY358" fmla="*/ 582384 h 582384"/>
                  <a:gd name="connsiteX359" fmla="*/ 1832004 w 3888921"/>
                  <a:gd name="connsiteY359" fmla="*/ 582384 h 582384"/>
                  <a:gd name="connsiteX360" fmla="*/ 1823588 w 3888921"/>
                  <a:gd name="connsiteY360" fmla="*/ 582384 h 582384"/>
                  <a:gd name="connsiteX361" fmla="*/ 1778439 w 3888921"/>
                  <a:gd name="connsiteY361" fmla="*/ 582384 h 582384"/>
                  <a:gd name="connsiteX362" fmla="*/ 1763520 w 3888921"/>
                  <a:gd name="connsiteY362" fmla="*/ 582384 h 582384"/>
                  <a:gd name="connsiteX363" fmla="*/ 1743549 w 3888921"/>
                  <a:gd name="connsiteY363" fmla="*/ 582384 h 582384"/>
                  <a:gd name="connsiteX364" fmla="*/ 1699644 w 3888921"/>
                  <a:gd name="connsiteY364" fmla="*/ 582384 h 582384"/>
                  <a:gd name="connsiteX365" fmla="*/ 1675065 w 3888921"/>
                  <a:gd name="connsiteY365" fmla="*/ 582384 h 582384"/>
                  <a:gd name="connsiteX366" fmla="*/ 1664754 w 3888921"/>
                  <a:gd name="connsiteY366" fmla="*/ 582384 h 582384"/>
                  <a:gd name="connsiteX367" fmla="*/ 1611189 w 3888921"/>
                  <a:gd name="connsiteY367" fmla="*/ 582384 h 582384"/>
                  <a:gd name="connsiteX368" fmla="*/ 1596270 w 3888921"/>
                  <a:gd name="connsiteY368" fmla="*/ 582384 h 582384"/>
                  <a:gd name="connsiteX369" fmla="*/ 1566665 w 3888921"/>
                  <a:gd name="connsiteY369" fmla="*/ 582384 h 582384"/>
                  <a:gd name="connsiteX370" fmla="*/ 1532394 w 3888921"/>
                  <a:gd name="connsiteY370" fmla="*/ 582384 h 582384"/>
                  <a:gd name="connsiteX371" fmla="*/ 1498181 w 3888921"/>
                  <a:gd name="connsiteY371" fmla="*/ 582384 h 582384"/>
                  <a:gd name="connsiteX372" fmla="*/ 1487870 w 3888921"/>
                  <a:gd name="connsiteY372" fmla="*/ 582384 h 582384"/>
                  <a:gd name="connsiteX373" fmla="*/ 1434304 w 3888921"/>
                  <a:gd name="connsiteY373" fmla="*/ 582384 h 582384"/>
                  <a:gd name="connsiteX374" fmla="*/ 1419386 w 3888921"/>
                  <a:gd name="connsiteY374" fmla="*/ 582384 h 582384"/>
                  <a:gd name="connsiteX375" fmla="*/ 1399414 w 3888921"/>
                  <a:gd name="connsiteY375" fmla="*/ 582384 h 582384"/>
                  <a:gd name="connsiteX376" fmla="*/ 1355510 w 3888921"/>
                  <a:gd name="connsiteY376" fmla="*/ 582384 h 582384"/>
                  <a:gd name="connsiteX377" fmla="*/ 1330930 w 3888921"/>
                  <a:gd name="connsiteY377" fmla="*/ 582384 h 582384"/>
                  <a:gd name="connsiteX378" fmla="*/ 1320620 w 3888921"/>
                  <a:gd name="connsiteY378" fmla="*/ 582384 h 582384"/>
                  <a:gd name="connsiteX379" fmla="*/ 1304927 w 3888921"/>
                  <a:gd name="connsiteY379" fmla="*/ 582384 h 582384"/>
                  <a:gd name="connsiteX380" fmla="*/ 1275471 w 3888921"/>
                  <a:gd name="connsiteY380" fmla="*/ 582384 h 582384"/>
                  <a:gd name="connsiteX381" fmla="*/ 1267054 w 3888921"/>
                  <a:gd name="connsiteY381" fmla="*/ 582384 h 582384"/>
                  <a:gd name="connsiteX382" fmla="*/ 1252135 w 3888921"/>
                  <a:gd name="connsiteY382" fmla="*/ 582384 h 582384"/>
                  <a:gd name="connsiteX383" fmla="*/ 1236443 w 3888921"/>
                  <a:gd name="connsiteY383" fmla="*/ 582384 h 582384"/>
                  <a:gd name="connsiteX384" fmla="*/ 1226132 w 3888921"/>
                  <a:gd name="connsiteY384" fmla="*/ 582384 h 582384"/>
                  <a:gd name="connsiteX385" fmla="*/ 1206987 w 3888921"/>
                  <a:gd name="connsiteY385" fmla="*/ 582384 h 582384"/>
                  <a:gd name="connsiteX386" fmla="*/ 1196676 w 3888921"/>
                  <a:gd name="connsiteY386" fmla="*/ 582384 h 582384"/>
                  <a:gd name="connsiteX387" fmla="*/ 1188259 w 3888921"/>
                  <a:gd name="connsiteY387" fmla="*/ 582384 h 582384"/>
                  <a:gd name="connsiteX388" fmla="*/ 1172567 w 3888921"/>
                  <a:gd name="connsiteY388" fmla="*/ 582384 h 582384"/>
                  <a:gd name="connsiteX389" fmla="*/ 1157648 w 3888921"/>
                  <a:gd name="connsiteY389" fmla="*/ 582384 h 582384"/>
                  <a:gd name="connsiteX390" fmla="*/ 1143111 w 3888921"/>
                  <a:gd name="connsiteY390" fmla="*/ 582384 h 582384"/>
                  <a:gd name="connsiteX391" fmla="*/ 1137676 w 3888921"/>
                  <a:gd name="connsiteY391" fmla="*/ 582384 h 582384"/>
                  <a:gd name="connsiteX392" fmla="*/ 1128192 w 3888921"/>
                  <a:gd name="connsiteY392" fmla="*/ 582384 h 582384"/>
                  <a:gd name="connsiteX393" fmla="*/ 1108221 w 3888921"/>
                  <a:gd name="connsiteY393" fmla="*/ 582384 h 582384"/>
                  <a:gd name="connsiteX394" fmla="*/ 1093772 w 3888921"/>
                  <a:gd name="connsiteY394" fmla="*/ 582384 h 582384"/>
                  <a:gd name="connsiteX395" fmla="*/ 1069192 w 3888921"/>
                  <a:gd name="connsiteY395" fmla="*/ 582384 h 582384"/>
                  <a:gd name="connsiteX396" fmla="*/ 1064316 w 3888921"/>
                  <a:gd name="connsiteY396" fmla="*/ 582384 h 582384"/>
                  <a:gd name="connsiteX397" fmla="*/ 1058882 w 3888921"/>
                  <a:gd name="connsiteY397" fmla="*/ 582384 h 582384"/>
                  <a:gd name="connsiteX398" fmla="*/ 1039737 w 3888921"/>
                  <a:gd name="connsiteY398" fmla="*/ 582384 h 582384"/>
                  <a:gd name="connsiteX399" fmla="*/ 1029426 w 3888921"/>
                  <a:gd name="connsiteY399" fmla="*/ 582384 h 582384"/>
                  <a:gd name="connsiteX400" fmla="*/ 1013733 w 3888921"/>
                  <a:gd name="connsiteY400" fmla="*/ 582384 h 582384"/>
                  <a:gd name="connsiteX401" fmla="*/ 1005316 w 3888921"/>
                  <a:gd name="connsiteY401" fmla="*/ 582384 h 582384"/>
                  <a:gd name="connsiteX402" fmla="*/ 990398 w 3888921"/>
                  <a:gd name="connsiteY402" fmla="*/ 582384 h 582384"/>
                  <a:gd name="connsiteX403" fmla="*/ 975861 w 3888921"/>
                  <a:gd name="connsiteY403" fmla="*/ 582384 h 582384"/>
                  <a:gd name="connsiteX404" fmla="*/ 960942 w 3888921"/>
                  <a:gd name="connsiteY404" fmla="*/ 582384 h 582384"/>
                  <a:gd name="connsiteX405" fmla="*/ 945249 w 3888921"/>
                  <a:gd name="connsiteY405" fmla="*/ 582384 h 582384"/>
                  <a:gd name="connsiteX406" fmla="*/ 934938 w 3888921"/>
                  <a:gd name="connsiteY406" fmla="*/ 582384 h 582384"/>
                  <a:gd name="connsiteX407" fmla="*/ 926522 w 3888921"/>
                  <a:gd name="connsiteY407" fmla="*/ 582384 h 582384"/>
                  <a:gd name="connsiteX408" fmla="*/ 897066 w 3888921"/>
                  <a:gd name="connsiteY408" fmla="*/ 582384 h 582384"/>
                  <a:gd name="connsiteX409" fmla="*/ 881373 w 3888921"/>
                  <a:gd name="connsiteY409" fmla="*/ 582384 h 582384"/>
                  <a:gd name="connsiteX410" fmla="*/ 866455 w 3888921"/>
                  <a:gd name="connsiteY410" fmla="*/ 582384 h 582384"/>
                  <a:gd name="connsiteX411" fmla="*/ 846483 w 3888921"/>
                  <a:gd name="connsiteY411" fmla="*/ 582384 h 582384"/>
                  <a:gd name="connsiteX412" fmla="*/ 802579 w 3888921"/>
                  <a:gd name="connsiteY412" fmla="*/ 582384 h 582384"/>
                  <a:gd name="connsiteX413" fmla="*/ 777999 w 3888921"/>
                  <a:gd name="connsiteY413" fmla="*/ 582384 h 582384"/>
                  <a:gd name="connsiteX414" fmla="*/ 767688 w 3888921"/>
                  <a:gd name="connsiteY414" fmla="*/ 582384 h 582384"/>
                  <a:gd name="connsiteX415" fmla="*/ 714123 w 3888921"/>
                  <a:gd name="connsiteY415" fmla="*/ 582384 h 582384"/>
                  <a:gd name="connsiteX416" fmla="*/ 699204 w 3888921"/>
                  <a:gd name="connsiteY416" fmla="*/ 582384 h 582384"/>
                  <a:gd name="connsiteX417" fmla="*/ 669599 w 3888921"/>
                  <a:gd name="connsiteY417" fmla="*/ 582384 h 582384"/>
                  <a:gd name="connsiteX418" fmla="*/ 635328 w 3888921"/>
                  <a:gd name="connsiteY418" fmla="*/ 582384 h 582384"/>
                  <a:gd name="connsiteX419" fmla="*/ 601115 w 3888921"/>
                  <a:gd name="connsiteY419" fmla="*/ 582384 h 582384"/>
                  <a:gd name="connsiteX420" fmla="*/ 590804 w 3888921"/>
                  <a:gd name="connsiteY420" fmla="*/ 582384 h 582384"/>
                  <a:gd name="connsiteX421" fmla="*/ 537239 w 3888921"/>
                  <a:gd name="connsiteY421" fmla="*/ 582384 h 582384"/>
                  <a:gd name="connsiteX422" fmla="*/ 522320 w 3888921"/>
                  <a:gd name="connsiteY422" fmla="*/ 582384 h 582384"/>
                  <a:gd name="connsiteX423" fmla="*/ 502348 w 3888921"/>
                  <a:gd name="connsiteY423" fmla="*/ 582384 h 582384"/>
                  <a:gd name="connsiteX424" fmla="*/ 458444 w 3888921"/>
                  <a:gd name="connsiteY424" fmla="*/ 582384 h 582384"/>
                  <a:gd name="connsiteX425" fmla="*/ 433864 w 3888921"/>
                  <a:gd name="connsiteY425" fmla="*/ 582384 h 582384"/>
                  <a:gd name="connsiteX426" fmla="*/ 423554 w 3888921"/>
                  <a:gd name="connsiteY426" fmla="*/ 582384 h 582384"/>
                  <a:gd name="connsiteX427" fmla="*/ 378405 w 3888921"/>
                  <a:gd name="connsiteY427" fmla="*/ 582384 h 582384"/>
                  <a:gd name="connsiteX428" fmla="*/ 369989 w 3888921"/>
                  <a:gd name="connsiteY428" fmla="*/ 582384 h 582384"/>
                  <a:gd name="connsiteX429" fmla="*/ 355070 w 3888921"/>
                  <a:gd name="connsiteY429" fmla="*/ 582384 h 582384"/>
                  <a:gd name="connsiteX430" fmla="*/ 309921 w 3888921"/>
                  <a:gd name="connsiteY430" fmla="*/ 582384 h 582384"/>
                  <a:gd name="connsiteX431" fmla="*/ 299611 w 3888921"/>
                  <a:gd name="connsiteY431" fmla="*/ 582384 h 582384"/>
                  <a:gd name="connsiteX432" fmla="*/ 291194 w 3888921"/>
                  <a:gd name="connsiteY432" fmla="*/ 582384 h 582384"/>
                  <a:gd name="connsiteX433" fmla="*/ 246045 w 3888921"/>
                  <a:gd name="connsiteY433" fmla="*/ 582384 h 582384"/>
                  <a:gd name="connsiteX434" fmla="*/ 231126 w 3888921"/>
                  <a:gd name="connsiteY434" fmla="*/ 582384 h 582384"/>
                  <a:gd name="connsiteX435" fmla="*/ 211155 w 3888921"/>
                  <a:gd name="connsiteY435" fmla="*/ 582384 h 582384"/>
                  <a:gd name="connsiteX436" fmla="*/ 167250 w 3888921"/>
                  <a:gd name="connsiteY436" fmla="*/ 582384 h 582384"/>
                  <a:gd name="connsiteX437" fmla="*/ 142671 w 3888921"/>
                  <a:gd name="connsiteY437" fmla="*/ 582384 h 582384"/>
                  <a:gd name="connsiteX438" fmla="*/ 132360 w 3888921"/>
                  <a:gd name="connsiteY438" fmla="*/ 582384 h 582384"/>
                  <a:gd name="connsiteX439" fmla="*/ 78795 w 3888921"/>
                  <a:gd name="connsiteY439" fmla="*/ 582384 h 582384"/>
                  <a:gd name="connsiteX440" fmla="*/ 63876 w 3888921"/>
                  <a:gd name="connsiteY440" fmla="*/ 582384 h 582384"/>
                  <a:gd name="connsiteX441" fmla="*/ 0 w 3888921"/>
                  <a:gd name="connsiteY441" fmla="*/ 582384 h 58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</a:cxnLst>
                <a:rect l="l" t="t" r="r" b="b"/>
                <a:pathLst>
                  <a:path w="3888921" h="582384">
                    <a:moveTo>
                      <a:pt x="145596" y="0"/>
                    </a:moveTo>
                    <a:lnTo>
                      <a:pt x="209472" y="0"/>
                    </a:lnTo>
                    <a:lnTo>
                      <a:pt x="224391" y="0"/>
                    </a:lnTo>
                    <a:lnTo>
                      <a:pt x="277956" y="0"/>
                    </a:lnTo>
                    <a:lnTo>
                      <a:pt x="288267" y="0"/>
                    </a:lnTo>
                    <a:lnTo>
                      <a:pt x="312846" y="0"/>
                    </a:lnTo>
                    <a:lnTo>
                      <a:pt x="356751" y="0"/>
                    </a:lnTo>
                    <a:lnTo>
                      <a:pt x="376723" y="0"/>
                    </a:lnTo>
                    <a:lnTo>
                      <a:pt x="391641" y="0"/>
                    </a:lnTo>
                    <a:lnTo>
                      <a:pt x="436790" y="0"/>
                    </a:lnTo>
                    <a:lnTo>
                      <a:pt x="445206" y="0"/>
                    </a:lnTo>
                    <a:lnTo>
                      <a:pt x="455517" y="0"/>
                    </a:lnTo>
                    <a:lnTo>
                      <a:pt x="500666" y="0"/>
                    </a:lnTo>
                    <a:lnTo>
                      <a:pt x="515584" y="0"/>
                    </a:lnTo>
                    <a:lnTo>
                      <a:pt x="524001" y="0"/>
                    </a:lnTo>
                    <a:lnTo>
                      <a:pt x="569150" y="0"/>
                    </a:lnTo>
                    <a:lnTo>
                      <a:pt x="579460" y="0"/>
                    </a:lnTo>
                    <a:lnTo>
                      <a:pt x="604040" y="0"/>
                    </a:lnTo>
                    <a:lnTo>
                      <a:pt x="647944" y="0"/>
                    </a:lnTo>
                    <a:lnTo>
                      <a:pt x="667916" y="0"/>
                    </a:lnTo>
                    <a:lnTo>
                      <a:pt x="682835" y="0"/>
                    </a:lnTo>
                    <a:lnTo>
                      <a:pt x="736400" y="0"/>
                    </a:lnTo>
                    <a:lnTo>
                      <a:pt x="746711" y="0"/>
                    </a:lnTo>
                    <a:lnTo>
                      <a:pt x="780924" y="0"/>
                    </a:lnTo>
                    <a:lnTo>
                      <a:pt x="815195" y="0"/>
                    </a:lnTo>
                    <a:lnTo>
                      <a:pt x="844800" y="0"/>
                    </a:lnTo>
                    <a:lnTo>
                      <a:pt x="859719" y="0"/>
                    </a:lnTo>
                    <a:lnTo>
                      <a:pt x="913284" y="0"/>
                    </a:lnTo>
                    <a:lnTo>
                      <a:pt x="923595" y="0"/>
                    </a:lnTo>
                    <a:lnTo>
                      <a:pt x="948174" y="0"/>
                    </a:lnTo>
                    <a:lnTo>
                      <a:pt x="992079" y="0"/>
                    </a:lnTo>
                    <a:lnTo>
                      <a:pt x="1012050" y="0"/>
                    </a:lnTo>
                    <a:lnTo>
                      <a:pt x="1026969" y="0"/>
                    </a:lnTo>
                    <a:lnTo>
                      <a:pt x="1042662" y="0"/>
                    </a:lnTo>
                    <a:lnTo>
                      <a:pt x="1072118" y="0"/>
                    </a:lnTo>
                    <a:lnTo>
                      <a:pt x="1080534" y="0"/>
                    </a:lnTo>
                    <a:lnTo>
                      <a:pt x="1090845" y="0"/>
                    </a:lnTo>
                    <a:lnTo>
                      <a:pt x="1106538" y="0"/>
                    </a:lnTo>
                    <a:lnTo>
                      <a:pt x="1121457" y="0"/>
                    </a:lnTo>
                    <a:lnTo>
                      <a:pt x="1135994" y="0"/>
                    </a:lnTo>
                    <a:lnTo>
                      <a:pt x="1150912" y="0"/>
                    </a:lnTo>
                    <a:lnTo>
                      <a:pt x="1159329" y="0"/>
                    </a:lnTo>
                    <a:lnTo>
                      <a:pt x="1175022" y="0"/>
                    </a:lnTo>
                    <a:lnTo>
                      <a:pt x="1185333" y="0"/>
                    </a:lnTo>
                    <a:lnTo>
                      <a:pt x="1204478" y="0"/>
                    </a:lnTo>
                    <a:lnTo>
                      <a:pt x="1209912" y="0"/>
                    </a:lnTo>
                    <a:lnTo>
                      <a:pt x="1214789" y="0"/>
                    </a:lnTo>
                    <a:lnTo>
                      <a:pt x="1239368" y="0"/>
                    </a:lnTo>
                    <a:lnTo>
                      <a:pt x="1253817" y="0"/>
                    </a:lnTo>
                    <a:lnTo>
                      <a:pt x="1273788" y="0"/>
                    </a:lnTo>
                    <a:lnTo>
                      <a:pt x="1283272" y="0"/>
                    </a:lnTo>
                    <a:lnTo>
                      <a:pt x="1288707" y="0"/>
                    </a:lnTo>
                    <a:lnTo>
                      <a:pt x="1303244" y="0"/>
                    </a:lnTo>
                    <a:lnTo>
                      <a:pt x="1318163" y="0"/>
                    </a:lnTo>
                    <a:lnTo>
                      <a:pt x="1333856" y="0"/>
                    </a:lnTo>
                    <a:lnTo>
                      <a:pt x="1342272" y="0"/>
                    </a:lnTo>
                    <a:lnTo>
                      <a:pt x="1352583" y="0"/>
                    </a:lnTo>
                    <a:lnTo>
                      <a:pt x="1371728" y="0"/>
                    </a:lnTo>
                    <a:lnTo>
                      <a:pt x="1382039" y="0"/>
                    </a:lnTo>
                    <a:lnTo>
                      <a:pt x="1397732" y="0"/>
                    </a:lnTo>
                    <a:lnTo>
                      <a:pt x="1412650" y="0"/>
                    </a:lnTo>
                    <a:lnTo>
                      <a:pt x="1421067" y="0"/>
                    </a:lnTo>
                    <a:lnTo>
                      <a:pt x="1450523" y="0"/>
                    </a:lnTo>
                    <a:lnTo>
                      <a:pt x="1466215" y="0"/>
                    </a:lnTo>
                    <a:lnTo>
                      <a:pt x="1476526" y="0"/>
                    </a:lnTo>
                    <a:lnTo>
                      <a:pt x="1501106" y="0"/>
                    </a:lnTo>
                    <a:lnTo>
                      <a:pt x="1545010" y="0"/>
                    </a:lnTo>
                    <a:lnTo>
                      <a:pt x="1564982" y="0"/>
                    </a:lnTo>
                    <a:lnTo>
                      <a:pt x="1579901" y="0"/>
                    </a:lnTo>
                    <a:lnTo>
                      <a:pt x="1633466" y="0"/>
                    </a:lnTo>
                    <a:lnTo>
                      <a:pt x="1643777" y="0"/>
                    </a:lnTo>
                    <a:lnTo>
                      <a:pt x="1677990" y="0"/>
                    </a:lnTo>
                    <a:lnTo>
                      <a:pt x="1712261" y="0"/>
                    </a:lnTo>
                    <a:lnTo>
                      <a:pt x="1741866" y="0"/>
                    </a:lnTo>
                    <a:lnTo>
                      <a:pt x="1756785" y="0"/>
                    </a:lnTo>
                    <a:lnTo>
                      <a:pt x="1810350" y="0"/>
                    </a:lnTo>
                    <a:lnTo>
                      <a:pt x="1820661" y="0"/>
                    </a:lnTo>
                    <a:lnTo>
                      <a:pt x="1845240" y="0"/>
                    </a:lnTo>
                    <a:lnTo>
                      <a:pt x="1889145" y="0"/>
                    </a:lnTo>
                    <a:lnTo>
                      <a:pt x="1909116" y="0"/>
                    </a:lnTo>
                    <a:lnTo>
                      <a:pt x="1924035" y="0"/>
                    </a:lnTo>
                    <a:lnTo>
                      <a:pt x="1969183" y="0"/>
                    </a:lnTo>
                    <a:lnTo>
                      <a:pt x="1977600" y="0"/>
                    </a:lnTo>
                    <a:lnTo>
                      <a:pt x="1987911" y="0"/>
                    </a:lnTo>
                    <a:lnTo>
                      <a:pt x="2033059" y="0"/>
                    </a:lnTo>
                    <a:lnTo>
                      <a:pt x="2047978" y="0"/>
                    </a:lnTo>
                    <a:lnTo>
                      <a:pt x="2056395" y="0"/>
                    </a:lnTo>
                    <a:lnTo>
                      <a:pt x="2078052" y="0"/>
                    </a:lnTo>
                    <a:lnTo>
                      <a:pt x="2101544" y="0"/>
                    </a:lnTo>
                    <a:lnTo>
                      <a:pt x="2111854" y="0"/>
                    </a:lnTo>
                    <a:lnTo>
                      <a:pt x="2136434" y="0"/>
                    </a:lnTo>
                    <a:lnTo>
                      <a:pt x="2141928" y="0"/>
                    </a:lnTo>
                    <a:lnTo>
                      <a:pt x="2156847" y="0"/>
                    </a:lnTo>
                    <a:lnTo>
                      <a:pt x="2180338" y="0"/>
                    </a:lnTo>
                    <a:lnTo>
                      <a:pt x="2200310" y="0"/>
                    </a:lnTo>
                    <a:lnTo>
                      <a:pt x="2210412" y="0"/>
                    </a:lnTo>
                    <a:lnTo>
                      <a:pt x="2215228" y="0"/>
                    </a:lnTo>
                    <a:lnTo>
                      <a:pt x="2220723" y="0"/>
                    </a:lnTo>
                    <a:lnTo>
                      <a:pt x="2245302" y="0"/>
                    </a:lnTo>
                    <a:lnTo>
                      <a:pt x="2268794" y="0"/>
                    </a:lnTo>
                    <a:lnTo>
                      <a:pt x="2279104" y="0"/>
                    </a:lnTo>
                    <a:lnTo>
                      <a:pt x="2289207" y="0"/>
                    </a:lnTo>
                    <a:lnTo>
                      <a:pt x="2309179" y="0"/>
                    </a:lnTo>
                    <a:lnTo>
                      <a:pt x="2324097" y="0"/>
                    </a:lnTo>
                    <a:lnTo>
                      <a:pt x="2347589" y="0"/>
                    </a:lnTo>
                    <a:lnTo>
                      <a:pt x="2369246" y="0"/>
                    </a:lnTo>
                    <a:lnTo>
                      <a:pt x="2377662" y="0"/>
                    </a:lnTo>
                    <a:lnTo>
                      <a:pt x="2387973" y="0"/>
                    </a:lnTo>
                    <a:lnTo>
                      <a:pt x="2433122" y="0"/>
                    </a:lnTo>
                    <a:lnTo>
                      <a:pt x="2448040" y="0"/>
                    </a:lnTo>
                    <a:lnTo>
                      <a:pt x="2456457" y="0"/>
                    </a:lnTo>
                    <a:lnTo>
                      <a:pt x="2501605" y="0"/>
                    </a:lnTo>
                    <a:lnTo>
                      <a:pt x="2511917" y="0"/>
                    </a:lnTo>
                    <a:lnTo>
                      <a:pt x="2536496" y="0"/>
                    </a:lnTo>
                    <a:lnTo>
                      <a:pt x="2580400" y="0"/>
                    </a:lnTo>
                    <a:lnTo>
                      <a:pt x="2600372" y="0"/>
                    </a:lnTo>
                    <a:lnTo>
                      <a:pt x="2615291" y="0"/>
                    </a:lnTo>
                    <a:lnTo>
                      <a:pt x="2668856" y="0"/>
                    </a:lnTo>
                    <a:lnTo>
                      <a:pt x="2679167" y="0"/>
                    </a:lnTo>
                    <a:lnTo>
                      <a:pt x="2713380" y="0"/>
                    </a:lnTo>
                    <a:lnTo>
                      <a:pt x="2747650" y="0"/>
                    </a:lnTo>
                    <a:lnTo>
                      <a:pt x="2777256" y="0"/>
                    </a:lnTo>
                    <a:lnTo>
                      <a:pt x="2792175" y="0"/>
                    </a:lnTo>
                    <a:lnTo>
                      <a:pt x="2845740" y="0"/>
                    </a:lnTo>
                    <a:lnTo>
                      <a:pt x="2856051" y="0"/>
                    </a:lnTo>
                    <a:lnTo>
                      <a:pt x="2858976" y="0"/>
                    </a:lnTo>
                    <a:lnTo>
                      <a:pt x="2880630" y="0"/>
                    </a:lnTo>
                    <a:lnTo>
                      <a:pt x="2922852" y="0"/>
                    </a:lnTo>
                    <a:lnTo>
                      <a:pt x="2924535" y="0"/>
                    </a:lnTo>
                    <a:lnTo>
                      <a:pt x="2937771" y="0"/>
                    </a:lnTo>
                    <a:lnTo>
                      <a:pt x="2944506" y="0"/>
                    </a:lnTo>
                    <a:lnTo>
                      <a:pt x="2959425" y="0"/>
                    </a:lnTo>
                    <a:lnTo>
                      <a:pt x="2975118" y="0"/>
                    </a:lnTo>
                    <a:lnTo>
                      <a:pt x="2991336" y="0"/>
                    </a:lnTo>
                    <a:lnTo>
                      <a:pt x="3001647" y="0"/>
                    </a:lnTo>
                    <a:lnTo>
                      <a:pt x="3004574" y="0"/>
                    </a:lnTo>
                    <a:lnTo>
                      <a:pt x="3012990" y="0"/>
                    </a:lnTo>
                    <a:lnTo>
                      <a:pt x="3023301" y="0"/>
                    </a:lnTo>
                    <a:lnTo>
                      <a:pt x="3026226" y="0"/>
                    </a:lnTo>
                    <a:lnTo>
                      <a:pt x="3038994" y="0"/>
                    </a:lnTo>
                    <a:lnTo>
                      <a:pt x="3053913" y="0"/>
                    </a:lnTo>
                    <a:lnTo>
                      <a:pt x="3068450" y="0"/>
                    </a:lnTo>
                    <a:lnTo>
                      <a:pt x="3070131" y="0"/>
                    </a:lnTo>
                    <a:lnTo>
                      <a:pt x="3083368" y="0"/>
                    </a:lnTo>
                    <a:lnTo>
                      <a:pt x="3090102" y="0"/>
                    </a:lnTo>
                    <a:lnTo>
                      <a:pt x="3091785" y="0"/>
                    </a:lnTo>
                    <a:lnTo>
                      <a:pt x="3105021" y="0"/>
                    </a:lnTo>
                    <a:lnTo>
                      <a:pt x="3107478" y="0"/>
                    </a:lnTo>
                    <a:lnTo>
                      <a:pt x="3117789" y="0"/>
                    </a:lnTo>
                    <a:lnTo>
                      <a:pt x="3136934" y="0"/>
                    </a:lnTo>
                    <a:lnTo>
                      <a:pt x="3142368" y="0"/>
                    </a:lnTo>
                    <a:lnTo>
                      <a:pt x="3147244" y="0"/>
                    </a:lnTo>
                    <a:lnTo>
                      <a:pt x="3150170" y="0"/>
                    </a:lnTo>
                    <a:lnTo>
                      <a:pt x="3158586" y="0"/>
                    </a:lnTo>
                    <a:lnTo>
                      <a:pt x="3168897" y="0"/>
                    </a:lnTo>
                    <a:lnTo>
                      <a:pt x="3171824" y="0"/>
                    </a:lnTo>
                    <a:lnTo>
                      <a:pt x="3186273" y="0"/>
                    </a:lnTo>
                    <a:lnTo>
                      <a:pt x="3206244" y="0"/>
                    </a:lnTo>
                    <a:lnTo>
                      <a:pt x="3214046" y="0"/>
                    </a:lnTo>
                    <a:lnTo>
                      <a:pt x="3215728" y="0"/>
                    </a:lnTo>
                    <a:lnTo>
                      <a:pt x="3221163" y="0"/>
                    </a:lnTo>
                    <a:lnTo>
                      <a:pt x="3228964" y="0"/>
                    </a:lnTo>
                    <a:lnTo>
                      <a:pt x="3235700" y="0"/>
                    </a:lnTo>
                    <a:lnTo>
                      <a:pt x="3237381" y="0"/>
                    </a:lnTo>
                    <a:lnTo>
                      <a:pt x="3250618" y="0"/>
                    </a:lnTo>
                    <a:lnTo>
                      <a:pt x="3266311" y="0"/>
                    </a:lnTo>
                    <a:lnTo>
                      <a:pt x="3274728" y="0"/>
                    </a:lnTo>
                    <a:lnTo>
                      <a:pt x="3282529" y="0"/>
                    </a:lnTo>
                    <a:lnTo>
                      <a:pt x="3285039" y="0"/>
                    </a:lnTo>
                    <a:lnTo>
                      <a:pt x="3292840" y="0"/>
                    </a:lnTo>
                    <a:lnTo>
                      <a:pt x="3304184" y="0"/>
                    </a:lnTo>
                    <a:lnTo>
                      <a:pt x="3314495" y="0"/>
                    </a:lnTo>
                    <a:lnTo>
                      <a:pt x="3317420" y="0"/>
                    </a:lnTo>
                    <a:lnTo>
                      <a:pt x="3330188" y="0"/>
                    </a:lnTo>
                    <a:lnTo>
                      <a:pt x="3345106" y="0"/>
                    </a:lnTo>
                    <a:lnTo>
                      <a:pt x="3353523" y="0"/>
                    </a:lnTo>
                    <a:lnTo>
                      <a:pt x="3361324" y="0"/>
                    </a:lnTo>
                    <a:lnTo>
                      <a:pt x="3381296" y="0"/>
                    </a:lnTo>
                    <a:lnTo>
                      <a:pt x="3382978" y="0"/>
                    </a:lnTo>
                    <a:lnTo>
                      <a:pt x="3396214" y="0"/>
                    </a:lnTo>
                    <a:lnTo>
                      <a:pt x="3398671" y="0"/>
                    </a:lnTo>
                    <a:lnTo>
                      <a:pt x="3408982" y="0"/>
                    </a:lnTo>
                    <a:lnTo>
                      <a:pt x="3433561" y="0"/>
                    </a:lnTo>
                    <a:lnTo>
                      <a:pt x="3449780" y="0"/>
                    </a:lnTo>
                    <a:lnTo>
                      <a:pt x="3460090" y="0"/>
                    </a:lnTo>
                    <a:lnTo>
                      <a:pt x="3477466" y="0"/>
                    </a:lnTo>
                    <a:lnTo>
                      <a:pt x="3494304" y="0"/>
                    </a:lnTo>
                    <a:lnTo>
                      <a:pt x="3497437" y="0"/>
                    </a:lnTo>
                    <a:lnTo>
                      <a:pt x="3512356" y="0"/>
                    </a:lnTo>
                    <a:lnTo>
                      <a:pt x="3528574" y="0"/>
                    </a:lnTo>
                    <a:lnTo>
                      <a:pt x="3558180" y="0"/>
                    </a:lnTo>
                    <a:lnTo>
                      <a:pt x="3565921" y="0"/>
                    </a:lnTo>
                    <a:lnTo>
                      <a:pt x="3573099" y="0"/>
                    </a:lnTo>
                    <a:lnTo>
                      <a:pt x="3576232" y="0"/>
                    </a:lnTo>
                    <a:lnTo>
                      <a:pt x="3610446" y="0"/>
                    </a:lnTo>
                    <a:lnTo>
                      <a:pt x="3626664" y="0"/>
                    </a:lnTo>
                    <a:lnTo>
                      <a:pt x="3636975" y="0"/>
                    </a:lnTo>
                    <a:lnTo>
                      <a:pt x="3644716" y="0"/>
                    </a:lnTo>
                    <a:lnTo>
                      <a:pt x="3661554" y="0"/>
                    </a:lnTo>
                    <a:lnTo>
                      <a:pt x="3674322" y="0"/>
                    </a:lnTo>
                    <a:lnTo>
                      <a:pt x="3689241" y="0"/>
                    </a:lnTo>
                    <a:lnTo>
                      <a:pt x="3705459" y="0"/>
                    </a:lnTo>
                    <a:lnTo>
                      <a:pt x="3725430" y="0"/>
                    </a:lnTo>
                    <a:lnTo>
                      <a:pt x="3740349" y="0"/>
                    </a:lnTo>
                    <a:lnTo>
                      <a:pt x="3742806" y="0"/>
                    </a:lnTo>
                    <a:lnTo>
                      <a:pt x="3753117" y="0"/>
                    </a:lnTo>
                    <a:lnTo>
                      <a:pt x="3756042" y="0"/>
                    </a:lnTo>
                    <a:lnTo>
                      <a:pt x="3777696" y="0"/>
                    </a:lnTo>
                    <a:lnTo>
                      <a:pt x="3785497" y="0"/>
                    </a:lnTo>
                    <a:lnTo>
                      <a:pt x="3793914" y="0"/>
                    </a:lnTo>
                    <a:lnTo>
                      <a:pt x="3804225" y="0"/>
                    </a:lnTo>
                    <a:lnTo>
                      <a:pt x="3819918" y="0"/>
                    </a:lnTo>
                    <a:lnTo>
                      <a:pt x="3821601" y="0"/>
                    </a:lnTo>
                    <a:lnTo>
                      <a:pt x="3834837" y="0"/>
                    </a:lnTo>
                    <a:lnTo>
                      <a:pt x="3841572" y="0"/>
                    </a:lnTo>
                    <a:lnTo>
                      <a:pt x="3849373" y="0"/>
                    </a:lnTo>
                    <a:lnTo>
                      <a:pt x="3856491" y="0"/>
                    </a:lnTo>
                    <a:lnTo>
                      <a:pt x="3864292" y="0"/>
                    </a:lnTo>
                    <a:lnTo>
                      <a:pt x="3872709" y="0"/>
                    </a:lnTo>
                    <a:lnTo>
                      <a:pt x="3888402" y="0"/>
                    </a:lnTo>
                    <a:lnTo>
                      <a:pt x="3888921" y="0"/>
                    </a:lnTo>
                    <a:lnTo>
                      <a:pt x="3743325" y="582384"/>
                    </a:lnTo>
                    <a:lnTo>
                      <a:pt x="3742806" y="582384"/>
                    </a:lnTo>
                    <a:lnTo>
                      <a:pt x="3727113" y="582384"/>
                    </a:lnTo>
                    <a:lnTo>
                      <a:pt x="3718696" y="582384"/>
                    </a:lnTo>
                    <a:lnTo>
                      <a:pt x="3710895" y="582384"/>
                    </a:lnTo>
                    <a:lnTo>
                      <a:pt x="3703777" y="582384"/>
                    </a:lnTo>
                    <a:lnTo>
                      <a:pt x="3695976" y="582384"/>
                    </a:lnTo>
                    <a:lnTo>
                      <a:pt x="3689241" y="582384"/>
                    </a:lnTo>
                    <a:lnTo>
                      <a:pt x="3676005" y="582384"/>
                    </a:lnTo>
                    <a:lnTo>
                      <a:pt x="3674322" y="582384"/>
                    </a:lnTo>
                    <a:lnTo>
                      <a:pt x="3658629" y="582384"/>
                    </a:lnTo>
                    <a:lnTo>
                      <a:pt x="3648318" y="582384"/>
                    </a:lnTo>
                    <a:lnTo>
                      <a:pt x="3639901" y="582384"/>
                    </a:lnTo>
                    <a:lnTo>
                      <a:pt x="3632100" y="582384"/>
                    </a:lnTo>
                    <a:lnTo>
                      <a:pt x="3610446" y="582384"/>
                    </a:lnTo>
                    <a:lnTo>
                      <a:pt x="3607521" y="582384"/>
                    </a:lnTo>
                    <a:lnTo>
                      <a:pt x="3597210" y="582384"/>
                    </a:lnTo>
                    <a:lnTo>
                      <a:pt x="3594753" y="582384"/>
                    </a:lnTo>
                    <a:lnTo>
                      <a:pt x="3579834" y="582384"/>
                    </a:lnTo>
                    <a:lnTo>
                      <a:pt x="3559863" y="582384"/>
                    </a:lnTo>
                    <a:lnTo>
                      <a:pt x="3543645" y="582384"/>
                    </a:lnTo>
                    <a:lnTo>
                      <a:pt x="3528726" y="582384"/>
                    </a:lnTo>
                    <a:lnTo>
                      <a:pt x="3515958" y="582384"/>
                    </a:lnTo>
                    <a:lnTo>
                      <a:pt x="3499120" y="582384"/>
                    </a:lnTo>
                    <a:lnTo>
                      <a:pt x="3491379" y="582384"/>
                    </a:lnTo>
                    <a:lnTo>
                      <a:pt x="3481068" y="582384"/>
                    </a:lnTo>
                    <a:lnTo>
                      <a:pt x="3464850" y="582384"/>
                    </a:lnTo>
                    <a:lnTo>
                      <a:pt x="3430636" y="582384"/>
                    </a:lnTo>
                    <a:lnTo>
                      <a:pt x="3427503" y="582384"/>
                    </a:lnTo>
                    <a:lnTo>
                      <a:pt x="3420325" y="582384"/>
                    </a:lnTo>
                    <a:lnTo>
                      <a:pt x="3412584" y="582384"/>
                    </a:lnTo>
                    <a:lnTo>
                      <a:pt x="3382978" y="582384"/>
                    </a:lnTo>
                    <a:lnTo>
                      <a:pt x="3366760" y="582384"/>
                    </a:lnTo>
                    <a:lnTo>
                      <a:pt x="3351842" y="582384"/>
                    </a:lnTo>
                    <a:lnTo>
                      <a:pt x="3348708" y="582384"/>
                    </a:lnTo>
                    <a:lnTo>
                      <a:pt x="3331870" y="582384"/>
                    </a:lnTo>
                    <a:lnTo>
                      <a:pt x="3314495" y="582384"/>
                    </a:lnTo>
                    <a:lnTo>
                      <a:pt x="3304184" y="582384"/>
                    </a:lnTo>
                    <a:lnTo>
                      <a:pt x="3287966" y="582384"/>
                    </a:lnTo>
                    <a:lnTo>
                      <a:pt x="3263386" y="582384"/>
                    </a:lnTo>
                    <a:lnTo>
                      <a:pt x="3253075" y="582384"/>
                    </a:lnTo>
                    <a:lnTo>
                      <a:pt x="3250618" y="582384"/>
                    </a:lnTo>
                    <a:lnTo>
                      <a:pt x="3237383" y="582384"/>
                    </a:lnTo>
                    <a:lnTo>
                      <a:pt x="3235700" y="582384"/>
                    </a:lnTo>
                    <a:lnTo>
                      <a:pt x="3215728" y="582384"/>
                    </a:lnTo>
                    <a:lnTo>
                      <a:pt x="3207927" y="582384"/>
                    </a:lnTo>
                    <a:lnTo>
                      <a:pt x="3199510" y="582384"/>
                    </a:lnTo>
                    <a:lnTo>
                      <a:pt x="3184592" y="582384"/>
                    </a:lnTo>
                    <a:lnTo>
                      <a:pt x="3171824" y="582384"/>
                    </a:lnTo>
                    <a:lnTo>
                      <a:pt x="3168898" y="582384"/>
                    </a:lnTo>
                    <a:lnTo>
                      <a:pt x="3158588" y="582384"/>
                    </a:lnTo>
                    <a:lnTo>
                      <a:pt x="3147244" y="582384"/>
                    </a:lnTo>
                    <a:lnTo>
                      <a:pt x="3139443" y="582384"/>
                    </a:lnTo>
                    <a:lnTo>
                      <a:pt x="3136934" y="582384"/>
                    </a:lnTo>
                    <a:lnTo>
                      <a:pt x="3129132" y="582384"/>
                    </a:lnTo>
                    <a:lnTo>
                      <a:pt x="3120716" y="582384"/>
                    </a:lnTo>
                    <a:lnTo>
                      <a:pt x="3105023" y="582384"/>
                    </a:lnTo>
                    <a:lnTo>
                      <a:pt x="3091785" y="582384"/>
                    </a:lnTo>
                    <a:lnTo>
                      <a:pt x="3090104" y="582384"/>
                    </a:lnTo>
                    <a:lnTo>
                      <a:pt x="3083368" y="582384"/>
                    </a:lnTo>
                    <a:lnTo>
                      <a:pt x="3075567" y="582384"/>
                    </a:lnTo>
                    <a:lnTo>
                      <a:pt x="3070132" y="582384"/>
                    </a:lnTo>
                    <a:lnTo>
                      <a:pt x="3068450" y="582384"/>
                    </a:lnTo>
                    <a:lnTo>
                      <a:pt x="3060648" y="582384"/>
                    </a:lnTo>
                    <a:lnTo>
                      <a:pt x="3040677" y="582384"/>
                    </a:lnTo>
                    <a:lnTo>
                      <a:pt x="3026228" y="582384"/>
                    </a:lnTo>
                    <a:lnTo>
                      <a:pt x="3023301" y="582384"/>
                    </a:lnTo>
                    <a:lnTo>
                      <a:pt x="3012990" y="582384"/>
                    </a:lnTo>
                    <a:lnTo>
                      <a:pt x="3004574" y="582384"/>
                    </a:lnTo>
                    <a:lnTo>
                      <a:pt x="3001648" y="582384"/>
                    </a:lnTo>
                    <a:lnTo>
                      <a:pt x="2996772" y="582384"/>
                    </a:lnTo>
                    <a:lnTo>
                      <a:pt x="2991338" y="582384"/>
                    </a:lnTo>
                    <a:lnTo>
                      <a:pt x="2972193" y="582384"/>
                    </a:lnTo>
                    <a:lnTo>
                      <a:pt x="2961882" y="582384"/>
                    </a:lnTo>
                    <a:lnTo>
                      <a:pt x="2959425" y="582384"/>
                    </a:lnTo>
                    <a:lnTo>
                      <a:pt x="2946189" y="582384"/>
                    </a:lnTo>
                    <a:lnTo>
                      <a:pt x="2944506" y="582384"/>
                    </a:lnTo>
                    <a:lnTo>
                      <a:pt x="2937772" y="582384"/>
                    </a:lnTo>
                    <a:lnTo>
                      <a:pt x="2924535" y="582384"/>
                    </a:lnTo>
                    <a:lnTo>
                      <a:pt x="2922853" y="582384"/>
                    </a:lnTo>
                    <a:lnTo>
                      <a:pt x="2908317" y="582384"/>
                    </a:lnTo>
                    <a:lnTo>
                      <a:pt x="2893398" y="582384"/>
                    </a:lnTo>
                    <a:lnTo>
                      <a:pt x="2880630" y="582384"/>
                    </a:lnTo>
                    <a:lnTo>
                      <a:pt x="2877705" y="582384"/>
                    </a:lnTo>
                    <a:lnTo>
                      <a:pt x="2867394" y="582384"/>
                    </a:lnTo>
                    <a:lnTo>
                      <a:pt x="2858977" y="582384"/>
                    </a:lnTo>
                    <a:lnTo>
                      <a:pt x="2856051" y="582384"/>
                    </a:lnTo>
                    <a:lnTo>
                      <a:pt x="2845740" y="582384"/>
                    </a:lnTo>
                    <a:lnTo>
                      <a:pt x="2829522" y="582384"/>
                    </a:lnTo>
                    <a:lnTo>
                      <a:pt x="2813829" y="582384"/>
                    </a:lnTo>
                    <a:lnTo>
                      <a:pt x="2798910" y="582384"/>
                    </a:lnTo>
                    <a:lnTo>
                      <a:pt x="2792175" y="582384"/>
                    </a:lnTo>
                    <a:lnTo>
                      <a:pt x="2778939" y="582384"/>
                    </a:lnTo>
                    <a:lnTo>
                      <a:pt x="2777256" y="582384"/>
                    </a:lnTo>
                    <a:lnTo>
                      <a:pt x="2735034" y="582384"/>
                    </a:lnTo>
                    <a:lnTo>
                      <a:pt x="2713380" y="582384"/>
                    </a:lnTo>
                    <a:lnTo>
                      <a:pt x="2710455" y="582384"/>
                    </a:lnTo>
                    <a:lnTo>
                      <a:pt x="2700144" y="582384"/>
                    </a:lnTo>
                    <a:lnTo>
                      <a:pt x="2646579" y="582384"/>
                    </a:lnTo>
                    <a:lnTo>
                      <a:pt x="2631660" y="582384"/>
                    </a:lnTo>
                    <a:lnTo>
                      <a:pt x="2602055" y="582384"/>
                    </a:lnTo>
                    <a:lnTo>
                      <a:pt x="2567784" y="582384"/>
                    </a:lnTo>
                    <a:lnTo>
                      <a:pt x="2533571" y="582384"/>
                    </a:lnTo>
                    <a:lnTo>
                      <a:pt x="2523260" y="582384"/>
                    </a:lnTo>
                    <a:lnTo>
                      <a:pt x="2469695" y="582384"/>
                    </a:lnTo>
                    <a:lnTo>
                      <a:pt x="2454776" y="582384"/>
                    </a:lnTo>
                    <a:lnTo>
                      <a:pt x="2434804" y="582384"/>
                    </a:lnTo>
                    <a:lnTo>
                      <a:pt x="2390900" y="582384"/>
                    </a:lnTo>
                    <a:lnTo>
                      <a:pt x="2366320" y="582384"/>
                    </a:lnTo>
                    <a:lnTo>
                      <a:pt x="2356010" y="582384"/>
                    </a:lnTo>
                    <a:lnTo>
                      <a:pt x="2310861" y="582384"/>
                    </a:lnTo>
                    <a:lnTo>
                      <a:pt x="2302444" y="582384"/>
                    </a:lnTo>
                    <a:lnTo>
                      <a:pt x="2287526" y="582384"/>
                    </a:lnTo>
                    <a:lnTo>
                      <a:pt x="2242377" y="582384"/>
                    </a:lnTo>
                    <a:lnTo>
                      <a:pt x="2232066" y="582384"/>
                    </a:lnTo>
                    <a:lnTo>
                      <a:pt x="2223650" y="582384"/>
                    </a:lnTo>
                    <a:lnTo>
                      <a:pt x="2201992" y="582384"/>
                    </a:lnTo>
                    <a:lnTo>
                      <a:pt x="2178501" y="582384"/>
                    </a:lnTo>
                    <a:lnTo>
                      <a:pt x="2163583" y="582384"/>
                    </a:lnTo>
                    <a:lnTo>
                      <a:pt x="2143611" y="582384"/>
                    </a:lnTo>
                    <a:lnTo>
                      <a:pt x="2133509" y="582384"/>
                    </a:lnTo>
                    <a:lnTo>
                      <a:pt x="2123198" y="582384"/>
                    </a:lnTo>
                    <a:lnTo>
                      <a:pt x="2099706" y="582384"/>
                    </a:lnTo>
                    <a:lnTo>
                      <a:pt x="2075127" y="582384"/>
                    </a:lnTo>
                    <a:lnTo>
                      <a:pt x="2069633" y="582384"/>
                    </a:lnTo>
                    <a:lnTo>
                      <a:pt x="2064816" y="582384"/>
                    </a:lnTo>
                    <a:lnTo>
                      <a:pt x="2054714" y="582384"/>
                    </a:lnTo>
                    <a:lnTo>
                      <a:pt x="2034742" y="582384"/>
                    </a:lnTo>
                    <a:lnTo>
                      <a:pt x="2011251" y="582384"/>
                    </a:lnTo>
                    <a:lnTo>
                      <a:pt x="1996332" y="582384"/>
                    </a:lnTo>
                    <a:lnTo>
                      <a:pt x="1990838" y="582384"/>
                    </a:lnTo>
                    <a:lnTo>
                      <a:pt x="1966258" y="582384"/>
                    </a:lnTo>
                    <a:lnTo>
                      <a:pt x="1955948" y="582384"/>
                    </a:lnTo>
                    <a:lnTo>
                      <a:pt x="1932456" y="582384"/>
                    </a:lnTo>
                    <a:lnTo>
                      <a:pt x="1910799" y="582384"/>
                    </a:lnTo>
                    <a:lnTo>
                      <a:pt x="1902382" y="582384"/>
                    </a:lnTo>
                    <a:lnTo>
                      <a:pt x="1887464" y="582384"/>
                    </a:lnTo>
                    <a:lnTo>
                      <a:pt x="1842315" y="582384"/>
                    </a:lnTo>
                    <a:lnTo>
                      <a:pt x="1832004" y="582384"/>
                    </a:lnTo>
                    <a:lnTo>
                      <a:pt x="1823588" y="582384"/>
                    </a:lnTo>
                    <a:lnTo>
                      <a:pt x="1778439" y="582384"/>
                    </a:lnTo>
                    <a:lnTo>
                      <a:pt x="1763520" y="582384"/>
                    </a:lnTo>
                    <a:lnTo>
                      <a:pt x="1743549" y="582384"/>
                    </a:lnTo>
                    <a:lnTo>
                      <a:pt x="1699644" y="582384"/>
                    </a:lnTo>
                    <a:lnTo>
                      <a:pt x="1675065" y="582384"/>
                    </a:lnTo>
                    <a:lnTo>
                      <a:pt x="1664754" y="582384"/>
                    </a:lnTo>
                    <a:lnTo>
                      <a:pt x="1611189" y="582384"/>
                    </a:lnTo>
                    <a:lnTo>
                      <a:pt x="1596270" y="582384"/>
                    </a:lnTo>
                    <a:lnTo>
                      <a:pt x="1566665" y="582384"/>
                    </a:lnTo>
                    <a:lnTo>
                      <a:pt x="1532394" y="582384"/>
                    </a:lnTo>
                    <a:lnTo>
                      <a:pt x="1498181" y="582384"/>
                    </a:lnTo>
                    <a:lnTo>
                      <a:pt x="1487870" y="582384"/>
                    </a:lnTo>
                    <a:lnTo>
                      <a:pt x="1434304" y="582384"/>
                    </a:lnTo>
                    <a:lnTo>
                      <a:pt x="1419386" y="582384"/>
                    </a:lnTo>
                    <a:lnTo>
                      <a:pt x="1399414" y="582384"/>
                    </a:lnTo>
                    <a:lnTo>
                      <a:pt x="1355510" y="582384"/>
                    </a:lnTo>
                    <a:lnTo>
                      <a:pt x="1330930" y="582384"/>
                    </a:lnTo>
                    <a:lnTo>
                      <a:pt x="1320620" y="582384"/>
                    </a:lnTo>
                    <a:lnTo>
                      <a:pt x="1304927" y="582384"/>
                    </a:lnTo>
                    <a:lnTo>
                      <a:pt x="1275471" y="582384"/>
                    </a:lnTo>
                    <a:lnTo>
                      <a:pt x="1267054" y="582384"/>
                    </a:lnTo>
                    <a:lnTo>
                      <a:pt x="1252135" y="582384"/>
                    </a:lnTo>
                    <a:lnTo>
                      <a:pt x="1236443" y="582384"/>
                    </a:lnTo>
                    <a:lnTo>
                      <a:pt x="1226132" y="582384"/>
                    </a:lnTo>
                    <a:lnTo>
                      <a:pt x="1206987" y="582384"/>
                    </a:lnTo>
                    <a:lnTo>
                      <a:pt x="1196676" y="582384"/>
                    </a:lnTo>
                    <a:lnTo>
                      <a:pt x="1188259" y="582384"/>
                    </a:lnTo>
                    <a:lnTo>
                      <a:pt x="1172567" y="582384"/>
                    </a:lnTo>
                    <a:lnTo>
                      <a:pt x="1157648" y="582384"/>
                    </a:lnTo>
                    <a:lnTo>
                      <a:pt x="1143111" y="582384"/>
                    </a:lnTo>
                    <a:lnTo>
                      <a:pt x="1137676" y="582384"/>
                    </a:lnTo>
                    <a:lnTo>
                      <a:pt x="1128192" y="582384"/>
                    </a:lnTo>
                    <a:lnTo>
                      <a:pt x="1108221" y="582384"/>
                    </a:lnTo>
                    <a:lnTo>
                      <a:pt x="1093772" y="582384"/>
                    </a:lnTo>
                    <a:lnTo>
                      <a:pt x="1069192" y="582384"/>
                    </a:lnTo>
                    <a:lnTo>
                      <a:pt x="1064316" y="582384"/>
                    </a:lnTo>
                    <a:lnTo>
                      <a:pt x="1058882" y="582384"/>
                    </a:lnTo>
                    <a:lnTo>
                      <a:pt x="1039737" y="582384"/>
                    </a:lnTo>
                    <a:lnTo>
                      <a:pt x="1029426" y="582384"/>
                    </a:lnTo>
                    <a:lnTo>
                      <a:pt x="1013733" y="582384"/>
                    </a:lnTo>
                    <a:lnTo>
                      <a:pt x="1005316" y="582384"/>
                    </a:lnTo>
                    <a:lnTo>
                      <a:pt x="990398" y="582384"/>
                    </a:lnTo>
                    <a:lnTo>
                      <a:pt x="975861" y="582384"/>
                    </a:lnTo>
                    <a:lnTo>
                      <a:pt x="960942" y="582384"/>
                    </a:lnTo>
                    <a:lnTo>
                      <a:pt x="945249" y="582384"/>
                    </a:lnTo>
                    <a:lnTo>
                      <a:pt x="934938" y="582384"/>
                    </a:lnTo>
                    <a:lnTo>
                      <a:pt x="926522" y="582384"/>
                    </a:lnTo>
                    <a:lnTo>
                      <a:pt x="897066" y="582384"/>
                    </a:lnTo>
                    <a:lnTo>
                      <a:pt x="881373" y="582384"/>
                    </a:lnTo>
                    <a:lnTo>
                      <a:pt x="866455" y="582384"/>
                    </a:lnTo>
                    <a:lnTo>
                      <a:pt x="846483" y="582384"/>
                    </a:lnTo>
                    <a:lnTo>
                      <a:pt x="802579" y="582384"/>
                    </a:lnTo>
                    <a:lnTo>
                      <a:pt x="777999" y="582384"/>
                    </a:lnTo>
                    <a:lnTo>
                      <a:pt x="767688" y="582384"/>
                    </a:lnTo>
                    <a:lnTo>
                      <a:pt x="714123" y="582384"/>
                    </a:lnTo>
                    <a:lnTo>
                      <a:pt x="699204" y="582384"/>
                    </a:lnTo>
                    <a:lnTo>
                      <a:pt x="669599" y="582384"/>
                    </a:lnTo>
                    <a:lnTo>
                      <a:pt x="635328" y="582384"/>
                    </a:lnTo>
                    <a:lnTo>
                      <a:pt x="601115" y="582384"/>
                    </a:lnTo>
                    <a:lnTo>
                      <a:pt x="590804" y="582384"/>
                    </a:lnTo>
                    <a:lnTo>
                      <a:pt x="537239" y="582384"/>
                    </a:lnTo>
                    <a:lnTo>
                      <a:pt x="522320" y="582384"/>
                    </a:lnTo>
                    <a:lnTo>
                      <a:pt x="502348" y="582384"/>
                    </a:lnTo>
                    <a:lnTo>
                      <a:pt x="458444" y="582384"/>
                    </a:lnTo>
                    <a:lnTo>
                      <a:pt x="433864" y="582384"/>
                    </a:lnTo>
                    <a:lnTo>
                      <a:pt x="423554" y="582384"/>
                    </a:lnTo>
                    <a:lnTo>
                      <a:pt x="378405" y="582384"/>
                    </a:lnTo>
                    <a:lnTo>
                      <a:pt x="369989" y="582384"/>
                    </a:lnTo>
                    <a:lnTo>
                      <a:pt x="355070" y="582384"/>
                    </a:lnTo>
                    <a:lnTo>
                      <a:pt x="309921" y="582384"/>
                    </a:lnTo>
                    <a:lnTo>
                      <a:pt x="299611" y="582384"/>
                    </a:lnTo>
                    <a:lnTo>
                      <a:pt x="291194" y="582384"/>
                    </a:lnTo>
                    <a:lnTo>
                      <a:pt x="246045" y="582384"/>
                    </a:lnTo>
                    <a:lnTo>
                      <a:pt x="231126" y="582384"/>
                    </a:lnTo>
                    <a:lnTo>
                      <a:pt x="211155" y="582384"/>
                    </a:lnTo>
                    <a:lnTo>
                      <a:pt x="167250" y="582384"/>
                    </a:lnTo>
                    <a:lnTo>
                      <a:pt x="142671" y="582384"/>
                    </a:lnTo>
                    <a:lnTo>
                      <a:pt x="132360" y="582384"/>
                    </a:lnTo>
                    <a:lnTo>
                      <a:pt x="78795" y="582384"/>
                    </a:lnTo>
                    <a:lnTo>
                      <a:pt x="63876" y="582384"/>
                    </a:lnTo>
                    <a:lnTo>
                      <a:pt x="0" y="58238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7" name="组合 26"/>
              <p:cNvGrpSpPr/>
              <p:nvPr/>
            </p:nvGrpSpPr>
            <p:grpSpPr>
              <a:xfrm>
                <a:off x="806160" y="2046513"/>
                <a:ext cx="1417774" cy="723901"/>
                <a:chOff x="-391195" y="-1"/>
                <a:chExt cx="1697596" cy="866775"/>
              </a:xfrm>
            </p:grpSpPr>
            <p:sp>
              <p:nvSpPr>
                <p:cNvPr id="28" name="任意多边形 27"/>
                <p:cNvSpPr/>
                <p:nvPr/>
              </p:nvSpPr>
              <p:spPr>
                <a:xfrm>
                  <a:off x="238265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任意多边形 28"/>
                <p:cNvSpPr/>
                <p:nvPr/>
              </p:nvSpPr>
              <p:spPr>
                <a:xfrm>
                  <a:off x="421807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任意多边形 29"/>
                <p:cNvSpPr/>
                <p:nvPr/>
              </p:nvSpPr>
              <p:spPr>
                <a:xfrm>
                  <a:off x="605349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任意多边形 30"/>
                <p:cNvSpPr/>
                <p:nvPr/>
              </p:nvSpPr>
              <p:spPr>
                <a:xfrm>
                  <a:off x="788891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" name="任意多边形 31"/>
                <p:cNvSpPr/>
                <p:nvPr/>
              </p:nvSpPr>
              <p:spPr>
                <a:xfrm>
                  <a:off x="972434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任意多边形 32"/>
                <p:cNvSpPr/>
                <p:nvPr/>
              </p:nvSpPr>
              <p:spPr>
                <a:xfrm>
                  <a:off x="-391195" y="-1"/>
                  <a:ext cx="779885" cy="866775"/>
                </a:xfrm>
                <a:custGeom>
                  <a:avLst/>
                  <a:gdLst>
                    <a:gd name="connsiteX0" fmla="*/ 167467 w 602715"/>
                    <a:gd name="connsiteY0" fmla="*/ 0 h 669866"/>
                    <a:gd name="connsiteX1" fmla="*/ 240938 w 602715"/>
                    <a:gd name="connsiteY1" fmla="*/ 0 h 669866"/>
                    <a:gd name="connsiteX2" fmla="*/ 258098 w 602715"/>
                    <a:gd name="connsiteY2" fmla="*/ 0 h 669866"/>
                    <a:gd name="connsiteX3" fmla="*/ 319710 w 602715"/>
                    <a:gd name="connsiteY3" fmla="*/ 0 h 669866"/>
                    <a:gd name="connsiteX4" fmla="*/ 331569 w 602715"/>
                    <a:gd name="connsiteY4" fmla="*/ 0 h 669866"/>
                    <a:gd name="connsiteX5" fmla="*/ 359841 w 602715"/>
                    <a:gd name="connsiteY5" fmla="*/ 0 h 669866"/>
                    <a:gd name="connsiteX6" fmla="*/ 410341 w 602715"/>
                    <a:gd name="connsiteY6" fmla="*/ 0 h 669866"/>
                    <a:gd name="connsiteX7" fmla="*/ 433312 w 602715"/>
                    <a:gd name="connsiteY7" fmla="*/ 0 h 669866"/>
                    <a:gd name="connsiteX8" fmla="*/ 450472 w 602715"/>
                    <a:gd name="connsiteY8" fmla="*/ 0 h 669866"/>
                    <a:gd name="connsiteX9" fmla="*/ 512084 w 602715"/>
                    <a:gd name="connsiteY9" fmla="*/ 0 h 669866"/>
                    <a:gd name="connsiteX10" fmla="*/ 523943 w 602715"/>
                    <a:gd name="connsiteY10" fmla="*/ 0 h 669866"/>
                    <a:gd name="connsiteX11" fmla="*/ 602715 w 602715"/>
                    <a:gd name="connsiteY11" fmla="*/ 0 h 669866"/>
                    <a:gd name="connsiteX12" fmla="*/ 435248 w 602715"/>
                    <a:gd name="connsiteY12" fmla="*/ 669866 h 669866"/>
                    <a:gd name="connsiteX13" fmla="*/ 356476 w 602715"/>
                    <a:gd name="connsiteY13" fmla="*/ 669866 h 669866"/>
                    <a:gd name="connsiteX14" fmla="*/ 344617 w 602715"/>
                    <a:gd name="connsiteY14" fmla="*/ 669866 h 669866"/>
                    <a:gd name="connsiteX15" fmla="*/ 283005 w 602715"/>
                    <a:gd name="connsiteY15" fmla="*/ 669866 h 669866"/>
                    <a:gd name="connsiteX16" fmla="*/ 265845 w 602715"/>
                    <a:gd name="connsiteY16" fmla="*/ 669866 h 669866"/>
                    <a:gd name="connsiteX17" fmla="*/ 242874 w 602715"/>
                    <a:gd name="connsiteY17" fmla="*/ 669866 h 669866"/>
                    <a:gd name="connsiteX18" fmla="*/ 192374 w 602715"/>
                    <a:gd name="connsiteY18" fmla="*/ 669866 h 669866"/>
                    <a:gd name="connsiteX19" fmla="*/ 164102 w 602715"/>
                    <a:gd name="connsiteY19" fmla="*/ 669866 h 669866"/>
                    <a:gd name="connsiteX20" fmla="*/ 152243 w 602715"/>
                    <a:gd name="connsiteY20" fmla="*/ 669866 h 669866"/>
                    <a:gd name="connsiteX21" fmla="*/ 90631 w 602715"/>
                    <a:gd name="connsiteY21" fmla="*/ 669866 h 669866"/>
                    <a:gd name="connsiteX22" fmla="*/ 73471 w 602715"/>
                    <a:gd name="connsiteY22" fmla="*/ 669866 h 669866"/>
                    <a:gd name="connsiteX23" fmla="*/ 0 w 602715"/>
                    <a:gd name="connsiteY23" fmla="*/ 669866 h 66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02715" h="669866">
                      <a:moveTo>
                        <a:pt x="167467" y="0"/>
                      </a:moveTo>
                      <a:lnTo>
                        <a:pt x="240938" y="0"/>
                      </a:lnTo>
                      <a:lnTo>
                        <a:pt x="258098" y="0"/>
                      </a:lnTo>
                      <a:lnTo>
                        <a:pt x="319710" y="0"/>
                      </a:lnTo>
                      <a:lnTo>
                        <a:pt x="331569" y="0"/>
                      </a:lnTo>
                      <a:lnTo>
                        <a:pt x="359841" y="0"/>
                      </a:lnTo>
                      <a:lnTo>
                        <a:pt x="410341" y="0"/>
                      </a:lnTo>
                      <a:lnTo>
                        <a:pt x="433312" y="0"/>
                      </a:lnTo>
                      <a:lnTo>
                        <a:pt x="450472" y="0"/>
                      </a:lnTo>
                      <a:lnTo>
                        <a:pt x="512084" y="0"/>
                      </a:lnTo>
                      <a:lnTo>
                        <a:pt x="523943" y="0"/>
                      </a:lnTo>
                      <a:lnTo>
                        <a:pt x="602715" y="0"/>
                      </a:lnTo>
                      <a:lnTo>
                        <a:pt x="435248" y="669866"/>
                      </a:lnTo>
                      <a:lnTo>
                        <a:pt x="356476" y="669866"/>
                      </a:lnTo>
                      <a:lnTo>
                        <a:pt x="344617" y="669866"/>
                      </a:lnTo>
                      <a:lnTo>
                        <a:pt x="283005" y="669866"/>
                      </a:lnTo>
                      <a:lnTo>
                        <a:pt x="265845" y="669866"/>
                      </a:lnTo>
                      <a:lnTo>
                        <a:pt x="242874" y="669866"/>
                      </a:lnTo>
                      <a:lnTo>
                        <a:pt x="192374" y="669866"/>
                      </a:lnTo>
                      <a:lnTo>
                        <a:pt x="164102" y="669866"/>
                      </a:lnTo>
                      <a:lnTo>
                        <a:pt x="152243" y="669866"/>
                      </a:lnTo>
                      <a:lnTo>
                        <a:pt x="90631" y="669866"/>
                      </a:lnTo>
                      <a:lnTo>
                        <a:pt x="73471" y="669866"/>
                      </a:lnTo>
                      <a:lnTo>
                        <a:pt x="0" y="66986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65" name="文本框 64"/>
            <p:cNvSpPr txBox="1"/>
            <p:nvPr/>
          </p:nvSpPr>
          <p:spPr>
            <a:xfrm>
              <a:off x="2833568" y="2644232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defTabSz="914400">
                <a:defRPr/>
              </a:pPr>
              <a:r>
                <a:rPr lang="zh-CN" altLang="en-US" sz="2800" b="1" dirty="0">
                  <a:solidFill>
                    <a:schemeClr val="bg1"/>
                  </a:solidFill>
                  <a:latin typeface="+mj-ea"/>
                  <a:ea typeface="+mj-ea"/>
                  <a:cs typeface="经典综艺体简" panose="02010609000101010101" pitchFamily="49" charset="-122"/>
                </a:rPr>
                <a:t>此处添加标题</a:t>
              </a:r>
              <a:endPara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经典综艺体简" panose="02010609000101010101" pitchFamily="49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039083" y="3401982"/>
              <a:ext cx="4782754" cy="47910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kumimoji="0" lang="en-US" altLang="zh-CN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computer or </a:t>
              </a: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kumimoji="0" lang="en-US" altLang="zh-CN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the </a:t>
              </a: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it into a film to be used in a wider field</a:t>
              </a: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308583" y="2586176"/>
              <a:ext cx="4427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1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  <a:cs typeface="经典综艺体简" panose="02010609000101010101" pitchFamily="49" charset="-122"/>
                </a:rPr>
                <a:t>1</a:t>
              </a:r>
              <a:endParaRPr kumimoji="0" lang="zh-CN" alt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经典综艺体简" panose="02010609000101010101" pitchFamily="49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336797" y="2353355"/>
            <a:ext cx="4782754" cy="1411619"/>
            <a:chOff x="1039083" y="2469469"/>
            <a:chExt cx="4782754" cy="1411619"/>
          </a:xfrm>
        </p:grpSpPr>
        <p:grpSp>
          <p:nvGrpSpPr>
            <p:cNvPr id="70" name="组合 69"/>
            <p:cNvGrpSpPr/>
            <p:nvPr/>
          </p:nvGrpSpPr>
          <p:grpSpPr>
            <a:xfrm>
              <a:off x="1112363" y="2469469"/>
              <a:ext cx="4709474" cy="868137"/>
              <a:chOff x="806160" y="2046513"/>
              <a:chExt cx="3927022" cy="723901"/>
            </a:xfrm>
          </p:grpSpPr>
          <p:sp>
            <p:nvSpPr>
              <p:cNvPr id="74" name="任意多边形 73"/>
              <p:cNvSpPr/>
              <p:nvPr/>
            </p:nvSpPr>
            <p:spPr>
              <a:xfrm>
                <a:off x="844261" y="2117271"/>
                <a:ext cx="3888921" cy="582384"/>
              </a:xfrm>
              <a:custGeom>
                <a:avLst/>
                <a:gdLst>
                  <a:gd name="connsiteX0" fmla="*/ 145596 w 3888921"/>
                  <a:gd name="connsiteY0" fmla="*/ 0 h 582384"/>
                  <a:gd name="connsiteX1" fmla="*/ 209472 w 3888921"/>
                  <a:gd name="connsiteY1" fmla="*/ 0 h 582384"/>
                  <a:gd name="connsiteX2" fmla="*/ 224391 w 3888921"/>
                  <a:gd name="connsiteY2" fmla="*/ 0 h 582384"/>
                  <a:gd name="connsiteX3" fmla="*/ 277956 w 3888921"/>
                  <a:gd name="connsiteY3" fmla="*/ 0 h 582384"/>
                  <a:gd name="connsiteX4" fmla="*/ 288267 w 3888921"/>
                  <a:gd name="connsiteY4" fmla="*/ 0 h 582384"/>
                  <a:gd name="connsiteX5" fmla="*/ 312846 w 3888921"/>
                  <a:gd name="connsiteY5" fmla="*/ 0 h 582384"/>
                  <a:gd name="connsiteX6" fmla="*/ 356751 w 3888921"/>
                  <a:gd name="connsiteY6" fmla="*/ 0 h 582384"/>
                  <a:gd name="connsiteX7" fmla="*/ 376723 w 3888921"/>
                  <a:gd name="connsiteY7" fmla="*/ 0 h 582384"/>
                  <a:gd name="connsiteX8" fmla="*/ 391641 w 3888921"/>
                  <a:gd name="connsiteY8" fmla="*/ 0 h 582384"/>
                  <a:gd name="connsiteX9" fmla="*/ 436790 w 3888921"/>
                  <a:gd name="connsiteY9" fmla="*/ 0 h 582384"/>
                  <a:gd name="connsiteX10" fmla="*/ 445206 w 3888921"/>
                  <a:gd name="connsiteY10" fmla="*/ 0 h 582384"/>
                  <a:gd name="connsiteX11" fmla="*/ 455517 w 3888921"/>
                  <a:gd name="connsiteY11" fmla="*/ 0 h 582384"/>
                  <a:gd name="connsiteX12" fmla="*/ 500666 w 3888921"/>
                  <a:gd name="connsiteY12" fmla="*/ 0 h 582384"/>
                  <a:gd name="connsiteX13" fmla="*/ 515584 w 3888921"/>
                  <a:gd name="connsiteY13" fmla="*/ 0 h 582384"/>
                  <a:gd name="connsiteX14" fmla="*/ 524001 w 3888921"/>
                  <a:gd name="connsiteY14" fmla="*/ 0 h 582384"/>
                  <a:gd name="connsiteX15" fmla="*/ 569150 w 3888921"/>
                  <a:gd name="connsiteY15" fmla="*/ 0 h 582384"/>
                  <a:gd name="connsiteX16" fmla="*/ 579460 w 3888921"/>
                  <a:gd name="connsiteY16" fmla="*/ 0 h 582384"/>
                  <a:gd name="connsiteX17" fmla="*/ 604040 w 3888921"/>
                  <a:gd name="connsiteY17" fmla="*/ 0 h 582384"/>
                  <a:gd name="connsiteX18" fmla="*/ 647944 w 3888921"/>
                  <a:gd name="connsiteY18" fmla="*/ 0 h 582384"/>
                  <a:gd name="connsiteX19" fmla="*/ 667916 w 3888921"/>
                  <a:gd name="connsiteY19" fmla="*/ 0 h 582384"/>
                  <a:gd name="connsiteX20" fmla="*/ 682835 w 3888921"/>
                  <a:gd name="connsiteY20" fmla="*/ 0 h 582384"/>
                  <a:gd name="connsiteX21" fmla="*/ 736400 w 3888921"/>
                  <a:gd name="connsiteY21" fmla="*/ 0 h 582384"/>
                  <a:gd name="connsiteX22" fmla="*/ 746711 w 3888921"/>
                  <a:gd name="connsiteY22" fmla="*/ 0 h 582384"/>
                  <a:gd name="connsiteX23" fmla="*/ 780924 w 3888921"/>
                  <a:gd name="connsiteY23" fmla="*/ 0 h 582384"/>
                  <a:gd name="connsiteX24" fmla="*/ 815195 w 3888921"/>
                  <a:gd name="connsiteY24" fmla="*/ 0 h 582384"/>
                  <a:gd name="connsiteX25" fmla="*/ 844800 w 3888921"/>
                  <a:gd name="connsiteY25" fmla="*/ 0 h 582384"/>
                  <a:gd name="connsiteX26" fmla="*/ 859719 w 3888921"/>
                  <a:gd name="connsiteY26" fmla="*/ 0 h 582384"/>
                  <a:gd name="connsiteX27" fmla="*/ 913284 w 3888921"/>
                  <a:gd name="connsiteY27" fmla="*/ 0 h 582384"/>
                  <a:gd name="connsiteX28" fmla="*/ 923595 w 3888921"/>
                  <a:gd name="connsiteY28" fmla="*/ 0 h 582384"/>
                  <a:gd name="connsiteX29" fmla="*/ 948174 w 3888921"/>
                  <a:gd name="connsiteY29" fmla="*/ 0 h 582384"/>
                  <a:gd name="connsiteX30" fmla="*/ 992079 w 3888921"/>
                  <a:gd name="connsiteY30" fmla="*/ 0 h 582384"/>
                  <a:gd name="connsiteX31" fmla="*/ 1012050 w 3888921"/>
                  <a:gd name="connsiteY31" fmla="*/ 0 h 582384"/>
                  <a:gd name="connsiteX32" fmla="*/ 1026969 w 3888921"/>
                  <a:gd name="connsiteY32" fmla="*/ 0 h 582384"/>
                  <a:gd name="connsiteX33" fmla="*/ 1042662 w 3888921"/>
                  <a:gd name="connsiteY33" fmla="*/ 0 h 582384"/>
                  <a:gd name="connsiteX34" fmla="*/ 1072118 w 3888921"/>
                  <a:gd name="connsiteY34" fmla="*/ 0 h 582384"/>
                  <a:gd name="connsiteX35" fmla="*/ 1080534 w 3888921"/>
                  <a:gd name="connsiteY35" fmla="*/ 0 h 582384"/>
                  <a:gd name="connsiteX36" fmla="*/ 1090845 w 3888921"/>
                  <a:gd name="connsiteY36" fmla="*/ 0 h 582384"/>
                  <a:gd name="connsiteX37" fmla="*/ 1106538 w 3888921"/>
                  <a:gd name="connsiteY37" fmla="*/ 0 h 582384"/>
                  <a:gd name="connsiteX38" fmla="*/ 1121457 w 3888921"/>
                  <a:gd name="connsiteY38" fmla="*/ 0 h 582384"/>
                  <a:gd name="connsiteX39" fmla="*/ 1135994 w 3888921"/>
                  <a:gd name="connsiteY39" fmla="*/ 0 h 582384"/>
                  <a:gd name="connsiteX40" fmla="*/ 1150912 w 3888921"/>
                  <a:gd name="connsiteY40" fmla="*/ 0 h 582384"/>
                  <a:gd name="connsiteX41" fmla="*/ 1159329 w 3888921"/>
                  <a:gd name="connsiteY41" fmla="*/ 0 h 582384"/>
                  <a:gd name="connsiteX42" fmla="*/ 1175022 w 3888921"/>
                  <a:gd name="connsiteY42" fmla="*/ 0 h 582384"/>
                  <a:gd name="connsiteX43" fmla="*/ 1185333 w 3888921"/>
                  <a:gd name="connsiteY43" fmla="*/ 0 h 582384"/>
                  <a:gd name="connsiteX44" fmla="*/ 1204478 w 3888921"/>
                  <a:gd name="connsiteY44" fmla="*/ 0 h 582384"/>
                  <a:gd name="connsiteX45" fmla="*/ 1209912 w 3888921"/>
                  <a:gd name="connsiteY45" fmla="*/ 0 h 582384"/>
                  <a:gd name="connsiteX46" fmla="*/ 1214789 w 3888921"/>
                  <a:gd name="connsiteY46" fmla="*/ 0 h 582384"/>
                  <a:gd name="connsiteX47" fmla="*/ 1239368 w 3888921"/>
                  <a:gd name="connsiteY47" fmla="*/ 0 h 582384"/>
                  <a:gd name="connsiteX48" fmla="*/ 1253817 w 3888921"/>
                  <a:gd name="connsiteY48" fmla="*/ 0 h 582384"/>
                  <a:gd name="connsiteX49" fmla="*/ 1273788 w 3888921"/>
                  <a:gd name="connsiteY49" fmla="*/ 0 h 582384"/>
                  <a:gd name="connsiteX50" fmla="*/ 1283272 w 3888921"/>
                  <a:gd name="connsiteY50" fmla="*/ 0 h 582384"/>
                  <a:gd name="connsiteX51" fmla="*/ 1288707 w 3888921"/>
                  <a:gd name="connsiteY51" fmla="*/ 0 h 582384"/>
                  <a:gd name="connsiteX52" fmla="*/ 1303244 w 3888921"/>
                  <a:gd name="connsiteY52" fmla="*/ 0 h 582384"/>
                  <a:gd name="connsiteX53" fmla="*/ 1318163 w 3888921"/>
                  <a:gd name="connsiteY53" fmla="*/ 0 h 582384"/>
                  <a:gd name="connsiteX54" fmla="*/ 1333856 w 3888921"/>
                  <a:gd name="connsiteY54" fmla="*/ 0 h 582384"/>
                  <a:gd name="connsiteX55" fmla="*/ 1342272 w 3888921"/>
                  <a:gd name="connsiteY55" fmla="*/ 0 h 582384"/>
                  <a:gd name="connsiteX56" fmla="*/ 1352583 w 3888921"/>
                  <a:gd name="connsiteY56" fmla="*/ 0 h 582384"/>
                  <a:gd name="connsiteX57" fmla="*/ 1371728 w 3888921"/>
                  <a:gd name="connsiteY57" fmla="*/ 0 h 582384"/>
                  <a:gd name="connsiteX58" fmla="*/ 1382039 w 3888921"/>
                  <a:gd name="connsiteY58" fmla="*/ 0 h 582384"/>
                  <a:gd name="connsiteX59" fmla="*/ 1397732 w 3888921"/>
                  <a:gd name="connsiteY59" fmla="*/ 0 h 582384"/>
                  <a:gd name="connsiteX60" fmla="*/ 1412650 w 3888921"/>
                  <a:gd name="connsiteY60" fmla="*/ 0 h 582384"/>
                  <a:gd name="connsiteX61" fmla="*/ 1421067 w 3888921"/>
                  <a:gd name="connsiteY61" fmla="*/ 0 h 582384"/>
                  <a:gd name="connsiteX62" fmla="*/ 1450523 w 3888921"/>
                  <a:gd name="connsiteY62" fmla="*/ 0 h 582384"/>
                  <a:gd name="connsiteX63" fmla="*/ 1466215 w 3888921"/>
                  <a:gd name="connsiteY63" fmla="*/ 0 h 582384"/>
                  <a:gd name="connsiteX64" fmla="*/ 1476526 w 3888921"/>
                  <a:gd name="connsiteY64" fmla="*/ 0 h 582384"/>
                  <a:gd name="connsiteX65" fmla="*/ 1501106 w 3888921"/>
                  <a:gd name="connsiteY65" fmla="*/ 0 h 582384"/>
                  <a:gd name="connsiteX66" fmla="*/ 1545010 w 3888921"/>
                  <a:gd name="connsiteY66" fmla="*/ 0 h 582384"/>
                  <a:gd name="connsiteX67" fmla="*/ 1564982 w 3888921"/>
                  <a:gd name="connsiteY67" fmla="*/ 0 h 582384"/>
                  <a:gd name="connsiteX68" fmla="*/ 1579901 w 3888921"/>
                  <a:gd name="connsiteY68" fmla="*/ 0 h 582384"/>
                  <a:gd name="connsiteX69" fmla="*/ 1633466 w 3888921"/>
                  <a:gd name="connsiteY69" fmla="*/ 0 h 582384"/>
                  <a:gd name="connsiteX70" fmla="*/ 1643777 w 3888921"/>
                  <a:gd name="connsiteY70" fmla="*/ 0 h 582384"/>
                  <a:gd name="connsiteX71" fmla="*/ 1677990 w 3888921"/>
                  <a:gd name="connsiteY71" fmla="*/ 0 h 582384"/>
                  <a:gd name="connsiteX72" fmla="*/ 1712261 w 3888921"/>
                  <a:gd name="connsiteY72" fmla="*/ 0 h 582384"/>
                  <a:gd name="connsiteX73" fmla="*/ 1741866 w 3888921"/>
                  <a:gd name="connsiteY73" fmla="*/ 0 h 582384"/>
                  <a:gd name="connsiteX74" fmla="*/ 1756785 w 3888921"/>
                  <a:gd name="connsiteY74" fmla="*/ 0 h 582384"/>
                  <a:gd name="connsiteX75" fmla="*/ 1810350 w 3888921"/>
                  <a:gd name="connsiteY75" fmla="*/ 0 h 582384"/>
                  <a:gd name="connsiteX76" fmla="*/ 1820661 w 3888921"/>
                  <a:gd name="connsiteY76" fmla="*/ 0 h 582384"/>
                  <a:gd name="connsiteX77" fmla="*/ 1845240 w 3888921"/>
                  <a:gd name="connsiteY77" fmla="*/ 0 h 582384"/>
                  <a:gd name="connsiteX78" fmla="*/ 1889145 w 3888921"/>
                  <a:gd name="connsiteY78" fmla="*/ 0 h 582384"/>
                  <a:gd name="connsiteX79" fmla="*/ 1909116 w 3888921"/>
                  <a:gd name="connsiteY79" fmla="*/ 0 h 582384"/>
                  <a:gd name="connsiteX80" fmla="*/ 1924035 w 3888921"/>
                  <a:gd name="connsiteY80" fmla="*/ 0 h 582384"/>
                  <a:gd name="connsiteX81" fmla="*/ 1969183 w 3888921"/>
                  <a:gd name="connsiteY81" fmla="*/ 0 h 582384"/>
                  <a:gd name="connsiteX82" fmla="*/ 1977600 w 3888921"/>
                  <a:gd name="connsiteY82" fmla="*/ 0 h 582384"/>
                  <a:gd name="connsiteX83" fmla="*/ 1987911 w 3888921"/>
                  <a:gd name="connsiteY83" fmla="*/ 0 h 582384"/>
                  <a:gd name="connsiteX84" fmla="*/ 2033059 w 3888921"/>
                  <a:gd name="connsiteY84" fmla="*/ 0 h 582384"/>
                  <a:gd name="connsiteX85" fmla="*/ 2047978 w 3888921"/>
                  <a:gd name="connsiteY85" fmla="*/ 0 h 582384"/>
                  <a:gd name="connsiteX86" fmla="*/ 2056395 w 3888921"/>
                  <a:gd name="connsiteY86" fmla="*/ 0 h 582384"/>
                  <a:gd name="connsiteX87" fmla="*/ 2078052 w 3888921"/>
                  <a:gd name="connsiteY87" fmla="*/ 0 h 582384"/>
                  <a:gd name="connsiteX88" fmla="*/ 2101544 w 3888921"/>
                  <a:gd name="connsiteY88" fmla="*/ 0 h 582384"/>
                  <a:gd name="connsiteX89" fmla="*/ 2111854 w 3888921"/>
                  <a:gd name="connsiteY89" fmla="*/ 0 h 582384"/>
                  <a:gd name="connsiteX90" fmla="*/ 2136434 w 3888921"/>
                  <a:gd name="connsiteY90" fmla="*/ 0 h 582384"/>
                  <a:gd name="connsiteX91" fmla="*/ 2141928 w 3888921"/>
                  <a:gd name="connsiteY91" fmla="*/ 0 h 582384"/>
                  <a:gd name="connsiteX92" fmla="*/ 2156847 w 3888921"/>
                  <a:gd name="connsiteY92" fmla="*/ 0 h 582384"/>
                  <a:gd name="connsiteX93" fmla="*/ 2180338 w 3888921"/>
                  <a:gd name="connsiteY93" fmla="*/ 0 h 582384"/>
                  <a:gd name="connsiteX94" fmla="*/ 2200310 w 3888921"/>
                  <a:gd name="connsiteY94" fmla="*/ 0 h 582384"/>
                  <a:gd name="connsiteX95" fmla="*/ 2210412 w 3888921"/>
                  <a:gd name="connsiteY95" fmla="*/ 0 h 582384"/>
                  <a:gd name="connsiteX96" fmla="*/ 2215228 w 3888921"/>
                  <a:gd name="connsiteY96" fmla="*/ 0 h 582384"/>
                  <a:gd name="connsiteX97" fmla="*/ 2220723 w 3888921"/>
                  <a:gd name="connsiteY97" fmla="*/ 0 h 582384"/>
                  <a:gd name="connsiteX98" fmla="*/ 2245302 w 3888921"/>
                  <a:gd name="connsiteY98" fmla="*/ 0 h 582384"/>
                  <a:gd name="connsiteX99" fmla="*/ 2268794 w 3888921"/>
                  <a:gd name="connsiteY99" fmla="*/ 0 h 582384"/>
                  <a:gd name="connsiteX100" fmla="*/ 2279104 w 3888921"/>
                  <a:gd name="connsiteY100" fmla="*/ 0 h 582384"/>
                  <a:gd name="connsiteX101" fmla="*/ 2289207 w 3888921"/>
                  <a:gd name="connsiteY101" fmla="*/ 0 h 582384"/>
                  <a:gd name="connsiteX102" fmla="*/ 2309179 w 3888921"/>
                  <a:gd name="connsiteY102" fmla="*/ 0 h 582384"/>
                  <a:gd name="connsiteX103" fmla="*/ 2324097 w 3888921"/>
                  <a:gd name="connsiteY103" fmla="*/ 0 h 582384"/>
                  <a:gd name="connsiteX104" fmla="*/ 2347589 w 3888921"/>
                  <a:gd name="connsiteY104" fmla="*/ 0 h 582384"/>
                  <a:gd name="connsiteX105" fmla="*/ 2369246 w 3888921"/>
                  <a:gd name="connsiteY105" fmla="*/ 0 h 582384"/>
                  <a:gd name="connsiteX106" fmla="*/ 2377662 w 3888921"/>
                  <a:gd name="connsiteY106" fmla="*/ 0 h 582384"/>
                  <a:gd name="connsiteX107" fmla="*/ 2387973 w 3888921"/>
                  <a:gd name="connsiteY107" fmla="*/ 0 h 582384"/>
                  <a:gd name="connsiteX108" fmla="*/ 2433122 w 3888921"/>
                  <a:gd name="connsiteY108" fmla="*/ 0 h 582384"/>
                  <a:gd name="connsiteX109" fmla="*/ 2448040 w 3888921"/>
                  <a:gd name="connsiteY109" fmla="*/ 0 h 582384"/>
                  <a:gd name="connsiteX110" fmla="*/ 2456457 w 3888921"/>
                  <a:gd name="connsiteY110" fmla="*/ 0 h 582384"/>
                  <a:gd name="connsiteX111" fmla="*/ 2501605 w 3888921"/>
                  <a:gd name="connsiteY111" fmla="*/ 0 h 582384"/>
                  <a:gd name="connsiteX112" fmla="*/ 2511917 w 3888921"/>
                  <a:gd name="connsiteY112" fmla="*/ 0 h 582384"/>
                  <a:gd name="connsiteX113" fmla="*/ 2536496 w 3888921"/>
                  <a:gd name="connsiteY113" fmla="*/ 0 h 582384"/>
                  <a:gd name="connsiteX114" fmla="*/ 2580400 w 3888921"/>
                  <a:gd name="connsiteY114" fmla="*/ 0 h 582384"/>
                  <a:gd name="connsiteX115" fmla="*/ 2600372 w 3888921"/>
                  <a:gd name="connsiteY115" fmla="*/ 0 h 582384"/>
                  <a:gd name="connsiteX116" fmla="*/ 2615291 w 3888921"/>
                  <a:gd name="connsiteY116" fmla="*/ 0 h 582384"/>
                  <a:gd name="connsiteX117" fmla="*/ 2668856 w 3888921"/>
                  <a:gd name="connsiteY117" fmla="*/ 0 h 582384"/>
                  <a:gd name="connsiteX118" fmla="*/ 2679167 w 3888921"/>
                  <a:gd name="connsiteY118" fmla="*/ 0 h 582384"/>
                  <a:gd name="connsiteX119" fmla="*/ 2713380 w 3888921"/>
                  <a:gd name="connsiteY119" fmla="*/ 0 h 582384"/>
                  <a:gd name="connsiteX120" fmla="*/ 2747650 w 3888921"/>
                  <a:gd name="connsiteY120" fmla="*/ 0 h 582384"/>
                  <a:gd name="connsiteX121" fmla="*/ 2777256 w 3888921"/>
                  <a:gd name="connsiteY121" fmla="*/ 0 h 582384"/>
                  <a:gd name="connsiteX122" fmla="*/ 2792175 w 3888921"/>
                  <a:gd name="connsiteY122" fmla="*/ 0 h 582384"/>
                  <a:gd name="connsiteX123" fmla="*/ 2845740 w 3888921"/>
                  <a:gd name="connsiteY123" fmla="*/ 0 h 582384"/>
                  <a:gd name="connsiteX124" fmla="*/ 2856051 w 3888921"/>
                  <a:gd name="connsiteY124" fmla="*/ 0 h 582384"/>
                  <a:gd name="connsiteX125" fmla="*/ 2858976 w 3888921"/>
                  <a:gd name="connsiteY125" fmla="*/ 0 h 582384"/>
                  <a:gd name="connsiteX126" fmla="*/ 2880630 w 3888921"/>
                  <a:gd name="connsiteY126" fmla="*/ 0 h 582384"/>
                  <a:gd name="connsiteX127" fmla="*/ 2922852 w 3888921"/>
                  <a:gd name="connsiteY127" fmla="*/ 0 h 582384"/>
                  <a:gd name="connsiteX128" fmla="*/ 2924535 w 3888921"/>
                  <a:gd name="connsiteY128" fmla="*/ 0 h 582384"/>
                  <a:gd name="connsiteX129" fmla="*/ 2937771 w 3888921"/>
                  <a:gd name="connsiteY129" fmla="*/ 0 h 582384"/>
                  <a:gd name="connsiteX130" fmla="*/ 2944506 w 3888921"/>
                  <a:gd name="connsiteY130" fmla="*/ 0 h 582384"/>
                  <a:gd name="connsiteX131" fmla="*/ 2959425 w 3888921"/>
                  <a:gd name="connsiteY131" fmla="*/ 0 h 582384"/>
                  <a:gd name="connsiteX132" fmla="*/ 2975118 w 3888921"/>
                  <a:gd name="connsiteY132" fmla="*/ 0 h 582384"/>
                  <a:gd name="connsiteX133" fmla="*/ 2991336 w 3888921"/>
                  <a:gd name="connsiteY133" fmla="*/ 0 h 582384"/>
                  <a:gd name="connsiteX134" fmla="*/ 3001647 w 3888921"/>
                  <a:gd name="connsiteY134" fmla="*/ 0 h 582384"/>
                  <a:gd name="connsiteX135" fmla="*/ 3004574 w 3888921"/>
                  <a:gd name="connsiteY135" fmla="*/ 0 h 582384"/>
                  <a:gd name="connsiteX136" fmla="*/ 3012990 w 3888921"/>
                  <a:gd name="connsiteY136" fmla="*/ 0 h 582384"/>
                  <a:gd name="connsiteX137" fmla="*/ 3023301 w 3888921"/>
                  <a:gd name="connsiteY137" fmla="*/ 0 h 582384"/>
                  <a:gd name="connsiteX138" fmla="*/ 3026226 w 3888921"/>
                  <a:gd name="connsiteY138" fmla="*/ 0 h 582384"/>
                  <a:gd name="connsiteX139" fmla="*/ 3038994 w 3888921"/>
                  <a:gd name="connsiteY139" fmla="*/ 0 h 582384"/>
                  <a:gd name="connsiteX140" fmla="*/ 3053913 w 3888921"/>
                  <a:gd name="connsiteY140" fmla="*/ 0 h 582384"/>
                  <a:gd name="connsiteX141" fmla="*/ 3068450 w 3888921"/>
                  <a:gd name="connsiteY141" fmla="*/ 0 h 582384"/>
                  <a:gd name="connsiteX142" fmla="*/ 3070131 w 3888921"/>
                  <a:gd name="connsiteY142" fmla="*/ 0 h 582384"/>
                  <a:gd name="connsiteX143" fmla="*/ 3083368 w 3888921"/>
                  <a:gd name="connsiteY143" fmla="*/ 0 h 582384"/>
                  <a:gd name="connsiteX144" fmla="*/ 3090102 w 3888921"/>
                  <a:gd name="connsiteY144" fmla="*/ 0 h 582384"/>
                  <a:gd name="connsiteX145" fmla="*/ 3091785 w 3888921"/>
                  <a:gd name="connsiteY145" fmla="*/ 0 h 582384"/>
                  <a:gd name="connsiteX146" fmla="*/ 3105021 w 3888921"/>
                  <a:gd name="connsiteY146" fmla="*/ 0 h 582384"/>
                  <a:gd name="connsiteX147" fmla="*/ 3107478 w 3888921"/>
                  <a:gd name="connsiteY147" fmla="*/ 0 h 582384"/>
                  <a:gd name="connsiteX148" fmla="*/ 3117789 w 3888921"/>
                  <a:gd name="connsiteY148" fmla="*/ 0 h 582384"/>
                  <a:gd name="connsiteX149" fmla="*/ 3136934 w 3888921"/>
                  <a:gd name="connsiteY149" fmla="*/ 0 h 582384"/>
                  <a:gd name="connsiteX150" fmla="*/ 3142368 w 3888921"/>
                  <a:gd name="connsiteY150" fmla="*/ 0 h 582384"/>
                  <a:gd name="connsiteX151" fmla="*/ 3147244 w 3888921"/>
                  <a:gd name="connsiteY151" fmla="*/ 0 h 582384"/>
                  <a:gd name="connsiteX152" fmla="*/ 3150170 w 3888921"/>
                  <a:gd name="connsiteY152" fmla="*/ 0 h 582384"/>
                  <a:gd name="connsiteX153" fmla="*/ 3158586 w 3888921"/>
                  <a:gd name="connsiteY153" fmla="*/ 0 h 582384"/>
                  <a:gd name="connsiteX154" fmla="*/ 3168897 w 3888921"/>
                  <a:gd name="connsiteY154" fmla="*/ 0 h 582384"/>
                  <a:gd name="connsiteX155" fmla="*/ 3171824 w 3888921"/>
                  <a:gd name="connsiteY155" fmla="*/ 0 h 582384"/>
                  <a:gd name="connsiteX156" fmla="*/ 3186273 w 3888921"/>
                  <a:gd name="connsiteY156" fmla="*/ 0 h 582384"/>
                  <a:gd name="connsiteX157" fmla="*/ 3206244 w 3888921"/>
                  <a:gd name="connsiteY157" fmla="*/ 0 h 582384"/>
                  <a:gd name="connsiteX158" fmla="*/ 3214046 w 3888921"/>
                  <a:gd name="connsiteY158" fmla="*/ 0 h 582384"/>
                  <a:gd name="connsiteX159" fmla="*/ 3215728 w 3888921"/>
                  <a:gd name="connsiteY159" fmla="*/ 0 h 582384"/>
                  <a:gd name="connsiteX160" fmla="*/ 3221163 w 3888921"/>
                  <a:gd name="connsiteY160" fmla="*/ 0 h 582384"/>
                  <a:gd name="connsiteX161" fmla="*/ 3228964 w 3888921"/>
                  <a:gd name="connsiteY161" fmla="*/ 0 h 582384"/>
                  <a:gd name="connsiteX162" fmla="*/ 3235700 w 3888921"/>
                  <a:gd name="connsiteY162" fmla="*/ 0 h 582384"/>
                  <a:gd name="connsiteX163" fmla="*/ 3237381 w 3888921"/>
                  <a:gd name="connsiteY163" fmla="*/ 0 h 582384"/>
                  <a:gd name="connsiteX164" fmla="*/ 3250618 w 3888921"/>
                  <a:gd name="connsiteY164" fmla="*/ 0 h 582384"/>
                  <a:gd name="connsiteX165" fmla="*/ 3266311 w 3888921"/>
                  <a:gd name="connsiteY165" fmla="*/ 0 h 582384"/>
                  <a:gd name="connsiteX166" fmla="*/ 3274728 w 3888921"/>
                  <a:gd name="connsiteY166" fmla="*/ 0 h 582384"/>
                  <a:gd name="connsiteX167" fmla="*/ 3282529 w 3888921"/>
                  <a:gd name="connsiteY167" fmla="*/ 0 h 582384"/>
                  <a:gd name="connsiteX168" fmla="*/ 3285039 w 3888921"/>
                  <a:gd name="connsiteY168" fmla="*/ 0 h 582384"/>
                  <a:gd name="connsiteX169" fmla="*/ 3292840 w 3888921"/>
                  <a:gd name="connsiteY169" fmla="*/ 0 h 582384"/>
                  <a:gd name="connsiteX170" fmla="*/ 3304184 w 3888921"/>
                  <a:gd name="connsiteY170" fmla="*/ 0 h 582384"/>
                  <a:gd name="connsiteX171" fmla="*/ 3314495 w 3888921"/>
                  <a:gd name="connsiteY171" fmla="*/ 0 h 582384"/>
                  <a:gd name="connsiteX172" fmla="*/ 3317420 w 3888921"/>
                  <a:gd name="connsiteY172" fmla="*/ 0 h 582384"/>
                  <a:gd name="connsiteX173" fmla="*/ 3330188 w 3888921"/>
                  <a:gd name="connsiteY173" fmla="*/ 0 h 582384"/>
                  <a:gd name="connsiteX174" fmla="*/ 3345106 w 3888921"/>
                  <a:gd name="connsiteY174" fmla="*/ 0 h 582384"/>
                  <a:gd name="connsiteX175" fmla="*/ 3353523 w 3888921"/>
                  <a:gd name="connsiteY175" fmla="*/ 0 h 582384"/>
                  <a:gd name="connsiteX176" fmla="*/ 3361324 w 3888921"/>
                  <a:gd name="connsiteY176" fmla="*/ 0 h 582384"/>
                  <a:gd name="connsiteX177" fmla="*/ 3381296 w 3888921"/>
                  <a:gd name="connsiteY177" fmla="*/ 0 h 582384"/>
                  <a:gd name="connsiteX178" fmla="*/ 3382978 w 3888921"/>
                  <a:gd name="connsiteY178" fmla="*/ 0 h 582384"/>
                  <a:gd name="connsiteX179" fmla="*/ 3396214 w 3888921"/>
                  <a:gd name="connsiteY179" fmla="*/ 0 h 582384"/>
                  <a:gd name="connsiteX180" fmla="*/ 3398671 w 3888921"/>
                  <a:gd name="connsiteY180" fmla="*/ 0 h 582384"/>
                  <a:gd name="connsiteX181" fmla="*/ 3408982 w 3888921"/>
                  <a:gd name="connsiteY181" fmla="*/ 0 h 582384"/>
                  <a:gd name="connsiteX182" fmla="*/ 3433561 w 3888921"/>
                  <a:gd name="connsiteY182" fmla="*/ 0 h 582384"/>
                  <a:gd name="connsiteX183" fmla="*/ 3449780 w 3888921"/>
                  <a:gd name="connsiteY183" fmla="*/ 0 h 582384"/>
                  <a:gd name="connsiteX184" fmla="*/ 3460090 w 3888921"/>
                  <a:gd name="connsiteY184" fmla="*/ 0 h 582384"/>
                  <a:gd name="connsiteX185" fmla="*/ 3477466 w 3888921"/>
                  <a:gd name="connsiteY185" fmla="*/ 0 h 582384"/>
                  <a:gd name="connsiteX186" fmla="*/ 3494304 w 3888921"/>
                  <a:gd name="connsiteY186" fmla="*/ 0 h 582384"/>
                  <a:gd name="connsiteX187" fmla="*/ 3497437 w 3888921"/>
                  <a:gd name="connsiteY187" fmla="*/ 0 h 582384"/>
                  <a:gd name="connsiteX188" fmla="*/ 3512356 w 3888921"/>
                  <a:gd name="connsiteY188" fmla="*/ 0 h 582384"/>
                  <a:gd name="connsiteX189" fmla="*/ 3528574 w 3888921"/>
                  <a:gd name="connsiteY189" fmla="*/ 0 h 582384"/>
                  <a:gd name="connsiteX190" fmla="*/ 3558180 w 3888921"/>
                  <a:gd name="connsiteY190" fmla="*/ 0 h 582384"/>
                  <a:gd name="connsiteX191" fmla="*/ 3565921 w 3888921"/>
                  <a:gd name="connsiteY191" fmla="*/ 0 h 582384"/>
                  <a:gd name="connsiteX192" fmla="*/ 3573099 w 3888921"/>
                  <a:gd name="connsiteY192" fmla="*/ 0 h 582384"/>
                  <a:gd name="connsiteX193" fmla="*/ 3576232 w 3888921"/>
                  <a:gd name="connsiteY193" fmla="*/ 0 h 582384"/>
                  <a:gd name="connsiteX194" fmla="*/ 3610446 w 3888921"/>
                  <a:gd name="connsiteY194" fmla="*/ 0 h 582384"/>
                  <a:gd name="connsiteX195" fmla="*/ 3626664 w 3888921"/>
                  <a:gd name="connsiteY195" fmla="*/ 0 h 582384"/>
                  <a:gd name="connsiteX196" fmla="*/ 3636975 w 3888921"/>
                  <a:gd name="connsiteY196" fmla="*/ 0 h 582384"/>
                  <a:gd name="connsiteX197" fmla="*/ 3644716 w 3888921"/>
                  <a:gd name="connsiteY197" fmla="*/ 0 h 582384"/>
                  <a:gd name="connsiteX198" fmla="*/ 3661554 w 3888921"/>
                  <a:gd name="connsiteY198" fmla="*/ 0 h 582384"/>
                  <a:gd name="connsiteX199" fmla="*/ 3674322 w 3888921"/>
                  <a:gd name="connsiteY199" fmla="*/ 0 h 582384"/>
                  <a:gd name="connsiteX200" fmla="*/ 3689241 w 3888921"/>
                  <a:gd name="connsiteY200" fmla="*/ 0 h 582384"/>
                  <a:gd name="connsiteX201" fmla="*/ 3705459 w 3888921"/>
                  <a:gd name="connsiteY201" fmla="*/ 0 h 582384"/>
                  <a:gd name="connsiteX202" fmla="*/ 3725430 w 3888921"/>
                  <a:gd name="connsiteY202" fmla="*/ 0 h 582384"/>
                  <a:gd name="connsiteX203" fmla="*/ 3740349 w 3888921"/>
                  <a:gd name="connsiteY203" fmla="*/ 0 h 582384"/>
                  <a:gd name="connsiteX204" fmla="*/ 3742806 w 3888921"/>
                  <a:gd name="connsiteY204" fmla="*/ 0 h 582384"/>
                  <a:gd name="connsiteX205" fmla="*/ 3753117 w 3888921"/>
                  <a:gd name="connsiteY205" fmla="*/ 0 h 582384"/>
                  <a:gd name="connsiteX206" fmla="*/ 3756042 w 3888921"/>
                  <a:gd name="connsiteY206" fmla="*/ 0 h 582384"/>
                  <a:gd name="connsiteX207" fmla="*/ 3777696 w 3888921"/>
                  <a:gd name="connsiteY207" fmla="*/ 0 h 582384"/>
                  <a:gd name="connsiteX208" fmla="*/ 3785497 w 3888921"/>
                  <a:gd name="connsiteY208" fmla="*/ 0 h 582384"/>
                  <a:gd name="connsiteX209" fmla="*/ 3793914 w 3888921"/>
                  <a:gd name="connsiteY209" fmla="*/ 0 h 582384"/>
                  <a:gd name="connsiteX210" fmla="*/ 3804225 w 3888921"/>
                  <a:gd name="connsiteY210" fmla="*/ 0 h 582384"/>
                  <a:gd name="connsiteX211" fmla="*/ 3819918 w 3888921"/>
                  <a:gd name="connsiteY211" fmla="*/ 0 h 582384"/>
                  <a:gd name="connsiteX212" fmla="*/ 3821601 w 3888921"/>
                  <a:gd name="connsiteY212" fmla="*/ 0 h 582384"/>
                  <a:gd name="connsiteX213" fmla="*/ 3834837 w 3888921"/>
                  <a:gd name="connsiteY213" fmla="*/ 0 h 582384"/>
                  <a:gd name="connsiteX214" fmla="*/ 3841572 w 3888921"/>
                  <a:gd name="connsiteY214" fmla="*/ 0 h 582384"/>
                  <a:gd name="connsiteX215" fmla="*/ 3849373 w 3888921"/>
                  <a:gd name="connsiteY215" fmla="*/ 0 h 582384"/>
                  <a:gd name="connsiteX216" fmla="*/ 3856491 w 3888921"/>
                  <a:gd name="connsiteY216" fmla="*/ 0 h 582384"/>
                  <a:gd name="connsiteX217" fmla="*/ 3864292 w 3888921"/>
                  <a:gd name="connsiteY217" fmla="*/ 0 h 582384"/>
                  <a:gd name="connsiteX218" fmla="*/ 3872709 w 3888921"/>
                  <a:gd name="connsiteY218" fmla="*/ 0 h 582384"/>
                  <a:gd name="connsiteX219" fmla="*/ 3888402 w 3888921"/>
                  <a:gd name="connsiteY219" fmla="*/ 0 h 582384"/>
                  <a:gd name="connsiteX220" fmla="*/ 3888921 w 3888921"/>
                  <a:gd name="connsiteY220" fmla="*/ 0 h 582384"/>
                  <a:gd name="connsiteX221" fmla="*/ 3743325 w 3888921"/>
                  <a:gd name="connsiteY221" fmla="*/ 582384 h 582384"/>
                  <a:gd name="connsiteX222" fmla="*/ 3742806 w 3888921"/>
                  <a:gd name="connsiteY222" fmla="*/ 582384 h 582384"/>
                  <a:gd name="connsiteX223" fmla="*/ 3727113 w 3888921"/>
                  <a:gd name="connsiteY223" fmla="*/ 582384 h 582384"/>
                  <a:gd name="connsiteX224" fmla="*/ 3718696 w 3888921"/>
                  <a:gd name="connsiteY224" fmla="*/ 582384 h 582384"/>
                  <a:gd name="connsiteX225" fmla="*/ 3710895 w 3888921"/>
                  <a:gd name="connsiteY225" fmla="*/ 582384 h 582384"/>
                  <a:gd name="connsiteX226" fmla="*/ 3703777 w 3888921"/>
                  <a:gd name="connsiteY226" fmla="*/ 582384 h 582384"/>
                  <a:gd name="connsiteX227" fmla="*/ 3695976 w 3888921"/>
                  <a:gd name="connsiteY227" fmla="*/ 582384 h 582384"/>
                  <a:gd name="connsiteX228" fmla="*/ 3689241 w 3888921"/>
                  <a:gd name="connsiteY228" fmla="*/ 582384 h 582384"/>
                  <a:gd name="connsiteX229" fmla="*/ 3676005 w 3888921"/>
                  <a:gd name="connsiteY229" fmla="*/ 582384 h 582384"/>
                  <a:gd name="connsiteX230" fmla="*/ 3674322 w 3888921"/>
                  <a:gd name="connsiteY230" fmla="*/ 582384 h 582384"/>
                  <a:gd name="connsiteX231" fmla="*/ 3658629 w 3888921"/>
                  <a:gd name="connsiteY231" fmla="*/ 582384 h 582384"/>
                  <a:gd name="connsiteX232" fmla="*/ 3648318 w 3888921"/>
                  <a:gd name="connsiteY232" fmla="*/ 582384 h 582384"/>
                  <a:gd name="connsiteX233" fmla="*/ 3639901 w 3888921"/>
                  <a:gd name="connsiteY233" fmla="*/ 582384 h 582384"/>
                  <a:gd name="connsiteX234" fmla="*/ 3632100 w 3888921"/>
                  <a:gd name="connsiteY234" fmla="*/ 582384 h 582384"/>
                  <a:gd name="connsiteX235" fmla="*/ 3610446 w 3888921"/>
                  <a:gd name="connsiteY235" fmla="*/ 582384 h 582384"/>
                  <a:gd name="connsiteX236" fmla="*/ 3607521 w 3888921"/>
                  <a:gd name="connsiteY236" fmla="*/ 582384 h 582384"/>
                  <a:gd name="connsiteX237" fmla="*/ 3597210 w 3888921"/>
                  <a:gd name="connsiteY237" fmla="*/ 582384 h 582384"/>
                  <a:gd name="connsiteX238" fmla="*/ 3594753 w 3888921"/>
                  <a:gd name="connsiteY238" fmla="*/ 582384 h 582384"/>
                  <a:gd name="connsiteX239" fmla="*/ 3579834 w 3888921"/>
                  <a:gd name="connsiteY239" fmla="*/ 582384 h 582384"/>
                  <a:gd name="connsiteX240" fmla="*/ 3559863 w 3888921"/>
                  <a:gd name="connsiteY240" fmla="*/ 582384 h 582384"/>
                  <a:gd name="connsiteX241" fmla="*/ 3543645 w 3888921"/>
                  <a:gd name="connsiteY241" fmla="*/ 582384 h 582384"/>
                  <a:gd name="connsiteX242" fmla="*/ 3528726 w 3888921"/>
                  <a:gd name="connsiteY242" fmla="*/ 582384 h 582384"/>
                  <a:gd name="connsiteX243" fmla="*/ 3515958 w 3888921"/>
                  <a:gd name="connsiteY243" fmla="*/ 582384 h 582384"/>
                  <a:gd name="connsiteX244" fmla="*/ 3499120 w 3888921"/>
                  <a:gd name="connsiteY244" fmla="*/ 582384 h 582384"/>
                  <a:gd name="connsiteX245" fmla="*/ 3491379 w 3888921"/>
                  <a:gd name="connsiteY245" fmla="*/ 582384 h 582384"/>
                  <a:gd name="connsiteX246" fmla="*/ 3481068 w 3888921"/>
                  <a:gd name="connsiteY246" fmla="*/ 582384 h 582384"/>
                  <a:gd name="connsiteX247" fmla="*/ 3464850 w 3888921"/>
                  <a:gd name="connsiteY247" fmla="*/ 582384 h 582384"/>
                  <a:gd name="connsiteX248" fmla="*/ 3430636 w 3888921"/>
                  <a:gd name="connsiteY248" fmla="*/ 582384 h 582384"/>
                  <a:gd name="connsiteX249" fmla="*/ 3427503 w 3888921"/>
                  <a:gd name="connsiteY249" fmla="*/ 582384 h 582384"/>
                  <a:gd name="connsiteX250" fmla="*/ 3420325 w 3888921"/>
                  <a:gd name="connsiteY250" fmla="*/ 582384 h 582384"/>
                  <a:gd name="connsiteX251" fmla="*/ 3412584 w 3888921"/>
                  <a:gd name="connsiteY251" fmla="*/ 582384 h 582384"/>
                  <a:gd name="connsiteX252" fmla="*/ 3382978 w 3888921"/>
                  <a:gd name="connsiteY252" fmla="*/ 582384 h 582384"/>
                  <a:gd name="connsiteX253" fmla="*/ 3366760 w 3888921"/>
                  <a:gd name="connsiteY253" fmla="*/ 582384 h 582384"/>
                  <a:gd name="connsiteX254" fmla="*/ 3351842 w 3888921"/>
                  <a:gd name="connsiteY254" fmla="*/ 582384 h 582384"/>
                  <a:gd name="connsiteX255" fmla="*/ 3348708 w 3888921"/>
                  <a:gd name="connsiteY255" fmla="*/ 582384 h 582384"/>
                  <a:gd name="connsiteX256" fmla="*/ 3331870 w 3888921"/>
                  <a:gd name="connsiteY256" fmla="*/ 582384 h 582384"/>
                  <a:gd name="connsiteX257" fmla="*/ 3314495 w 3888921"/>
                  <a:gd name="connsiteY257" fmla="*/ 582384 h 582384"/>
                  <a:gd name="connsiteX258" fmla="*/ 3304184 w 3888921"/>
                  <a:gd name="connsiteY258" fmla="*/ 582384 h 582384"/>
                  <a:gd name="connsiteX259" fmla="*/ 3287966 w 3888921"/>
                  <a:gd name="connsiteY259" fmla="*/ 582384 h 582384"/>
                  <a:gd name="connsiteX260" fmla="*/ 3263386 w 3888921"/>
                  <a:gd name="connsiteY260" fmla="*/ 582384 h 582384"/>
                  <a:gd name="connsiteX261" fmla="*/ 3253075 w 3888921"/>
                  <a:gd name="connsiteY261" fmla="*/ 582384 h 582384"/>
                  <a:gd name="connsiteX262" fmla="*/ 3250618 w 3888921"/>
                  <a:gd name="connsiteY262" fmla="*/ 582384 h 582384"/>
                  <a:gd name="connsiteX263" fmla="*/ 3237383 w 3888921"/>
                  <a:gd name="connsiteY263" fmla="*/ 582384 h 582384"/>
                  <a:gd name="connsiteX264" fmla="*/ 3235700 w 3888921"/>
                  <a:gd name="connsiteY264" fmla="*/ 582384 h 582384"/>
                  <a:gd name="connsiteX265" fmla="*/ 3215728 w 3888921"/>
                  <a:gd name="connsiteY265" fmla="*/ 582384 h 582384"/>
                  <a:gd name="connsiteX266" fmla="*/ 3207927 w 3888921"/>
                  <a:gd name="connsiteY266" fmla="*/ 582384 h 582384"/>
                  <a:gd name="connsiteX267" fmla="*/ 3199510 w 3888921"/>
                  <a:gd name="connsiteY267" fmla="*/ 582384 h 582384"/>
                  <a:gd name="connsiteX268" fmla="*/ 3184592 w 3888921"/>
                  <a:gd name="connsiteY268" fmla="*/ 582384 h 582384"/>
                  <a:gd name="connsiteX269" fmla="*/ 3171824 w 3888921"/>
                  <a:gd name="connsiteY269" fmla="*/ 582384 h 582384"/>
                  <a:gd name="connsiteX270" fmla="*/ 3168898 w 3888921"/>
                  <a:gd name="connsiteY270" fmla="*/ 582384 h 582384"/>
                  <a:gd name="connsiteX271" fmla="*/ 3158588 w 3888921"/>
                  <a:gd name="connsiteY271" fmla="*/ 582384 h 582384"/>
                  <a:gd name="connsiteX272" fmla="*/ 3147244 w 3888921"/>
                  <a:gd name="connsiteY272" fmla="*/ 582384 h 582384"/>
                  <a:gd name="connsiteX273" fmla="*/ 3139443 w 3888921"/>
                  <a:gd name="connsiteY273" fmla="*/ 582384 h 582384"/>
                  <a:gd name="connsiteX274" fmla="*/ 3136934 w 3888921"/>
                  <a:gd name="connsiteY274" fmla="*/ 582384 h 582384"/>
                  <a:gd name="connsiteX275" fmla="*/ 3129132 w 3888921"/>
                  <a:gd name="connsiteY275" fmla="*/ 582384 h 582384"/>
                  <a:gd name="connsiteX276" fmla="*/ 3120716 w 3888921"/>
                  <a:gd name="connsiteY276" fmla="*/ 582384 h 582384"/>
                  <a:gd name="connsiteX277" fmla="*/ 3105023 w 3888921"/>
                  <a:gd name="connsiteY277" fmla="*/ 582384 h 582384"/>
                  <a:gd name="connsiteX278" fmla="*/ 3091785 w 3888921"/>
                  <a:gd name="connsiteY278" fmla="*/ 582384 h 582384"/>
                  <a:gd name="connsiteX279" fmla="*/ 3090104 w 3888921"/>
                  <a:gd name="connsiteY279" fmla="*/ 582384 h 582384"/>
                  <a:gd name="connsiteX280" fmla="*/ 3083368 w 3888921"/>
                  <a:gd name="connsiteY280" fmla="*/ 582384 h 582384"/>
                  <a:gd name="connsiteX281" fmla="*/ 3075567 w 3888921"/>
                  <a:gd name="connsiteY281" fmla="*/ 582384 h 582384"/>
                  <a:gd name="connsiteX282" fmla="*/ 3070132 w 3888921"/>
                  <a:gd name="connsiteY282" fmla="*/ 582384 h 582384"/>
                  <a:gd name="connsiteX283" fmla="*/ 3068450 w 3888921"/>
                  <a:gd name="connsiteY283" fmla="*/ 582384 h 582384"/>
                  <a:gd name="connsiteX284" fmla="*/ 3060648 w 3888921"/>
                  <a:gd name="connsiteY284" fmla="*/ 582384 h 582384"/>
                  <a:gd name="connsiteX285" fmla="*/ 3040677 w 3888921"/>
                  <a:gd name="connsiteY285" fmla="*/ 582384 h 582384"/>
                  <a:gd name="connsiteX286" fmla="*/ 3026228 w 3888921"/>
                  <a:gd name="connsiteY286" fmla="*/ 582384 h 582384"/>
                  <a:gd name="connsiteX287" fmla="*/ 3023301 w 3888921"/>
                  <a:gd name="connsiteY287" fmla="*/ 582384 h 582384"/>
                  <a:gd name="connsiteX288" fmla="*/ 3012990 w 3888921"/>
                  <a:gd name="connsiteY288" fmla="*/ 582384 h 582384"/>
                  <a:gd name="connsiteX289" fmla="*/ 3004574 w 3888921"/>
                  <a:gd name="connsiteY289" fmla="*/ 582384 h 582384"/>
                  <a:gd name="connsiteX290" fmla="*/ 3001648 w 3888921"/>
                  <a:gd name="connsiteY290" fmla="*/ 582384 h 582384"/>
                  <a:gd name="connsiteX291" fmla="*/ 2996772 w 3888921"/>
                  <a:gd name="connsiteY291" fmla="*/ 582384 h 582384"/>
                  <a:gd name="connsiteX292" fmla="*/ 2991338 w 3888921"/>
                  <a:gd name="connsiteY292" fmla="*/ 582384 h 582384"/>
                  <a:gd name="connsiteX293" fmla="*/ 2972193 w 3888921"/>
                  <a:gd name="connsiteY293" fmla="*/ 582384 h 582384"/>
                  <a:gd name="connsiteX294" fmla="*/ 2961882 w 3888921"/>
                  <a:gd name="connsiteY294" fmla="*/ 582384 h 582384"/>
                  <a:gd name="connsiteX295" fmla="*/ 2959425 w 3888921"/>
                  <a:gd name="connsiteY295" fmla="*/ 582384 h 582384"/>
                  <a:gd name="connsiteX296" fmla="*/ 2946189 w 3888921"/>
                  <a:gd name="connsiteY296" fmla="*/ 582384 h 582384"/>
                  <a:gd name="connsiteX297" fmla="*/ 2944506 w 3888921"/>
                  <a:gd name="connsiteY297" fmla="*/ 582384 h 582384"/>
                  <a:gd name="connsiteX298" fmla="*/ 2937772 w 3888921"/>
                  <a:gd name="connsiteY298" fmla="*/ 582384 h 582384"/>
                  <a:gd name="connsiteX299" fmla="*/ 2924535 w 3888921"/>
                  <a:gd name="connsiteY299" fmla="*/ 582384 h 582384"/>
                  <a:gd name="connsiteX300" fmla="*/ 2922853 w 3888921"/>
                  <a:gd name="connsiteY300" fmla="*/ 582384 h 582384"/>
                  <a:gd name="connsiteX301" fmla="*/ 2908317 w 3888921"/>
                  <a:gd name="connsiteY301" fmla="*/ 582384 h 582384"/>
                  <a:gd name="connsiteX302" fmla="*/ 2893398 w 3888921"/>
                  <a:gd name="connsiteY302" fmla="*/ 582384 h 582384"/>
                  <a:gd name="connsiteX303" fmla="*/ 2880630 w 3888921"/>
                  <a:gd name="connsiteY303" fmla="*/ 582384 h 582384"/>
                  <a:gd name="connsiteX304" fmla="*/ 2877705 w 3888921"/>
                  <a:gd name="connsiteY304" fmla="*/ 582384 h 582384"/>
                  <a:gd name="connsiteX305" fmla="*/ 2867394 w 3888921"/>
                  <a:gd name="connsiteY305" fmla="*/ 582384 h 582384"/>
                  <a:gd name="connsiteX306" fmla="*/ 2858977 w 3888921"/>
                  <a:gd name="connsiteY306" fmla="*/ 582384 h 582384"/>
                  <a:gd name="connsiteX307" fmla="*/ 2856051 w 3888921"/>
                  <a:gd name="connsiteY307" fmla="*/ 582384 h 582384"/>
                  <a:gd name="connsiteX308" fmla="*/ 2845740 w 3888921"/>
                  <a:gd name="connsiteY308" fmla="*/ 582384 h 582384"/>
                  <a:gd name="connsiteX309" fmla="*/ 2829522 w 3888921"/>
                  <a:gd name="connsiteY309" fmla="*/ 582384 h 582384"/>
                  <a:gd name="connsiteX310" fmla="*/ 2813829 w 3888921"/>
                  <a:gd name="connsiteY310" fmla="*/ 582384 h 582384"/>
                  <a:gd name="connsiteX311" fmla="*/ 2798910 w 3888921"/>
                  <a:gd name="connsiteY311" fmla="*/ 582384 h 582384"/>
                  <a:gd name="connsiteX312" fmla="*/ 2792175 w 3888921"/>
                  <a:gd name="connsiteY312" fmla="*/ 582384 h 582384"/>
                  <a:gd name="connsiteX313" fmla="*/ 2778939 w 3888921"/>
                  <a:gd name="connsiteY313" fmla="*/ 582384 h 582384"/>
                  <a:gd name="connsiteX314" fmla="*/ 2777256 w 3888921"/>
                  <a:gd name="connsiteY314" fmla="*/ 582384 h 582384"/>
                  <a:gd name="connsiteX315" fmla="*/ 2735034 w 3888921"/>
                  <a:gd name="connsiteY315" fmla="*/ 582384 h 582384"/>
                  <a:gd name="connsiteX316" fmla="*/ 2713380 w 3888921"/>
                  <a:gd name="connsiteY316" fmla="*/ 582384 h 582384"/>
                  <a:gd name="connsiteX317" fmla="*/ 2710455 w 3888921"/>
                  <a:gd name="connsiteY317" fmla="*/ 582384 h 582384"/>
                  <a:gd name="connsiteX318" fmla="*/ 2700144 w 3888921"/>
                  <a:gd name="connsiteY318" fmla="*/ 582384 h 582384"/>
                  <a:gd name="connsiteX319" fmla="*/ 2646579 w 3888921"/>
                  <a:gd name="connsiteY319" fmla="*/ 582384 h 582384"/>
                  <a:gd name="connsiteX320" fmla="*/ 2631660 w 3888921"/>
                  <a:gd name="connsiteY320" fmla="*/ 582384 h 582384"/>
                  <a:gd name="connsiteX321" fmla="*/ 2602055 w 3888921"/>
                  <a:gd name="connsiteY321" fmla="*/ 582384 h 582384"/>
                  <a:gd name="connsiteX322" fmla="*/ 2567784 w 3888921"/>
                  <a:gd name="connsiteY322" fmla="*/ 582384 h 582384"/>
                  <a:gd name="connsiteX323" fmla="*/ 2533571 w 3888921"/>
                  <a:gd name="connsiteY323" fmla="*/ 582384 h 582384"/>
                  <a:gd name="connsiteX324" fmla="*/ 2523260 w 3888921"/>
                  <a:gd name="connsiteY324" fmla="*/ 582384 h 582384"/>
                  <a:gd name="connsiteX325" fmla="*/ 2469695 w 3888921"/>
                  <a:gd name="connsiteY325" fmla="*/ 582384 h 582384"/>
                  <a:gd name="connsiteX326" fmla="*/ 2454776 w 3888921"/>
                  <a:gd name="connsiteY326" fmla="*/ 582384 h 582384"/>
                  <a:gd name="connsiteX327" fmla="*/ 2434804 w 3888921"/>
                  <a:gd name="connsiteY327" fmla="*/ 582384 h 582384"/>
                  <a:gd name="connsiteX328" fmla="*/ 2390900 w 3888921"/>
                  <a:gd name="connsiteY328" fmla="*/ 582384 h 582384"/>
                  <a:gd name="connsiteX329" fmla="*/ 2366320 w 3888921"/>
                  <a:gd name="connsiteY329" fmla="*/ 582384 h 582384"/>
                  <a:gd name="connsiteX330" fmla="*/ 2356010 w 3888921"/>
                  <a:gd name="connsiteY330" fmla="*/ 582384 h 582384"/>
                  <a:gd name="connsiteX331" fmla="*/ 2310861 w 3888921"/>
                  <a:gd name="connsiteY331" fmla="*/ 582384 h 582384"/>
                  <a:gd name="connsiteX332" fmla="*/ 2302444 w 3888921"/>
                  <a:gd name="connsiteY332" fmla="*/ 582384 h 582384"/>
                  <a:gd name="connsiteX333" fmla="*/ 2287526 w 3888921"/>
                  <a:gd name="connsiteY333" fmla="*/ 582384 h 582384"/>
                  <a:gd name="connsiteX334" fmla="*/ 2242377 w 3888921"/>
                  <a:gd name="connsiteY334" fmla="*/ 582384 h 582384"/>
                  <a:gd name="connsiteX335" fmla="*/ 2232066 w 3888921"/>
                  <a:gd name="connsiteY335" fmla="*/ 582384 h 582384"/>
                  <a:gd name="connsiteX336" fmla="*/ 2223650 w 3888921"/>
                  <a:gd name="connsiteY336" fmla="*/ 582384 h 582384"/>
                  <a:gd name="connsiteX337" fmla="*/ 2201992 w 3888921"/>
                  <a:gd name="connsiteY337" fmla="*/ 582384 h 582384"/>
                  <a:gd name="connsiteX338" fmla="*/ 2178501 w 3888921"/>
                  <a:gd name="connsiteY338" fmla="*/ 582384 h 582384"/>
                  <a:gd name="connsiteX339" fmla="*/ 2163583 w 3888921"/>
                  <a:gd name="connsiteY339" fmla="*/ 582384 h 582384"/>
                  <a:gd name="connsiteX340" fmla="*/ 2143611 w 3888921"/>
                  <a:gd name="connsiteY340" fmla="*/ 582384 h 582384"/>
                  <a:gd name="connsiteX341" fmla="*/ 2133509 w 3888921"/>
                  <a:gd name="connsiteY341" fmla="*/ 582384 h 582384"/>
                  <a:gd name="connsiteX342" fmla="*/ 2123198 w 3888921"/>
                  <a:gd name="connsiteY342" fmla="*/ 582384 h 582384"/>
                  <a:gd name="connsiteX343" fmla="*/ 2099706 w 3888921"/>
                  <a:gd name="connsiteY343" fmla="*/ 582384 h 582384"/>
                  <a:gd name="connsiteX344" fmla="*/ 2075127 w 3888921"/>
                  <a:gd name="connsiteY344" fmla="*/ 582384 h 582384"/>
                  <a:gd name="connsiteX345" fmla="*/ 2069633 w 3888921"/>
                  <a:gd name="connsiteY345" fmla="*/ 582384 h 582384"/>
                  <a:gd name="connsiteX346" fmla="*/ 2064816 w 3888921"/>
                  <a:gd name="connsiteY346" fmla="*/ 582384 h 582384"/>
                  <a:gd name="connsiteX347" fmla="*/ 2054714 w 3888921"/>
                  <a:gd name="connsiteY347" fmla="*/ 582384 h 582384"/>
                  <a:gd name="connsiteX348" fmla="*/ 2034742 w 3888921"/>
                  <a:gd name="connsiteY348" fmla="*/ 582384 h 582384"/>
                  <a:gd name="connsiteX349" fmla="*/ 2011251 w 3888921"/>
                  <a:gd name="connsiteY349" fmla="*/ 582384 h 582384"/>
                  <a:gd name="connsiteX350" fmla="*/ 1996332 w 3888921"/>
                  <a:gd name="connsiteY350" fmla="*/ 582384 h 582384"/>
                  <a:gd name="connsiteX351" fmla="*/ 1990838 w 3888921"/>
                  <a:gd name="connsiteY351" fmla="*/ 582384 h 582384"/>
                  <a:gd name="connsiteX352" fmla="*/ 1966258 w 3888921"/>
                  <a:gd name="connsiteY352" fmla="*/ 582384 h 582384"/>
                  <a:gd name="connsiteX353" fmla="*/ 1955948 w 3888921"/>
                  <a:gd name="connsiteY353" fmla="*/ 582384 h 582384"/>
                  <a:gd name="connsiteX354" fmla="*/ 1932456 w 3888921"/>
                  <a:gd name="connsiteY354" fmla="*/ 582384 h 582384"/>
                  <a:gd name="connsiteX355" fmla="*/ 1910799 w 3888921"/>
                  <a:gd name="connsiteY355" fmla="*/ 582384 h 582384"/>
                  <a:gd name="connsiteX356" fmla="*/ 1902382 w 3888921"/>
                  <a:gd name="connsiteY356" fmla="*/ 582384 h 582384"/>
                  <a:gd name="connsiteX357" fmla="*/ 1887464 w 3888921"/>
                  <a:gd name="connsiteY357" fmla="*/ 582384 h 582384"/>
                  <a:gd name="connsiteX358" fmla="*/ 1842315 w 3888921"/>
                  <a:gd name="connsiteY358" fmla="*/ 582384 h 582384"/>
                  <a:gd name="connsiteX359" fmla="*/ 1832004 w 3888921"/>
                  <a:gd name="connsiteY359" fmla="*/ 582384 h 582384"/>
                  <a:gd name="connsiteX360" fmla="*/ 1823588 w 3888921"/>
                  <a:gd name="connsiteY360" fmla="*/ 582384 h 582384"/>
                  <a:gd name="connsiteX361" fmla="*/ 1778439 w 3888921"/>
                  <a:gd name="connsiteY361" fmla="*/ 582384 h 582384"/>
                  <a:gd name="connsiteX362" fmla="*/ 1763520 w 3888921"/>
                  <a:gd name="connsiteY362" fmla="*/ 582384 h 582384"/>
                  <a:gd name="connsiteX363" fmla="*/ 1743549 w 3888921"/>
                  <a:gd name="connsiteY363" fmla="*/ 582384 h 582384"/>
                  <a:gd name="connsiteX364" fmla="*/ 1699644 w 3888921"/>
                  <a:gd name="connsiteY364" fmla="*/ 582384 h 582384"/>
                  <a:gd name="connsiteX365" fmla="*/ 1675065 w 3888921"/>
                  <a:gd name="connsiteY365" fmla="*/ 582384 h 582384"/>
                  <a:gd name="connsiteX366" fmla="*/ 1664754 w 3888921"/>
                  <a:gd name="connsiteY366" fmla="*/ 582384 h 582384"/>
                  <a:gd name="connsiteX367" fmla="*/ 1611189 w 3888921"/>
                  <a:gd name="connsiteY367" fmla="*/ 582384 h 582384"/>
                  <a:gd name="connsiteX368" fmla="*/ 1596270 w 3888921"/>
                  <a:gd name="connsiteY368" fmla="*/ 582384 h 582384"/>
                  <a:gd name="connsiteX369" fmla="*/ 1566665 w 3888921"/>
                  <a:gd name="connsiteY369" fmla="*/ 582384 h 582384"/>
                  <a:gd name="connsiteX370" fmla="*/ 1532394 w 3888921"/>
                  <a:gd name="connsiteY370" fmla="*/ 582384 h 582384"/>
                  <a:gd name="connsiteX371" fmla="*/ 1498181 w 3888921"/>
                  <a:gd name="connsiteY371" fmla="*/ 582384 h 582384"/>
                  <a:gd name="connsiteX372" fmla="*/ 1487870 w 3888921"/>
                  <a:gd name="connsiteY372" fmla="*/ 582384 h 582384"/>
                  <a:gd name="connsiteX373" fmla="*/ 1434304 w 3888921"/>
                  <a:gd name="connsiteY373" fmla="*/ 582384 h 582384"/>
                  <a:gd name="connsiteX374" fmla="*/ 1419386 w 3888921"/>
                  <a:gd name="connsiteY374" fmla="*/ 582384 h 582384"/>
                  <a:gd name="connsiteX375" fmla="*/ 1399414 w 3888921"/>
                  <a:gd name="connsiteY375" fmla="*/ 582384 h 582384"/>
                  <a:gd name="connsiteX376" fmla="*/ 1355510 w 3888921"/>
                  <a:gd name="connsiteY376" fmla="*/ 582384 h 582384"/>
                  <a:gd name="connsiteX377" fmla="*/ 1330930 w 3888921"/>
                  <a:gd name="connsiteY377" fmla="*/ 582384 h 582384"/>
                  <a:gd name="connsiteX378" fmla="*/ 1320620 w 3888921"/>
                  <a:gd name="connsiteY378" fmla="*/ 582384 h 582384"/>
                  <a:gd name="connsiteX379" fmla="*/ 1304927 w 3888921"/>
                  <a:gd name="connsiteY379" fmla="*/ 582384 h 582384"/>
                  <a:gd name="connsiteX380" fmla="*/ 1275471 w 3888921"/>
                  <a:gd name="connsiteY380" fmla="*/ 582384 h 582384"/>
                  <a:gd name="connsiteX381" fmla="*/ 1267054 w 3888921"/>
                  <a:gd name="connsiteY381" fmla="*/ 582384 h 582384"/>
                  <a:gd name="connsiteX382" fmla="*/ 1252135 w 3888921"/>
                  <a:gd name="connsiteY382" fmla="*/ 582384 h 582384"/>
                  <a:gd name="connsiteX383" fmla="*/ 1236443 w 3888921"/>
                  <a:gd name="connsiteY383" fmla="*/ 582384 h 582384"/>
                  <a:gd name="connsiteX384" fmla="*/ 1226132 w 3888921"/>
                  <a:gd name="connsiteY384" fmla="*/ 582384 h 582384"/>
                  <a:gd name="connsiteX385" fmla="*/ 1206987 w 3888921"/>
                  <a:gd name="connsiteY385" fmla="*/ 582384 h 582384"/>
                  <a:gd name="connsiteX386" fmla="*/ 1196676 w 3888921"/>
                  <a:gd name="connsiteY386" fmla="*/ 582384 h 582384"/>
                  <a:gd name="connsiteX387" fmla="*/ 1188259 w 3888921"/>
                  <a:gd name="connsiteY387" fmla="*/ 582384 h 582384"/>
                  <a:gd name="connsiteX388" fmla="*/ 1172567 w 3888921"/>
                  <a:gd name="connsiteY388" fmla="*/ 582384 h 582384"/>
                  <a:gd name="connsiteX389" fmla="*/ 1157648 w 3888921"/>
                  <a:gd name="connsiteY389" fmla="*/ 582384 h 582384"/>
                  <a:gd name="connsiteX390" fmla="*/ 1143111 w 3888921"/>
                  <a:gd name="connsiteY390" fmla="*/ 582384 h 582384"/>
                  <a:gd name="connsiteX391" fmla="*/ 1137676 w 3888921"/>
                  <a:gd name="connsiteY391" fmla="*/ 582384 h 582384"/>
                  <a:gd name="connsiteX392" fmla="*/ 1128192 w 3888921"/>
                  <a:gd name="connsiteY392" fmla="*/ 582384 h 582384"/>
                  <a:gd name="connsiteX393" fmla="*/ 1108221 w 3888921"/>
                  <a:gd name="connsiteY393" fmla="*/ 582384 h 582384"/>
                  <a:gd name="connsiteX394" fmla="*/ 1093772 w 3888921"/>
                  <a:gd name="connsiteY394" fmla="*/ 582384 h 582384"/>
                  <a:gd name="connsiteX395" fmla="*/ 1069192 w 3888921"/>
                  <a:gd name="connsiteY395" fmla="*/ 582384 h 582384"/>
                  <a:gd name="connsiteX396" fmla="*/ 1064316 w 3888921"/>
                  <a:gd name="connsiteY396" fmla="*/ 582384 h 582384"/>
                  <a:gd name="connsiteX397" fmla="*/ 1058882 w 3888921"/>
                  <a:gd name="connsiteY397" fmla="*/ 582384 h 582384"/>
                  <a:gd name="connsiteX398" fmla="*/ 1039737 w 3888921"/>
                  <a:gd name="connsiteY398" fmla="*/ 582384 h 582384"/>
                  <a:gd name="connsiteX399" fmla="*/ 1029426 w 3888921"/>
                  <a:gd name="connsiteY399" fmla="*/ 582384 h 582384"/>
                  <a:gd name="connsiteX400" fmla="*/ 1013733 w 3888921"/>
                  <a:gd name="connsiteY400" fmla="*/ 582384 h 582384"/>
                  <a:gd name="connsiteX401" fmla="*/ 1005316 w 3888921"/>
                  <a:gd name="connsiteY401" fmla="*/ 582384 h 582384"/>
                  <a:gd name="connsiteX402" fmla="*/ 990398 w 3888921"/>
                  <a:gd name="connsiteY402" fmla="*/ 582384 h 582384"/>
                  <a:gd name="connsiteX403" fmla="*/ 975861 w 3888921"/>
                  <a:gd name="connsiteY403" fmla="*/ 582384 h 582384"/>
                  <a:gd name="connsiteX404" fmla="*/ 960942 w 3888921"/>
                  <a:gd name="connsiteY404" fmla="*/ 582384 h 582384"/>
                  <a:gd name="connsiteX405" fmla="*/ 945249 w 3888921"/>
                  <a:gd name="connsiteY405" fmla="*/ 582384 h 582384"/>
                  <a:gd name="connsiteX406" fmla="*/ 934938 w 3888921"/>
                  <a:gd name="connsiteY406" fmla="*/ 582384 h 582384"/>
                  <a:gd name="connsiteX407" fmla="*/ 926522 w 3888921"/>
                  <a:gd name="connsiteY407" fmla="*/ 582384 h 582384"/>
                  <a:gd name="connsiteX408" fmla="*/ 897066 w 3888921"/>
                  <a:gd name="connsiteY408" fmla="*/ 582384 h 582384"/>
                  <a:gd name="connsiteX409" fmla="*/ 881373 w 3888921"/>
                  <a:gd name="connsiteY409" fmla="*/ 582384 h 582384"/>
                  <a:gd name="connsiteX410" fmla="*/ 866455 w 3888921"/>
                  <a:gd name="connsiteY410" fmla="*/ 582384 h 582384"/>
                  <a:gd name="connsiteX411" fmla="*/ 846483 w 3888921"/>
                  <a:gd name="connsiteY411" fmla="*/ 582384 h 582384"/>
                  <a:gd name="connsiteX412" fmla="*/ 802579 w 3888921"/>
                  <a:gd name="connsiteY412" fmla="*/ 582384 h 582384"/>
                  <a:gd name="connsiteX413" fmla="*/ 777999 w 3888921"/>
                  <a:gd name="connsiteY413" fmla="*/ 582384 h 582384"/>
                  <a:gd name="connsiteX414" fmla="*/ 767688 w 3888921"/>
                  <a:gd name="connsiteY414" fmla="*/ 582384 h 582384"/>
                  <a:gd name="connsiteX415" fmla="*/ 714123 w 3888921"/>
                  <a:gd name="connsiteY415" fmla="*/ 582384 h 582384"/>
                  <a:gd name="connsiteX416" fmla="*/ 699204 w 3888921"/>
                  <a:gd name="connsiteY416" fmla="*/ 582384 h 582384"/>
                  <a:gd name="connsiteX417" fmla="*/ 669599 w 3888921"/>
                  <a:gd name="connsiteY417" fmla="*/ 582384 h 582384"/>
                  <a:gd name="connsiteX418" fmla="*/ 635328 w 3888921"/>
                  <a:gd name="connsiteY418" fmla="*/ 582384 h 582384"/>
                  <a:gd name="connsiteX419" fmla="*/ 601115 w 3888921"/>
                  <a:gd name="connsiteY419" fmla="*/ 582384 h 582384"/>
                  <a:gd name="connsiteX420" fmla="*/ 590804 w 3888921"/>
                  <a:gd name="connsiteY420" fmla="*/ 582384 h 582384"/>
                  <a:gd name="connsiteX421" fmla="*/ 537239 w 3888921"/>
                  <a:gd name="connsiteY421" fmla="*/ 582384 h 582384"/>
                  <a:gd name="connsiteX422" fmla="*/ 522320 w 3888921"/>
                  <a:gd name="connsiteY422" fmla="*/ 582384 h 582384"/>
                  <a:gd name="connsiteX423" fmla="*/ 502348 w 3888921"/>
                  <a:gd name="connsiteY423" fmla="*/ 582384 h 582384"/>
                  <a:gd name="connsiteX424" fmla="*/ 458444 w 3888921"/>
                  <a:gd name="connsiteY424" fmla="*/ 582384 h 582384"/>
                  <a:gd name="connsiteX425" fmla="*/ 433864 w 3888921"/>
                  <a:gd name="connsiteY425" fmla="*/ 582384 h 582384"/>
                  <a:gd name="connsiteX426" fmla="*/ 423554 w 3888921"/>
                  <a:gd name="connsiteY426" fmla="*/ 582384 h 582384"/>
                  <a:gd name="connsiteX427" fmla="*/ 378405 w 3888921"/>
                  <a:gd name="connsiteY427" fmla="*/ 582384 h 582384"/>
                  <a:gd name="connsiteX428" fmla="*/ 369989 w 3888921"/>
                  <a:gd name="connsiteY428" fmla="*/ 582384 h 582384"/>
                  <a:gd name="connsiteX429" fmla="*/ 355070 w 3888921"/>
                  <a:gd name="connsiteY429" fmla="*/ 582384 h 582384"/>
                  <a:gd name="connsiteX430" fmla="*/ 309921 w 3888921"/>
                  <a:gd name="connsiteY430" fmla="*/ 582384 h 582384"/>
                  <a:gd name="connsiteX431" fmla="*/ 299611 w 3888921"/>
                  <a:gd name="connsiteY431" fmla="*/ 582384 h 582384"/>
                  <a:gd name="connsiteX432" fmla="*/ 291194 w 3888921"/>
                  <a:gd name="connsiteY432" fmla="*/ 582384 h 582384"/>
                  <a:gd name="connsiteX433" fmla="*/ 246045 w 3888921"/>
                  <a:gd name="connsiteY433" fmla="*/ 582384 h 582384"/>
                  <a:gd name="connsiteX434" fmla="*/ 231126 w 3888921"/>
                  <a:gd name="connsiteY434" fmla="*/ 582384 h 582384"/>
                  <a:gd name="connsiteX435" fmla="*/ 211155 w 3888921"/>
                  <a:gd name="connsiteY435" fmla="*/ 582384 h 582384"/>
                  <a:gd name="connsiteX436" fmla="*/ 167250 w 3888921"/>
                  <a:gd name="connsiteY436" fmla="*/ 582384 h 582384"/>
                  <a:gd name="connsiteX437" fmla="*/ 142671 w 3888921"/>
                  <a:gd name="connsiteY437" fmla="*/ 582384 h 582384"/>
                  <a:gd name="connsiteX438" fmla="*/ 132360 w 3888921"/>
                  <a:gd name="connsiteY438" fmla="*/ 582384 h 582384"/>
                  <a:gd name="connsiteX439" fmla="*/ 78795 w 3888921"/>
                  <a:gd name="connsiteY439" fmla="*/ 582384 h 582384"/>
                  <a:gd name="connsiteX440" fmla="*/ 63876 w 3888921"/>
                  <a:gd name="connsiteY440" fmla="*/ 582384 h 582384"/>
                  <a:gd name="connsiteX441" fmla="*/ 0 w 3888921"/>
                  <a:gd name="connsiteY441" fmla="*/ 582384 h 58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</a:cxnLst>
                <a:rect l="l" t="t" r="r" b="b"/>
                <a:pathLst>
                  <a:path w="3888921" h="582384">
                    <a:moveTo>
                      <a:pt x="145596" y="0"/>
                    </a:moveTo>
                    <a:lnTo>
                      <a:pt x="209472" y="0"/>
                    </a:lnTo>
                    <a:lnTo>
                      <a:pt x="224391" y="0"/>
                    </a:lnTo>
                    <a:lnTo>
                      <a:pt x="277956" y="0"/>
                    </a:lnTo>
                    <a:lnTo>
                      <a:pt x="288267" y="0"/>
                    </a:lnTo>
                    <a:lnTo>
                      <a:pt x="312846" y="0"/>
                    </a:lnTo>
                    <a:lnTo>
                      <a:pt x="356751" y="0"/>
                    </a:lnTo>
                    <a:lnTo>
                      <a:pt x="376723" y="0"/>
                    </a:lnTo>
                    <a:lnTo>
                      <a:pt x="391641" y="0"/>
                    </a:lnTo>
                    <a:lnTo>
                      <a:pt x="436790" y="0"/>
                    </a:lnTo>
                    <a:lnTo>
                      <a:pt x="445206" y="0"/>
                    </a:lnTo>
                    <a:lnTo>
                      <a:pt x="455517" y="0"/>
                    </a:lnTo>
                    <a:lnTo>
                      <a:pt x="500666" y="0"/>
                    </a:lnTo>
                    <a:lnTo>
                      <a:pt x="515584" y="0"/>
                    </a:lnTo>
                    <a:lnTo>
                      <a:pt x="524001" y="0"/>
                    </a:lnTo>
                    <a:lnTo>
                      <a:pt x="569150" y="0"/>
                    </a:lnTo>
                    <a:lnTo>
                      <a:pt x="579460" y="0"/>
                    </a:lnTo>
                    <a:lnTo>
                      <a:pt x="604040" y="0"/>
                    </a:lnTo>
                    <a:lnTo>
                      <a:pt x="647944" y="0"/>
                    </a:lnTo>
                    <a:lnTo>
                      <a:pt x="667916" y="0"/>
                    </a:lnTo>
                    <a:lnTo>
                      <a:pt x="682835" y="0"/>
                    </a:lnTo>
                    <a:lnTo>
                      <a:pt x="736400" y="0"/>
                    </a:lnTo>
                    <a:lnTo>
                      <a:pt x="746711" y="0"/>
                    </a:lnTo>
                    <a:lnTo>
                      <a:pt x="780924" y="0"/>
                    </a:lnTo>
                    <a:lnTo>
                      <a:pt x="815195" y="0"/>
                    </a:lnTo>
                    <a:lnTo>
                      <a:pt x="844800" y="0"/>
                    </a:lnTo>
                    <a:lnTo>
                      <a:pt x="859719" y="0"/>
                    </a:lnTo>
                    <a:lnTo>
                      <a:pt x="913284" y="0"/>
                    </a:lnTo>
                    <a:lnTo>
                      <a:pt x="923595" y="0"/>
                    </a:lnTo>
                    <a:lnTo>
                      <a:pt x="948174" y="0"/>
                    </a:lnTo>
                    <a:lnTo>
                      <a:pt x="992079" y="0"/>
                    </a:lnTo>
                    <a:lnTo>
                      <a:pt x="1012050" y="0"/>
                    </a:lnTo>
                    <a:lnTo>
                      <a:pt x="1026969" y="0"/>
                    </a:lnTo>
                    <a:lnTo>
                      <a:pt x="1042662" y="0"/>
                    </a:lnTo>
                    <a:lnTo>
                      <a:pt x="1072118" y="0"/>
                    </a:lnTo>
                    <a:lnTo>
                      <a:pt x="1080534" y="0"/>
                    </a:lnTo>
                    <a:lnTo>
                      <a:pt x="1090845" y="0"/>
                    </a:lnTo>
                    <a:lnTo>
                      <a:pt x="1106538" y="0"/>
                    </a:lnTo>
                    <a:lnTo>
                      <a:pt x="1121457" y="0"/>
                    </a:lnTo>
                    <a:lnTo>
                      <a:pt x="1135994" y="0"/>
                    </a:lnTo>
                    <a:lnTo>
                      <a:pt x="1150912" y="0"/>
                    </a:lnTo>
                    <a:lnTo>
                      <a:pt x="1159329" y="0"/>
                    </a:lnTo>
                    <a:lnTo>
                      <a:pt x="1175022" y="0"/>
                    </a:lnTo>
                    <a:lnTo>
                      <a:pt x="1185333" y="0"/>
                    </a:lnTo>
                    <a:lnTo>
                      <a:pt x="1204478" y="0"/>
                    </a:lnTo>
                    <a:lnTo>
                      <a:pt x="1209912" y="0"/>
                    </a:lnTo>
                    <a:lnTo>
                      <a:pt x="1214789" y="0"/>
                    </a:lnTo>
                    <a:lnTo>
                      <a:pt x="1239368" y="0"/>
                    </a:lnTo>
                    <a:lnTo>
                      <a:pt x="1253817" y="0"/>
                    </a:lnTo>
                    <a:lnTo>
                      <a:pt x="1273788" y="0"/>
                    </a:lnTo>
                    <a:lnTo>
                      <a:pt x="1283272" y="0"/>
                    </a:lnTo>
                    <a:lnTo>
                      <a:pt x="1288707" y="0"/>
                    </a:lnTo>
                    <a:lnTo>
                      <a:pt x="1303244" y="0"/>
                    </a:lnTo>
                    <a:lnTo>
                      <a:pt x="1318163" y="0"/>
                    </a:lnTo>
                    <a:lnTo>
                      <a:pt x="1333856" y="0"/>
                    </a:lnTo>
                    <a:lnTo>
                      <a:pt x="1342272" y="0"/>
                    </a:lnTo>
                    <a:lnTo>
                      <a:pt x="1352583" y="0"/>
                    </a:lnTo>
                    <a:lnTo>
                      <a:pt x="1371728" y="0"/>
                    </a:lnTo>
                    <a:lnTo>
                      <a:pt x="1382039" y="0"/>
                    </a:lnTo>
                    <a:lnTo>
                      <a:pt x="1397732" y="0"/>
                    </a:lnTo>
                    <a:lnTo>
                      <a:pt x="1412650" y="0"/>
                    </a:lnTo>
                    <a:lnTo>
                      <a:pt x="1421067" y="0"/>
                    </a:lnTo>
                    <a:lnTo>
                      <a:pt x="1450523" y="0"/>
                    </a:lnTo>
                    <a:lnTo>
                      <a:pt x="1466215" y="0"/>
                    </a:lnTo>
                    <a:lnTo>
                      <a:pt x="1476526" y="0"/>
                    </a:lnTo>
                    <a:lnTo>
                      <a:pt x="1501106" y="0"/>
                    </a:lnTo>
                    <a:lnTo>
                      <a:pt x="1545010" y="0"/>
                    </a:lnTo>
                    <a:lnTo>
                      <a:pt x="1564982" y="0"/>
                    </a:lnTo>
                    <a:lnTo>
                      <a:pt x="1579901" y="0"/>
                    </a:lnTo>
                    <a:lnTo>
                      <a:pt x="1633466" y="0"/>
                    </a:lnTo>
                    <a:lnTo>
                      <a:pt x="1643777" y="0"/>
                    </a:lnTo>
                    <a:lnTo>
                      <a:pt x="1677990" y="0"/>
                    </a:lnTo>
                    <a:lnTo>
                      <a:pt x="1712261" y="0"/>
                    </a:lnTo>
                    <a:lnTo>
                      <a:pt x="1741866" y="0"/>
                    </a:lnTo>
                    <a:lnTo>
                      <a:pt x="1756785" y="0"/>
                    </a:lnTo>
                    <a:lnTo>
                      <a:pt x="1810350" y="0"/>
                    </a:lnTo>
                    <a:lnTo>
                      <a:pt x="1820661" y="0"/>
                    </a:lnTo>
                    <a:lnTo>
                      <a:pt x="1845240" y="0"/>
                    </a:lnTo>
                    <a:lnTo>
                      <a:pt x="1889145" y="0"/>
                    </a:lnTo>
                    <a:lnTo>
                      <a:pt x="1909116" y="0"/>
                    </a:lnTo>
                    <a:lnTo>
                      <a:pt x="1924035" y="0"/>
                    </a:lnTo>
                    <a:lnTo>
                      <a:pt x="1969183" y="0"/>
                    </a:lnTo>
                    <a:lnTo>
                      <a:pt x="1977600" y="0"/>
                    </a:lnTo>
                    <a:lnTo>
                      <a:pt x="1987911" y="0"/>
                    </a:lnTo>
                    <a:lnTo>
                      <a:pt x="2033059" y="0"/>
                    </a:lnTo>
                    <a:lnTo>
                      <a:pt x="2047978" y="0"/>
                    </a:lnTo>
                    <a:lnTo>
                      <a:pt x="2056395" y="0"/>
                    </a:lnTo>
                    <a:lnTo>
                      <a:pt x="2078052" y="0"/>
                    </a:lnTo>
                    <a:lnTo>
                      <a:pt x="2101544" y="0"/>
                    </a:lnTo>
                    <a:lnTo>
                      <a:pt x="2111854" y="0"/>
                    </a:lnTo>
                    <a:lnTo>
                      <a:pt x="2136434" y="0"/>
                    </a:lnTo>
                    <a:lnTo>
                      <a:pt x="2141928" y="0"/>
                    </a:lnTo>
                    <a:lnTo>
                      <a:pt x="2156847" y="0"/>
                    </a:lnTo>
                    <a:lnTo>
                      <a:pt x="2180338" y="0"/>
                    </a:lnTo>
                    <a:lnTo>
                      <a:pt x="2200310" y="0"/>
                    </a:lnTo>
                    <a:lnTo>
                      <a:pt x="2210412" y="0"/>
                    </a:lnTo>
                    <a:lnTo>
                      <a:pt x="2215228" y="0"/>
                    </a:lnTo>
                    <a:lnTo>
                      <a:pt x="2220723" y="0"/>
                    </a:lnTo>
                    <a:lnTo>
                      <a:pt x="2245302" y="0"/>
                    </a:lnTo>
                    <a:lnTo>
                      <a:pt x="2268794" y="0"/>
                    </a:lnTo>
                    <a:lnTo>
                      <a:pt x="2279104" y="0"/>
                    </a:lnTo>
                    <a:lnTo>
                      <a:pt x="2289207" y="0"/>
                    </a:lnTo>
                    <a:lnTo>
                      <a:pt x="2309179" y="0"/>
                    </a:lnTo>
                    <a:lnTo>
                      <a:pt x="2324097" y="0"/>
                    </a:lnTo>
                    <a:lnTo>
                      <a:pt x="2347589" y="0"/>
                    </a:lnTo>
                    <a:lnTo>
                      <a:pt x="2369246" y="0"/>
                    </a:lnTo>
                    <a:lnTo>
                      <a:pt x="2377662" y="0"/>
                    </a:lnTo>
                    <a:lnTo>
                      <a:pt x="2387973" y="0"/>
                    </a:lnTo>
                    <a:lnTo>
                      <a:pt x="2433122" y="0"/>
                    </a:lnTo>
                    <a:lnTo>
                      <a:pt x="2448040" y="0"/>
                    </a:lnTo>
                    <a:lnTo>
                      <a:pt x="2456457" y="0"/>
                    </a:lnTo>
                    <a:lnTo>
                      <a:pt x="2501605" y="0"/>
                    </a:lnTo>
                    <a:lnTo>
                      <a:pt x="2511917" y="0"/>
                    </a:lnTo>
                    <a:lnTo>
                      <a:pt x="2536496" y="0"/>
                    </a:lnTo>
                    <a:lnTo>
                      <a:pt x="2580400" y="0"/>
                    </a:lnTo>
                    <a:lnTo>
                      <a:pt x="2600372" y="0"/>
                    </a:lnTo>
                    <a:lnTo>
                      <a:pt x="2615291" y="0"/>
                    </a:lnTo>
                    <a:lnTo>
                      <a:pt x="2668856" y="0"/>
                    </a:lnTo>
                    <a:lnTo>
                      <a:pt x="2679167" y="0"/>
                    </a:lnTo>
                    <a:lnTo>
                      <a:pt x="2713380" y="0"/>
                    </a:lnTo>
                    <a:lnTo>
                      <a:pt x="2747650" y="0"/>
                    </a:lnTo>
                    <a:lnTo>
                      <a:pt x="2777256" y="0"/>
                    </a:lnTo>
                    <a:lnTo>
                      <a:pt x="2792175" y="0"/>
                    </a:lnTo>
                    <a:lnTo>
                      <a:pt x="2845740" y="0"/>
                    </a:lnTo>
                    <a:lnTo>
                      <a:pt x="2856051" y="0"/>
                    </a:lnTo>
                    <a:lnTo>
                      <a:pt x="2858976" y="0"/>
                    </a:lnTo>
                    <a:lnTo>
                      <a:pt x="2880630" y="0"/>
                    </a:lnTo>
                    <a:lnTo>
                      <a:pt x="2922852" y="0"/>
                    </a:lnTo>
                    <a:lnTo>
                      <a:pt x="2924535" y="0"/>
                    </a:lnTo>
                    <a:lnTo>
                      <a:pt x="2937771" y="0"/>
                    </a:lnTo>
                    <a:lnTo>
                      <a:pt x="2944506" y="0"/>
                    </a:lnTo>
                    <a:lnTo>
                      <a:pt x="2959425" y="0"/>
                    </a:lnTo>
                    <a:lnTo>
                      <a:pt x="2975118" y="0"/>
                    </a:lnTo>
                    <a:lnTo>
                      <a:pt x="2991336" y="0"/>
                    </a:lnTo>
                    <a:lnTo>
                      <a:pt x="3001647" y="0"/>
                    </a:lnTo>
                    <a:lnTo>
                      <a:pt x="3004574" y="0"/>
                    </a:lnTo>
                    <a:lnTo>
                      <a:pt x="3012990" y="0"/>
                    </a:lnTo>
                    <a:lnTo>
                      <a:pt x="3023301" y="0"/>
                    </a:lnTo>
                    <a:lnTo>
                      <a:pt x="3026226" y="0"/>
                    </a:lnTo>
                    <a:lnTo>
                      <a:pt x="3038994" y="0"/>
                    </a:lnTo>
                    <a:lnTo>
                      <a:pt x="3053913" y="0"/>
                    </a:lnTo>
                    <a:lnTo>
                      <a:pt x="3068450" y="0"/>
                    </a:lnTo>
                    <a:lnTo>
                      <a:pt x="3070131" y="0"/>
                    </a:lnTo>
                    <a:lnTo>
                      <a:pt x="3083368" y="0"/>
                    </a:lnTo>
                    <a:lnTo>
                      <a:pt x="3090102" y="0"/>
                    </a:lnTo>
                    <a:lnTo>
                      <a:pt x="3091785" y="0"/>
                    </a:lnTo>
                    <a:lnTo>
                      <a:pt x="3105021" y="0"/>
                    </a:lnTo>
                    <a:lnTo>
                      <a:pt x="3107478" y="0"/>
                    </a:lnTo>
                    <a:lnTo>
                      <a:pt x="3117789" y="0"/>
                    </a:lnTo>
                    <a:lnTo>
                      <a:pt x="3136934" y="0"/>
                    </a:lnTo>
                    <a:lnTo>
                      <a:pt x="3142368" y="0"/>
                    </a:lnTo>
                    <a:lnTo>
                      <a:pt x="3147244" y="0"/>
                    </a:lnTo>
                    <a:lnTo>
                      <a:pt x="3150170" y="0"/>
                    </a:lnTo>
                    <a:lnTo>
                      <a:pt x="3158586" y="0"/>
                    </a:lnTo>
                    <a:lnTo>
                      <a:pt x="3168897" y="0"/>
                    </a:lnTo>
                    <a:lnTo>
                      <a:pt x="3171824" y="0"/>
                    </a:lnTo>
                    <a:lnTo>
                      <a:pt x="3186273" y="0"/>
                    </a:lnTo>
                    <a:lnTo>
                      <a:pt x="3206244" y="0"/>
                    </a:lnTo>
                    <a:lnTo>
                      <a:pt x="3214046" y="0"/>
                    </a:lnTo>
                    <a:lnTo>
                      <a:pt x="3215728" y="0"/>
                    </a:lnTo>
                    <a:lnTo>
                      <a:pt x="3221163" y="0"/>
                    </a:lnTo>
                    <a:lnTo>
                      <a:pt x="3228964" y="0"/>
                    </a:lnTo>
                    <a:lnTo>
                      <a:pt x="3235700" y="0"/>
                    </a:lnTo>
                    <a:lnTo>
                      <a:pt x="3237381" y="0"/>
                    </a:lnTo>
                    <a:lnTo>
                      <a:pt x="3250618" y="0"/>
                    </a:lnTo>
                    <a:lnTo>
                      <a:pt x="3266311" y="0"/>
                    </a:lnTo>
                    <a:lnTo>
                      <a:pt x="3274728" y="0"/>
                    </a:lnTo>
                    <a:lnTo>
                      <a:pt x="3282529" y="0"/>
                    </a:lnTo>
                    <a:lnTo>
                      <a:pt x="3285039" y="0"/>
                    </a:lnTo>
                    <a:lnTo>
                      <a:pt x="3292840" y="0"/>
                    </a:lnTo>
                    <a:lnTo>
                      <a:pt x="3304184" y="0"/>
                    </a:lnTo>
                    <a:lnTo>
                      <a:pt x="3314495" y="0"/>
                    </a:lnTo>
                    <a:lnTo>
                      <a:pt x="3317420" y="0"/>
                    </a:lnTo>
                    <a:lnTo>
                      <a:pt x="3330188" y="0"/>
                    </a:lnTo>
                    <a:lnTo>
                      <a:pt x="3345106" y="0"/>
                    </a:lnTo>
                    <a:lnTo>
                      <a:pt x="3353523" y="0"/>
                    </a:lnTo>
                    <a:lnTo>
                      <a:pt x="3361324" y="0"/>
                    </a:lnTo>
                    <a:lnTo>
                      <a:pt x="3381296" y="0"/>
                    </a:lnTo>
                    <a:lnTo>
                      <a:pt x="3382978" y="0"/>
                    </a:lnTo>
                    <a:lnTo>
                      <a:pt x="3396214" y="0"/>
                    </a:lnTo>
                    <a:lnTo>
                      <a:pt x="3398671" y="0"/>
                    </a:lnTo>
                    <a:lnTo>
                      <a:pt x="3408982" y="0"/>
                    </a:lnTo>
                    <a:lnTo>
                      <a:pt x="3433561" y="0"/>
                    </a:lnTo>
                    <a:lnTo>
                      <a:pt x="3449780" y="0"/>
                    </a:lnTo>
                    <a:lnTo>
                      <a:pt x="3460090" y="0"/>
                    </a:lnTo>
                    <a:lnTo>
                      <a:pt x="3477466" y="0"/>
                    </a:lnTo>
                    <a:lnTo>
                      <a:pt x="3494304" y="0"/>
                    </a:lnTo>
                    <a:lnTo>
                      <a:pt x="3497437" y="0"/>
                    </a:lnTo>
                    <a:lnTo>
                      <a:pt x="3512356" y="0"/>
                    </a:lnTo>
                    <a:lnTo>
                      <a:pt x="3528574" y="0"/>
                    </a:lnTo>
                    <a:lnTo>
                      <a:pt x="3558180" y="0"/>
                    </a:lnTo>
                    <a:lnTo>
                      <a:pt x="3565921" y="0"/>
                    </a:lnTo>
                    <a:lnTo>
                      <a:pt x="3573099" y="0"/>
                    </a:lnTo>
                    <a:lnTo>
                      <a:pt x="3576232" y="0"/>
                    </a:lnTo>
                    <a:lnTo>
                      <a:pt x="3610446" y="0"/>
                    </a:lnTo>
                    <a:lnTo>
                      <a:pt x="3626664" y="0"/>
                    </a:lnTo>
                    <a:lnTo>
                      <a:pt x="3636975" y="0"/>
                    </a:lnTo>
                    <a:lnTo>
                      <a:pt x="3644716" y="0"/>
                    </a:lnTo>
                    <a:lnTo>
                      <a:pt x="3661554" y="0"/>
                    </a:lnTo>
                    <a:lnTo>
                      <a:pt x="3674322" y="0"/>
                    </a:lnTo>
                    <a:lnTo>
                      <a:pt x="3689241" y="0"/>
                    </a:lnTo>
                    <a:lnTo>
                      <a:pt x="3705459" y="0"/>
                    </a:lnTo>
                    <a:lnTo>
                      <a:pt x="3725430" y="0"/>
                    </a:lnTo>
                    <a:lnTo>
                      <a:pt x="3740349" y="0"/>
                    </a:lnTo>
                    <a:lnTo>
                      <a:pt x="3742806" y="0"/>
                    </a:lnTo>
                    <a:lnTo>
                      <a:pt x="3753117" y="0"/>
                    </a:lnTo>
                    <a:lnTo>
                      <a:pt x="3756042" y="0"/>
                    </a:lnTo>
                    <a:lnTo>
                      <a:pt x="3777696" y="0"/>
                    </a:lnTo>
                    <a:lnTo>
                      <a:pt x="3785497" y="0"/>
                    </a:lnTo>
                    <a:lnTo>
                      <a:pt x="3793914" y="0"/>
                    </a:lnTo>
                    <a:lnTo>
                      <a:pt x="3804225" y="0"/>
                    </a:lnTo>
                    <a:lnTo>
                      <a:pt x="3819918" y="0"/>
                    </a:lnTo>
                    <a:lnTo>
                      <a:pt x="3821601" y="0"/>
                    </a:lnTo>
                    <a:lnTo>
                      <a:pt x="3834837" y="0"/>
                    </a:lnTo>
                    <a:lnTo>
                      <a:pt x="3841572" y="0"/>
                    </a:lnTo>
                    <a:lnTo>
                      <a:pt x="3849373" y="0"/>
                    </a:lnTo>
                    <a:lnTo>
                      <a:pt x="3856491" y="0"/>
                    </a:lnTo>
                    <a:lnTo>
                      <a:pt x="3864292" y="0"/>
                    </a:lnTo>
                    <a:lnTo>
                      <a:pt x="3872709" y="0"/>
                    </a:lnTo>
                    <a:lnTo>
                      <a:pt x="3888402" y="0"/>
                    </a:lnTo>
                    <a:lnTo>
                      <a:pt x="3888921" y="0"/>
                    </a:lnTo>
                    <a:lnTo>
                      <a:pt x="3743325" y="582384"/>
                    </a:lnTo>
                    <a:lnTo>
                      <a:pt x="3742806" y="582384"/>
                    </a:lnTo>
                    <a:lnTo>
                      <a:pt x="3727113" y="582384"/>
                    </a:lnTo>
                    <a:lnTo>
                      <a:pt x="3718696" y="582384"/>
                    </a:lnTo>
                    <a:lnTo>
                      <a:pt x="3710895" y="582384"/>
                    </a:lnTo>
                    <a:lnTo>
                      <a:pt x="3703777" y="582384"/>
                    </a:lnTo>
                    <a:lnTo>
                      <a:pt x="3695976" y="582384"/>
                    </a:lnTo>
                    <a:lnTo>
                      <a:pt x="3689241" y="582384"/>
                    </a:lnTo>
                    <a:lnTo>
                      <a:pt x="3676005" y="582384"/>
                    </a:lnTo>
                    <a:lnTo>
                      <a:pt x="3674322" y="582384"/>
                    </a:lnTo>
                    <a:lnTo>
                      <a:pt x="3658629" y="582384"/>
                    </a:lnTo>
                    <a:lnTo>
                      <a:pt x="3648318" y="582384"/>
                    </a:lnTo>
                    <a:lnTo>
                      <a:pt x="3639901" y="582384"/>
                    </a:lnTo>
                    <a:lnTo>
                      <a:pt x="3632100" y="582384"/>
                    </a:lnTo>
                    <a:lnTo>
                      <a:pt x="3610446" y="582384"/>
                    </a:lnTo>
                    <a:lnTo>
                      <a:pt x="3607521" y="582384"/>
                    </a:lnTo>
                    <a:lnTo>
                      <a:pt x="3597210" y="582384"/>
                    </a:lnTo>
                    <a:lnTo>
                      <a:pt x="3594753" y="582384"/>
                    </a:lnTo>
                    <a:lnTo>
                      <a:pt x="3579834" y="582384"/>
                    </a:lnTo>
                    <a:lnTo>
                      <a:pt x="3559863" y="582384"/>
                    </a:lnTo>
                    <a:lnTo>
                      <a:pt x="3543645" y="582384"/>
                    </a:lnTo>
                    <a:lnTo>
                      <a:pt x="3528726" y="582384"/>
                    </a:lnTo>
                    <a:lnTo>
                      <a:pt x="3515958" y="582384"/>
                    </a:lnTo>
                    <a:lnTo>
                      <a:pt x="3499120" y="582384"/>
                    </a:lnTo>
                    <a:lnTo>
                      <a:pt x="3491379" y="582384"/>
                    </a:lnTo>
                    <a:lnTo>
                      <a:pt x="3481068" y="582384"/>
                    </a:lnTo>
                    <a:lnTo>
                      <a:pt x="3464850" y="582384"/>
                    </a:lnTo>
                    <a:lnTo>
                      <a:pt x="3430636" y="582384"/>
                    </a:lnTo>
                    <a:lnTo>
                      <a:pt x="3427503" y="582384"/>
                    </a:lnTo>
                    <a:lnTo>
                      <a:pt x="3420325" y="582384"/>
                    </a:lnTo>
                    <a:lnTo>
                      <a:pt x="3412584" y="582384"/>
                    </a:lnTo>
                    <a:lnTo>
                      <a:pt x="3382978" y="582384"/>
                    </a:lnTo>
                    <a:lnTo>
                      <a:pt x="3366760" y="582384"/>
                    </a:lnTo>
                    <a:lnTo>
                      <a:pt x="3351842" y="582384"/>
                    </a:lnTo>
                    <a:lnTo>
                      <a:pt x="3348708" y="582384"/>
                    </a:lnTo>
                    <a:lnTo>
                      <a:pt x="3331870" y="582384"/>
                    </a:lnTo>
                    <a:lnTo>
                      <a:pt x="3314495" y="582384"/>
                    </a:lnTo>
                    <a:lnTo>
                      <a:pt x="3304184" y="582384"/>
                    </a:lnTo>
                    <a:lnTo>
                      <a:pt x="3287966" y="582384"/>
                    </a:lnTo>
                    <a:lnTo>
                      <a:pt x="3263386" y="582384"/>
                    </a:lnTo>
                    <a:lnTo>
                      <a:pt x="3253075" y="582384"/>
                    </a:lnTo>
                    <a:lnTo>
                      <a:pt x="3250618" y="582384"/>
                    </a:lnTo>
                    <a:lnTo>
                      <a:pt x="3237383" y="582384"/>
                    </a:lnTo>
                    <a:lnTo>
                      <a:pt x="3235700" y="582384"/>
                    </a:lnTo>
                    <a:lnTo>
                      <a:pt x="3215728" y="582384"/>
                    </a:lnTo>
                    <a:lnTo>
                      <a:pt x="3207927" y="582384"/>
                    </a:lnTo>
                    <a:lnTo>
                      <a:pt x="3199510" y="582384"/>
                    </a:lnTo>
                    <a:lnTo>
                      <a:pt x="3184592" y="582384"/>
                    </a:lnTo>
                    <a:lnTo>
                      <a:pt x="3171824" y="582384"/>
                    </a:lnTo>
                    <a:lnTo>
                      <a:pt x="3168898" y="582384"/>
                    </a:lnTo>
                    <a:lnTo>
                      <a:pt x="3158588" y="582384"/>
                    </a:lnTo>
                    <a:lnTo>
                      <a:pt x="3147244" y="582384"/>
                    </a:lnTo>
                    <a:lnTo>
                      <a:pt x="3139443" y="582384"/>
                    </a:lnTo>
                    <a:lnTo>
                      <a:pt x="3136934" y="582384"/>
                    </a:lnTo>
                    <a:lnTo>
                      <a:pt x="3129132" y="582384"/>
                    </a:lnTo>
                    <a:lnTo>
                      <a:pt x="3120716" y="582384"/>
                    </a:lnTo>
                    <a:lnTo>
                      <a:pt x="3105023" y="582384"/>
                    </a:lnTo>
                    <a:lnTo>
                      <a:pt x="3091785" y="582384"/>
                    </a:lnTo>
                    <a:lnTo>
                      <a:pt x="3090104" y="582384"/>
                    </a:lnTo>
                    <a:lnTo>
                      <a:pt x="3083368" y="582384"/>
                    </a:lnTo>
                    <a:lnTo>
                      <a:pt x="3075567" y="582384"/>
                    </a:lnTo>
                    <a:lnTo>
                      <a:pt x="3070132" y="582384"/>
                    </a:lnTo>
                    <a:lnTo>
                      <a:pt x="3068450" y="582384"/>
                    </a:lnTo>
                    <a:lnTo>
                      <a:pt x="3060648" y="582384"/>
                    </a:lnTo>
                    <a:lnTo>
                      <a:pt x="3040677" y="582384"/>
                    </a:lnTo>
                    <a:lnTo>
                      <a:pt x="3026228" y="582384"/>
                    </a:lnTo>
                    <a:lnTo>
                      <a:pt x="3023301" y="582384"/>
                    </a:lnTo>
                    <a:lnTo>
                      <a:pt x="3012990" y="582384"/>
                    </a:lnTo>
                    <a:lnTo>
                      <a:pt x="3004574" y="582384"/>
                    </a:lnTo>
                    <a:lnTo>
                      <a:pt x="3001648" y="582384"/>
                    </a:lnTo>
                    <a:lnTo>
                      <a:pt x="2996772" y="582384"/>
                    </a:lnTo>
                    <a:lnTo>
                      <a:pt x="2991338" y="582384"/>
                    </a:lnTo>
                    <a:lnTo>
                      <a:pt x="2972193" y="582384"/>
                    </a:lnTo>
                    <a:lnTo>
                      <a:pt x="2961882" y="582384"/>
                    </a:lnTo>
                    <a:lnTo>
                      <a:pt x="2959425" y="582384"/>
                    </a:lnTo>
                    <a:lnTo>
                      <a:pt x="2946189" y="582384"/>
                    </a:lnTo>
                    <a:lnTo>
                      <a:pt x="2944506" y="582384"/>
                    </a:lnTo>
                    <a:lnTo>
                      <a:pt x="2937772" y="582384"/>
                    </a:lnTo>
                    <a:lnTo>
                      <a:pt x="2924535" y="582384"/>
                    </a:lnTo>
                    <a:lnTo>
                      <a:pt x="2922853" y="582384"/>
                    </a:lnTo>
                    <a:lnTo>
                      <a:pt x="2908317" y="582384"/>
                    </a:lnTo>
                    <a:lnTo>
                      <a:pt x="2893398" y="582384"/>
                    </a:lnTo>
                    <a:lnTo>
                      <a:pt x="2880630" y="582384"/>
                    </a:lnTo>
                    <a:lnTo>
                      <a:pt x="2877705" y="582384"/>
                    </a:lnTo>
                    <a:lnTo>
                      <a:pt x="2867394" y="582384"/>
                    </a:lnTo>
                    <a:lnTo>
                      <a:pt x="2858977" y="582384"/>
                    </a:lnTo>
                    <a:lnTo>
                      <a:pt x="2856051" y="582384"/>
                    </a:lnTo>
                    <a:lnTo>
                      <a:pt x="2845740" y="582384"/>
                    </a:lnTo>
                    <a:lnTo>
                      <a:pt x="2829522" y="582384"/>
                    </a:lnTo>
                    <a:lnTo>
                      <a:pt x="2813829" y="582384"/>
                    </a:lnTo>
                    <a:lnTo>
                      <a:pt x="2798910" y="582384"/>
                    </a:lnTo>
                    <a:lnTo>
                      <a:pt x="2792175" y="582384"/>
                    </a:lnTo>
                    <a:lnTo>
                      <a:pt x="2778939" y="582384"/>
                    </a:lnTo>
                    <a:lnTo>
                      <a:pt x="2777256" y="582384"/>
                    </a:lnTo>
                    <a:lnTo>
                      <a:pt x="2735034" y="582384"/>
                    </a:lnTo>
                    <a:lnTo>
                      <a:pt x="2713380" y="582384"/>
                    </a:lnTo>
                    <a:lnTo>
                      <a:pt x="2710455" y="582384"/>
                    </a:lnTo>
                    <a:lnTo>
                      <a:pt x="2700144" y="582384"/>
                    </a:lnTo>
                    <a:lnTo>
                      <a:pt x="2646579" y="582384"/>
                    </a:lnTo>
                    <a:lnTo>
                      <a:pt x="2631660" y="582384"/>
                    </a:lnTo>
                    <a:lnTo>
                      <a:pt x="2602055" y="582384"/>
                    </a:lnTo>
                    <a:lnTo>
                      <a:pt x="2567784" y="582384"/>
                    </a:lnTo>
                    <a:lnTo>
                      <a:pt x="2533571" y="582384"/>
                    </a:lnTo>
                    <a:lnTo>
                      <a:pt x="2523260" y="582384"/>
                    </a:lnTo>
                    <a:lnTo>
                      <a:pt x="2469695" y="582384"/>
                    </a:lnTo>
                    <a:lnTo>
                      <a:pt x="2454776" y="582384"/>
                    </a:lnTo>
                    <a:lnTo>
                      <a:pt x="2434804" y="582384"/>
                    </a:lnTo>
                    <a:lnTo>
                      <a:pt x="2390900" y="582384"/>
                    </a:lnTo>
                    <a:lnTo>
                      <a:pt x="2366320" y="582384"/>
                    </a:lnTo>
                    <a:lnTo>
                      <a:pt x="2356010" y="582384"/>
                    </a:lnTo>
                    <a:lnTo>
                      <a:pt x="2310861" y="582384"/>
                    </a:lnTo>
                    <a:lnTo>
                      <a:pt x="2302444" y="582384"/>
                    </a:lnTo>
                    <a:lnTo>
                      <a:pt x="2287526" y="582384"/>
                    </a:lnTo>
                    <a:lnTo>
                      <a:pt x="2242377" y="582384"/>
                    </a:lnTo>
                    <a:lnTo>
                      <a:pt x="2232066" y="582384"/>
                    </a:lnTo>
                    <a:lnTo>
                      <a:pt x="2223650" y="582384"/>
                    </a:lnTo>
                    <a:lnTo>
                      <a:pt x="2201992" y="582384"/>
                    </a:lnTo>
                    <a:lnTo>
                      <a:pt x="2178501" y="582384"/>
                    </a:lnTo>
                    <a:lnTo>
                      <a:pt x="2163583" y="582384"/>
                    </a:lnTo>
                    <a:lnTo>
                      <a:pt x="2143611" y="582384"/>
                    </a:lnTo>
                    <a:lnTo>
                      <a:pt x="2133509" y="582384"/>
                    </a:lnTo>
                    <a:lnTo>
                      <a:pt x="2123198" y="582384"/>
                    </a:lnTo>
                    <a:lnTo>
                      <a:pt x="2099706" y="582384"/>
                    </a:lnTo>
                    <a:lnTo>
                      <a:pt x="2075127" y="582384"/>
                    </a:lnTo>
                    <a:lnTo>
                      <a:pt x="2069633" y="582384"/>
                    </a:lnTo>
                    <a:lnTo>
                      <a:pt x="2064816" y="582384"/>
                    </a:lnTo>
                    <a:lnTo>
                      <a:pt x="2054714" y="582384"/>
                    </a:lnTo>
                    <a:lnTo>
                      <a:pt x="2034742" y="582384"/>
                    </a:lnTo>
                    <a:lnTo>
                      <a:pt x="2011251" y="582384"/>
                    </a:lnTo>
                    <a:lnTo>
                      <a:pt x="1996332" y="582384"/>
                    </a:lnTo>
                    <a:lnTo>
                      <a:pt x="1990838" y="582384"/>
                    </a:lnTo>
                    <a:lnTo>
                      <a:pt x="1966258" y="582384"/>
                    </a:lnTo>
                    <a:lnTo>
                      <a:pt x="1955948" y="582384"/>
                    </a:lnTo>
                    <a:lnTo>
                      <a:pt x="1932456" y="582384"/>
                    </a:lnTo>
                    <a:lnTo>
                      <a:pt x="1910799" y="582384"/>
                    </a:lnTo>
                    <a:lnTo>
                      <a:pt x="1902382" y="582384"/>
                    </a:lnTo>
                    <a:lnTo>
                      <a:pt x="1887464" y="582384"/>
                    </a:lnTo>
                    <a:lnTo>
                      <a:pt x="1842315" y="582384"/>
                    </a:lnTo>
                    <a:lnTo>
                      <a:pt x="1832004" y="582384"/>
                    </a:lnTo>
                    <a:lnTo>
                      <a:pt x="1823588" y="582384"/>
                    </a:lnTo>
                    <a:lnTo>
                      <a:pt x="1778439" y="582384"/>
                    </a:lnTo>
                    <a:lnTo>
                      <a:pt x="1763520" y="582384"/>
                    </a:lnTo>
                    <a:lnTo>
                      <a:pt x="1743549" y="582384"/>
                    </a:lnTo>
                    <a:lnTo>
                      <a:pt x="1699644" y="582384"/>
                    </a:lnTo>
                    <a:lnTo>
                      <a:pt x="1675065" y="582384"/>
                    </a:lnTo>
                    <a:lnTo>
                      <a:pt x="1664754" y="582384"/>
                    </a:lnTo>
                    <a:lnTo>
                      <a:pt x="1611189" y="582384"/>
                    </a:lnTo>
                    <a:lnTo>
                      <a:pt x="1596270" y="582384"/>
                    </a:lnTo>
                    <a:lnTo>
                      <a:pt x="1566665" y="582384"/>
                    </a:lnTo>
                    <a:lnTo>
                      <a:pt x="1532394" y="582384"/>
                    </a:lnTo>
                    <a:lnTo>
                      <a:pt x="1498181" y="582384"/>
                    </a:lnTo>
                    <a:lnTo>
                      <a:pt x="1487870" y="582384"/>
                    </a:lnTo>
                    <a:lnTo>
                      <a:pt x="1434304" y="582384"/>
                    </a:lnTo>
                    <a:lnTo>
                      <a:pt x="1419386" y="582384"/>
                    </a:lnTo>
                    <a:lnTo>
                      <a:pt x="1399414" y="582384"/>
                    </a:lnTo>
                    <a:lnTo>
                      <a:pt x="1355510" y="582384"/>
                    </a:lnTo>
                    <a:lnTo>
                      <a:pt x="1330930" y="582384"/>
                    </a:lnTo>
                    <a:lnTo>
                      <a:pt x="1320620" y="582384"/>
                    </a:lnTo>
                    <a:lnTo>
                      <a:pt x="1304927" y="582384"/>
                    </a:lnTo>
                    <a:lnTo>
                      <a:pt x="1275471" y="582384"/>
                    </a:lnTo>
                    <a:lnTo>
                      <a:pt x="1267054" y="582384"/>
                    </a:lnTo>
                    <a:lnTo>
                      <a:pt x="1252135" y="582384"/>
                    </a:lnTo>
                    <a:lnTo>
                      <a:pt x="1236443" y="582384"/>
                    </a:lnTo>
                    <a:lnTo>
                      <a:pt x="1226132" y="582384"/>
                    </a:lnTo>
                    <a:lnTo>
                      <a:pt x="1206987" y="582384"/>
                    </a:lnTo>
                    <a:lnTo>
                      <a:pt x="1196676" y="582384"/>
                    </a:lnTo>
                    <a:lnTo>
                      <a:pt x="1188259" y="582384"/>
                    </a:lnTo>
                    <a:lnTo>
                      <a:pt x="1172567" y="582384"/>
                    </a:lnTo>
                    <a:lnTo>
                      <a:pt x="1157648" y="582384"/>
                    </a:lnTo>
                    <a:lnTo>
                      <a:pt x="1143111" y="582384"/>
                    </a:lnTo>
                    <a:lnTo>
                      <a:pt x="1137676" y="582384"/>
                    </a:lnTo>
                    <a:lnTo>
                      <a:pt x="1128192" y="582384"/>
                    </a:lnTo>
                    <a:lnTo>
                      <a:pt x="1108221" y="582384"/>
                    </a:lnTo>
                    <a:lnTo>
                      <a:pt x="1093772" y="582384"/>
                    </a:lnTo>
                    <a:lnTo>
                      <a:pt x="1069192" y="582384"/>
                    </a:lnTo>
                    <a:lnTo>
                      <a:pt x="1064316" y="582384"/>
                    </a:lnTo>
                    <a:lnTo>
                      <a:pt x="1058882" y="582384"/>
                    </a:lnTo>
                    <a:lnTo>
                      <a:pt x="1039737" y="582384"/>
                    </a:lnTo>
                    <a:lnTo>
                      <a:pt x="1029426" y="582384"/>
                    </a:lnTo>
                    <a:lnTo>
                      <a:pt x="1013733" y="582384"/>
                    </a:lnTo>
                    <a:lnTo>
                      <a:pt x="1005316" y="582384"/>
                    </a:lnTo>
                    <a:lnTo>
                      <a:pt x="990398" y="582384"/>
                    </a:lnTo>
                    <a:lnTo>
                      <a:pt x="975861" y="582384"/>
                    </a:lnTo>
                    <a:lnTo>
                      <a:pt x="960942" y="582384"/>
                    </a:lnTo>
                    <a:lnTo>
                      <a:pt x="945249" y="582384"/>
                    </a:lnTo>
                    <a:lnTo>
                      <a:pt x="934938" y="582384"/>
                    </a:lnTo>
                    <a:lnTo>
                      <a:pt x="926522" y="582384"/>
                    </a:lnTo>
                    <a:lnTo>
                      <a:pt x="897066" y="582384"/>
                    </a:lnTo>
                    <a:lnTo>
                      <a:pt x="881373" y="582384"/>
                    </a:lnTo>
                    <a:lnTo>
                      <a:pt x="866455" y="582384"/>
                    </a:lnTo>
                    <a:lnTo>
                      <a:pt x="846483" y="582384"/>
                    </a:lnTo>
                    <a:lnTo>
                      <a:pt x="802579" y="582384"/>
                    </a:lnTo>
                    <a:lnTo>
                      <a:pt x="777999" y="582384"/>
                    </a:lnTo>
                    <a:lnTo>
                      <a:pt x="767688" y="582384"/>
                    </a:lnTo>
                    <a:lnTo>
                      <a:pt x="714123" y="582384"/>
                    </a:lnTo>
                    <a:lnTo>
                      <a:pt x="699204" y="582384"/>
                    </a:lnTo>
                    <a:lnTo>
                      <a:pt x="669599" y="582384"/>
                    </a:lnTo>
                    <a:lnTo>
                      <a:pt x="635328" y="582384"/>
                    </a:lnTo>
                    <a:lnTo>
                      <a:pt x="601115" y="582384"/>
                    </a:lnTo>
                    <a:lnTo>
                      <a:pt x="590804" y="582384"/>
                    </a:lnTo>
                    <a:lnTo>
                      <a:pt x="537239" y="582384"/>
                    </a:lnTo>
                    <a:lnTo>
                      <a:pt x="522320" y="582384"/>
                    </a:lnTo>
                    <a:lnTo>
                      <a:pt x="502348" y="582384"/>
                    </a:lnTo>
                    <a:lnTo>
                      <a:pt x="458444" y="582384"/>
                    </a:lnTo>
                    <a:lnTo>
                      <a:pt x="433864" y="582384"/>
                    </a:lnTo>
                    <a:lnTo>
                      <a:pt x="423554" y="582384"/>
                    </a:lnTo>
                    <a:lnTo>
                      <a:pt x="378405" y="582384"/>
                    </a:lnTo>
                    <a:lnTo>
                      <a:pt x="369989" y="582384"/>
                    </a:lnTo>
                    <a:lnTo>
                      <a:pt x="355070" y="582384"/>
                    </a:lnTo>
                    <a:lnTo>
                      <a:pt x="309921" y="582384"/>
                    </a:lnTo>
                    <a:lnTo>
                      <a:pt x="299611" y="582384"/>
                    </a:lnTo>
                    <a:lnTo>
                      <a:pt x="291194" y="582384"/>
                    </a:lnTo>
                    <a:lnTo>
                      <a:pt x="246045" y="582384"/>
                    </a:lnTo>
                    <a:lnTo>
                      <a:pt x="231126" y="582384"/>
                    </a:lnTo>
                    <a:lnTo>
                      <a:pt x="211155" y="582384"/>
                    </a:lnTo>
                    <a:lnTo>
                      <a:pt x="167250" y="582384"/>
                    </a:lnTo>
                    <a:lnTo>
                      <a:pt x="142671" y="582384"/>
                    </a:lnTo>
                    <a:lnTo>
                      <a:pt x="132360" y="582384"/>
                    </a:lnTo>
                    <a:lnTo>
                      <a:pt x="78795" y="582384"/>
                    </a:lnTo>
                    <a:lnTo>
                      <a:pt x="63876" y="582384"/>
                    </a:lnTo>
                    <a:lnTo>
                      <a:pt x="0" y="58238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5" name="组合 74"/>
              <p:cNvGrpSpPr/>
              <p:nvPr/>
            </p:nvGrpSpPr>
            <p:grpSpPr>
              <a:xfrm>
                <a:off x="806160" y="2046513"/>
                <a:ext cx="1417774" cy="723901"/>
                <a:chOff x="-391195" y="-1"/>
                <a:chExt cx="1697596" cy="866775"/>
              </a:xfrm>
            </p:grpSpPr>
            <p:sp>
              <p:nvSpPr>
                <p:cNvPr id="76" name="任意多边形 75"/>
                <p:cNvSpPr/>
                <p:nvPr/>
              </p:nvSpPr>
              <p:spPr>
                <a:xfrm>
                  <a:off x="238265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任意多边形 76"/>
                <p:cNvSpPr/>
                <p:nvPr/>
              </p:nvSpPr>
              <p:spPr>
                <a:xfrm>
                  <a:off x="421807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任意多边形 77"/>
                <p:cNvSpPr/>
                <p:nvPr/>
              </p:nvSpPr>
              <p:spPr>
                <a:xfrm>
                  <a:off x="605349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任意多边形 78"/>
                <p:cNvSpPr/>
                <p:nvPr/>
              </p:nvSpPr>
              <p:spPr>
                <a:xfrm>
                  <a:off x="788891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0" name="任意多边形 79"/>
                <p:cNvSpPr/>
                <p:nvPr/>
              </p:nvSpPr>
              <p:spPr>
                <a:xfrm>
                  <a:off x="972434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任意多边形 80"/>
                <p:cNvSpPr/>
                <p:nvPr/>
              </p:nvSpPr>
              <p:spPr>
                <a:xfrm>
                  <a:off x="-391195" y="-1"/>
                  <a:ext cx="779885" cy="866775"/>
                </a:xfrm>
                <a:custGeom>
                  <a:avLst/>
                  <a:gdLst>
                    <a:gd name="connsiteX0" fmla="*/ 167467 w 602715"/>
                    <a:gd name="connsiteY0" fmla="*/ 0 h 669866"/>
                    <a:gd name="connsiteX1" fmla="*/ 240938 w 602715"/>
                    <a:gd name="connsiteY1" fmla="*/ 0 h 669866"/>
                    <a:gd name="connsiteX2" fmla="*/ 258098 w 602715"/>
                    <a:gd name="connsiteY2" fmla="*/ 0 h 669866"/>
                    <a:gd name="connsiteX3" fmla="*/ 319710 w 602715"/>
                    <a:gd name="connsiteY3" fmla="*/ 0 h 669866"/>
                    <a:gd name="connsiteX4" fmla="*/ 331569 w 602715"/>
                    <a:gd name="connsiteY4" fmla="*/ 0 h 669866"/>
                    <a:gd name="connsiteX5" fmla="*/ 359841 w 602715"/>
                    <a:gd name="connsiteY5" fmla="*/ 0 h 669866"/>
                    <a:gd name="connsiteX6" fmla="*/ 410341 w 602715"/>
                    <a:gd name="connsiteY6" fmla="*/ 0 h 669866"/>
                    <a:gd name="connsiteX7" fmla="*/ 433312 w 602715"/>
                    <a:gd name="connsiteY7" fmla="*/ 0 h 669866"/>
                    <a:gd name="connsiteX8" fmla="*/ 450472 w 602715"/>
                    <a:gd name="connsiteY8" fmla="*/ 0 h 669866"/>
                    <a:gd name="connsiteX9" fmla="*/ 512084 w 602715"/>
                    <a:gd name="connsiteY9" fmla="*/ 0 h 669866"/>
                    <a:gd name="connsiteX10" fmla="*/ 523943 w 602715"/>
                    <a:gd name="connsiteY10" fmla="*/ 0 h 669866"/>
                    <a:gd name="connsiteX11" fmla="*/ 602715 w 602715"/>
                    <a:gd name="connsiteY11" fmla="*/ 0 h 669866"/>
                    <a:gd name="connsiteX12" fmla="*/ 435248 w 602715"/>
                    <a:gd name="connsiteY12" fmla="*/ 669866 h 669866"/>
                    <a:gd name="connsiteX13" fmla="*/ 356476 w 602715"/>
                    <a:gd name="connsiteY13" fmla="*/ 669866 h 669866"/>
                    <a:gd name="connsiteX14" fmla="*/ 344617 w 602715"/>
                    <a:gd name="connsiteY14" fmla="*/ 669866 h 669866"/>
                    <a:gd name="connsiteX15" fmla="*/ 283005 w 602715"/>
                    <a:gd name="connsiteY15" fmla="*/ 669866 h 669866"/>
                    <a:gd name="connsiteX16" fmla="*/ 265845 w 602715"/>
                    <a:gd name="connsiteY16" fmla="*/ 669866 h 669866"/>
                    <a:gd name="connsiteX17" fmla="*/ 242874 w 602715"/>
                    <a:gd name="connsiteY17" fmla="*/ 669866 h 669866"/>
                    <a:gd name="connsiteX18" fmla="*/ 192374 w 602715"/>
                    <a:gd name="connsiteY18" fmla="*/ 669866 h 669866"/>
                    <a:gd name="connsiteX19" fmla="*/ 164102 w 602715"/>
                    <a:gd name="connsiteY19" fmla="*/ 669866 h 669866"/>
                    <a:gd name="connsiteX20" fmla="*/ 152243 w 602715"/>
                    <a:gd name="connsiteY20" fmla="*/ 669866 h 669866"/>
                    <a:gd name="connsiteX21" fmla="*/ 90631 w 602715"/>
                    <a:gd name="connsiteY21" fmla="*/ 669866 h 669866"/>
                    <a:gd name="connsiteX22" fmla="*/ 73471 w 602715"/>
                    <a:gd name="connsiteY22" fmla="*/ 669866 h 669866"/>
                    <a:gd name="connsiteX23" fmla="*/ 0 w 602715"/>
                    <a:gd name="connsiteY23" fmla="*/ 669866 h 66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02715" h="669866">
                      <a:moveTo>
                        <a:pt x="167467" y="0"/>
                      </a:moveTo>
                      <a:lnTo>
                        <a:pt x="240938" y="0"/>
                      </a:lnTo>
                      <a:lnTo>
                        <a:pt x="258098" y="0"/>
                      </a:lnTo>
                      <a:lnTo>
                        <a:pt x="319710" y="0"/>
                      </a:lnTo>
                      <a:lnTo>
                        <a:pt x="331569" y="0"/>
                      </a:lnTo>
                      <a:lnTo>
                        <a:pt x="359841" y="0"/>
                      </a:lnTo>
                      <a:lnTo>
                        <a:pt x="410341" y="0"/>
                      </a:lnTo>
                      <a:lnTo>
                        <a:pt x="433312" y="0"/>
                      </a:lnTo>
                      <a:lnTo>
                        <a:pt x="450472" y="0"/>
                      </a:lnTo>
                      <a:lnTo>
                        <a:pt x="512084" y="0"/>
                      </a:lnTo>
                      <a:lnTo>
                        <a:pt x="523943" y="0"/>
                      </a:lnTo>
                      <a:lnTo>
                        <a:pt x="602715" y="0"/>
                      </a:lnTo>
                      <a:lnTo>
                        <a:pt x="435248" y="669866"/>
                      </a:lnTo>
                      <a:lnTo>
                        <a:pt x="356476" y="669866"/>
                      </a:lnTo>
                      <a:lnTo>
                        <a:pt x="344617" y="669866"/>
                      </a:lnTo>
                      <a:lnTo>
                        <a:pt x="283005" y="669866"/>
                      </a:lnTo>
                      <a:lnTo>
                        <a:pt x="265845" y="669866"/>
                      </a:lnTo>
                      <a:lnTo>
                        <a:pt x="242874" y="669866"/>
                      </a:lnTo>
                      <a:lnTo>
                        <a:pt x="192374" y="669866"/>
                      </a:lnTo>
                      <a:lnTo>
                        <a:pt x="164102" y="669866"/>
                      </a:lnTo>
                      <a:lnTo>
                        <a:pt x="152243" y="669866"/>
                      </a:lnTo>
                      <a:lnTo>
                        <a:pt x="90631" y="669866"/>
                      </a:lnTo>
                      <a:lnTo>
                        <a:pt x="73471" y="669866"/>
                      </a:lnTo>
                      <a:lnTo>
                        <a:pt x="0" y="66986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71" name="文本框 70"/>
            <p:cNvSpPr txBox="1"/>
            <p:nvPr/>
          </p:nvSpPr>
          <p:spPr>
            <a:xfrm>
              <a:off x="2833568" y="2644232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defTabSz="914400">
                <a:defRPr/>
              </a:pPr>
              <a:r>
                <a:rPr lang="zh-CN" altLang="en-US" sz="2800" b="1" dirty="0">
                  <a:solidFill>
                    <a:schemeClr val="bg1"/>
                  </a:solidFill>
                  <a:latin typeface="+mj-ea"/>
                  <a:ea typeface="+mj-ea"/>
                  <a:cs typeface="经典综艺体简" panose="02010609000101010101" pitchFamily="49" charset="-122"/>
                </a:rPr>
                <a:t>此处添加标题</a:t>
              </a:r>
              <a:endPara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经典综艺体简" panose="02010609000101010101" pitchFamily="49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039083" y="3401982"/>
              <a:ext cx="4782754" cy="47910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kumimoji="0" lang="en-US" altLang="zh-CN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computer or </a:t>
              </a: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kumimoji="0" lang="en-US" altLang="zh-CN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the </a:t>
              </a: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it into a film to be used in a wider field</a:t>
              </a: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308583" y="2586176"/>
              <a:ext cx="4427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1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  <a:cs typeface="经典综艺体简" panose="02010609000101010101" pitchFamily="49" charset="-122"/>
                </a:rPr>
                <a:t>2</a:t>
              </a:r>
              <a:endParaRPr kumimoji="0" lang="zh-CN" alt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经典综艺体简" panose="02010609000101010101" pitchFamily="49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1039083" y="4124097"/>
            <a:ext cx="4782754" cy="1411619"/>
            <a:chOff x="1039083" y="2469469"/>
            <a:chExt cx="4782754" cy="1411619"/>
          </a:xfrm>
        </p:grpSpPr>
        <p:grpSp>
          <p:nvGrpSpPr>
            <p:cNvPr id="83" name="组合 82"/>
            <p:cNvGrpSpPr/>
            <p:nvPr/>
          </p:nvGrpSpPr>
          <p:grpSpPr>
            <a:xfrm>
              <a:off x="1112363" y="2469469"/>
              <a:ext cx="4709474" cy="868137"/>
              <a:chOff x="806160" y="2046513"/>
              <a:chExt cx="3927022" cy="723901"/>
            </a:xfrm>
          </p:grpSpPr>
          <p:sp>
            <p:nvSpPr>
              <p:cNvPr id="87" name="任意多边形 86"/>
              <p:cNvSpPr/>
              <p:nvPr/>
            </p:nvSpPr>
            <p:spPr>
              <a:xfrm>
                <a:off x="844261" y="2117271"/>
                <a:ext cx="3888921" cy="582384"/>
              </a:xfrm>
              <a:custGeom>
                <a:avLst/>
                <a:gdLst>
                  <a:gd name="connsiteX0" fmla="*/ 145596 w 3888921"/>
                  <a:gd name="connsiteY0" fmla="*/ 0 h 582384"/>
                  <a:gd name="connsiteX1" fmla="*/ 209472 w 3888921"/>
                  <a:gd name="connsiteY1" fmla="*/ 0 h 582384"/>
                  <a:gd name="connsiteX2" fmla="*/ 224391 w 3888921"/>
                  <a:gd name="connsiteY2" fmla="*/ 0 h 582384"/>
                  <a:gd name="connsiteX3" fmla="*/ 277956 w 3888921"/>
                  <a:gd name="connsiteY3" fmla="*/ 0 h 582384"/>
                  <a:gd name="connsiteX4" fmla="*/ 288267 w 3888921"/>
                  <a:gd name="connsiteY4" fmla="*/ 0 h 582384"/>
                  <a:gd name="connsiteX5" fmla="*/ 312846 w 3888921"/>
                  <a:gd name="connsiteY5" fmla="*/ 0 h 582384"/>
                  <a:gd name="connsiteX6" fmla="*/ 356751 w 3888921"/>
                  <a:gd name="connsiteY6" fmla="*/ 0 h 582384"/>
                  <a:gd name="connsiteX7" fmla="*/ 376723 w 3888921"/>
                  <a:gd name="connsiteY7" fmla="*/ 0 h 582384"/>
                  <a:gd name="connsiteX8" fmla="*/ 391641 w 3888921"/>
                  <a:gd name="connsiteY8" fmla="*/ 0 h 582384"/>
                  <a:gd name="connsiteX9" fmla="*/ 436790 w 3888921"/>
                  <a:gd name="connsiteY9" fmla="*/ 0 h 582384"/>
                  <a:gd name="connsiteX10" fmla="*/ 445206 w 3888921"/>
                  <a:gd name="connsiteY10" fmla="*/ 0 h 582384"/>
                  <a:gd name="connsiteX11" fmla="*/ 455517 w 3888921"/>
                  <a:gd name="connsiteY11" fmla="*/ 0 h 582384"/>
                  <a:gd name="connsiteX12" fmla="*/ 500666 w 3888921"/>
                  <a:gd name="connsiteY12" fmla="*/ 0 h 582384"/>
                  <a:gd name="connsiteX13" fmla="*/ 515584 w 3888921"/>
                  <a:gd name="connsiteY13" fmla="*/ 0 h 582384"/>
                  <a:gd name="connsiteX14" fmla="*/ 524001 w 3888921"/>
                  <a:gd name="connsiteY14" fmla="*/ 0 h 582384"/>
                  <a:gd name="connsiteX15" fmla="*/ 569150 w 3888921"/>
                  <a:gd name="connsiteY15" fmla="*/ 0 h 582384"/>
                  <a:gd name="connsiteX16" fmla="*/ 579460 w 3888921"/>
                  <a:gd name="connsiteY16" fmla="*/ 0 h 582384"/>
                  <a:gd name="connsiteX17" fmla="*/ 604040 w 3888921"/>
                  <a:gd name="connsiteY17" fmla="*/ 0 h 582384"/>
                  <a:gd name="connsiteX18" fmla="*/ 647944 w 3888921"/>
                  <a:gd name="connsiteY18" fmla="*/ 0 h 582384"/>
                  <a:gd name="connsiteX19" fmla="*/ 667916 w 3888921"/>
                  <a:gd name="connsiteY19" fmla="*/ 0 h 582384"/>
                  <a:gd name="connsiteX20" fmla="*/ 682835 w 3888921"/>
                  <a:gd name="connsiteY20" fmla="*/ 0 h 582384"/>
                  <a:gd name="connsiteX21" fmla="*/ 736400 w 3888921"/>
                  <a:gd name="connsiteY21" fmla="*/ 0 h 582384"/>
                  <a:gd name="connsiteX22" fmla="*/ 746711 w 3888921"/>
                  <a:gd name="connsiteY22" fmla="*/ 0 h 582384"/>
                  <a:gd name="connsiteX23" fmla="*/ 780924 w 3888921"/>
                  <a:gd name="connsiteY23" fmla="*/ 0 h 582384"/>
                  <a:gd name="connsiteX24" fmla="*/ 815195 w 3888921"/>
                  <a:gd name="connsiteY24" fmla="*/ 0 h 582384"/>
                  <a:gd name="connsiteX25" fmla="*/ 844800 w 3888921"/>
                  <a:gd name="connsiteY25" fmla="*/ 0 h 582384"/>
                  <a:gd name="connsiteX26" fmla="*/ 859719 w 3888921"/>
                  <a:gd name="connsiteY26" fmla="*/ 0 h 582384"/>
                  <a:gd name="connsiteX27" fmla="*/ 913284 w 3888921"/>
                  <a:gd name="connsiteY27" fmla="*/ 0 h 582384"/>
                  <a:gd name="connsiteX28" fmla="*/ 923595 w 3888921"/>
                  <a:gd name="connsiteY28" fmla="*/ 0 h 582384"/>
                  <a:gd name="connsiteX29" fmla="*/ 948174 w 3888921"/>
                  <a:gd name="connsiteY29" fmla="*/ 0 h 582384"/>
                  <a:gd name="connsiteX30" fmla="*/ 992079 w 3888921"/>
                  <a:gd name="connsiteY30" fmla="*/ 0 h 582384"/>
                  <a:gd name="connsiteX31" fmla="*/ 1012050 w 3888921"/>
                  <a:gd name="connsiteY31" fmla="*/ 0 h 582384"/>
                  <a:gd name="connsiteX32" fmla="*/ 1026969 w 3888921"/>
                  <a:gd name="connsiteY32" fmla="*/ 0 h 582384"/>
                  <a:gd name="connsiteX33" fmla="*/ 1042662 w 3888921"/>
                  <a:gd name="connsiteY33" fmla="*/ 0 h 582384"/>
                  <a:gd name="connsiteX34" fmla="*/ 1072118 w 3888921"/>
                  <a:gd name="connsiteY34" fmla="*/ 0 h 582384"/>
                  <a:gd name="connsiteX35" fmla="*/ 1080534 w 3888921"/>
                  <a:gd name="connsiteY35" fmla="*/ 0 h 582384"/>
                  <a:gd name="connsiteX36" fmla="*/ 1090845 w 3888921"/>
                  <a:gd name="connsiteY36" fmla="*/ 0 h 582384"/>
                  <a:gd name="connsiteX37" fmla="*/ 1106538 w 3888921"/>
                  <a:gd name="connsiteY37" fmla="*/ 0 h 582384"/>
                  <a:gd name="connsiteX38" fmla="*/ 1121457 w 3888921"/>
                  <a:gd name="connsiteY38" fmla="*/ 0 h 582384"/>
                  <a:gd name="connsiteX39" fmla="*/ 1135994 w 3888921"/>
                  <a:gd name="connsiteY39" fmla="*/ 0 h 582384"/>
                  <a:gd name="connsiteX40" fmla="*/ 1150912 w 3888921"/>
                  <a:gd name="connsiteY40" fmla="*/ 0 h 582384"/>
                  <a:gd name="connsiteX41" fmla="*/ 1159329 w 3888921"/>
                  <a:gd name="connsiteY41" fmla="*/ 0 h 582384"/>
                  <a:gd name="connsiteX42" fmla="*/ 1175022 w 3888921"/>
                  <a:gd name="connsiteY42" fmla="*/ 0 h 582384"/>
                  <a:gd name="connsiteX43" fmla="*/ 1185333 w 3888921"/>
                  <a:gd name="connsiteY43" fmla="*/ 0 h 582384"/>
                  <a:gd name="connsiteX44" fmla="*/ 1204478 w 3888921"/>
                  <a:gd name="connsiteY44" fmla="*/ 0 h 582384"/>
                  <a:gd name="connsiteX45" fmla="*/ 1209912 w 3888921"/>
                  <a:gd name="connsiteY45" fmla="*/ 0 h 582384"/>
                  <a:gd name="connsiteX46" fmla="*/ 1214789 w 3888921"/>
                  <a:gd name="connsiteY46" fmla="*/ 0 h 582384"/>
                  <a:gd name="connsiteX47" fmla="*/ 1239368 w 3888921"/>
                  <a:gd name="connsiteY47" fmla="*/ 0 h 582384"/>
                  <a:gd name="connsiteX48" fmla="*/ 1253817 w 3888921"/>
                  <a:gd name="connsiteY48" fmla="*/ 0 h 582384"/>
                  <a:gd name="connsiteX49" fmla="*/ 1273788 w 3888921"/>
                  <a:gd name="connsiteY49" fmla="*/ 0 h 582384"/>
                  <a:gd name="connsiteX50" fmla="*/ 1283272 w 3888921"/>
                  <a:gd name="connsiteY50" fmla="*/ 0 h 582384"/>
                  <a:gd name="connsiteX51" fmla="*/ 1288707 w 3888921"/>
                  <a:gd name="connsiteY51" fmla="*/ 0 h 582384"/>
                  <a:gd name="connsiteX52" fmla="*/ 1303244 w 3888921"/>
                  <a:gd name="connsiteY52" fmla="*/ 0 h 582384"/>
                  <a:gd name="connsiteX53" fmla="*/ 1318163 w 3888921"/>
                  <a:gd name="connsiteY53" fmla="*/ 0 h 582384"/>
                  <a:gd name="connsiteX54" fmla="*/ 1333856 w 3888921"/>
                  <a:gd name="connsiteY54" fmla="*/ 0 h 582384"/>
                  <a:gd name="connsiteX55" fmla="*/ 1342272 w 3888921"/>
                  <a:gd name="connsiteY55" fmla="*/ 0 h 582384"/>
                  <a:gd name="connsiteX56" fmla="*/ 1352583 w 3888921"/>
                  <a:gd name="connsiteY56" fmla="*/ 0 h 582384"/>
                  <a:gd name="connsiteX57" fmla="*/ 1371728 w 3888921"/>
                  <a:gd name="connsiteY57" fmla="*/ 0 h 582384"/>
                  <a:gd name="connsiteX58" fmla="*/ 1382039 w 3888921"/>
                  <a:gd name="connsiteY58" fmla="*/ 0 h 582384"/>
                  <a:gd name="connsiteX59" fmla="*/ 1397732 w 3888921"/>
                  <a:gd name="connsiteY59" fmla="*/ 0 h 582384"/>
                  <a:gd name="connsiteX60" fmla="*/ 1412650 w 3888921"/>
                  <a:gd name="connsiteY60" fmla="*/ 0 h 582384"/>
                  <a:gd name="connsiteX61" fmla="*/ 1421067 w 3888921"/>
                  <a:gd name="connsiteY61" fmla="*/ 0 h 582384"/>
                  <a:gd name="connsiteX62" fmla="*/ 1450523 w 3888921"/>
                  <a:gd name="connsiteY62" fmla="*/ 0 h 582384"/>
                  <a:gd name="connsiteX63" fmla="*/ 1466215 w 3888921"/>
                  <a:gd name="connsiteY63" fmla="*/ 0 h 582384"/>
                  <a:gd name="connsiteX64" fmla="*/ 1476526 w 3888921"/>
                  <a:gd name="connsiteY64" fmla="*/ 0 h 582384"/>
                  <a:gd name="connsiteX65" fmla="*/ 1501106 w 3888921"/>
                  <a:gd name="connsiteY65" fmla="*/ 0 h 582384"/>
                  <a:gd name="connsiteX66" fmla="*/ 1545010 w 3888921"/>
                  <a:gd name="connsiteY66" fmla="*/ 0 h 582384"/>
                  <a:gd name="connsiteX67" fmla="*/ 1564982 w 3888921"/>
                  <a:gd name="connsiteY67" fmla="*/ 0 h 582384"/>
                  <a:gd name="connsiteX68" fmla="*/ 1579901 w 3888921"/>
                  <a:gd name="connsiteY68" fmla="*/ 0 h 582384"/>
                  <a:gd name="connsiteX69" fmla="*/ 1633466 w 3888921"/>
                  <a:gd name="connsiteY69" fmla="*/ 0 h 582384"/>
                  <a:gd name="connsiteX70" fmla="*/ 1643777 w 3888921"/>
                  <a:gd name="connsiteY70" fmla="*/ 0 h 582384"/>
                  <a:gd name="connsiteX71" fmla="*/ 1677990 w 3888921"/>
                  <a:gd name="connsiteY71" fmla="*/ 0 h 582384"/>
                  <a:gd name="connsiteX72" fmla="*/ 1712261 w 3888921"/>
                  <a:gd name="connsiteY72" fmla="*/ 0 h 582384"/>
                  <a:gd name="connsiteX73" fmla="*/ 1741866 w 3888921"/>
                  <a:gd name="connsiteY73" fmla="*/ 0 h 582384"/>
                  <a:gd name="connsiteX74" fmla="*/ 1756785 w 3888921"/>
                  <a:gd name="connsiteY74" fmla="*/ 0 h 582384"/>
                  <a:gd name="connsiteX75" fmla="*/ 1810350 w 3888921"/>
                  <a:gd name="connsiteY75" fmla="*/ 0 h 582384"/>
                  <a:gd name="connsiteX76" fmla="*/ 1820661 w 3888921"/>
                  <a:gd name="connsiteY76" fmla="*/ 0 h 582384"/>
                  <a:gd name="connsiteX77" fmla="*/ 1845240 w 3888921"/>
                  <a:gd name="connsiteY77" fmla="*/ 0 h 582384"/>
                  <a:gd name="connsiteX78" fmla="*/ 1889145 w 3888921"/>
                  <a:gd name="connsiteY78" fmla="*/ 0 h 582384"/>
                  <a:gd name="connsiteX79" fmla="*/ 1909116 w 3888921"/>
                  <a:gd name="connsiteY79" fmla="*/ 0 h 582384"/>
                  <a:gd name="connsiteX80" fmla="*/ 1924035 w 3888921"/>
                  <a:gd name="connsiteY80" fmla="*/ 0 h 582384"/>
                  <a:gd name="connsiteX81" fmla="*/ 1969183 w 3888921"/>
                  <a:gd name="connsiteY81" fmla="*/ 0 h 582384"/>
                  <a:gd name="connsiteX82" fmla="*/ 1977600 w 3888921"/>
                  <a:gd name="connsiteY82" fmla="*/ 0 h 582384"/>
                  <a:gd name="connsiteX83" fmla="*/ 1987911 w 3888921"/>
                  <a:gd name="connsiteY83" fmla="*/ 0 h 582384"/>
                  <a:gd name="connsiteX84" fmla="*/ 2033059 w 3888921"/>
                  <a:gd name="connsiteY84" fmla="*/ 0 h 582384"/>
                  <a:gd name="connsiteX85" fmla="*/ 2047978 w 3888921"/>
                  <a:gd name="connsiteY85" fmla="*/ 0 h 582384"/>
                  <a:gd name="connsiteX86" fmla="*/ 2056395 w 3888921"/>
                  <a:gd name="connsiteY86" fmla="*/ 0 h 582384"/>
                  <a:gd name="connsiteX87" fmla="*/ 2078052 w 3888921"/>
                  <a:gd name="connsiteY87" fmla="*/ 0 h 582384"/>
                  <a:gd name="connsiteX88" fmla="*/ 2101544 w 3888921"/>
                  <a:gd name="connsiteY88" fmla="*/ 0 h 582384"/>
                  <a:gd name="connsiteX89" fmla="*/ 2111854 w 3888921"/>
                  <a:gd name="connsiteY89" fmla="*/ 0 h 582384"/>
                  <a:gd name="connsiteX90" fmla="*/ 2136434 w 3888921"/>
                  <a:gd name="connsiteY90" fmla="*/ 0 h 582384"/>
                  <a:gd name="connsiteX91" fmla="*/ 2141928 w 3888921"/>
                  <a:gd name="connsiteY91" fmla="*/ 0 h 582384"/>
                  <a:gd name="connsiteX92" fmla="*/ 2156847 w 3888921"/>
                  <a:gd name="connsiteY92" fmla="*/ 0 h 582384"/>
                  <a:gd name="connsiteX93" fmla="*/ 2180338 w 3888921"/>
                  <a:gd name="connsiteY93" fmla="*/ 0 h 582384"/>
                  <a:gd name="connsiteX94" fmla="*/ 2200310 w 3888921"/>
                  <a:gd name="connsiteY94" fmla="*/ 0 h 582384"/>
                  <a:gd name="connsiteX95" fmla="*/ 2210412 w 3888921"/>
                  <a:gd name="connsiteY95" fmla="*/ 0 h 582384"/>
                  <a:gd name="connsiteX96" fmla="*/ 2215228 w 3888921"/>
                  <a:gd name="connsiteY96" fmla="*/ 0 h 582384"/>
                  <a:gd name="connsiteX97" fmla="*/ 2220723 w 3888921"/>
                  <a:gd name="connsiteY97" fmla="*/ 0 h 582384"/>
                  <a:gd name="connsiteX98" fmla="*/ 2245302 w 3888921"/>
                  <a:gd name="connsiteY98" fmla="*/ 0 h 582384"/>
                  <a:gd name="connsiteX99" fmla="*/ 2268794 w 3888921"/>
                  <a:gd name="connsiteY99" fmla="*/ 0 h 582384"/>
                  <a:gd name="connsiteX100" fmla="*/ 2279104 w 3888921"/>
                  <a:gd name="connsiteY100" fmla="*/ 0 h 582384"/>
                  <a:gd name="connsiteX101" fmla="*/ 2289207 w 3888921"/>
                  <a:gd name="connsiteY101" fmla="*/ 0 h 582384"/>
                  <a:gd name="connsiteX102" fmla="*/ 2309179 w 3888921"/>
                  <a:gd name="connsiteY102" fmla="*/ 0 h 582384"/>
                  <a:gd name="connsiteX103" fmla="*/ 2324097 w 3888921"/>
                  <a:gd name="connsiteY103" fmla="*/ 0 h 582384"/>
                  <a:gd name="connsiteX104" fmla="*/ 2347589 w 3888921"/>
                  <a:gd name="connsiteY104" fmla="*/ 0 h 582384"/>
                  <a:gd name="connsiteX105" fmla="*/ 2369246 w 3888921"/>
                  <a:gd name="connsiteY105" fmla="*/ 0 h 582384"/>
                  <a:gd name="connsiteX106" fmla="*/ 2377662 w 3888921"/>
                  <a:gd name="connsiteY106" fmla="*/ 0 h 582384"/>
                  <a:gd name="connsiteX107" fmla="*/ 2387973 w 3888921"/>
                  <a:gd name="connsiteY107" fmla="*/ 0 h 582384"/>
                  <a:gd name="connsiteX108" fmla="*/ 2433122 w 3888921"/>
                  <a:gd name="connsiteY108" fmla="*/ 0 h 582384"/>
                  <a:gd name="connsiteX109" fmla="*/ 2448040 w 3888921"/>
                  <a:gd name="connsiteY109" fmla="*/ 0 h 582384"/>
                  <a:gd name="connsiteX110" fmla="*/ 2456457 w 3888921"/>
                  <a:gd name="connsiteY110" fmla="*/ 0 h 582384"/>
                  <a:gd name="connsiteX111" fmla="*/ 2501605 w 3888921"/>
                  <a:gd name="connsiteY111" fmla="*/ 0 h 582384"/>
                  <a:gd name="connsiteX112" fmla="*/ 2511917 w 3888921"/>
                  <a:gd name="connsiteY112" fmla="*/ 0 h 582384"/>
                  <a:gd name="connsiteX113" fmla="*/ 2536496 w 3888921"/>
                  <a:gd name="connsiteY113" fmla="*/ 0 h 582384"/>
                  <a:gd name="connsiteX114" fmla="*/ 2580400 w 3888921"/>
                  <a:gd name="connsiteY114" fmla="*/ 0 h 582384"/>
                  <a:gd name="connsiteX115" fmla="*/ 2600372 w 3888921"/>
                  <a:gd name="connsiteY115" fmla="*/ 0 h 582384"/>
                  <a:gd name="connsiteX116" fmla="*/ 2615291 w 3888921"/>
                  <a:gd name="connsiteY116" fmla="*/ 0 h 582384"/>
                  <a:gd name="connsiteX117" fmla="*/ 2668856 w 3888921"/>
                  <a:gd name="connsiteY117" fmla="*/ 0 h 582384"/>
                  <a:gd name="connsiteX118" fmla="*/ 2679167 w 3888921"/>
                  <a:gd name="connsiteY118" fmla="*/ 0 h 582384"/>
                  <a:gd name="connsiteX119" fmla="*/ 2713380 w 3888921"/>
                  <a:gd name="connsiteY119" fmla="*/ 0 h 582384"/>
                  <a:gd name="connsiteX120" fmla="*/ 2747650 w 3888921"/>
                  <a:gd name="connsiteY120" fmla="*/ 0 h 582384"/>
                  <a:gd name="connsiteX121" fmla="*/ 2777256 w 3888921"/>
                  <a:gd name="connsiteY121" fmla="*/ 0 h 582384"/>
                  <a:gd name="connsiteX122" fmla="*/ 2792175 w 3888921"/>
                  <a:gd name="connsiteY122" fmla="*/ 0 h 582384"/>
                  <a:gd name="connsiteX123" fmla="*/ 2845740 w 3888921"/>
                  <a:gd name="connsiteY123" fmla="*/ 0 h 582384"/>
                  <a:gd name="connsiteX124" fmla="*/ 2856051 w 3888921"/>
                  <a:gd name="connsiteY124" fmla="*/ 0 h 582384"/>
                  <a:gd name="connsiteX125" fmla="*/ 2858976 w 3888921"/>
                  <a:gd name="connsiteY125" fmla="*/ 0 h 582384"/>
                  <a:gd name="connsiteX126" fmla="*/ 2880630 w 3888921"/>
                  <a:gd name="connsiteY126" fmla="*/ 0 h 582384"/>
                  <a:gd name="connsiteX127" fmla="*/ 2922852 w 3888921"/>
                  <a:gd name="connsiteY127" fmla="*/ 0 h 582384"/>
                  <a:gd name="connsiteX128" fmla="*/ 2924535 w 3888921"/>
                  <a:gd name="connsiteY128" fmla="*/ 0 h 582384"/>
                  <a:gd name="connsiteX129" fmla="*/ 2937771 w 3888921"/>
                  <a:gd name="connsiteY129" fmla="*/ 0 h 582384"/>
                  <a:gd name="connsiteX130" fmla="*/ 2944506 w 3888921"/>
                  <a:gd name="connsiteY130" fmla="*/ 0 h 582384"/>
                  <a:gd name="connsiteX131" fmla="*/ 2959425 w 3888921"/>
                  <a:gd name="connsiteY131" fmla="*/ 0 h 582384"/>
                  <a:gd name="connsiteX132" fmla="*/ 2975118 w 3888921"/>
                  <a:gd name="connsiteY132" fmla="*/ 0 h 582384"/>
                  <a:gd name="connsiteX133" fmla="*/ 2991336 w 3888921"/>
                  <a:gd name="connsiteY133" fmla="*/ 0 h 582384"/>
                  <a:gd name="connsiteX134" fmla="*/ 3001647 w 3888921"/>
                  <a:gd name="connsiteY134" fmla="*/ 0 h 582384"/>
                  <a:gd name="connsiteX135" fmla="*/ 3004574 w 3888921"/>
                  <a:gd name="connsiteY135" fmla="*/ 0 h 582384"/>
                  <a:gd name="connsiteX136" fmla="*/ 3012990 w 3888921"/>
                  <a:gd name="connsiteY136" fmla="*/ 0 h 582384"/>
                  <a:gd name="connsiteX137" fmla="*/ 3023301 w 3888921"/>
                  <a:gd name="connsiteY137" fmla="*/ 0 h 582384"/>
                  <a:gd name="connsiteX138" fmla="*/ 3026226 w 3888921"/>
                  <a:gd name="connsiteY138" fmla="*/ 0 h 582384"/>
                  <a:gd name="connsiteX139" fmla="*/ 3038994 w 3888921"/>
                  <a:gd name="connsiteY139" fmla="*/ 0 h 582384"/>
                  <a:gd name="connsiteX140" fmla="*/ 3053913 w 3888921"/>
                  <a:gd name="connsiteY140" fmla="*/ 0 h 582384"/>
                  <a:gd name="connsiteX141" fmla="*/ 3068450 w 3888921"/>
                  <a:gd name="connsiteY141" fmla="*/ 0 h 582384"/>
                  <a:gd name="connsiteX142" fmla="*/ 3070131 w 3888921"/>
                  <a:gd name="connsiteY142" fmla="*/ 0 h 582384"/>
                  <a:gd name="connsiteX143" fmla="*/ 3083368 w 3888921"/>
                  <a:gd name="connsiteY143" fmla="*/ 0 h 582384"/>
                  <a:gd name="connsiteX144" fmla="*/ 3090102 w 3888921"/>
                  <a:gd name="connsiteY144" fmla="*/ 0 h 582384"/>
                  <a:gd name="connsiteX145" fmla="*/ 3091785 w 3888921"/>
                  <a:gd name="connsiteY145" fmla="*/ 0 h 582384"/>
                  <a:gd name="connsiteX146" fmla="*/ 3105021 w 3888921"/>
                  <a:gd name="connsiteY146" fmla="*/ 0 h 582384"/>
                  <a:gd name="connsiteX147" fmla="*/ 3107478 w 3888921"/>
                  <a:gd name="connsiteY147" fmla="*/ 0 h 582384"/>
                  <a:gd name="connsiteX148" fmla="*/ 3117789 w 3888921"/>
                  <a:gd name="connsiteY148" fmla="*/ 0 h 582384"/>
                  <a:gd name="connsiteX149" fmla="*/ 3136934 w 3888921"/>
                  <a:gd name="connsiteY149" fmla="*/ 0 h 582384"/>
                  <a:gd name="connsiteX150" fmla="*/ 3142368 w 3888921"/>
                  <a:gd name="connsiteY150" fmla="*/ 0 h 582384"/>
                  <a:gd name="connsiteX151" fmla="*/ 3147244 w 3888921"/>
                  <a:gd name="connsiteY151" fmla="*/ 0 h 582384"/>
                  <a:gd name="connsiteX152" fmla="*/ 3150170 w 3888921"/>
                  <a:gd name="connsiteY152" fmla="*/ 0 h 582384"/>
                  <a:gd name="connsiteX153" fmla="*/ 3158586 w 3888921"/>
                  <a:gd name="connsiteY153" fmla="*/ 0 h 582384"/>
                  <a:gd name="connsiteX154" fmla="*/ 3168897 w 3888921"/>
                  <a:gd name="connsiteY154" fmla="*/ 0 h 582384"/>
                  <a:gd name="connsiteX155" fmla="*/ 3171824 w 3888921"/>
                  <a:gd name="connsiteY155" fmla="*/ 0 h 582384"/>
                  <a:gd name="connsiteX156" fmla="*/ 3186273 w 3888921"/>
                  <a:gd name="connsiteY156" fmla="*/ 0 h 582384"/>
                  <a:gd name="connsiteX157" fmla="*/ 3206244 w 3888921"/>
                  <a:gd name="connsiteY157" fmla="*/ 0 h 582384"/>
                  <a:gd name="connsiteX158" fmla="*/ 3214046 w 3888921"/>
                  <a:gd name="connsiteY158" fmla="*/ 0 h 582384"/>
                  <a:gd name="connsiteX159" fmla="*/ 3215728 w 3888921"/>
                  <a:gd name="connsiteY159" fmla="*/ 0 h 582384"/>
                  <a:gd name="connsiteX160" fmla="*/ 3221163 w 3888921"/>
                  <a:gd name="connsiteY160" fmla="*/ 0 h 582384"/>
                  <a:gd name="connsiteX161" fmla="*/ 3228964 w 3888921"/>
                  <a:gd name="connsiteY161" fmla="*/ 0 h 582384"/>
                  <a:gd name="connsiteX162" fmla="*/ 3235700 w 3888921"/>
                  <a:gd name="connsiteY162" fmla="*/ 0 h 582384"/>
                  <a:gd name="connsiteX163" fmla="*/ 3237381 w 3888921"/>
                  <a:gd name="connsiteY163" fmla="*/ 0 h 582384"/>
                  <a:gd name="connsiteX164" fmla="*/ 3250618 w 3888921"/>
                  <a:gd name="connsiteY164" fmla="*/ 0 h 582384"/>
                  <a:gd name="connsiteX165" fmla="*/ 3266311 w 3888921"/>
                  <a:gd name="connsiteY165" fmla="*/ 0 h 582384"/>
                  <a:gd name="connsiteX166" fmla="*/ 3274728 w 3888921"/>
                  <a:gd name="connsiteY166" fmla="*/ 0 h 582384"/>
                  <a:gd name="connsiteX167" fmla="*/ 3282529 w 3888921"/>
                  <a:gd name="connsiteY167" fmla="*/ 0 h 582384"/>
                  <a:gd name="connsiteX168" fmla="*/ 3285039 w 3888921"/>
                  <a:gd name="connsiteY168" fmla="*/ 0 h 582384"/>
                  <a:gd name="connsiteX169" fmla="*/ 3292840 w 3888921"/>
                  <a:gd name="connsiteY169" fmla="*/ 0 h 582384"/>
                  <a:gd name="connsiteX170" fmla="*/ 3304184 w 3888921"/>
                  <a:gd name="connsiteY170" fmla="*/ 0 h 582384"/>
                  <a:gd name="connsiteX171" fmla="*/ 3314495 w 3888921"/>
                  <a:gd name="connsiteY171" fmla="*/ 0 h 582384"/>
                  <a:gd name="connsiteX172" fmla="*/ 3317420 w 3888921"/>
                  <a:gd name="connsiteY172" fmla="*/ 0 h 582384"/>
                  <a:gd name="connsiteX173" fmla="*/ 3330188 w 3888921"/>
                  <a:gd name="connsiteY173" fmla="*/ 0 h 582384"/>
                  <a:gd name="connsiteX174" fmla="*/ 3345106 w 3888921"/>
                  <a:gd name="connsiteY174" fmla="*/ 0 h 582384"/>
                  <a:gd name="connsiteX175" fmla="*/ 3353523 w 3888921"/>
                  <a:gd name="connsiteY175" fmla="*/ 0 h 582384"/>
                  <a:gd name="connsiteX176" fmla="*/ 3361324 w 3888921"/>
                  <a:gd name="connsiteY176" fmla="*/ 0 h 582384"/>
                  <a:gd name="connsiteX177" fmla="*/ 3381296 w 3888921"/>
                  <a:gd name="connsiteY177" fmla="*/ 0 h 582384"/>
                  <a:gd name="connsiteX178" fmla="*/ 3382978 w 3888921"/>
                  <a:gd name="connsiteY178" fmla="*/ 0 h 582384"/>
                  <a:gd name="connsiteX179" fmla="*/ 3396214 w 3888921"/>
                  <a:gd name="connsiteY179" fmla="*/ 0 h 582384"/>
                  <a:gd name="connsiteX180" fmla="*/ 3398671 w 3888921"/>
                  <a:gd name="connsiteY180" fmla="*/ 0 h 582384"/>
                  <a:gd name="connsiteX181" fmla="*/ 3408982 w 3888921"/>
                  <a:gd name="connsiteY181" fmla="*/ 0 h 582384"/>
                  <a:gd name="connsiteX182" fmla="*/ 3433561 w 3888921"/>
                  <a:gd name="connsiteY182" fmla="*/ 0 h 582384"/>
                  <a:gd name="connsiteX183" fmla="*/ 3449780 w 3888921"/>
                  <a:gd name="connsiteY183" fmla="*/ 0 h 582384"/>
                  <a:gd name="connsiteX184" fmla="*/ 3460090 w 3888921"/>
                  <a:gd name="connsiteY184" fmla="*/ 0 h 582384"/>
                  <a:gd name="connsiteX185" fmla="*/ 3477466 w 3888921"/>
                  <a:gd name="connsiteY185" fmla="*/ 0 h 582384"/>
                  <a:gd name="connsiteX186" fmla="*/ 3494304 w 3888921"/>
                  <a:gd name="connsiteY186" fmla="*/ 0 h 582384"/>
                  <a:gd name="connsiteX187" fmla="*/ 3497437 w 3888921"/>
                  <a:gd name="connsiteY187" fmla="*/ 0 h 582384"/>
                  <a:gd name="connsiteX188" fmla="*/ 3512356 w 3888921"/>
                  <a:gd name="connsiteY188" fmla="*/ 0 h 582384"/>
                  <a:gd name="connsiteX189" fmla="*/ 3528574 w 3888921"/>
                  <a:gd name="connsiteY189" fmla="*/ 0 h 582384"/>
                  <a:gd name="connsiteX190" fmla="*/ 3558180 w 3888921"/>
                  <a:gd name="connsiteY190" fmla="*/ 0 h 582384"/>
                  <a:gd name="connsiteX191" fmla="*/ 3565921 w 3888921"/>
                  <a:gd name="connsiteY191" fmla="*/ 0 h 582384"/>
                  <a:gd name="connsiteX192" fmla="*/ 3573099 w 3888921"/>
                  <a:gd name="connsiteY192" fmla="*/ 0 h 582384"/>
                  <a:gd name="connsiteX193" fmla="*/ 3576232 w 3888921"/>
                  <a:gd name="connsiteY193" fmla="*/ 0 h 582384"/>
                  <a:gd name="connsiteX194" fmla="*/ 3610446 w 3888921"/>
                  <a:gd name="connsiteY194" fmla="*/ 0 h 582384"/>
                  <a:gd name="connsiteX195" fmla="*/ 3626664 w 3888921"/>
                  <a:gd name="connsiteY195" fmla="*/ 0 h 582384"/>
                  <a:gd name="connsiteX196" fmla="*/ 3636975 w 3888921"/>
                  <a:gd name="connsiteY196" fmla="*/ 0 h 582384"/>
                  <a:gd name="connsiteX197" fmla="*/ 3644716 w 3888921"/>
                  <a:gd name="connsiteY197" fmla="*/ 0 h 582384"/>
                  <a:gd name="connsiteX198" fmla="*/ 3661554 w 3888921"/>
                  <a:gd name="connsiteY198" fmla="*/ 0 h 582384"/>
                  <a:gd name="connsiteX199" fmla="*/ 3674322 w 3888921"/>
                  <a:gd name="connsiteY199" fmla="*/ 0 h 582384"/>
                  <a:gd name="connsiteX200" fmla="*/ 3689241 w 3888921"/>
                  <a:gd name="connsiteY200" fmla="*/ 0 h 582384"/>
                  <a:gd name="connsiteX201" fmla="*/ 3705459 w 3888921"/>
                  <a:gd name="connsiteY201" fmla="*/ 0 h 582384"/>
                  <a:gd name="connsiteX202" fmla="*/ 3725430 w 3888921"/>
                  <a:gd name="connsiteY202" fmla="*/ 0 h 582384"/>
                  <a:gd name="connsiteX203" fmla="*/ 3740349 w 3888921"/>
                  <a:gd name="connsiteY203" fmla="*/ 0 h 582384"/>
                  <a:gd name="connsiteX204" fmla="*/ 3742806 w 3888921"/>
                  <a:gd name="connsiteY204" fmla="*/ 0 h 582384"/>
                  <a:gd name="connsiteX205" fmla="*/ 3753117 w 3888921"/>
                  <a:gd name="connsiteY205" fmla="*/ 0 h 582384"/>
                  <a:gd name="connsiteX206" fmla="*/ 3756042 w 3888921"/>
                  <a:gd name="connsiteY206" fmla="*/ 0 h 582384"/>
                  <a:gd name="connsiteX207" fmla="*/ 3777696 w 3888921"/>
                  <a:gd name="connsiteY207" fmla="*/ 0 h 582384"/>
                  <a:gd name="connsiteX208" fmla="*/ 3785497 w 3888921"/>
                  <a:gd name="connsiteY208" fmla="*/ 0 h 582384"/>
                  <a:gd name="connsiteX209" fmla="*/ 3793914 w 3888921"/>
                  <a:gd name="connsiteY209" fmla="*/ 0 h 582384"/>
                  <a:gd name="connsiteX210" fmla="*/ 3804225 w 3888921"/>
                  <a:gd name="connsiteY210" fmla="*/ 0 h 582384"/>
                  <a:gd name="connsiteX211" fmla="*/ 3819918 w 3888921"/>
                  <a:gd name="connsiteY211" fmla="*/ 0 h 582384"/>
                  <a:gd name="connsiteX212" fmla="*/ 3821601 w 3888921"/>
                  <a:gd name="connsiteY212" fmla="*/ 0 h 582384"/>
                  <a:gd name="connsiteX213" fmla="*/ 3834837 w 3888921"/>
                  <a:gd name="connsiteY213" fmla="*/ 0 h 582384"/>
                  <a:gd name="connsiteX214" fmla="*/ 3841572 w 3888921"/>
                  <a:gd name="connsiteY214" fmla="*/ 0 h 582384"/>
                  <a:gd name="connsiteX215" fmla="*/ 3849373 w 3888921"/>
                  <a:gd name="connsiteY215" fmla="*/ 0 h 582384"/>
                  <a:gd name="connsiteX216" fmla="*/ 3856491 w 3888921"/>
                  <a:gd name="connsiteY216" fmla="*/ 0 h 582384"/>
                  <a:gd name="connsiteX217" fmla="*/ 3864292 w 3888921"/>
                  <a:gd name="connsiteY217" fmla="*/ 0 h 582384"/>
                  <a:gd name="connsiteX218" fmla="*/ 3872709 w 3888921"/>
                  <a:gd name="connsiteY218" fmla="*/ 0 h 582384"/>
                  <a:gd name="connsiteX219" fmla="*/ 3888402 w 3888921"/>
                  <a:gd name="connsiteY219" fmla="*/ 0 h 582384"/>
                  <a:gd name="connsiteX220" fmla="*/ 3888921 w 3888921"/>
                  <a:gd name="connsiteY220" fmla="*/ 0 h 582384"/>
                  <a:gd name="connsiteX221" fmla="*/ 3743325 w 3888921"/>
                  <a:gd name="connsiteY221" fmla="*/ 582384 h 582384"/>
                  <a:gd name="connsiteX222" fmla="*/ 3742806 w 3888921"/>
                  <a:gd name="connsiteY222" fmla="*/ 582384 h 582384"/>
                  <a:gd name="connsiteX223" fmla="*/ 3727113 w 3888921"/>
                  <a:gd name="connsiteY223" fmla="*/ 582384 h 582384"/>
                  <a:gd name="connsiteX224" fmla="*/ 3718696 w 3888921"/>
                  <a:gd name="connsiteY224" fmla="*/ 582384 h 582384"/>
                  <a:gd name="connsiteX225" fmla="*/ 3710895 w 3888921"/>
                  <a:gd name="connsiteY225" fmla="*/ 582384 h 582384"/>
                  <a:gd name="connsiteX226" fmla="*/ 3703777 w 3888921"/>
                  <a:gd name="connsiteY226" fmla="*/ 582384 h 582384"/>
                  <a:gd name="connsiteX227" fmla="*/ 3695976 w 3888921"/>
                  <a:gd name="connsiteY227" fmla="*/ 582384 h 582384"/>
                  <a:gd name="connsiteX228" fmla="*/ 3689241 w 3888921"/>
                  <a:gd name="connsiteY228" fmla="*/ 582384 h 582384"/>
                  <a:gd name="connsiteX229" fmla="*/ 3676005 w 3888921"/>
                  <a:gd name="connsiteY229" fmla="*/ 582384 h 582384"/>
                  <a:gd name="connsiteX230" fmla="*/ 3674322 w 3888921"/>
                  <a:gd name="connsiteY230" fmla="*/ 582384 h 582384"/>
                  <a:gd name="connsiteX231" fmla="*/ 3658629 w 3888921"/>
                  <a:gd name="connsiteY231" fmla="*/ 582384 h 582384"/>
                  <a:gd name="connsiteX232" fmla="*/ 3648318 w 3888921"/>
                  <a:gd name="connsiteY232" fmla="*/ 582384 h 582384"/>
                  <a:gd name="connsiteX233" fmla="*/ 3639901 w 3888921"/>
                  <a:gd name="connsiteY233" fmla="*/ 582384 h 582384"/>
                  <a:gd name="connsiteX234" fmla="*/ 3632100 w 3888921"/>
                  <a:gd name="connsiteY234" fmla="*/ 582384 h 582384"/>
                  <a:gd name="connsiteX235" fmla="*/ 3610446 w 3888921"/>
                  <a:gd name="connsiteY235" fmla="*/ 582384 h 582384"/>
                  <a:gd name="connsiteX236" fmla="*/ 3607521 w 3888921"/>
                  <a:gd name="connsiteY236" fmla="*/ 582384 h 582384"/>
                  <a:gd name="connsiteX237" fmla="*/ 3597210 w 3888921"/>
                  <a:gd name="connsiteY237" fmla="*/ 582384 h 582384"/>
                  <a:gd name="connsiteX238" fmla="*/ 3594753 w 3888921"/>
                  <a:gd name="connsiteY238" fmla="*/ 582384 h 582384"/>
                  <a:gd name="connsiteX239" fmla="*/ 3579834 w 3888921"/>
                  <a:gd name="connsiteY239" fmla="*/ 582384 h 582384"/>
                  <a:gd name="connsiteX240" fmla="*/ 3559863 w 3888921"/>
                  <a:gd name="connsiteY240" fmla="*/ 582384 h 582384"/>
                  <a:gd name="connsiteX241" fmla="*/ 3543645 w 3888921"/>
                  <a:gd name="connsiteY241" fmla="*/ 582384 h 582384"/>
                  <a:gd name="connsiteX242" fmla="*/ 3528726 w 3888921"/>
                  <a:gd name="connsiteY242" fmla="*/ 582384 h 582384"/>
                  <a:gd name="connsiteX243" fmla="*/ 3515958 w 3888921"/>
                  <a:gd name="connsiteY243" fmla="*/ 582384 h 582384"/>
                  <a:gd name="connsiteX244" fmla="*/ 3499120 w 3888921"/>
                  <a:gd name="connsiteY244" fmla="*/ 582384 h 582384"/>
                  <a:gd name="connsiteX245" fmla="*/ 3491379 w 3888921"/>
                  <a:gd name="connsiteY245" fmla="*/ 582384 h 582384"/>
                  <a:gd name="connsiteX246" fmla="*/ 3481068 w 3888921"/>
                  <a:gd name="connsiteY246" fmla="*/ 582384 h 582384"/>
                  <a:gd name="connsiteX247" fmla="*/ 3464850 w 3888921"/>
                  <a:gd name="connsiteY247" fmla="*/ 582384 h 582384"/>
                  <a:gd name="connsiteX248" fmla="*/ 3430636 w 3888921"/>
                  <a:gd name="connsiteY248" fmla="*/ 582384 h 582384"/>
                  <a:gd name="connsiteX249" fmla="*/ 3427503 w 3888921"/>
                  <a:gd name="connsiteY249" fmla="*/ 582384 h 582384"/>
                  <a:gd name="connsiteX250" fmla="*/ 3420325 w 3888921"/>
                  <a:gd name="connsiteY250" fmla="*/ 582384 h 582384"/>
                  <a:gd name="connsiteX251" fmla="*/ 3412584 w 3888921"/>
                  <a:gd name="connsiteY251" fmla="*/ 582384 h 582384"/>
                  <a:gd name="connsiteX252" fmla="*/ 3382978 w 3888921"/>
                  <a:gd name="connsiteY252" fmla="*/ 582384 h 582384"/>
                  <a:gd name="connsiteX253" fmla="*/ 3366760 w 3888921"/>
                  <a:gd name="connsiteY253" fmla="*/ 582384 h 582384"/>
                  <a:gd name="connsiteX254" fmla="*/ 3351842 w 3888921"/>
                  <a:gd name="connsiteY254" fmla="*/ 582384 h 582384"/>
                  <a:gd name="connsiteX255" fmla="*/ 3348708 w 3888921"/>
                  <a:gd name="connsiteY255" fmla="*/ 582384 h 582384"/>
                  <a:gd name="connsiteX256" fmla="*/ 3331870 w 3888921"/>
                  <a:gd name="connsiteY256" fmla="*/ 582384 h 582384"/>
                  <a:gd name="connsiteX257" fmla="*/ 3314495 w 3888921"/>
                  <a:gd name="connsiteY257" fmla="*/ 582384 h 582384"/>
                  <a:gd name="connsiteX258" fmla="*/ 3304184 w 3888921"/>
                  <a:gd name="connsiteY258" fmla="*/ 582384 h 582384"/>
                  <a:gd name="connsiteX259" fmla="*/ 3287966 w 3888921"/>
                  <a:gd name="connsiteY259" fmla="*/ 582384 h 582384"/>
                  <a:gd name="connsiteX260" fmla="*/ 3263386 w 3888921"/>
                  <a:gd name="connsiteY260" fmla="*/ 582384 h 582384"/>
                  <a:gd name="connsiteX261" fmla="*/ 3253075 w 3888921"/>
                  <a:gd name="connsiteY261" fmla="*/ 582384 h 582384"/>
                  <a:gd name="connsiteX262" fmla="*/ 3250618 w 3888921"/>
                  <a:gd name="connsiteY262" fmla="*/ 582384 h 582384"/>
                  <a:gd name="connsiteX263" fmla="*/ 3237383 w 3888921"/>
                  <a:gd name="connsiteY263" fmla="*/ 582384 h 582384"/>
                  <a:gd name="connsiteX264" fmla="*/ 3235700 w 3888921"/>
                  <a:gd name="connsiteY264" fmla="*/ 582384 h 582384"/>
                  <a:gd name="connsiteX265" fmla="*/ 3215728 w 3888921"/>
                  <a:gd name="connsiteY265" fmla="*/ 582384 h 582384"/>
                  <a:gd name="connsiteX266" fmla="*/ 3207927 w 3888921"/>
                  <a:gd name="connsiteY266" fmla="*/ 582384 h 582384"/>
                  <a:gd name="connsiteX267" fmla="*/ 3199510 w 3888921"/>
                  <a:gd name="connsiteY267" fmla="*/ 582384 h 582384"/>
                  <a:gd name="connsiteX268" fmla="*/ 3184592 w 3888921"/>
                  <a:gd name="connsiteY268" fmla="*/ 582384 h 582384"/>
                  <a:gd name="connsiteX269" fmla="*/ 3171824 w 3888921"/>
                  <a:gd name="connsiteY269" fmla="*/ 582384 h 582384"/>
                  <a:gd name="connsiteX270" fmla="*/ 3168898 w 3888921"/>
                  <a:gd name="connsiteY270" fmla="*/ 582384 h 582384"/>
                  <a:gd name="connsiteX271" fmla="*/ 3158588 w 3888921"/>
                  <a:gd name="connsiteY271" fmla="*/ 582384 h 582384"/>
                  <a:gd name="connsiteX272" fmla="*/ 3147244 w 3888921"/>
                  <a:gd name="connsiteY272" fmla="*/ 582384 h 582384"/>
                  <a:gd name="connsiteX273" fmla="*/ 3139443 w 3888921"/>
                  <a:gd name="connsiteY273" fmla="*/ 582384 h 582384"/>
                  <a:gd name="connsiteX274" fmla="*/ 3136934 w 3888921"/>
                  <a:gd name="connsiteY274" fmla="*/ 582384 h 582384"/>
                  <a:gd name="connsiteX275" fmla="*/ 3129132 w 3888921"/>
                  <a:gd name="connsiteY275" fmla="*/ 582384 h 582384"/>
                  <a:gd name="connsiteX276" fmla="*/ 3120716 w 3888921"/>
                  <a:gd name="connsiteY276" fmla="*/ 582384 h 582384"/>
                  <a:gd name="connsiteX277" fmla="*/ 3105023 w 3888921"/>
                  <a:gd name="connsiteY277" fmla="*/ 582384 h 582384"/>
                  <a:gd name="connsiteX278" fmla="*/ 3091785 w 3888921"/>
                  <a:gd name="connsiteY278" fmla="*/ 582384 h 582384"/>
                  <a:gd name="connsiteX279" fmla="*/ 3090104 w 3888921"/>
                  <a:gd name="connsiteY279" fmla="*/ 582384 h 582384"/>
                  <a:gd name="connsiteX280" fmla="*/ 3083368 w 3888921"/>
                  <a:gd name="connsiteY280" fmla="*/ 582384 h 582384"/>
                  <a:gd name="connsiteX281" fmla="*/ 3075567 w 3888921"/>
                  <a:gd name="connsiteY281" fmla="*/ 582384 h 582384"/>
                  <a:gd name="connsiteX282" fmla="*/ 3070132 w 3888921"/>
                  <a:gd name="connsiteY282" fmla="*/ 582384 h 582384"/>
                  <a:gd name="connsiteX283" fmla="*/ 3068450 w 3888921"/>
                  <a:gd name="connsiteY283" fmla="*/ 582384 h 582384"/>
                  <a:gd name="connsiteX284" fmla="*/ 3060648 w 3888921"/>
                  <a:gd name="connsiteY284" fmla="*/ 582384 h 582384"/>
                  <a:gd name="connsiteX285" fmla="*/ 3040677 w 3888921"/>
                  <a:gd name="connsiteY285" fmla="*/ 582384 h 582384"/>
                  <a:gd name="connsiteX286" fmla="*/ 3026228 w 3888921"/>
                  <a:gd name="connsiteY286" fmla="*/ 582384 h 582384"/>
                  <a:gd name="connsiteX287" fmla="*/ 3023301 w 3888921"/>
                  <a:gd name="connsiteY287" fmla="*/ 582384 h 582384"/>
                  <a:gd name="connsiteX288" fmla="*/ 3012990 w 3888921"/>
                  <a:gd name="connsiteY288" fmla="*/ 582384 h 582384"/>
                  <a:gd name="connsiteX289" fmla="*/ 3004574 w 3888921"/>
                  <a:gd name="connsiteY289" fmla="*/ 582384 h 582384"/>
                  <a:gd name="connsiteX290" fmla="*/ 3001648 w 3888921"/>
                  <a:gd name="connsiteY290" fmla="*/ 582384 h 582384"/>
                  <a:gd name="connsiteX291" fmla="*/ 2996772 w 3888921"/>
                  <a:gd name="connsiteY291" fmla="*/ 582384 h 582384"/>
                  <a:gd name="connsiteX292" fmla="*/ 2991338 w 3888921"/>
                  <a:gd name="connsiteY292" fmla="*/ 582384 h 582384"/>
                  <a:gd name="connsiteX293" fmla="*/ 2972193 w 3888921"/>
                  <a:gd name="connsiteY293" fmla="*/ 582384 h 582384"/>
                  <a:gd name="connsiteX294" fmla="*/ 2961882 w 3888921"/>
                  <a:gd name="connsiteY294" fmla="*/ 582384 h 582384"/>
                  <a:gd name="connsiteX295" fmla="*/ 2959425 w 3888921"/>
                  <a:gd name="connsiteY295" fmla="*/ 582384 h 582384"/>
                  <a:gd name="connsiteX296" fmla="*/ 2946189 w 3888921"/>
                  <a:gd name="connsiteY296" fmla="*/ 582384 h 582384"/>
                  <a:gd name="connsiteX297" fmla="*/ 2944506 w 3888921"/>
                  <a:gd name="connsiteY297" fmla="*/ 582384 h 582384"/>
                  <a:gd name="connsiteX298" fmla="*/ 2937772 w 3888921"/>
                  <a:gd name="connsiteY298" fmla="*/ 582384 h 582384"/>
                  <a:gd name="connsiteX299" fmla="*/ 2924535 w 3888921"/>
                  <a:gd name="connsiteY299" fmla="*/ 582384 h 582384"/>
                  <a:gd name="connsiteX300" fmla="*/ 2922853 w 3888921"/>
                  <a:gd name="connsiteY300" fmla="*/ 582384 h 582384"/>
                  <a:gd name="connsiteX301" fmla="*/ 2908317 w 3888921"/>
                  <a:gd name="connsiteY301" fmla="*/ 582384 h 582384"/>
                  <a:gd name="connsiteX302" fmla="*/ 2893398 w 3888921"/>
                  <a:gd name="connsiteY302" fmla="*/ 582384 h 582384"/>
                  <a:gd name="connsiteX303" fmla="*/ 2880630 w 3888921"/>
                  <a:gd name="connsiteY303" fmla="*/ 582384 h 582384"/>
                  <a:gd name="connsiteX304" fmla="*/ 2877705 w 3888921"/>
                  <a:gd name="connsiteY304" fmla="*/ 582384 h 582384"/>
                  <a:gd name="connsiteX305" fmla="*/ 2867394 w 3888921"/>
                  <a:gd name="connsiteY305" fmla="*/ 582384 h 582384"/>
                  <a:gd name="connsiteX306" fmla="*/ 2858977 w 3888921"/>
                  <a:gd name="connsiteY306" fmla="*/ 582384 h 582384"/>
                  <a:gd name="connsiteX307" fmla="*/ 2856051 w 3888921"/>
                  <a:gd name="connsiteY307" fmla="*/ 582384 h 582384"/>
                  <a:gd name="connsiteX308" fmla="*/ 2845740 w 3888921"/>
                  <a:gd name="connsiteY308" fmla="*/ 582384 h 582384"/>
                  <a:gd name="connsiteX309" fmla="*/ 2829522 w 3888921"/>
                  <a:gd name="connsiteY309" fmla="*/ 582384 h 582384"/>
                  <a:gd name="connsiteX310" fmla="*/ 2813829 w 3888921"/>
                  <a:gd name="connsiteY310" fmla="*/ 582384 h 582384"/>
                  <a:gd name="connsiteX311" fmla="*/ 2798910 w 3888921"/>
                  <a:gd name="connsiteY311" fmla="*/ 582384 h 582384"/>
                  <a:gd name="connsiteX312" fmla="*/ 2792175 w 3888921"/>
                  <a:gd name="connsiteY312" fmla="*/ 582384 h 582384"/>
                  <a:gd name="connsiteX313" fmla="*/ 2778939 w 3888921"/>
                  <a:gd name="connsiteY313" fmla="*/ 582384 h 582384"/>
                  <a:gd name="connsiteX314" fmla="*/ 2777256 w 3888921"/>
                  <a:gd name="connsiteY314" fmla="*/ 582384 h 582384"/>
                  <a:gd name="connsiteX315" fmla="*/ 2735034 w 3888921"/>
                  <a:gd name="connsiteY315" fmla="*/ 582384 h 582384"/>
                  <a:gd name="connsiteX316" fmla="*/ 2713380 w 3888921"/>
                  <a:gd name="connsiteY316" fmla="*/ 582384 h 582384"/>
                  <a:gd name="connsiteX317" fmla="*/ 2710455 w 3888921"/>
                  <a:gd name="connsiteY317" fmla="*/ 582384 h 582384"/>
                  <a:gd name="connsiteX318" fmla="*/ 2700144 w 3888921"/>
                  <a:gd name="connsiteY318" fmla="*/ 582384 h 582384"/>
                  <a:gd name="connsiteX319" fmla="*/ 2646579 w 3888921"/>
                  <a:gd name="connsiteY319" fmla="*/ 582384 h 582384"/>
                  <a:gd name="connsiteX320" fmla="*/ 2631660 w 3888921"/>
                  <a:gd name="connsiteY320" fmla="*/ 582384 h 582384"/>
                  <a:gd name="connsiteX321" fmla="*/ 2602055 w 3888921"/>
                  <a:gd name="connsiteY321" fmla="*/ 582384 h 582384"/>
                  <a:gd name="connsiteX322" fmla="*/ 2567784 w 3888921"/>
                  <a:gd name="connsiteY322" fmla="*/ 582384 h 582384"/>
                  <a:gd name="connsiteX323" fmla="*/ 2533571 w 3888921"/>
                  <a:gd name="connsiteY323" fmla="*/ 582384 h 582384"/>
                  <a:gd name="connsiteX324" fmla="*/ 2523260 w 3888921"/>
                  <a:gd name="connsiteY324" fmla="*/ 582384 h 582384"/>
                  <a:gd name="connsiteX325" fmla="*/ 2469695 w 3888921"/>
                  <a:gd name="connsiteY325" fmla="*/ 582384 h 582384"/>
                  <a:gd name="connsiteX326" fmla="*/ 2454776 w 3888921"/>
                  <a:gd name="connsiteY326" fmla="*/ 582384 h 582384"/>
                  <a:gd name="connsiteX327" fmla="*/ 2434804 w 3888921"/>
                  <a:gd name="connsiteY327" fmla="*/ 582384 h 582384"/>
                  <a:gd name="connsiteX328" fmla="*/ 2390900 w 3888921"/>
                  <a:gd name="connsiteY328" fmla="*/ 582384 h 582384"/>
                  <a:gd name="connsiteX329" fmla="*/ 2366320 w 3888921"/>
                  <a:gd name="connsiteY329" fmla="*/ 582384 h 582384"/>
                  <a:gd name="connsiteX330" fmla="*/ 2356010 w 3888921"/>
                  <a:gd name="connsiteY330" fmla="*/ 582384 h 582384"/>
                  <a:gd name="connsiteX331" fmla="*/ 2310861 w 3888921"/>
                  <a:gd name="connsiteY331" fmla="*/ 582384 h 582384"/>
                  <a:gd name="connsiteX332" fmla="*/ 2302444 w 3888921"/>
                  <a:gd name="connsiteY332" fmla="*/ 582384 h 582384"/>
                  <a:gd name="connsiteX333" fmla="*/ 2287526 w 3888921"/>
                  <a:gd name="connsiteY333" fmla="*/ 582384 h 582384"/>
                  <a:gd name="connsiteX334" fmla="*/ 2242377 w 3888921"/>
                  <a:gd name="connsiteY334" fmla="*/ 582384 h 582384"/>
                  <a:gd name="connsiteX335" fmla="*/ 2232066 w 3888921"/>
                  <a:gd name="connsiteY335" fmla="*/ 582384 h 582384"/>
                  <a:gd name="connsiteX336" fmla="*/ 2223650 w 3888921"/>
                  <a:gd name="connsiteY336" fmla="*/ 582384 h 582384"/>
                  <a:gd name="connsiteX337" fmla="*/ 2201992 w 3888921"/>
                  <a:gd name="connsiteY337" fmla="*/ 582384 h 582384"/>
                  <a:gd name="connsiteX338" fmla="*/ 2178501 w 3888921"/>
                  <a:gd name="connsiteY338" fmla="*/ 582384 h 582384"/>
                  <a:gd name="connsiteX339" fmla="*/ 2163583 w 3888921"/>
                  <a:gd name="connsiteY339" fmla="*/ 582384 h 582384"/>
                  <a:gd name="connsiteX340" fmla="*/ 2143611 w 3888921"/>
                  <a:gd name="connsiteY340" fmla="*/ 582384 h 582384"/>
                  <a:gd name="connsiteX341" fmla="*/ 2133509 w 3888921"/>
                  <a:gd name="connsiteY341" fmla="*/ 582384 h 582384"/>
                  <a:gd name="connsiteX342" fmla="*/ 2123198 w 3888921"/>
                  <a:gd name="connsiteY342" fmla="*/ 582384 h 582384"/>
                  <a:gd name="connsiteX343" fmla="*/ 2099706 w 3888921"/>
                  <a:gd name="connsiteY343" fmla="*/ 582384 h 582384"/>
                  <a:gd name="connsiteX344" fmla="*/ 2075127 w 3888921"/>
                  <a:gd name="connsiteY344" fmla="*/ 582384 h 582384"/>
                  <a:gd name="connsiteX345" fmla="*/ 2069633 w 3888921"/>
                  <a:gd name="connsiteY345" fmla="*/ 582384 h 582384"/>
                  <a:gd name="connsiteX346" fmla="*/ 2064816 w 3888921"/>
                  <a:gd name="connsiteY346" fmla="*/ 582384 h 582384"/>
                  <a:gd name="connsiteX347" fmla="*/ 2054714 w 3888921"/>
                  <a:gd name="connsiteY347" fmla="*/ 582384 h 582384"/>
                  <a:gd name="connsiteX348" fmla="*/ 2034742 w 3888921"/>
                  <a:gd name="connsiteY348" fmla="*/ 582384 h 582384"/>
                  <a:gd name="connsiteX349" fmla="*/ 2011251 w 3888921"/>
                  <a:gd name="connsiteY349" fmla="*/ 582384 h 582384"/>
                  <a:gd name="connsiteX350" fmla="*/ 1996332 w 3888921"/>
                  <a:gd name="connsiteY350" fmla="*/ 582384 h 582384"/>
                  <a:gd name="connsiteX351" fmla="*/ 1990838 w 3888921"/>
                  <a:gd name="connsiteY351" fmla="*/ 582384 h 582384"/>
                  <a:gd name="connsiteX352" fmla="*/ 1966258 w 3888921"/>
                  <a:gd name="connsiteY352" fmla="*/ 582384 h 582384"/>
                  <a:gd name="connsiteX353" fmla="*/ 1955948 w 3888921"/>
                  <a:gd name="connsiteY353" fmla="*/ 582384 h 582384"/>
                  <a:gd name="connsiteX354" fmla="*/ 1932456 w 3888921"/>
                  <a:gd name="connsiteY354" fmla="*/ 582384 h 582384"/>
                  <a:gd name="connsiteX355" fmla="*/ 1910799 w 3888921"/>
                  <a:gd name="connsiteY355" fmla="*/ 582384 h 582384"/>
                  <a:gd name="connsiteX356" fmla="*/ 1902382 w 3888921"/>
                  <a:gd name="connsiteY356" fmla="*/ 582384 h 582384"/>
                  <a:gd name="connsiteX357" fmla="*/ 1887464 w 3888921"/>
                  <a:gd name="connsiteY357" fmla="*/ 582384 h 582384"/>
                  <a:gd name="connsiteX358" fmla="*/ 1842315 w 3888921"/>
                  <a:gd name="connsiteY358" fmla="*/ 582384 h 582384"/>
                  <a:gd name="connsiteX359" fmla="*/ 1832004 w 3888921"/>
                  <a:gd name="connsiteY359" fmla="*/ 582384 h 582384"/>
                  <a:gd name="connsiteX360" fmla="*/ 1823588 w 3888921"/>
                  <a:gd name="connsiteY360" fmla="*/ 582384 h 582384"/>
                  <a:gd name="connsiteX361" fmla="*/ 1778439 w 3888921"/>
                  <a:gd name="connsiteY361" fmla="*/ 582384 h 582384"/>
                  <a:gd name="connsiteX362" fmla="*/ 1763520 w 3888921"/>
                  <a:gd name="connsiteY362" fmla="*/ 582384 h 582384"/>
                  <a:gd name="connsiteX363" fmla="*/ 1743549 w 3888921"/>
                  <a:gd name="connsiteY363" fmla="*/ 582384 h 582384"/>
                  <a:gd name="connsiteX364" fmla="*/ 1699644 w 3888921"/>
                  <a:gd name="connsiteY364" fmla="*/ 582384 h 582384"/>
                  <a:gd name="connsiteX365" fmla="*/ 1675065 w 3888921"/>
                  <a:gd name="connsiteY365" fmla="*/ 582384 h 582384"/>
                  <a:gd name="connsiteX366" fmla="*/ 1664754 w 3888921"/>
                  <a:gd name="connsiteY366" fmla="*/ 582384 h 582384"/>
                  <a:gd name="connsiteX367" fmla="*/ 1611189 w 3888921"/>
                  <a:gd name="connsiteY367" fmla="*/ 582384 h 582384"/>
                  <a:gd name="connsiteX368" fmla="*/ 1596270 w 3888921"/>
                  <a:gd name="connsiteY368" fmla="*/ 582384 h 582384"/>
                  <a:gd name="connsiteX369" fmla="*/ 1566665 w 3888921"/>
                  <a:gd name="connsiteY369" fmla="*/ 582384 h 582384"/>
                  <a:gd name="connsiteX370" fmla="*/ 1532394 w 3888921"/>
                  <a:gd name="connsiteY370" fmla="*/ 582384 h 582384"/>
                  <a:gd name="connsiteX371" fmla="*/ 1498181 w 3888921"/>
                  <a:gd name="connsiteY371" fmla="*/ 582384 h 582384"/>
                  <a:gd name="connsiteX372" fmla="*/ 1487870 w 3888921"/>
                  <a:gd name="connsiteY372" fmla="*/ 582384 h 582384"/>
                  <a:gd name="connsiteX373" fmla="*/ 1434304 w 3888921"/>
                  <a:gd name="connsiteY373" fmla="*/ 582384 h 582384"/>
                  <a:gd name="connsiteX374" fmla="*/ 1419386 w 3888921"/>
                  <a:gd name="connsiteY374" fmla="*/ 582384 h 582384"/>
                  <a:gd name="connsiteX375" fmla="*/ 1399414 w 3888921"/>
                  <a:gd name="connsiteY375" fmla="*/ 582384 h 582384"/>
                  <a:gd name="connsiteX376" fmla="*/ 1355510 w 3888921"/>
                  <a:gd name="connsiteY376" fmla="*/ 582384 h 582384"/>
                  <a:gd name="connsiteX377" fmla="*/ 1330930 w 3888921"/>
                  <a:gd name="connsiteY377" fmla="*/ 582384 h 582384"/>
                  <a:gd name="connsiteX378" fmla="*/ 1320620 w 3888921"/>
                  <a:gd name="connsiteY378" fmla="*/ 582384 h 582384"/>
                  <a:gd name="connsiteX379" fmla="*/ 1304927 w 3888921"/>
                  <a:gd name="connsiteY379" fmla="*/ 582384 h 582384"/>
                  <a:gd name="connsiteX380" fmla="*/ 1275471 w 3888921"/>
                  <a:gd name="connsiteY380" fmla="*/ 582384 h 582384"/>
                  <a:gd name="connsiteX381" fmla="*/ 1267054 w 3888921"/>
                  <a:gd name="connsiteY381" fmla="*/ 582384 h 582384"/>
                  <a:gd name="connsiteX382" fmla="*/ 1252135 w 3888921"/>
                  <a:gd name="connsiteY382" fmla="*/ 582384 h 582384"/>
                  <a:gd name="connsiteX383" fmla="*/ 1236443 w 3888921"/>
                  <a:gd name="connsiteY383" fmla="*/ 582384 h 582384"/>
                  <a:gd name="connsiteX384" fmla="*/ 1226132 w 3888921"/>
                  <a:gd name="connsiteY384" fmla="*/ 582384 h 582384"/>
                  <a:gd name="connsiteX385" fmla="*/ 1206987 w 3888921"/>
                  <a:gd name="connsiteY385" fmla="*/ 582384 h 582384"/>
                  <a:gd name="connsiteX386" fmla="*/ 1196676 w 3888921"/>
                  <a:gd name="connsiteY386" fmla="*/ 582384 h 582384"/>
                  <a:gd name="connsiteX387" fmla="*/ 1188259 w 3888921"/>
                  <a:gd name="connsiteY387" fmla="*/ 582384 h 582384"/>
                  <a:gd name="connsiteX388" fmla="*/ 1172567 w 3888921"/>
                  <a:gd name="connsiteY388" fmla="*/ 582384 h 582384"/>
                  <a:gd name="connsiteX389" fmla="*/ 1157648 w 3888921"/>
                  <a:gd name="connsiteY389" fmla="*/ 582384 h 582384"/>
                  <a:gd name="connsiteX390" fmla="*/ 1143111 w 3888921"/>
                  <a:gd name="connsiteY390" fmla="*/ 582384 h 582384"/>
                  <a:gd name="connsiteX391" fmla="*/ 1137676 w 3888921"/>
                  <a:gd name="connsiteY391" fmla="*/ 582384 h 582384"/>
                  <a:gd name="connsiteX392" fmla="*/ 1128192 w 3888921"/>
                  <a:gd name="connsiteY392" fmla="*/ 582384 h 582384"/>
                  <a:gd name="connsiteX393" fmla="*/ 1108221 w 3888921"/>
                  <a:gd name="connsiteY393" fmla="*/ 582384 h 582384"/>
                  <a:gd name="connsiteX394" fmla="*/ 1093772 w 3888921"/>
                  <a:gd name="connsiteY394" fmla="*/ 582384 h 582384"/>
                  <a:gd name="connsiteX395" fmla="*/ 1069192 w 3888921"/>
                  <a:gd name="connsiteY395" fmla="*/ 582384 h 582384"/>
                  <a:gd name="connsiteX396" fmla="*/ 1064316 w 3888921"/>
                  <a:gd name="connsiteY396" fmla="*/ 582384 h 582384"/>
                  <a:gd name="connsiteX397" fmla="*/ 1058882 w 3888921"/>
                  <a:gd name="connsiteY397" fmla="*/ 582384 h 582384"/>
                  <a:gd name="connsiteX398" fmla="*/ 1039737 w 3888921"/>
                  <a:gd name="connsiteY398" fmla="*/ 582384 h 582384"/>
                  <a:gd name="connsiteX399" fmla="*/ 1029426 w 3888921"/>
                  <a:gd name="connsiteY399" fmla="*/ 582384 h 582384"/>
                  <a:gd name="connsiteX400" fmla="*/ 1013733 w 3888921"/>
                  <a:gd name="connsiteY400" fmla="*/ 582384 h 582384"/>
                  <a:gd name="connsiteX401" fmla="*/ 1005316 w 3888921"/>
                  <a:gd name="connsiteY401" fmla="*/ 582384 h 582384"/>
                  <a:gd name="connsiteX402" fmla="*/ 990398 w 3888921"/>
                  <a:gd name="connsiteY402" fmla="*/ 582384 h 582384"/>
                  <a:gd name="connsiteX403" fmla="*/ 975861 w 3888921"/>
                  <a:gd name="connsiteY403" fmla="*/ 582384 h 582384"/>
                  <a:gd name="connsiteX404" fmla="*/ 960942 w 3888921"/>
                  <a:gd name="connsiteY404" fmla="*/ 582384 h 582384"/>
                  <a:gd name="connsiteX405" fmla="*/ 945249 w 3888921"/>
                  <a:gd name="connsiteY405" fmla="*/ 582384 h 582384"/>
                  <a:gd name="connsiteX406" fmla="*/ 934938 w 3888921"/>
                  <a:gd name="connsiteY406" fmla="*/ 582384 h 582384"/>
                  <a:gd name="connsiteX407" fmla="*/ 926522 w 3888921"/>
                  <a:gd name="connsiteY407" fmla="*/ 582384 h 582384"/>
                  <a:gd name="connsiteX408" fmla="*/ 897066 w 3888921"/>
                  <a:gd name="connsiteY408" fmla="*/ 582384 h 582384"/>
                  <a:gd name="connsiteX409" fmla="*/ 881373 w 3888921"/>
                  <a:gd name="connsiteY409" fmla="*/ 582384 h 582384"/>
                  <a:gd name="connsiteX410" fmla="*/ 866455 w 3888921"/>
                  <a:gd name="connsiteY410" fmla="*/ 582384 h 582384"/>
                  <a:gd name="connsiteX411" fmla="*/ 846483 w 3888921"/>
                  <a:gd name="connsiteY411" fmla="*/ 582384 h 582384"/>
                  <a:gd name="connsiteX412" fmla="*/ 802579 w 3888921"/>
                  <a:gd name="connsiteY412" fmla="*/ 582384 h 582384"/>
                  <a:gd name="connsiteX413" fmla="*/ 777999 w 3888921"/>
                  <a:gd name="connsiteY413" fmla="*/ 582384 h 582384"/>
                  <a:gd name="connsiteX414" fmla="*/ 767688 w 3888921"/>
                  <a:gd name="connsiteY414" fmla="*/ 582384 h 582384"/>
                  <a:gd name="connsiteX415" fmla="*/ 714123 w 3888921"/>
                  <a:gd name="connsiteY415" fmla="*/ 582384 h 582384"/>
                  <a:gd name="connsiteX416" fmla="*/ 699204 w 3888921"/>
                  <a:gd name="connsiteY416" fmla="*/ 582384 h 582384"/>
                  <a:gd name="connsiteX417" fmla="*/ 669599 w 3888921"/>
                  <a:gd name="connsiteY417" fmla="*/ 582384 h 582384"/>
                  <a:gd name="connsiteX418" fmla="*/ 635328 w 3888921"/>
                  <a:gd name="connsiteY418" fmla="*/ 582384 h 582384"/>
                  <a:gd name="connsiteX419" fmla="*/ 601115 w 3888921"/>
                  <a:gd name="connsiteY419" fmla="*/ 582384 h 582384"/>
                  <a:gd name="connsiteX420" fmla="*/ 590804 w 3888921"/>
                  <a:gd name="connsiteY420" fmla="*/ 582384 h 582384"/>
                  <a:gd name="connsiteX421" fmla="*/ 537239 w 3888921"/>
                  <a:gd name="connsiteY421" fmla="*/ 582384 h 582384"/>
                  <a:gd name="connsiteX422" fmla="*/ 522320 w 3888921"/>
                  <a:gd name="connsiteY422" fmla="*/ 582384 h 582384"/>
                  <a:gd name="connsiteX423" fmla="*/ 502348 w 3888921"/>
                  <a:gd name="connsiteY423" fmla="*/ 582384 h 582384"/>
                  <a:gd name="connsiteX424" fmla="*/ 458444 w 3888921"/>
                  <a:gd name="connsiteY424" fmla="*/ 582384 h 582384"/>
                  <a:gd name="connsiteX425" fmla="*/ 433864 w 3888921"/>
                  <a:gd name="connsiteY425" fmla="*/ 582384 h 582384"/>
                  <a:gd name="connsiteX426" fmla="*/ 423554 w 3888921"/>
                  <a:gd name="connsiteY426" fmla="*/ 582384 h 582384"/>
                  <a:gd name="connsiteX427" fmla="*/ 378405 w 3888921"/>
                  <a:gd name="connsiteY427" fmla="*/ 582384 h 582384"/>
                  <a:gd name="connsiteX428" fmla="*/ 369989 w 3888921"/>
                  <a:gd name="connsiteY428" fmla="*/ 582384 h 582384"/>
                  <a:gd name="connsiteX429" fmla="*/ 355070 w 3888921"/>
                  <a:gd name="connsiteY429" fmla="*/ 582384 h 582384"/>
                  <a:gd name="connsiteX430" fmla="*/ 309921 w 3888921"/>
                  <a:gd name="connsiteY430" fmla="*/ 582384 h 582384"/>
                  <a:gd name="connsiteX431" fmla="*/ 299611 w 3888921"/>
                  <a:gd name="connsiteY431" fmla="*/ 582384 h 582384"/>
                  <a:gd name="connsiteX432" fmla="*/ 291194 w 3888921"/>
                  <a:gd name="connsiteY432" fmla="*/ 582384 h 582384"/>
                  <a:gd name="connsiteX433" fmla="*/ 246045 w 3888921"/>
                  <a:gd name="connsiteY433" fmla="*/ 582384 h 582384"/>
                  <a:gd name="connsiteX434" fmla="*/ 231126 w 3888921"/>
                  <a:gd name="connsiteY434" fmla="*/ 582384 h 582384"/>
                  <a:gd name="connsiteX435" fmla="*/ 211155 w 3888921"/>
                  <a:gd name="connsiteY435" fmla="*/ 582384 h 582384"/>
                  <a:gd name="connsiteX436" fmla="*/ 167250 w 3888921"/>
                  <a:gd name="connsiteY436" fmla="*/ 582384 h 582384"/>
                  <a:gd name="connsiteX437" fmla="*/ 142671 w 3888921"/>
                  <a:gd name="connsiteY437" fmla="*/ 582384 h 582384"/>
                  <a:gd name="connsiteX438" fmla="*/ 132360 w 3888921"/>
                  <a:gd name="connsiteY438" fmla="*/ 582384 h 582384"/>
                  <a:gd name="connsiteX439" fmla="*/ 78795 w 3888921"/>
                  <a:gd name="connsiteY439" fmla="*/ 582384 h 582384"/>
                  <a:gd name="connsiteX440" fmla="*/ 63876 w 3888921"/>
                  <a:gd name="connsiteY440" fmla="*/ 582384 h 582384"/>
                  <a:gd name="connsiteX441" fmla="*/ 0 w 3888921"/>
                  <a:gd name="connsiteY441" fmla="*/ 582384 h 58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</a:cxnLst>
                <a:rect l="l" t="t" r="r" b="b"/>
                <a:pathLst>
                  <a:path w="3888921" h="582384">
                    <a:moveTo>
                      <a:pt x="145596" y="0"/>
                    </a:moveTo>
                    <a:lnTo>
                      <a:pt x="209472" y="0"/>
                    </a:lnTo>
                    <a:lnTo>
                      <a:pt x="224391" y="0"/>
                    </a:lnTo>
                    <a:lnTo>
                      <a:pt x="277956" y="0"/>
                    </a:lnTo>
                    <a:lnTo>
                      <a:pt x="288267" y="0"/>
                    </a:lnTo>
                    <a:lnTo>
                      <a:pt x="312846" y="0"/>
                    </a:lnTo>
                    <a:lnTo>
                      <a:pt x="356751" y="0"/>
                    </a:lnTo>
                    <a:lnTo>
                      <a:pt x="376723" y="0"/>
                    </a:lnTo>
                    <a:lnTo>
                      <a:pt x="391641" y="0"/>
                    </a:lnTo>
                    <a:lnTo>
                      <a:pt x="436790" y="0"/>
                    </a:lnTo>
                    <a:lnTo>
                      <a:pt x="445206" y="0"/>
                    </a:lnTo>
                    <a:lnTo>
                      <a:pt x="455517" y="0"/>
                    </a:lnTo>
                    <a:lnTo>
                      <a:pt x="500666" y="0"/>
                    </a:lnTo>
                    <a:lnTo>
                      <a:pt x="515584" y="0"/>
                    </a:lnTo>
                    <a:lnTo>
                      <a:pt x="524001" y="0"/>
                    </a:lnTo>
                    <a:lnTo>
                      <a:pt x="569150" y="0"/>
                    </a:lnTo>
                    <a:lnTo>
                      <a:pt x="579460" y="0"/>
                    </a:lnTo>
                    <a:lnTo>
                      <a:pt x="604040" y="0"/>
                    </a:lnTo>
                    <a:lnTo>
                      <a:pt x="647944" y="0"/>
                    </a:lnTo>
                    <a:lnTo>
                      <a:pt x="667916" y="0"/>
                    </a:lnTo>
                    <a:lnTo>
                      <a:pt x="682835" y="0"/>
                    </a:lnTo>
                    <a:lnTo>
                      <a:pt x="736400" y="0"/>
                    </a:lnTo>
                    <a:lnTo>
                      <a:pt x="746711" y="0"/>
                    </a:lnTo>
                    <a:lnTo>
                      <a:pt x="780924" y="0"/>
                    </a:lnTo>
                    <a:lnTo>
                      <a:pt x="815195" y="0"/>
                    </a:lnTo>
                    <a:lnTo>
                      <a:pt x="844800" y="0"/>
                    </a:lnTo>
                    <a:lnTo>
                      <a:pt x="859719" y="0"/>
                    </a:lnTo>
                    <a:lnTo>
                      <a:pt x="913284" y="0"/>
                    </a:lnTo>
                    <a:lnTo>
                      <a:pt x="923595" y="0"/>
                    </a:lnTo>
                    <a:lnTo>
                      <a:pt x="948174" y="0"/>
                    </a:lnTo>
                    <a:lnTo>
                      <a:pt x="992079" y="0"/>
                    </a:lnTo>
                    <a:lnTo>
                      <a:pt x="1012050" y="0"/>
                    </a:lnTo>
                    <a:lnTo>
                      <a:pt x="1026969" y="0"/>
                    </a:lnTo>
                    <a:lnTo>
                      <a:pt x="1042662" y="0"/>
                    </a:lnTo>
                    <a:lnTo>
                      <a:pt x="1072118" y="0"/>
                    </a:lnTo>
                    <a:lnTo>
                      <a:pt x="1080534" y="0"/>
                    </a:lnTo>
                    <a:lnTo>
                      <a:pt x="1090845" y="0"/>
                    </a:lnTo>
                    <a:lnTo>
                      <a:pt x="1106538" y="0"/>
                    </a:lnTo>
                    <a:lnTo>
                      <a:pt x="1121457" y="0"/>
                    </a:lnTo>
                    <a:lnTo>
                      <a:pt x="1135994" y="0"/>
                    </a:lnTo>
                    <a:lnTo>
                      <a:pt x="1150912" y="0"/>
                    </a:lnTo>
                    <a:lnTo>
                      <a:pt x="1159329" y="0"/>
                    </a:lnTo>
                    <a:lnTo>
                      <a:pt x="1175022" y="0"/>
                    </a:lnTo>
                    <a:lnTo>
                      <a:pt x="1185333" y="0"/>
                    </a:lnTo>
                    <a:lnTo>
                      <a:pt x="1204478" y="0"/>
                    </a:lnTo>
                    <a:lnTo>
                      <a:pt x="1209912" y="0"/>
                    </a:lnTo>
                    <a:lnTo>
                      <a:pt x="1214789" y="0"/>
                    </a:lnTo>
                    <a:lnTo>
                      <a:pt x="1239368" y="0"/>
                    </a:lnTo>
                    <a:lnTo>
                      <a:pt x="1253817" y="0"/>
                    </a:lnTo>
                    <a:lnTo>
                      <a:pt x="1273788" y="0"/>
                    </a:lnTo>
                    <a:lnTo>
                      <a:pt x="1283272" y="0"/>
                    </a:lnTo>
                    <a:lnTo>
                      <a:pt x="1288707" y="0"/>
                    </a:lnTo>
                    <a:lnTo>
                      <a:pt x="1303244" y="0"/>
                    </a:lnTo>
                    <a:lnTo>
                      <a:pt x="1318163" y="0"/>
                    </a:lnTo>
                    <a:lnTo>
                      <a:pt x="1333856" y="0"/>
                    </a:lnTo>
                    <a:lnTo>
                      <a:pt x="1342272" y="0"/>
                    </a:lnTo>
                    <a:lnTo>
                      <a:pt x="1352583" y="0"/>
                    </a:lnTo>
                    <a:lnTo>
                      <a:pt x="1371728" y="0"/>
                    </a:lnTo>
                    <a:lnTo>
                      <a:pt x="1382039" y="0"/>
                    </a:lnTo>
                    <a:lnTo>
                      <a:pt x="1397732" y="0"/>
                    </a:lnTo>
                    <a:lnTo>
                      <a:pt x="1412650" y="0"/>
                    </a:lnTo>
                    <a:lnTo>
                      <a:pt x="1421067" y="0"/>
                    </a:lnTo>
                    <a:lnTo>
                      <a:pt x="1450523" y="0"/>
                    </a:lnTo>
                    <a:lnTo>
                      <a:pt x="1466215" y="0"/>
                    </a:lnTo>
                    <a:lnTo>
                      <a:pt x="1476526" y="0"/>
                    </a:lnTo>
                    <a:lnTo>
                      <a:pt x="1501106" y="0"/>
                    </a:lnTo>
                    <a:lnTo>
                      <a:pt x="1545010" y="0"/>
                    </a:lnTo>
                    <a:lnTo>
                      <a:pt x="1564982" y="0"/>
                    </a:lnTo>
                    <a:lnTo>
                      <a:pt x="1579901" y="0"/>
                    </a:lnTo>
                    <a:lnTo>
                      <a:pt x="1633466" y="0"/>
                    </a:lnTo>
                    <a:lnTo>
                      <a:pt x="1643777" y="0"/>
                    </a:lnTo>
                    <a:lnTo>
                      <a:pt x="1677990" y="0"/>
                    </a:lnTo>
                    <a:lnTo>
                      <a:pt x="1712261" y="0"/>
                    </a:lnTo>
                    <a:lnTo>
                      <a:pt x="1741866" y="0"/>
                    </a:lnTo>
                    <a:lnTo>
                      <a:pt x="1756785" y="0"/>
                    </a:lnTo>
                    <a:lnTo>
                      <a:pt x="1810350" y="0"/>
                    </a:lnTo>
                    <a:lnTo>
                      <a:pt x="1820661" y="0"/>
                    </a:lnTo>
                    <a:lnTo>
                      <a:pt x="1845240" y="0"/>
                    </a:lnTo>
                    <a:lnTo>
                      <a:pt x="1889145" y="0"/>
                    </a:lnTo>
                    <a:lnTo>
                      <a:pt x="1909116" y="0"/>
                    </a:lnTo>
                    <a:lnTo>
                      <a:pt x="1924035" y="0"/>
                    </a:lnTo>
                    <a:lnTo>
                      <a:pt x="1969183" y="0"/>
                    </a:lnTo>
                    <a:lnTo>
                      <a:pt x="1977600" y="0"/>
                    </a:lnTo>
                    <a:lnTo>
                      <a:pt x="1987911" y="0"/>
                    </a:lnTo>
                    <a:lnTo>
                      <a:pt x="2033059" y="0"/>
                    </a:lnTo>
                    <a:lnTo>
                      <a:pt x="2047978" y="0"/>
                    </a:lnTo>
                    <a:lnTo>
                      <a:pt x="2056395" y="0"/>
                    </a:lnTo>
                    <a:lnTo>
                      <a:pt x="2078052" y="0"/>
                    </a:lnTo>
                    <a:lnTo>
                      <a:pt x="2101544" y="0"/>
                    </a:lnTo>
                    <a:lnTo>
                      <a:pt x="2111854" y="0"/>
                    </a:lnTo>
                    <a:lnTo>
                      <a:pt x="2136434" y="0"/>
                    </a:lnTo>
                    <a:lnTo>
                      <a:pt x="2141928" y="0"/>
                    </a:lnTo>
                    <a:lnTo>
                      <a:pt x="2156847" y="0"/>
                    </a:lnTo>
                    <a:lnTo>
                      <a:pt x="2180338" y="0"/>
                    </a:lnTo>
                    <a:lnTo>
                      <a:pt x="2200310" y="0"/>
                    </a:lnTo>
                    <a:lnTo>
                      <a:pt x="2210412" y="0"/>
                    </a:lnTo>
                    <a:lnTo>
                      <a:pt x="2215228" y="0"/>
                    </a:lnTo>
                    <a:lnTo>
                      <a:pt x="2220723" y="0"/>
                    </a:lnTo>
                    <a:lnTo>
                      <a:pt x="2245302" y="0"/>
                    </a:lnTo>
                    <a:lnTo>
                      <a:pt x="2268794" y="0"/>
                    </a:lnTo>
                    <a:lnTo>
                      <a:pt x="2279104" y="0"/>
                    </a:lnTo>
                    <a:lnTo>
                      <a:pt x="2289207" y="0"/>
                    </a:lnTo>
                    <a:lnTo>
                      <a:pt x="2309179" y="0"/>
                    </a:lnTo>
                    <a:lnTo>
                      <a:pt x="2324097" y="0"/>
                    </a:lnTo>
                    <a:lnTo>
                      <a:pt x="2347589" y="0"/>
                    </a:lnTo>
                    <a:lnTo>
                      <a:pt x="2369246" y="0"/>
                    </a:lnTo>
                    <a:lnTo>
                      <a:pt x="2377662" y="0"/>
                    </a:lnTo>
                    <a:lnTo>
                      <a:pt x="2387973" y="0"/>
                    </a:lnTo>
                    <a:lnTo>
                      <a:pt x="2433122" y="0"/>
                    </a:lnTo>
                    <a:lnTo>
                      <a:pt x="2448040" y="0"/>
                    </a:lnTo>
                    <a:lnTo>
                      <a:pt x="2456457" y="0"/>
                    </a:lnTo>
                    <a:lnTo>
                      <a:pt x="2501605" y="0"/>
                    </a:lnTo>
                    <a:lnTo>
                      <a:pt x="2511917" y="0"/>
                    </a:lnTo>
                    <a:lnTo>
                      <a:pt x="2536496" y="0"/>
                    </a:lnTo>
                    <a:lnTo>
                      <a:pt x="2580400" y="0"/>
                    </a:lnTo>
                    <a:lnTo>
                      <a:pt x="2600372" y="0"/>
                    </a:lnTo>
                    <a:lnTo>
                      <a:pt x="2615291" y="0"/>
                    </a:lnTo>
                    <a:lnTo>
                      <a:pt x="2668856" y="0"/>
                    </a:lnTo>
                    <a:lnTo>
                      <a:pt x="2679167" y="0"/>
                    </a:lnTo>
                    <a:lnTo>
                      <a:pt x="2713380" y="0"/>
                    </a:lnTo>
                    <a:lnTo>
                      <a:pt x="2747650" y="0"/>
                    </a:lnTo>
                    <a:lnTo>
                      <a:pt x="2777256" y="0"/>
                    </a:lnTo>
                    <a:lnTo>
                      <a:pt x="2792175" y="0"/>
                    </a:lnTo>
                    <a:lnTo>
                      <a:pt x="2845740" y="0"/>
                    </a:lnTo>
                    <a:lnTo>
                      <a:pt x="2856051" y="0"/>
                    </a:lnTo>
                    <a:lnTo>
                      <a:pt x="2858976" y="0"/>
                    </a:lnTo>
                    <a:lnTo>
                      <a:pt x="2880630" y="0"/>
                    </a:lnTo>
                    <a:lnTo>
                      <a:pt x="2922852" y="0"/>
                    </a:lnTo>
                    <a:lnTo>
                      <a:pt x="2924535" y="0"/>
                    </a:lnTo>
                    <a:lnTo>
                      <a:pt x="2937771" y="0"/>
                    </a:lnTo>
                    <a:lnTo>
                      <a:pt x="2944506" y="0"/>
                    </a:lnTo>
                    <a:lnTo>
                      <a:pt x="2959425" y="0"/>
                    </a:lnTo>
                    <a:lnTo>
                      <a:pt x="2975118" y="0"/>
                    </a:lnTo>
                    <a:lnTo>
                      <a:pt x="2991336" y="0"/>
                    </a:lnTo>
                    <a:lnTo>
                      <a:pt x="3001647" y="0"/>
                    </a:lnTo>
                    <a:lnTo>
                      <a:pt x="3004574" y="0"/>
                    </a:lnTo>
                    <a:lnTo>
                      <a:pt x="3012990" y="0"/>
                    </a:lnTo>
                    <a:lnTo>
                      <a:pt x="3023301" y="0"/>
                    </a:lnTo>
                    <a:lnTo>
                      <a:pt x="3026226" y="0"/>
                    </a:lnTo>
                    <a:lnTo>
                      <a:pt x="3038994" y="0"/>
                    </a:lnTo>
                    <a:lnTo>
                      <a:pt x="3053913" y="0"/>
                    </a:lnTo>
                    <a:lnTo>
                      <a:pt x="3068450" y="0"/>
                    </a:lnTo>
                    <a:lnTo>
                      <a:pt x="3070131" y="0"/>
                    </a:lnTo>
                    <a:lnTo>
                      <a:pt x="3083368" y="0"/>
                    </a:lnTo>
                    <a:lnTo>
                      <a:pt x="3090102" y="0"/>
                    </a:lnTo>
                    <a:lnTo>
                      <a:pt x="3091785" y="0"/>
                    </a:lnTo>
                    <a:lnTo>
                      <a:pt x="3105021" y="0"/>
                    </a:lnTo>
                    <a:lnTo>
                      <a:pt x="3107478" y="0"/>
                    </a:lnTo>
                    <a:lnTo>
                      <a:pt x="3117789" y="0"/>
                    </a:lnTo>
                    <a:lnTo>
                      <a:pt x="3136934" y="0"/>
                    </a:lnTo>
                    <a:lnTo>
                      <a:pt x="3142368" y="0"/>
                    </a:lnTo>
                    <a:lnTo>
                      <a:pt x="3147244" y="0"/>
                    </a:lnTo>
                    <a:lnTo>
                      <a:pt x="3150170" y="0"/>
                    </a:lnTo>
                    <a:lnTo>
                      <a:pt x="3158586" y="0"/>
                    </a:lnTo>
                    <a:lnTo>
                      <a:pt x="3168897" y="0"/>
                    </a:lnTo>
                    <a:lnTo>
                      <a:pt x="3171824" y="0"/>
                    </a:lnTo>
                    <a:lnTo>
                      <a:pt x="3186273" y="0"/>
                    </a:lnTo>
                    <a:lnTo>
                      <a:pt x="3206244" y="0"/>
                    </a:lnTo>
                    <a:lnTo>
                      <a:pt x="3214046" y="0"/>
                    </a:lnTo>
                    <a:lnTo>
                      <a:pt x="3215728" y="0"/>
                    </a:lnTo>
                    <a:lnTo>
                      <a:pt x="3221163" y="0"/>
                    </a:lnTo>
                    <a:lnTo>
                      <a:pt x="3228964" y="0"/>
                    </a:lnTo>
                    <a:lnTo>
                      <a:pt x="3235700" y="0"/>
                    </a:lnTo>
                    <a:lnTo>
                      <a:pt x="3237381" y="0"/>
                    </a:lnTo>
                    <a:lnTo>
                      <a:pt x="3250618" y="0"/>
                    </a:lnTo>
                    <a:lnTo>
                      <a:pt x="3266311" y="0"/>
                    </a:lnTo>
                    <a:lnTo>
                      <a:pt x="3274728" y="0"/>
                    </a:lnTo>
                    <a:lnTo>
                      <a:pt x="3282529" y="0"/>
                    </a:lnTo>
                    <a:lnTo>
                      <a:pt x="3285039" y="0"/>
                    </a:lnTo>
                    <a:lnTo>
                      <a:pt x="3292840" y="0"/>
                    </a:lnTo>
                    <a:lnTo>
                      <a:pt x="3304184" y="0"/>
                    </a:lnTo>
                    <a:lnTo>
                      <a:pt x="3314495" y="0"/>
                    </a:lnTo>
                    <a:lnTo>
                      <a:pt x="3317420" y="0"/>
                    </a:lnTo>
                    <a:lnTo>
                      <a:pt x="3330188" y="0"/>
                    </a:lnTo>
                    <a:lnTo>
                      <a:pt x="3345106" y="0"/>
                    </a:lnTo>
                    <a:lnTo>
                      <a:pt x="3353523" y="0"/>
                    </a:lnTo>
                    <a:lnTo>
                      <a:pt x="3361324" y="0"/>
                    </a:lnTo>
                    <a:lnTo>
                      <a:pt x="3381296" y="0"/>
                    </a:lnTo>
                    <a:lnTo>
                      <a:pt x="3382978" y="0"/>
                    </a:lnTo>
                    <a:lnTo>
                      <a:pt x="3396214" y="0"/>
                    </a:lnTo>
                    <a:lnTo>
                      <a:pt x="3398671" y="0"/>
                    </a:lnTo>
                    <a:lnTo>
                      <a:pt x="3408982" y="0"/>
                    </a:lnTo>
                    <a:lnTo>
                      <a:pt x="3433561" y="0"/>
                    </a:lnTo>
                    <a:lnTo>
                      <a:pt x="3449780" y="0"/>
                    </a:lnTo>
                    <a:lnTo>
                      <a:pt x="3460090" y="0"/>
                    </a:lnTo>
                    <a:lnTo>
                      <a:pt x="3477466" y="0"/>
                    </a:lnTo>
                    <a:lnTo>
                      <a:pt x="3494304" y="0"/>
                    </a:lnTo>
                    <a:lnTo>
                      <a:pt x="3497437" y="0"/>
                    </a:lnTo>
                    <a:lnTo>
                      <a:pt x="3512356" y="0"/>
                    </a:lnTo>
                    <a:lnTo>
                      <a:pt x="3528574" y="0"/>
                    </a:lnTo>
                    <a:lnTo>
                      <a:pt x="3558180" y="0"/>
                    </a:lnTo>
                    <a:lnTo>
                      <a:pt x="3565921" y="0"/>
                    </a:lnTo>
                    <a:lnTo>
                      <a:pt x="3573099" y="0"/>
                    </a:lnTo>
                    <a:lnTo>
                      <a:pt x="3576232" y="0"/>
                    </a:lnTo>
                    <a:lnTo>
                      <a:pt x="3610446" y="0"/>
                    </a:lnTo>
                    <a:lnTo>
                      <a:pt x="3626664" y="0"/>
                    </a:lnTo>
                    <a:lnTo>
                      <a:pt x="3636975" y="0"/>
                    </a:lnTo>
                    <a:lnTo>
                      <a:pt x="3644716" y="0"/>
                    </a:lnTo>
                    <a:lnTo>
                      <a:pt x="3661554" y="0"/>
                    </a:lnTo>
                    <a:lnTo>
                      <a:pt x="3674322" y="0"/>
                    </a:lnTo>
                    <a:lnTo>
                      <a:pt x="3689241" y="0"/>
                    </a:lnTo>
                    <a:lnTo>
                      <a:pt x="3705459" y="0"/>
                    </a:lnTo>
                    <a:lnTo>
                      <a:pt x="3725430" y="0"/>
                    </a:lnTo>
                    <a:lnTo>
                      <a:pt x="3740349" y="0"/>
                    </a:lnTo>
                    <a:lnTo>
                      <a:pt x="3742806" y="0"/>
                    </a:lnTo>
                    <a:lnTo>
                      <a:pt x="3753117" y="0"/>
                    </a:lnTo>
                    <a:lnTo>
                      <a:pt x="3756042" y="0"/>
                    </a:lnTo>
                    <a:lnTo>
                      <a:pt x="3777696" y="0"/>
                    </a:lnTo>
                    <a:lnTo>
                      <a:pt x="3785497" y="0"/>
                    </a:lnTo>
                    <a:lnTo>
                      <a:pt x="3793914" y="0"/>
                    </a:lnTo>
                    <a:lnTo>
                      <a:pt x="3804225" y="0"/>
                    </a:lnTo>
                    <a:lnTo>
                      <a:pt x="3819918" y="0"/>
                    </a:lnTo>
                    <a:lnTo>
                      <a:pt x="3821601" y="0"/>
                    </a:lnTo>
                    <a:lnTo>
                      <a:pt x="3834837" y="0"/>
                    </a:lnTo>
                    <a:lnTo>
                      <a:pt x="3841572" y="0"/>
                    </a:lnTo>
                    <a:lnTo>
                      <a:pt x="3849373" y="0"/>
                    </a:lnTo>
                    <a:lnTo>
                      <a:pt x="3856491" y="0"/>
                    </a:lnTo>
                    <a:lnTo>
                      <a:pt x="3864292" y="0"/>
                    </a:lnTo>
                    <a:lnTo>
                      <a:pt x="3872709" y="0"/>
                    </a:lnTo>
                    <a:lnTo>
                      <a:pt x="3888402" y="0"/>
                    </a:lnTo>
                    <a:lnTo>
                      <a:pt x="3888921" y="0"/>
                    </a:lnTo>
                    <a:lnTo>
                      <a:pt x="3743325" y="582384"/>
                    </a:lnTo>
                    <a:lnTo>
                      <a:pt x="3742806" y="582384"/>
                    </a:lnTo>
                    <a:lnTo>
                      <a:pt x="3727113" y="582384"/>
                    </a:lnTo>
                    <a:lnTo>
                      <a:pt x="3718696" y="582384"/>
                    </a:lnTo>
                    <a:lnTo>
                      <a:pt x="3710895" y="582384"/>
                    </a:lnTo>
                    <a:lnTo>
                      <a:pt x="3703777" y="582384"/>
                    </a:lnTo>
                    <a:lnTo>
                      <a:pt x="3695976" y="582384"/>
                    </a:lnTo>
                    <a:lnTo>
                      <a:pt x="3689241" y="582384"/>
                    </a:lnTo>
                    <a:lnTo>
                      <a:pt x="3676005" y="582384"/>
                    </a:lnTo>
                    <a:lnTo>
                      <a:pt x="3674322" y="582384"/>
                    </a:lnTo>
                    <a:lnTo>
                      <a:pt x="3658629" y="582384"/>
                    </a:lnTo>
                    <a:lnTo>
                      <a:pt x="3648318" y="582384"/>
                    </a:lnTo>
                    <a:lnTo>
                      <a:pt x="3639901" y="582384"/>
                    </a:lnTo>
                    <a:lnTo>
                      <a:pt x="3632100" y="582384"/>
                    </a:lnTo>
                    <a:lnTo>
                      <a:pt x="3610446" y="582384"/>
                    </a:lnTo>
                    <a:lnTo>
                      <a:pt x="3607521" y="582384"/>
                    </a:lnTo>
                    <a:lnTo>
                      <a:pt x="3597210" y="582384"/>
                    </a:lnTo>
                    <a:lnTo>
                      <a:pt x="3594753" y="582384"/>
                    </a:lnTo>
                    <a:lnTo>
                      <a:pt x="3579834" y="582384"/>
                    </a:lnTo>
                    <a:lnTo>
                      <a:pt x="3559863" y="582384"/>
                    </a:lnTo>
                    <a:lnTo>
                      <a:pt x="3543645" y="582384"/>
                    </a:lnTo>
                    <a:lnTo>
                      <a:pt x="3528726" y="582384"/>
                    </a:lnTo>
                    <a:lnTo>
                      <a:pt x="3515958" y="582384"/>
                    </a:lnTo>
                    <a:lnTo>
                      <a:pt x="3499120" y="582384"/>
                    </a:lnTo>
                    <a:lnTo>
                      <a:pt x="3491379" y="582384"/>
                    </a:lnTo>
                    <a:lnTo>
                      <a:pt x="3481068" y="582384"/>
                    </a:lnTo>
                    <a:lnTo>
                      <a:pt x="3464850" y="582384"/>
                    </a:lnTo>
                    <a:lnTo>
                      <a:pt x="3430636" y="582384"/>
                    </a:lnTo>
                    <a:lnTo>
                      <a:pt x="3427503" y="582384"/>
                    </a:lnTo>
                    <a:lnTo>
                      <a:pt x="3420325" y="582384"/>
                    </a:lnTo>
                    <a:lnTo>
                      <a:pt x="3412584" y="582384"/>
                    </a:lnTo>
                    <a:lnTo>
                      <a:pt x="3382978" y="582384"/>
                    </a:lnTo>
                    <a:lnTo>
                      <a:pt x="3366760" y="582384"/>
                    </a:lnTo>
                    <a:lnTo>
                      <a:pt x="3351842" y="582384"/>
                    </a:lnTo>
                    <a:lnTo>
                      <a:pt x="3348708" y="582384"/>
                    </a:lnTo>
                    <a:lnTo>
                      <a:pt x="3331870" y="582384"/>
                    </a:lnTo>
                    <a:lnTo>
                      <a:pt x="3314495" y="582384"/>
                    </a:lnTo>
                    <a:lnTo>
                      <a:pt x="3304184" y="582384"/>
                    </a:lnTo>
                    <a:lnTo>
                      <a:pt x="3287966" y="582384"/>
                    </a:lnTo>
                    <a:lnTo>
                      <a:pt x="3263386" y="582384"/>
                    </a:lnTo>
                    <a:lnTo>
                      <a:pt x="3253075" y="582384"/>
                    </a:lnTo>
                    <a:lnTo>
                      <a:pt x="3250618" y="582384"/>
                    </a:lnTo>
                    <a:lnTo>
                      <a:pt x="3237383" y="582384"/>
                    </a:lnTo>
                    <a:lnTo>
                      <a:pt x="3235700" y="582384"/>
                    </a:lnTo>
                    <a:lnTo>
                      <a:pt x="3215728" y="582384"/>
                    </a:lnTo>
                    <a:lnTo>
                      <a:pt x="3207927" y="582384"/>
                    </a:lnTo>
                    <a:lnTo>
                      <a:pt x="3199510" y="582384"/>
                    </a:lnTo>
                    <a:lnTo>
                      <a:pt x="3184592" y="582384"/>
                    </a:lnTo>
                    <a:lnTo>
                      <a:pt x="3171824" y="582384"/>
                    </a:lnTo>
                    <a:lnTo>
                      <a:pt x="3168898" y="582384"/>
                    </a:lnTo>
                    <a:lnTo>
                      <a:pt x="3158588" y="582384"/>
                    </a:lnTo>
                    <a:lnTo>
                      <a:pt x="3147244" y="582384"/>
                    </a:lnTo>
                    <a:lnTo>
                      <a:pt x="3139443" y="582384"/>
                    </a:lnTo>
                    <a:lnTo>
                      <a:pt x="3136934" y="582384"/>
                    </a:lnTo>
                    <a:lnTo>
                      <a:pt x="3129132" y="582384"/>
                    </a:lnTo>
                    <a:lnTo>
                      <a:pt x="3120716" y="582384"/>
                    </a:lnTo>
                    <a:lnTo>
                      <a:pt x="3105023" y="582384"/>
                    </a:lnTo>
                    <a:lnTo>
                      <a:pt x="3091785" y="582384"/>
                    </a:lnTo>
                    <a:lnTo>
                      <a:pt x="3090104" y="582384"/>
                    </a:lnTo>
                    <a:lnTo>
                      <a:pt x="3083368" y="582384"/>
                    </a:lnTo>
                    <a:lnTo>
                      <a:pt x="3075567" y="582384"/>
                    </a:lnTo>
                    <a:lnTo>
                      <a:pt x="3070132" y="582384"/>
                    </a:lnTo>
                    <a:lnTo>
                      <a:pt x="3068450" y="582384"/>
                    </a:lnTo>
                    <a:lnTo>
                      <a:pt x="3060648" y="582384"/>
                    </a:lnTo>
                    <a:lnTo>
                      <a:pt x="3040677" y="582384"/>
                    </a:lnTo>
                    <a:lnTo>
                      <a:pt x="3026228" y="582384"/>
                    </a:lnTo>
                    <a:lnTo>
                      <a:pt x="3023301" y="582384"/>
                    </a:lnTo>
                    <a:lnTo>
                      <a:pt x="3012990" y="582384"/>
                    </a:lnTo>
                    <a:lnTo>
                      <a:pt x="3004574" y="582384"/>
                    </a:lnTo>
                    <a:lnTo>
                      <a:pt x="3001648" y="582384"/>
                    </a:lnTo>
                    <a:lnTo>
                      <a:pt x="2996772" y="582384"/>
                    </a:lnTo>
                    <a:lnTo>
                      <a:pt x="2991338" y="582384"/>
                    </a:lnTo>
                    <a:lnTo>
                      <a:pt x="2972193" y="582384"/>
                    </a:lnTo>
                    <a:lnTo>
                      <a:pt x="2961882" y="582384"/>
                    </a:lnTo>
                    <a:lnTo>
                      <a:pt x="2959425" y="582384"/>
                    </a:lnTo>
                    <a:lnTo>
                      <a:pt x="2946189" y="582384"/>
                    </a:lnTo>
                    <a:lnTo>
                      <a:pt x="2944506" y="582384"/>
                    </a:lnTo>
                    <a:lnTo>
                      <a:pt x="2937772" y="582384"/>
                    </a:lnTo>
                    <a:lnTo>
                      <a:pt x="2924535" y="582384"/>
                    </a:lnTo>
                    <a:lnTo>
                      <a:pt x="2922853" y="582384"/>
                    </a:lnTo>
                    <a:lnTo>
                      <a:pt x="2908317" y="582384"/>
                    </a:lnTo>
                    <a:lnTo>
                      <a:pt x="2893398" y="582384"/>
                    </a:lnTo>
                    <a:lnTo>
                      <a:pt x="2880630" y="582384"/>
                    </a:lnTo>
                    <a:lnTo>
                      <a:pt x="2877705" y="582384"/>
                    </a:lnTo>
                    <a:lnTo>
                      <a:pt x="2867394" y="582384"/>
                    </a:lnTo>
                    <a:lnTo>
                      <a:pt x="2858977" y="582384"/>
                    </a:lnTo>
                    <a:lnTo>
                      <a:pt x="2856051" y="582384"/>
                    </a:lnTo>
                    <a:lnTo>
                      <a:pt x="2845740" y="582384"/>
                    </a:lnTo>
                    <a:lnTo>
                      <a:pt x="2829522" y="582384"/>
                    </a:lnTo>
                    <a:lnTo>
                      <a:pt x="2813829" y="582384"/>
                    </a:lnTo>
                    <a:lnTo>
                      <a:pt x="2798910" y="582384"/>
                    </a:lnTo>
                    <a:lnTo>
                      <a:pt x="2792175" y="582384"/>
                    </a:lnTo>
                    <a:lnTo>
                      <a:pt x="2778939" y="582384"/>
                    </a:lnTo>
                    <a:lnTo>
                      <a:pt x="2777256" y="582384"/>
                    </a:lnTo>
                    <a:lnTo>
                      <a:pt x="2735034" y="582384"/>
                    </a:lnTo>
                    <a:lnTo>
                      <a:pt x="2713380" y="582384"/>
                    </a:lnTo>
                    <a:lnTo>
                      <a:pt x="2710455" y="582384"/>
                    </a:lnTo>
                    <a:lnTo>
                      <a:pt x="2700144" y="582384"/>
                    </a:lnTo>
                    <a:lnTo>
                      <a:pt x="2646579" y="582384"/>
                    </a:lnTo>
                    <a:lnTo>
                      <a:pt x="2631660" y="582384"/>
                    </a:lnTo>
                    <a:lnTo>
                      <a:pt x="2602055" y="582384"/>
                    </a:lnTo>
                    <a:lnTo>
                      <a:pt x="2567784" y="582384"/>
                    </a:lnTo>
                    <a:lnTo>
                      <a:pt x="2533571" y="582384"/>
                    </a:lnTo>
                    <a:lnTo>
                      <a:pt x="2523260" y="582384"/>
                    </a:lnTo>
                    <a:lnTo>
                      <a:pt x="2469695" y="582384"/>
                    </a:lnTo>
                    <a:lnTo>
                      <a:pt x="2454776" y="582384"/>
                    </a:lnTo>
                    <a:lnTo>
                      <a:pt x="2434804" y="582384"/>
                    </a:lnTo>
                    <a:lnTo>
                      <a:pt x="2390900" y="582384"/>
                    </a:lnTo>
                    <a:lnTo>
                      <a:pt x="2366320" y="582384"/>
                    </a:lnTo>
                    <a:lnTo>
                      <a:pt x="2356010" y="582384"/>
                    </a:lnTo>
                    <a:lnTo>
                      <a:pt x="2310861" y="582384"/>
                    </a:lnTo>
                    <a:lnTo>
                      <a:pt x="2302444" y="582384"/>
                    </a:lnTo>
                    <a:lnTo>
                      <a:pt x="2287526" y="582384"/>
                    </a:lnTo>
                    <a:lnTo>
                      <a:pt x="2242377" y="582384"/>
                    </a:lnTo>
                    <a:lnTo>
                      <a:pt x="2232066" y="582384"/>
                    </a:lnTo>
                    <a:lnTo>
                      <a:pt x="2223650" y="582384"/>
                    </a:lnTo>
                    <a:lnTo>
                      <a:pt x="2201992" y="582384"/>
                    </a:lnTo>
                    <a:lnTo>
                      <a:pt x="2178501" y="582384"/>
                    </a:lnTo>
                    <a:lnTo>
                      <a:pt x="2163583" y="582384"/>
                    </a:lnTo>
                    <a:lnTo>
                      <a:pt x="2143611" y="582384"/>
                    </a:lnTo>
                    <a:lnTo>
                      <a:pt x="2133509" y="582384"/>
                    </a:lnTo>
                    <a:lnTo>
                      <a:pt x="2123198" y="582384"/>
                    </a:lnTo>
                    <a:lnTo>
                      <a:pt x="2099706" y="582384"/>
                    </a:lnTo>
                    <a:lnTo>
                      <a:pt x="2075127" y="582384"/>
                    </a:lnTo>
                    <a:lnTo>
                      <a:pt x="2069633" y="582384"/>
                    </a:lnTo>
                    <a:lnTo>
                      <a:pt x="2064816" y="582384"/>
                    </a:lnTo>
                    <a:lnTo>
                      <a:pt x="2054714" y="582384"/>
                    </a:lnTo>
                    <a:lnTo>
                      <a:pt x="2034742" y="582384"/>
                    </a:lnTo>
                    <a:lnTo>
                      <a:pt x="2011251" y="582384"/>
                    </a:lnTo>
                    <a:lnTo>
                      <a:pt x="1996332" y="582384"/>
                    </a:lnTo>
                    <a:lnTo>
                      <a:pt x="1990838" y="582384"/>
                    </a:lnTo>
                    <a:lnTo>
                      <a:pt x="1966258" y="582384"/>
                    </a:lnTo>
                    <a:lnTo>
                      <a:pt x="1955948" y="582384"/>
                    </a:lnTo>
                    <a:lnTo>
                      <a:pt x="1932456" y="582384"/>
                    </a:lnTo>
                    <a:lnTo>
                      <a:pt x="1910799" y="582384"/>
                    </a:lnTo>
                    <a:lnTo>
                      <a:pt x="1902382" y="582384"/>
                    </a:lnTo>
                    <a:lnTo>
                      <a:pt x="1887464" y="582384"/>
                    </a:lnTo>
                    <a:lnTo>
                      <a:pt x="1842315" y="582384"/>
                    </a:lnTo>
                    <a:lnTo>
                      <a:pt x="1832004" y="582384"/>
                    </a:lnTo>
                    <a:lnTo>
                      <a:pt x="1823588" y="582384"/>
                    </a:lnTo>
                    <a:lnTo>
                      <a:pt x="1778439" y="582384"/>
                    </a:lnTo>
                    <a:lnTo>
                      <a:pt x="1763520" y="582384"/>
                    </a:lnTo>
                    <a:lnTo>
                      <a:pt x="1743549" y="582384"/>
                    </a:lnTo>
                    <a:lnTo>
                      <a:pt x="1699644" y="582384"/>
                    </a:lnTo>
                    <a:lnTo>
                      <a:pt x="1675065" y="582384"/>
                    </a:lnTo>
                    <a:lnTo>
                      <a:pt x="1664754" y="582384"/>
                    </a:lnTo>
                    <a:lnTo>
                      <a:pt x="1611189" y="582384"/>
                    </a:lnTo>
                    <a:lnTo>
                      <a:pt x="1596270" y="582384"/>
                    </a:lnTo>
                    <a:lnTo>
                      <a:pt x="1566665" y="582384"/>
                    </a:lnTo>
                    <a:lnTo>
                      <a:pt x="1532394" y="582384"/>
                    </a:lnTo>
                    <a:lnTo>
                      <a:pt x="1498181" y="582384"/>
                    </a:lnTo>
                    <a:lnTo>
                      <a:pt x="1487870" y="582384"/>
                    </a:lnTo>
                    <a:lnTo>
                      <a:pt x="1434304" y="582384"/>
                    </a:lnTo>
                    <a:lnTo>
                      <a:pt x="1419386" y="582384"/>
                    </a:lnTo>
                    <a:lnTo>
                      <a:pt x="1399414" y="582384"/>
                    </a:lnTo>
                    <a:lnTo>
                      <a:pt x="1355510" y="582384"/>
                    </a:lnTo>
                    <a:lnTo>
                      <a:pt x="1330930" y="582384"/>
                    </a:lnTo>
                    <a:lnTo>
                      <a:pt x="1320620" y="582384"/>
                    </a:lnTo>
                    <a:lnTo>
                      <a:pt x="1304927" y="582384"/>
                    </a:lnTo>
                    <a:lnTo>
                      <a:pt x="1275471" y="582384"/>
                    </a:lnTo>
                    <a:lnTo>
                      <a:pt x="1267054" y="582384"/>
                    </a:lnTo>
                    <a:lnTo>
                      <a:pt x="1252135" y="582384"/>
                    </a:lnTo>
                    <a:lnTo>
                      <a:pt x="1236443" y="582384"/>
                    </a:lnTo>
                    <a:lnTo>
                      <a:pt x="1226132" y="582384"/>
                    </a:lnTo>
                    <a:lnTo>
                      <a:pt x="1206987" y="582384"/>
                    </a:lnTo>
                    <a:lnTo>
                      <a:pt x="1196676" y="582384"/>
                    </a:lnTo>
                    <a:lnTo>
                      <a:pt x="1188259" y="582384"/>
                    </a:lnTo>
                    <a:lnTo>
                      <a:pt x="1172567" y="582384"/>
                    </a:lnTo>
                    <a:lnTo>
                      <a:pt x="1157648" y="582384"/>
                    </a:lnTo>
                    <a:lnTo>
                      <a:pt x="1143111" y="582384"/>
                    </a:lnTo>
                    <a:lnTo>
                      <a:pt x="1137676" y="582384"/>
                    </a:lnTo>
                    <a:lnTo>
                      <a:pt x="1128192" y="582384"/>
                    </a:lnTo>
                    <a:lnTo>
                      <a:pt x="1108221" y="582384"/>
                    </a:lnTo>
                    <a:lnTo>
                      <a:pt x="1093772" y="582384"/>
                    </a:lnTo>
                    <a:lnTo>
                      <a:pt x="1069192" y="582384"/>
                    </a:lnTo>
                    <a:lnTo>
                      <a:pt x="1064316" y="582384"/>
                    </a:lnTo>
                    <a:lnTo>
                      <a:pt x="1058882" y="582384"/>
                    </a:lnTo>
                    <a:lnTo>
                      <a:pt x="1039737" y="582384"/>
                    </a:lnTo>
                    <a:lnTo>
                      <a:pt x="1029426" y="582384"/>
                    </a:lnTo>
                    <a:lnTo>
                      <a:pt x="1013733" y="582384"/>
                    </a:lnTo>
                    <a:lnTo>
                      <a:pt x="1005316" y="582384"/>
                    </a:lnTo>
                    <a:lnTo>
                      <a:pt x="990398" y="582384"/>
                    </a:lnTo>
                    <a:lnTo>
                      <a:pt x="975861" y="582384"/>
                    </a:lnTo>
                    <a:lnTo>
                      <a:pt x="960942" y="582384"/>
                    </a:lnTo>
                    <a:lnTo>
                      <a:pt x="945249" y="582384"/>
                    </a:lnTo>
                    <a:lnTo>
                      <a:pt x="934938" y="582384"/>
                    </a:lnTo>
                    <a:lnTo>
                      <a:pt x="926522" y="582384"/>
                    </a:lnTo>
                    <a:lnTo>
                      <a:pt x="897066" y="582384"/>
                    </a:lnTo>
                    <a:lnTo>
                      <a:pt x="881373" y="582384"/>
                    </a:lnTo>
                    <a:lnTo>
                      <a:pt x="866455" y="582384"/>
                    </a:lnTo>
                    <a:lnTo>
                      <a:pt x="846483" y="582384"/>
                    </a:lnTo>
                    <a:lnTo>
                      <a:pt x="802579" y="582384"/>
                    </a:lnTo>
                    <a:lnTo>
                      <a:pt x="777999" y="582384"/>
                    </a:lnTo>
                    <a:lnTo>
                      <a:pt x="767688" y="582384"/>
                    </a:lnTo>
                    <a:lnTo>
                      <a:pt x="714123" y="582384"/>
                    </a:lnTo>
                    <a:lnTo>
                      <a:pt x="699204" y="582384"/>
                    </a:lnTo>
                    <a:lnTo>
                      <a:pt x="669599" y="582384"/>
                    </a:lnTo>
                    <a:lnTo>
                      <a:pt x="635328" y="582384"/>
                    </a:lnTo>
                    <a:lnTo>
                      <a:pt x="601115" y="582384"/>
                    </a:lnTo>
                    <a:lnTo>
                      <a:pt x="590804" y="582384"/>
                    </a:lnTo>
                    <a:lnTo>
                      <a:pt x="537239" y="582384"/>
                    </a:lnTo>
                    <a:lnTo>
                      <a:pt x="522320" y="582384"/>
                    </a:lnTo>
                    <a:lnTo>
                      <a:pt x="502348" y="582384"/>
                    </a:lnTo>
                    <a:lnTo>
                      <a:pt x="458444" y="582384"/>
                    </a:lnTo>
                    <a:lnTo>
                      <a:pt x="433864" y="582384"/>
                    </a:lnTo>
                    <a:lnTo>
                      <a:pt x="423554" y="582384"/>
                    </a:lnTo>
                    <a:lnTo>
                      <a:pt x="378405" y="582384"/>
                    </a:lnTo>
                    <a:lnTo>
                      <a:pt x="369989" y="582384"/>
                    </a:lnTo>
                    <a:lnTo>
                      <a:pt x="355070" y="582384"/>
                    </a:lnTo>
                    <a:lnTo>
                      <a:pt x="309921" y="582384"/>
                    </a:lnTo>
                    <a:lnTo>
                      <a:pt x="299611" y="582384"/>
                    </a:lnTo>
                    <a:lnTo>
                      <a:pt x="291194" y="582384"/>
                    </a:lnTo>
                    <a:lnTo>
                      <a:pt x="246045" y="582384"/>
                    </a:lnTo>
                    <a:lnTo>
                      <a:pt x="231126" y="582384"/>
                    </a:lnTo>
                    <a:lnTo>
                      <a:pt x="211155" y="582384"/>
                    </a:lnTo>
                    <a:lnTo>
                      <a:pt x="167250" y="582384"/>
                    </a:lnTo>
                    <a:lnTo>
                      <a:pt x="142671" y="582384"/>
                    </a:lnTo>
                    <a:lnTo>
                      <a:pt x="132360" y="582384"/>
                    </a:lnTo>
                    <a:lnTo>
                      <a:pt x="78795" y="582384"/>
                    </a:lnTo>
                    <a:lnTo>
                      <a:pt x="63876" y="582384"/>
                    </a:lnTo>
                    <a:lnTo>
                      <a:pt x="0" y="58238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8" name="组合 87"/>
              <p:cNvGrpSpPr/>
              <p:nvPr/>
            </p:nvGrpSpPr>
            <p:grpSpPr>
              <a:xfrm>
                <a:off x="806160" y="2046513"/>
                <a:ext cx="1417774" cy="723901"/>
                <a:chOff x="-391195" y="-1"/>
                <a:chExt cx="1697596" cy="866775"/>
              </a:xfrm>
            </p:grpSpPr>
            <p:sp>
              <p:nvSpPr>
                <p:cNvPr id="89" name="任意多边形 88"/>
                <p:cNvSpPr/>
                <p:nvPr/>
              </p:nvSpPr>
              <p:spPr>
                <a:xfrm>
                  <a:off x="238265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任意多边形 89"/>
                <p:cNvSpPr/>
                <p:nvPr/>
              </p:nvSpPr>
              <p:spPr>
                <a:xfrm>
                  <a:off x="421807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1" name="任意多边形 90"/>
                <p:cNvSpPr/>
                <p:nvPr/>
              </p:nvSpPr>
              <p:spPr>
                <a:xfrm>
                  <a:off x="605349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2" name="任意多边形 91"/>
                <p:cNvSpPr/>
                <p:nvPr/>
              </p:nvSpPr>
              <p:spPr>
                <a:xfrm>
                  <a:off x="788891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" name="任意多边形 92"/>
                <p:cNvSpPr/>
                <p:nvPr/>
              </p:nvSpPr>
              <p:spPr>
                <a:xfrm>
                  <a:off x="972434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4" name="任意多边形 93"/>
                <p:cNvSpPr/>
                <p:nvPr/>
              </p:nvSpPr>
              <p:spPr>
                <a:xfrm>
                  <a:off x="-391195" y="-1"/>
                  <a:ext cx="779885" cy="866775"/>
                </a:xfrm>
                <a:custGeom>
                  <a:avLst/>
                  <a:gdLst>
                    <a:gd name="connsiteX0" fmla="*/ 167467 w 602715"/>
                    <a:gd name="connsiteY0" fmla="*/ 0 h 669866"/>
                    <a:gd name="connsiteX1" fmla="*/ 240938 w 602715"/>
                    <a:gd name="connsiteY1" fmla="*/ 0 h 669866"/>
                    <a:gd name="connsiteX2" fmla="*/ 258098 w 602715"/>
                    <a:gd name="connsiteY2" fmla="*/ 0 h 669866"/>
                    <a:gd name="connsiteX3" fmla="*/ 319710 w 602715"/>
                    <a:gd name="connsiteY3" fmla="*/ 0 h 669866"/>
                    <a:gd name="connsiteX4" fmla="*/ 331569 w 602715"/>
                    <a:gd name="connsiteY4" fmla="*/ 0 h 669866"/>
                    <a:gd name="connsiteX5" fmla="*/ 359841 w 602715"/>
                    <a:gd name="connsiteY5" fmla="*/ 0 h 669866"/>
                    <a:gd name="connsiteX6" fmla="*/ 410341 w 602715"/>
                    <a:gd name="connsiteY6" fmla="*/ 0 h 669866"/>
                    <a:gd name="connsiteX7" fmla="*/ 433312 w 602715"/>
                    <a:gd name="connsiteY7" fmla="*/ 0 h 669866"/>
                    <a:gd name="connsiteX8" fmla="*/ 450472 w 602715"/>
                    <a:gd name="connsiteY8" fmla="*/ 0 h 669866"/>
                    <a:gd name="connsiteX9" fmla="*/ 512084 w 602715"/>
                    <a:gd name="connsiteY9" fmla="*/ 0 h 669866"/>
                    <a:gd name="connsiteX10" fmla="*/ 523943 w 602715"/>
                    <a:gd name="connsiteY10" fmla="*/ 0 h 669866"/>
                    <a:gd name="connsiteX11" fmla="*/ 602715 w 602715"/>
                    <a:gd name="connsiteY11" fmla="*/ 0 h 669866"/>
                    <a:gd name="connsiteX12" fmla="*/ 435248 w 602715"/>
                    <a:gd name="connsiteY12" fmla="*/ 669866 h 669866"/>
                    <a:gd name="connsiteX13" fmla="*/ 356476 w 602715"/>
                    <a:gd name="connsiteY13" fmla="*/ 669866 h 669866"/>
                    <a:gd name="connsiteX14" fmla="*/ 344617 w 602715"/>
                    <a:gd name="connsiteY14" fmla="*/ 669866 h 669866"/>
                    <a:gd name="connsiteX15" fmla="*/ 283005 w 602715"/>
                    <a:gd name="connsiteY15" fmla="*/ 669866 h 669866"/>
                    <a:gd name="connsiteX16" fmla="*/ 265845 w 602715"/>
                    <a:gd name="connsiteY16" fmla="*/ 669866 h 669866"/>
                    <a:gd name="connsiteX17" fmla="*/ 242874 w 602715"/>
                    <a:gd name="connsiteY17" fmla="*/ 669866 h 669866"/>
                    <a:gd name="connsiteX18" fmla="*/ 192374 w 602715"/>
                    <a:gd name="connsiteY18" fmla="*/ 669866 h 669866"/>
                    <a:gd name="connsiteX19" fmla="*/ 164102 w 602715"/>
                    <a:gd name="connsiteY19" fmla="*/ 669866 h 669866"/>
                    <a:gd name="connsiteX20" fmla="*/ 152243 w 602715"/>
                    <a:gd name="connsiteY20" fmla="*/ 669866 h 669866"/>
                    <a:gd name="connsiteX21" fmla="*/ 90631 w 602715"/>
                    <a:gd name="connsiteY21" fmla="*/ 669866 h 669866"/>
                    <a:gd name="connsiteX22" fmla="*/ 73471 w 602715"/>
                    <a:gd name="connsiteY22" fmla="*/ 669866 h 669866"/>
                    <a:gd name="connsiteX23" fmla="*/ 0 w 602715"/>
                    <a:gd name="connsiteY23" fmla="*/ 669866 h 66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02715" h="669866">
                      <a:moveTo>
                        <a:pt x="167467" y="0"/>
                      </a:moveTo>
                      <a:lnTo>
                        <a:pt x="240938" y="0"/>
                      </a:lnTo>
                      <a:lnTo>
                        <a:pt x="258098" y="0"/>
                      </a:lnTo>
                      <a:lnTo>
                        <a:pt x="319710" y="0"/>
                      </a:lnTo>
                      <a:lnTo>
                        <a:pt x="331569" y="0"/>
                      </a:lnTo>
                      <a:lnTo>
                        <a:pt x="359841" y="0"/>
                      </a:lnTo>
                      <a:lnTo>
                        <a:pt x="410341" y="0"/>
                      </a:lnTo>
                      <a:lnTo>
                        <a:pt x="433312" y="0"/>
                      </a:lnTo>
                      <a:lnTo>
                        <a:pt x="450472" y="0"/>
                      </a:lnTo>
                      <a:lnTo>
                        <a:pt x="512084" y="0"/>
                      </a:lnTo>
                      <a:lnTo>
                        <a:pt x="523943" y="0"/>
                      </a:lnTo>
                      <a:lnTo>
                        <a:pt x="602715" y="0"/>
                      </a:lnTo>
                      <a:lnTo>
                        <a:pt x="435248" y="669866"/>
                      </a:lnTo>
                      <a:lnTo>
                        <a:pt x="356476" y="669866"/>
                      </a:lnTo>
                      <a:lnTo>
                        <a:pt x="344617" y="669866"/>
                      </a:lnTo>
                      <a:lnTo>
                        <a:pt x="283005" y="669866"/>
                      </a:lnTo>
                      <a:lnTo>
                        <a:pt x="265845" y="669866"/>
                      </a:lnTo>
                      <a:lnTo>
                        <a:pt x="242874" y="669866"/>
                      </a:lnTo>
                      <a:lnTo>
                        <a:pt x="192374" y="669866"/>
                      </a:lnTo>
                      <a:lnTo>
                        <a:pt x="164102" y="669866"/>
                      </a:lnTo>
                      <a:lnTo>
                        <a:pt x="152243" y="669866"/>
                      </a:lnTo>
                      <a:lnTo>
                        <a:pt x="90631" y="669866"/>
                      </a:lnTo>
                      <a:lnTo>
                        <a:pt x="73471" y="669866"/>
                      </a:lnTo>
                      <a:lnTo>
                        <a:pt x="0" y="66986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84" name="文本框 83"/>
            <p:cNvSpPr txBox="1"/>
            <p:nvPr/>
          </p:nvSpPr>
          <p:spPr>
            <a:xfrm>
              <a:off x="2833568" y="2644232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defTabSz="914400">
                <a:defRPr/>
              </a:pPr>
              <a:r>
                <a:rPr lang="zh-CN" altLang="en-US" sz="2800" b="1" dirty="0">
                  <a:solidFill>
                    <a:schemeClr val="bg1"/>
                  </a:solidFill>
                  <a:latin typeface="+mj-ea"/>
                  <a:ea typeface="+mj-ea"/>
                  <a:cs typeface="经典综艺体简" panose="02010609000101010101" pitchFamily="49" charset="-122"/>
                </a:rPr>
                <a:t>此处添加标题</a:t>
              </a:r>
              <a:endPara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经典综艺体简" panose="02010609000101010101" pitchFamily="49" charset="-122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1039083" y="3401982"/>
              <a:ext cx="4782754" cy="47910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kumimoji="0" lang="en-US" altLang="zh-CN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computer or </a:t>
              </a: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kumimoji="0" lang="en-US" altLang="zh-CN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the </a:t>
              </a: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it into a film to be used in a wider field</a:t>
              </a: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1308583" y="2586176"/>
              <a:ext cx="4427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1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  <a:cs typeface="经典综艺体简" panose="02010609000101010101" pitchFamily="49" charset="-122"/>
                </a:rPr>
                <a:t>3</a:t>
              </a:r>
              <a:endParaRPr kumimoji="0" lang="zh-CN" alt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经典综艺体简" panose="02010609000101010101" pitchFamily="49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336797" y="4124097"/>
            <a:ext cx="4782754" cy="1411619"/>
            <a:chOff x="1039083" y="2469469"/>
            <a:chExt cx="4782754" cy="1411619"/>
          </a:xfrm>
        </p:grpSpPr>
        <p:grpSp>
          <p:nvGrpSpPr>
            <p:cNvPr id="96" name="组合 95"/>
            <p:cNvGrpSpPr/>
            <p:nvPr/>
          </p:nvGrpSpPr>
          <p:grpSpPr>
            <a:xfrm>
              <a:off x="1112363" y="2469469"/>
              <a:ext cx="4709474" cy="868137"/>
              <a:chOff x="806160" y="2046513"/>
              <a:chExt cx="3927022" cy="723901"/>
            </a:xfrm>
          </p:grpSpPr>
          <p:sp>
            <p:nvSpPr>
              <p:cNvPr id="100" name="任意多边形 99"/>
              <p:cNvSpPr/>
              <p:nvPr/>
            </p:nvSpPr>
            <p:spPr>
              <a:xfrm>
                <a:off x="844261" y="2117271"/>
                <a:ext cx="3888921" cy="582384"/>
              </a:xfrm>
              <a:custGeom>
                <a:avLst/>
                <a:gdLst>
                  <a:gd name="connsiteX0" fmla="*/ 145596 w 3888921"/>
                  <a:gd name="connsiteY0" fmla="*/ 0 h 582384"/>
                  <a:gd name="connsiteX1" fmla="*/ 209472 w 3888921"/>
                  <a:gd name="connsiteY1" fmla="*/ 0 h 582384"/>
                  <a:gd name="connsiteX2" fmla="*/ 224391 w 3888921"/>
                  <a:gd name="connsiteY2" fmla="*/ 0 h 582384"/>
                  <a:gd name="connsiteX3" fmla="*/ 277956 w 3888921"/>
                  <a:gd name="connsiteY3" fmla="*/ 0 h 582384"/>
                  <a:gd name="connsiteX4" fmla="*/ 288267 w 3888921"/>
                  <a:gd name="connsiteY4" fmla="*/ 0 h 582384"/>
                  <a:gd name="connsiteX5" fmla="*/ 312846 w 3888921"/>
                  <a:gd name="connsiteY5" fmla="*/ 0 h 582384"/>
                  <a:gd name="connsiteX6" fmla="*/ 356751 w 3888921"/>
                  <a:gd name="connsiteY6" fmla="*/ 0 h 582384"/>
                  <a:gd name="connsiteX7" fmla="*/ 376723 w 3888921"/>
                  <a:gd name="connsiteY7" fmla="*/ 0 h 582384"/>
                  <a:gd name="connsiteX8" fmla="*/ 391641 w 3888921"/>
                  <a:gd name="connsiteY8" fmla="*/ 0 h 582384"/>
                  <a:gd name="connsiteX9" fmla="*/ 436790 w 3888921"/>
                  <a:gd name="connsiteY9" fmla="*/ 0 h 582384"/>
                  <a:gd name="connsiteX10" fmla="*/ 445206 w 3888921"/>
                  <a:gd name="connsiteY10" fmla="*/ 0 h 582384"/>
                  <a:gd name="connsiteX11" fmla="*/ 455517 w 3888921"/>
                  <a:gd name="connsiteY11" fmla="*/ 0 h 582384"/>
                  <a:gd name="connsiteX12" fmla="*/ 500666 w 3888921"/>
                  <a:gd name="connsiteY12" fmla="*/ 0 h 582384"/>
                  <a:gd name="connsiteX13" fmla="*/ 515584 w 3888921"/>
                  <a:gd name="connsiteY13" fmla="*/ 0 h 582384"/>
                  <a:gd name="connsiteX14" fmla="*/ 524001 w 3888921"/>
                  <a:gd name="connsiteY14" fmla="*/ 0 h 582384"/>
                  <a:gd name="connsiteX15" fmla="*/ 569150 w 3888921"/>
                  <a:gd name="connsiteY15" fmla="*/ 0 h 582384"/>
                  <a:gd name="connsiteX16" fmla="*/ 579460 w 3888921"/>
                  <a:gd name="connsiteY16" fmla="*/ 0 h 582384"/>
                  <a:gd name="connsiteX17" fmla="*/ 604040 w 3888921"/>
                  <a:gd name="connsiteY17" fmla="*/ 0 h 582384"/>
                  <a:gd name="connsiteX18" fmla="*/ 647944 w 3888921"/>
                  <a:gd name="connsiteY18" fmla="*/ 0 h 582384"/>
                  <a:gd name="connsiteX19" fmla="*/ 667916 w 3888921"/>
                  <a:gd name="connsiteY19" fmla="*/ 0 h 582384"/>
                  <a:gd name="connsiteX20" fmla="*/ 682835 w 3888921"/>
                  <a:gd name="connsiteY20" fmla="*/ 0 h 582384"/>
                  <a:gd name="connsiteX21" fmla="*/ 736400 w 3888921"/>
                  <a:gd name="connsiteY21" fmla="*/ 0 h 582384"/>
                  <a:gd name="connsiteX22" fmla="*/ 746711 w 3888921"/>
                  <a:gd name="connsiteY22" fmla="*/ 0 h 582384"/>
                  <a:gd name="connsiteX23" fmla="*/ 780924 w 3888921"/>
                  <a:gd name="connsiteY23" fmla="*/ 0 h 582384"/>
                  <a:gd name="connsiteX24" fmla="*/ 815195 w 3888921"/>
                  <a:gd name="connsiteY24" fmla="*/ 0 h 582384"/>
                  <a:gd name="connsiteX25" fmla="*/ 844800 w 3888921"/>
                  <a:gd name="connsiteY25" fmla="*/ 0 h 582384"/>
                  <a:gd name="connsiteX26" fmla="*/ 859719 w 3888921"/>
                  <a:gd name="connsiteY26" fmla="*/ 0 h 582384"/>
                  <a:gd name="connsiteX27" fmla="*/ 913284 w 3888921"/>
                  <a:gd name="connsiteY27" fmla="*/ 0 h 582384"/>
                  <a:gd name="connsiteX28" fmla="*/ 923595 w 3888921"/>
                  <a:gd name="connsiteY28" fmla="*/ 0 h 582384"/>
                  <a:gd name="connsiteX29" fmla="*/ 948174 w 3888921"/>
                  <a:gd name="connsiteY29" fmla="*/ 0 h 582384"/>
                  <a:gd name="connsiteX30" fmla="*/ 992079 w 3888921"/>
                  <a:gd name="connsiteY30" fmla="*/ 0 h 582384"/>
                  <a:gd name="connsiteX31" fmla="*/ 1012050 w 3888921"/>
                  <a:gd name="connsiteY31" fmla="*/ 0 h 582384"/>
                  <a:gd name="connsiteX32" fmla="*/ 1026969 w 3888921"/>
                  <a:gd name="connsiteY32" fmla="*/ 0 h 582384"/>
                  <a:gd name="connsiteX33" fmla="*/ 1042662 w 3888921"/>
                  <a:gd name="connsiteY33" fmla="*/ 0 h 582384"/>
                  <a:gd name="connsiteX34" fmla="*/ 1072118 w 3888921"/>
                  <a:gd name="connsiteY34" fmla="*/ 0 h 582384"/>
                  <a:gd name="connsiteX35" fmla="*/ 1080534 w 3888921"/>
                  <a:gd name="connsiteY35" fmla="*/ 0 h 582384"/>
                  <a:gd name="connsiteX36" fmla="*/ 1090845 w 3888921"/>
                  <a:gd name="connsiteY36" fmla="*/ 0 h 582384"/>
                  <a:gd name="connsiteX37" fmla="*/ 1106538 w 3888921"/>
                  <a:gd name="connsiteY37" fmla="*/ 0 h 582384"/>
                  <a:gd name="connsiteX38" fmla="*/ 1121457 w 3888921"/>
                  <a:gd name="connsiteY38" fmla="*/ 0 h 582384"/>
                  <a:gd name="connsiteX39" fmla="*/ 1135994 w 3888921"/>
                  <a:gd name="connsiteY39" fmla="*/ 0 h 582384"/>
                  <a:gd name="connsiteX40" fmla="*/ 1150912 w 3888921"/>
                  <a:gd name="connsiteY40" fmla="*/ 0 h 582384"/>
                  <a:gd name="connsiteX41" fmla="*/ 1159329 w 3888921"/>
                  <a:gd name="connsiteY41" fmla="*/ 0 h 582384"/>
                  <a:gd name="connsiteX42" fmla="*/ 1175022 w 3888921"/>
                  <a:gd name="connsiteY42" fmla="*/ 0 h 582384"/>
                  <a:gd name="connsiteX43" fmla="*/ 1185333 w 3888921"/>
                  <a:gd name="connsiteY43" fmla="*/ 0 h 582384"/>
                  <a:gd name="connsiteX44" fmla="*/ 1204478 w 3888921"/>
                  <a:gd name="connsiteY44" fmla="*/ 0 h 582384"/>
                  <a:gd name="connsiteX45" fmla="*/ 1209912 w 3888921"/>
                  <a:gd name="connsiteY45" fmla="*/ 0 h 582384"/>
                  <a:gd name="connsiteX46" fmla="*/ 1214789 w 3888921"/>
                  <a:gd name="connsiteY46" fmla="*/ 0 h 582384"/>
                  <a:gd name="connsiteX47" fmla="*/ 1239368 w 3888921"/>
                  <a:gd name="connsiteY47" fmla="*/ 0 h 582384"/>
                  <a:gd name="connsiteX48" fmla="*/ 1253817 w 3888921"/>
                  <a:gd name="connsiteY48" fmla="*/ 0 h 582384"/>
                  <a:gd name="connsiteX49" fmla="*/ 1273788 w 3888921"/>
                  <a:gd name="connsiteY49" fmla="*/ 0 h 582384"/>
                  <a:gd name="connsiteX50" fmla="*/ 1283272 w 3888921"/>
                  <a:gd name="connsiteY50" fmla="*/ 0 h 582384"/>
                  <a:gd name="connsiteX51" fmla="*/ 1288707 w 3888921"/>
                  <a:gd name="connsiteY51" fmla="*/ 0 h 582384"/>
                  <a:gd name="connsiteX52" fmla="*/ 1303244 w 3888921"/>
                  <a:gd name="connsiteY52" fmla="*/ 0 h 582384"/>
                  <a:gd name="connsiteX53" fmla="*/ 1318163 w 3888921"/>
                  <a:gd name="connsiteY53" fmla="*/ 0 h 582384"/>
                  <a:gd name="connsiteX54" fmla="*/ 1333856 w 3888921"/>
                  <a:gd name="connsiteY54" fmla="*/ 0 h 582384"/>
                  <a:gd name="connsiteX55" fmla="*/ 1342272 w 3888921"/>
                  <a:gd name="connsiteY55" fmla="*/ 0 h 582384"/>
                  <a:gd name="connsiteX56" fmla="*/ 1352583 w 3888921"/>
                  <a:gd name="connsiteY56" fmla="*/ 0 h 582384"/>
                  <a:gd name="connsiteX57" fmla="*/ 1371728 w 3888921"/>
                  <a:gd name="connsiteY57" fmla="*/ 0 h 582384"/>
                  <a:gd name="connsiteX58" fmla="*/ 1382039 w 3888921"/>
                  <a:gd name="connsiteY58" fmla="*/ 0 h 582384"/>
                  <a:gd name="connsiteX59" fmla="*/ 1397732 w 3888921"/>
                  <a:gd name="connsiteY59" fmla="*/ 0 h 582384"/>
                  <a:gd name="connsiteX60" fmla="*/ 1412650 w 3888921"/>
                  <a:gd name="connsiteY60" fmla="*/ 0 h 582384"/>
                  <a:gd name="connsiteX61" fmla="*/ 1421067 w 3888921"/>
                  <a:gd name="connsiteY61" fmla="*/ 0 h 582384"/>
                  <a:gd name="connsiteX62" fmla="*/ 1450523 w 3888921"/>
                  <a:gd name="connsiteY62" fmla="*/ 0 h 582384"/>
                  <a:gd name="connsiteX63" fmla="*/ 1466215 w 3888921"/>
                  <a:gd name="connsiteY63" fmla="*/ 0 h 582384"/>
                  <a:gd name="connsiteX64" fmla="*/ 1476526 w 3888921"/>
                  <a:gd name="connsiteY64" fmla="*/ 0 h 582384"/>
                  <a:gd name="connsiteX65" fmla="*/ 1501106 w 3888921"/>
                  <a:gd name="connsiteY65" fmla="*/ 0 h 582384"/>
                  <a:gd name="connsiteX66" fmla="*/ 1545010 w 3888921"/>
                  <a:gd name="connsiteY66" fmla="*/ 0 h 582384"/>
                  <a:gd name="connsiteX67" fmla="*/ 1564982 w 3888921"/>
                  <a:gd name="connsiteY67" fmla="*/ 0 h 582384"/>
                  <a:gd name="connsiteX68" fmla="*/ 1579901 w 3888921"/>
                  <a:gd name="connsiteY68" fmla="*/ 0 h 582384"/>
                  <a:gd name="connsiteX69" fmla="*/ 1633466 w 3888921"/>
                  <a:gd name="connsiteY69" fmla="*/ 0 h 582384"/>
                  <a:gd name="connsiteX70" fmla="*/ 1643777 w 3888921"/>
                  <a:gd name="connsiteY70" fmla="*/ 0 h 582384"/>
                  <a:gd name="connsiteX71" fmla="*/ 1677990 w 3888921"/>
                  <a:gd name="connsiteY71" fmla="*/ 0 h 582384"/>
                  <a:gd name="connsiteX72" fmla="*/ 1712261 w 3888921"/>
                  <a:gd name="connsiteY72" fmla="*/ 0 h 582384"/>
                  <a:gd name="connsiteX73" fmla="*/ 1741866 w 3888921"/>
                  <a:gd name="connsiteY73" fmla="*/ 0 h 582384"/>
                  <a:gd name="connsiteX74" fmla="*/ 1756785 w 3888921"/>
                  <a:gd name="connsiteY74" fmla="*/ 0 h 582384"/>
                  <a:gd name="connsiteX75" fmla="*/ 1810350 w 3888921"/>
                  <a:gd name="connsiteY75" fmla="*/ 0 h 582384"/>
                  <a:gd name="connsiteX76" fmla="*/ 1820661 w 3888921"/>
                  <a:gd name="connsiteY76" fmla="*/ 0 h 582384"/>
                  <a:gd name="connsiteX77" fmla="*/ 1845240 w 3888921"/>
                  <a:gd name="connsiteY77" fmla="*/ 0 h 582384"/>
                  <a:gd name="connsiteX78" fmla="*/ 1889145 w 3888921"/>
                  <a:gd name="connsiteY78" fmla="*/ 0 h 582384"/>
                  <a:gd name="connsiteX79" fmla="*/ 1909116 w 3888921"/>
                  <a:gd name="connsiteY79" fmla="*/ 0 h 582384"/>
                  <a:gd name="connsiteX80" fmla="*/ 1924035 w 3888921"/>
                  <a:gd name="connsiteY80" fmla="*/ 0 h 582384"/>
                  <a:gd name="connsiteX81" fmla="*/ 1969183 w 3888921"/>
                  <a:gd name="connsiteY81" fmla="*/ 0 h 582384"/>
                  <a:gd name="connsiteX82" fmla="*/ 1977600 w 3888921"/>
                  <a:gd name="connsiteY82" fmla="*/ 0 h 582384"/>
                  <a:gd name="connsiteX83" fmla="*/ 1987911 w 3888921"/>
                  <a:gd name="connsiteY83" fmla="*/ 0 h 582384"/>
                  <a:gd name="connsiteX84" fmla="*/ 2033059 w 3888921"/>
                  <a:gd name="connsiteY84" fmla="*/ 0 h 582384"/>
                  <a:gd name="connsiteX85" fmla="*/ 2047978 w 3888921"/>
                  <a:gd name="connsiteY85" fmla="*/ 0 h 582384"/>
                  <a:gd name="connsiteX86" fmla="*/ 2056395 w 3888921"/>
                  <a:gd name="connsiteY86" fmla="*/ 0 h 582384"/>
                  <a:gd name="connsiteX87" fmla="*/ 2078052 w 3888921"/>
                  <a:gd name="connsiteY87" fmla="*/ 0 h 582384"/>
                  <a:gd name="connsiteX88" fmla="*/ 2101544 w 3888921"/>
                  <a:gd name="connsiteY88" fmla="*/ 0 h 582384"/>
                  <a:gd name="connsiteX89" fmla="*/ 2111854 w 3888921"/>
                  <a:gd name="connsiteY89" fmla="*/ 0 h 582384"/>
                  <a:gd name="connsiteX90" fmla="*/ 2136434 w 3888921"/>
                  <a:gd name="connsiteY90" fmla="*/ 0 h 582384"/>
                  <a:gd name="connsiteX91" fmla="*/ 2141928 w 3888921"/>
                  <a:gd name="connsiteY91" fmla="*/ 0 h 582384"/>
                  <a:gd name="connsiteX92" fmla="*/ 2156847 w 3888921"/>
                  <a:gd name="connsiteY92" fmla="*/ 0 h 582384"/>
                  <a:gd name="connsiteX93" fmla="*/ 2180338 w 3888921"/>
                  <a:gd name="connsiteY93" fmla="*/ 0 h 582384"/>
                  <a:gd name="connsiteX94" fmla="*/ 2200310 w 3888921"/>
                  <a:gd name="connsiteY94" fmla="*/ 0 h 582384"/>
                  <a:gd name="connsiteX95" fmla="*/ 2210412 w 3888921"/>
                  <a:gd name="connsiteY95" fmla="*/ 0 h 582384"/>
                  <a:gd name="connsiteX96" fmla="*/ 2215228 w 3888921"/>
                  <a:gd name="connsiteY96" fmla="*/ 0 h 582384"/>
                  <a:gd name="connsiteX97" fmla="*/ 2220723 w 3888921"/>
                  <a:gd name="connsiteY97" fmla="*/ 0 h 582384"/>
                  <a:gd name="connsiteX98" fmla="*/ 2245302 w 3888921"/>
                  <a:gd name="connsiteY98" fmla="*/ 0 h 582384"/>
                  <a:gd name="connsiteX99" fmla="*/ 2268794 w 3888921"/>
                  <a:gd name="connsiteY99" fmla="*/ 0 h 582384"/>
                  <a:gd name="connsiteX100" fmla="*/ 2279104 w 3888921"/>
                  <a:gd name="connsiteY100" fmla="*/ 0 h 582384"/>
                  <a:gd name="connsiteX101" fmla="*/ 2289207 w 3888921"/>
                  <a:gd name="connsiteY101" fmla="*/ 0 h 582384"/>
                  <a:gd name="connsiteX102" fmla="*/ 2309179 w 3888921"/>
                  <a:gd name="connsiteY102" fmla="*/ 0 h 582384"/>
                  <a:gd name="connsiteX103" fmla="*/ 2324097 w 3888921"/>
                  <a:gd name="connsiteY103" fmla="*/ 0 h 582384"/>
                  <a:gd name="connsiteX104" fmla="*/ 2347589 w 3888921"/>
                  <a:gd name="connsiteY104" fmla="*/ 0 h 582384"/>
                  <a:gd name="connsiteX105" fmla="*/ 2369246 w 3888921"/>
                  <a:gd name="connsiteY105" fmla="*/ 0 h 582384"/>
                  <a:gd name="connsiteX106" fmla="*/ 2377662 w 3888921"/>
                  <a:gd name="connsiteY106" fmla="*/ 0 h 582384"/>
                  <a:gd name="connsiteX107" fmla="*/ 2387973 w 3888921"/>
                  <a:gd name="connsiteY107" fmla="*/ 0 h 582384"/>
                  <a:gd name="connsiteX108" fmla="*/ 2433122 w 3888921"/>
                  <a:gd name="connsiteY108" fmla="*/ 0 h 582384"/>
                  <a:gd name="connsiteX109" fmla="*/ 2448040 w 3888921"/>
                  <a:gd name="connsiteY109" fmla="*/ 0 h 582384"/>
                  <a:gd name="connsiteX110" fmla="*/ 2456457 w 3888921"/>
                  <a:gd name="connsiteY110" fmla="*/ 0 h 582384"/>
                  <a:gd name="connsiteX111" fmla="*/ 2501605 w 3888921"/>
                  <a:gd name="connsiteY111" fmla="*/ 0 h 582384"/>
                  <a:gd name="connsiteX112" fmla="*/ 2511917 w 3888921"/>
                  <a:gd name="connsiteY112" fmla="*/ 0 h 582384"/>
                  <a:gd name="connsiteX113" fmla="*/ 2536496 w 3888921"/>
                  <a:gd name="connsiteY113" fmla="*/ 0 h 582384"/>
                  <a:gd name="connsiteX114" fmla="*/ 2580400 w 3888921"/>
                  <a:gd name="connsiteY114" fmla="*/ 0 h 582384"/>
                  <a:gd name="connsiteX115" fmla="*/ 2600372 w 3888921"/>
                  <a:gd name="connsiteY115" fmla="*/ 0 h 582384"/>
                  <a:gd name="connsiteX116" fmla="*/ 2615291 w 3888921"/>
                  <a:gd name="connsiteY116" fmla="*/ 0 h 582384"/>
                  <a:gd name="connsiteX117" fmla="*/ 2668856 w 3888921"/>
                  <a:gd name="connsiteY117" fmla="*/ 0 h 582384"/>
                  <a:gd name="connsiteX118" fmla="*/ 2679167 w 3888921"/>
                  <a:gd name="connsiteY118" fmla="*/ 0 h 582384"/>
                  <a:gd name="connsiteX119" fmla="*/ 2713380 w 3888921"/>
                  <a:gd name="connsiteY119" fmla="*/ 0 h 582384"/>
                  <a:gd name="connsiteX120" fmla="*/ 2747650 w 3888921"/>
                  <a:gd name="connsiteY120" fmla="*/ 0 h 582384"/>
                  <a:gd name="connsiteX121" fmla="*/ 2777256 w 3888921"/>
                  <a:gd name="connsiteY121" fmla="*/ 0 h 582384"/>
                  <a:gd name="connsiteX122" fmla="*/ 2792175 w 3888921"/>
                  <a:gd name="connsiteY122" fmla="*/ 0 h 582384"/>
                  <a:gd name="connsiteX123" fmla="*/ 2845740 w 3888921"/>
                  <a:gd name="connsiteY123" fmla="*/ 0 h 582384"/>
                  <a:gd name="connsiteX124" fmla="*/ 2856051 w 3888921"/>
                  <a:gd name="connsiteY124" fmla="*/ 0 h 582384"/>
                  <a:gd name="connsiteX125" fmla="*/ 2858976 w 3888921"/>
                  <a:gd name="connsiteY125" fmla="*/ 0 h 582384"/>
                  <a:gd name="connsiteX126" fmla="*/ 2880630 w 3888921"/>
                  <a:gd name="connsiteY126" fmla="*/ 0 h 582384"/>
                  <a:gd name="connsiteX127" fmla="*/ 2922852 w 3888921"/>
                  <a:gd name="connsiteY127" fmla="*/ 0 h 582384"/>
                  <a:gd name="connsiteX128" fmla="*/ 2924535 w 3888921"/>
                  <a:gd name="connsiteY128" fmla="*/ 0 h 582384"/>
                  <a:gd name="connsiteX129" fmla="*/ 2937771 w 3888921"/>
                  <a:gd name="connsiteY129" fmla="*/ 0 h 582384"/>
                  <a:gd name="connsiteX130" fmla="*/ 2944506 w 3888921"/>
                  <a:gd name="connsiteY130" fmla="*/ 0 h 582384"/>
                  <a:gd name="connsiteX131" fmla="*/ 2959425 w 3888921"/>
                  <a:gd name="connsiteY131" fmla="*/ 0 h 582384"/>
                  <a:gd name="connsiteX132" fmla="*/ 2975118 w 3888921"/>
                  <a:gd name="connsiteY132" fmla="*/ 0 h 582384"/>
                  <a:gd name="connsiteX133" fmla="*/ 2991336 w 3888921"/>
                  <a:gd name="connsiteY133" fmla="*/ 0 h 582384"/>
                  <a:gd name="connsiteX134" fmla="*/ 3001647 w 3888921"/>
                  <a:gd name="connsiteY134" fmla="*/ 0 h 582384"/>
                  <a:gd name="connsiteX135" fmla="*/ 3004574 w 3888921"/>
                  <a:gd name="connsiteY135" fmla="*/ 0 h 582384"/>
                  <a:gd name="connsiteX136" fmla="*/ 3012990 w 3888921"/>
                  <a:gd name="connsiteY136" fmla="*/ 0 h 582384"/>
                  <a:gd name="connsiteX137" fmla="*/ 3023301 w 3888921"/>
                  <a:gd name="connsiteY137" fmla="*/ 0 h 582384"/>
                  <a:gd name="connsiteX138" fmla="*/ 3026226 w 3888921"/>
                  <a:gd name="connsiteY138" fmla="*/ 0 h 582384"/>
                  <a:gd name="connsiteX139" fmla="*/ 3038994 w 3888921"/>
                  <a:gd name="connsiteY139" fmla="*/ 0 h 582384"/>
                  <a:gd name="connsiteX140" fmla="*/ 3053913 w 3888921"/>
                  <a:gd name="connsiteY140" fmla="*/ 0 h 582384"/>
                  <a:gd name="connsiteX141" fmla="*/ 3068450 w 3888921"/>
                  <a:gd name="connsiteY141" fmla="*/ 0 h 582384"/>
                  <a:gd name="connsiteX142" fmla="*/ 3070131 w 3888921"/>
                  <a:gd name="connsiteY142" fmla="*/ 0 h 582384"/>
                  <a:gd name="connsiteX143" fmla="*/ 3083368 w 3888921"/>
                  <a:gd name="connsiteY143" fmla="*/ 0 h 582384"/>
                  <a:gd name="connsiteX144" fmla="*/ 3090102 w 3888921"/>
                  <a:gd name="connsiteY144" fmla="*/ 0 h 582384"/>
                  <a:gd name="connsiteX145" fmla="*/ 3091785 w 3888921"/>
                  <a:gd name="connsiteY145" fmla="*/ 0 h 582384"/>
                  <a:gd name="connsiteX146" fmla="*/ 3105021 w 3888921"/>
                  <a:gd name="connsiteY146" fmla="*/ 0 h 582384"/>
                  <a:gd name="connsiteX147" fmla="*/ 3107478 w 3888921"/>
                  <a:gd name="connsiteY147" fmla="*/ 0 h 582384"/>
                  <a:gd name="connsiteX148" fmla="*/ 3117789 w 3888921"/>
                  <a:gd name="connsiteY148" fmla="*/ 0 h 582384"/>
                  <a:gd name="connsiteX149" fmla="*/ 3136934 w 3888921"/>
                  <a:gd name="connsiteY149" fmla="*/ 0 h 582384"/>
                  <a:gd name="connsiteX150" fmla="*/ 3142368 w 3888921"/>
                  <a:gd name="connsiteY150" fmla="*/ 0 h 582384"/>
                  <a:gd name="connsiteX151" fmla="*/ 3147244 w 3888921"/>
                  <a:gd name="connsiteY151" fmla="*/ 0 h 582384"/>
                  <a:gd name="connsiteX152" fmla="*/ 3150170 w 3888921"/>
                  <a:gd name="connsiteY152" fmla="*/ 0 h 582384"/>
                  <a:gd name="connsiteX153" fmla="*/ 3158586 w 3888921"/>
                  <a:gd name="connsiteY153" fmla="*/ 0 h 582384"/>
                  <a:gd name="connsiteX154" fmla="*/ 3168897 w 3888921"/>
                  <a:gd name="connsiteY154" fmla="*/ 0 h 582384"/>
                  <a:gd name="connsiteX155" fmla="*/ 3171824 w 3888921"/>
                  <a:gd name="connsiteY155" fmla="*/ 0 h 582384"/>
                  <a:gd name="connsiteX156" fmla="*/ 3186273 w 3888921"/>
                  <a:gd name="connsiteY156" fmla="*/ 0 h 582384"/>
                  <a:gd name="connsiteX157" fmla="*/ 3206244 w 3888921"/>
                  <a:gd name="connsiteY157" fmla="*/ 0 h 582384"/>
                  <a:gd name="connsiteX158" fmla="*/ 3214046 w 3888921"/>
                  <a:gd name="connsiteY158" fmla="*/ 0 h 582384"/>
                  <a:gd name="connsiteX159" fmla="*/ 3215728 w 3888921"/>
                  <a:gd name="connsiteY159" fmla="*/ 0 h 582384"/>
                  <a:gd name="connsiteX160" fmla="*/ 3221163 w 3888921"/>
                  <a:gd name="connsiteY160" fmla="*/ 0 h 582384"/>
                  <a:gd name="connsiteX161" fmla="*/ 3228964 w 3888921"/>
                  <a:gd name="connsiteY161" fmla="*/ 0 h 582384"/>
                  <a:gd name="connsiteX162" fmla="*/ 3235700 w 3888921"/>
                  <a:gd name="connsiteY162" fmla="*/ 0 h 582384"/>
                  <a:gd name="connsiteX163" fmla="*/ 3237381 w 3888921"/>
                  <a:gd name="connsiteY163" fmla="*/ 0 h 582384"/>
                  <a:gd name="connsiteX164" fmla="*/ 3250618 w 3888921"/>
                  <a:gd name="connsiteY164" fmla="*/ 0 h 582384"/>
                  <a:gd name="connsiteX165" fmla="*/ 3266311 w 3888921"/>
                  <a:gd name="connsiteY165" fmla="*/ 0 h 582384"/>
                  <a:gd name="connsiteX166" fmla="*/ 3274728 w 3888921"/>
                  <a:gd name="connsiteY166" fmla="*/ 0 h 582384"/>
                  <a:gd name="connsiteX167" fmla="*/ 3282529 w 3888921"/>
                  <a:gd name="connsiteY167" fmla="*/ 0 h 582384"/>
                  <a:gd name="connsiteX168" fmla="*/ 3285039 w 3888921"/>
                  <a:gd name="connsiteY168" fmla="*/ 0 h 582384"/>
                  <a:gd name="connsiteX169" fmla="*/ 3292840 w 3888921"/>
                  <a:gd name="connsiteY169" fmla="*/ 0 h 582384"/>
                  <a:gd name="connsiteX170" fmla="*/ 3304184 w 3888921"/>
                  <a:gd name="connsiteY170" fmla="*/ 0 h 582384"/>
                  <a:gd name="connsiteX171" fmla="*/ 3314495 w 3888921"/>
                  <a:gd name="connsiteY171" fmla="*/ 0 h 582384"/>
                  <a:gd name="connsiteX172" fmla="*/ 3317420 w 3888921"/>
                  <a:gd name="connsiteY172" fmla="*/ 0 h 582384"/>
                  <a:gd name="connsiteX173" fmla="*/ 3330188 w 3888921"/>
                  <a:gd name="connsiteY173" fmla="*/ 0 h 582384"/>
                  <a:gd name="connsiteX174" fmla="*/ 3345106 w 3888921"/>
                  <a:gd name="connsiteY174" fmla="*/ 0 h 582384"/>
                  <a:gd name="connsiteX175" fmla="*/ 3353523 w 3888921"/>
                  <a:gd name="connsiteY175" fmla="*/ 0 h 582384"/>
                  <a:gd name="connsiteX176" fmla="*/ 3361324 w 3888921"/>
                  <a:gd name="connsiteY176" fmla="*/ 0 h 582384"/>
                  <a:gd name="connsiteX177" fmla="*/ 3381296 w 3888921"/>
                  <a:gd name="connsiteY177" fmla="*/ 0 h 582384"/>
                  <a:gd name="connsiteX178" fmla="*/ 3382978 w 3888921"/>
                  <a:gd name="connsiteY178" fmla="*/ 0 h 582384"/>
                  <a:gd name="connsiteX179" fmla="*/ 3396214 w 3888921"/>
                  <a:gd name="connsiteY179" fmla="*/ 0 h 582384"/>
                  <a:gd name="connsiteX180" fmla="*/ 3398671 w 3888921"/>
                  <a:gd name="connsiteY180" fmla="*/ 0 h 582384"/>
                  <a:gd name="connsiteX181" fmla="*/ 3408982 w 3888921"/>
                  <a:gd name="connsiteY181" fmla="*/ 0 h 582384"/>
                  <a:gd name="connsiteX182" fmla="*/ 3433561 w 3888921"/>
                  <a:gd name="connsiteY182" fmla="*/ 0 h 582384"/>
                  <a:gd name="connsiteX183" fmla="*/ 3449780 w 3888921"/>
                  <a:gd name="connsiteY183" fmla="*/ 0 h 582384"/>
                  <a:gd name="connsiteX184" fmla="*/ 3460090 w 3888921"/>
                  <a:gd name="connsiteY184" fmla="*/ 0 h 582384"/>
                  <a:gd name="connsiteX185" fmla="*/ 3477466 w 3888921"/>
                  <a:gd name="connsiteY185" fmla="*/ 0 h 582384"/>
                  <a:gd name="connsiteX186" fmla="*/ 3494304 w 3888921"/>
                  <a:gd name="connsiteY186" fmla="*/ 0 h 582384"/>
                  <a:gd name="connsiteX187" fmla="*/ 3497437 w 3888921"/>
                  <a:gd name="connsiteY187" fmla="*/ 0 h 582384"/>
                  <a:gd name="connsiteX188" fmla="*/ 3512356 w 3888921"/>
                  <a:gd name="connsiteY188" fmla="*/ 0 h 582384"/>
                  <a:gd name="connsiteX189" fmla="*/ 3528574 w 3888921"/>
                  <a:gd name="connsiteY189" fmla="*/ 0 h 582384"/>
                  <a:gd name="connsiteX190" fmla="*/ 3558180 w 3888921"/>
                  <a:gd name="connsiteY190" fmla="*/ 0 h 582384"/>
                  <a:gd name="connsiteX191" fmla="*/ 3565921 w 3888921"/>
                  <a:gd name="connsiteY191" fmla="*/ 0 h 582384"/>
                  <a:gd name="connsiteX192" fmla="*/ 3573099 w 3888921"/>
                  <a:gd name="connsiteY192" fmla="*/ 0 h 582384"/>
                  <a:gd name="connsiteX193" fmla="*/ 3576232 w 3888921"/>
                  <a:gd name="connsiteY193" fmla="*/ 0 h 582384"/>
                  <a:gd name="connsiteX194" fmla="*/ 3610446 w 3888921"/>
                  <a:gd name="connsiteY194" fmla="*/ 0 h 582384"/>
                  <a:gd name="connsiteX195" fmla="*/ 3626664 w 3888921"/>
                  <a:gd name="connsiteY195" fmla="*/ 0 h 582384"/>
                  <a:gd name="connsiteX196" fmla="*/ 3636975 w 3888921"/>
                  <a:gd name="connsiteY196" fmla="*/ 0 h 582384"/>
                  <a:gd name="connsiteX197" fmla="*/ 3644716 w 3888921"/>
                  <a:gd name="connsiteY197" fmla="*/ 0 h 582384"/>
                  <a:gd name="connsiteX198" fmla="*/ 3661554 w 3888921"/>
                  <a:gd name="connsiteY198" fmla="*/ 0 h 582384"/>
                  <a:gd name="connsiteX199" fmla="*/ 3674322 w 3888921"/>
                  <a:gd name="connsiteY199" fmla="*/ 0 h 582384"/>
                  <a:gd name="connsiteX200" fmla="*/ 3689241 w 3888921"/>
                  <a:gd name="connsiteY200" fmla="*/ 0 h 582384"/>
                  <a:gd name="connsiteX201" fmla="*/ 3705459 w 3888921"/>
                  <a:gd name="connsiteY201" fmla="*/ 0 h 582384"/>
                  <a:gd name="connsiteX202" fmla="*/ 3725430 w 3888921"/>
                  <a:gd name="connsiteY202" fmla="*/ 0 h 582384"/>
                  <a:gd name="connsiteX203" fmla="*/ 3740349 w 3888921"/>
                  <a:gd name="connsiteY203" fmla="*/ 0 h 582384"/>
                  <a:gd name="connsiteX204" fmla="*/ 3742806 w 3888921"/>
                  <a:gd name="connsiteY204" fmla="*/ 0 h 582384"/>
                  <a:gd name="connsiteX205" fmla="*/ 3753117 w 3888921"/>
                  <a:gd name="connsiteY205" fmla="*/ 0 h 582384"/>
                  <a:gd name="connsiteX206" fmla="*/ 3756042 w 3888921"/>
                  <a:gd name="connsiteY206" fmla="*/ 0 h 582384"/>
                  <a:gd name="connsiteX207" fmla="*/ 3777696 w 3888921"/>
                  <a:gd name="connsiteY207" fmla="*/ 0 h 582384"/>
                  <a:gd name="connsiteX208" fmla="*/ 3785497 w 3888921"/>
                  <a:gd name="connsiteY208" fmla="*/ 0 h 582384"/>
                  <a:gd name="connsiteX209" fmla="*/ 3793914 w 3888921"/>
                  <a:gd name="connsiteY209" fmla="*/ 0 h 582384"/>
                  <a:gd name="connsiteX210" fmla="*/ 3804225 w 3888921"/>
                  <a:gd name="connsiteY210" fmla="*/ 0 h 582384"/>
                  <a:gd name="connsiteX211" fmla="*/ 3819918 w 3888921"/>
                  <a:gd name="connsiteY211" fmla="*/ 0 h 582384"/>
                  <a:gd name="connsiteX212" fmla="*/ 3821601 w 3888921"/>
                  <a:gd name="connsiteY212" fmla="*/ 0 h 582384"/>
                  <a:gd name="connsiteX213" fmla="*/ 3834837 w 3888921"/>
                  <a:gd name="connsiteY213" fmla="*/ 0 h 582384"/>
                  <a:gd name="connsiteX214" fmla="*/ 3841572 w 3888921"/>
                  <a:gd name="connsiteY214" fmla="*/ 0 h 582384"/>
                  <a:gd name="connsiteX215" fmla="*/ 3849373 w 3888921"/>
                  <a:gd name="connsiteY215" fmla="*/ 0 h 582384"/>
                  <a:gd name="connsiteX216" fmla="*/ 3856491 w 3888921"/>
                  <a:gd name="connsiteY216" fmla="*/ 0 h 582384"/>
                  <a:gd name="connsiteX217" fmla="*/ 3864292 w 3888921"/>
                  <a:gd name="connsiteY217" fmla="*/ 0 h 582384"/>
                  <a:gd name="connsiteX218" fmla="*/ 3872709 w 3888921"/>
                  <a:gd name="connsiteY218" fmla="*/ 0 h 582384"/>
                  <a:gd name="connsiteX219" fmla="*/ 3888402 w 3888921"/>
                  <a:gd name="connsiteY219" fmla="*/ 0 h 582384"/>
                  <a:gd name="connsiteX220" fmla="*/ 3888921 w 3888921"/>
                  <a:gd name="connsiteY220" fmla="*/ 0 h 582384"/>
                  <a:gd name="connsiteX221" fmla="*/ 3743325 w 3888921"/>
                  <a:gd name="connsiteY221" fmla="*/ 582384 h 582384"/>
                  <a:gd name="connsiteX222" fmla="*/ 3742806 w 3888921"/>
                  <a:gd name="connsiteY222" fmla="*/ 582384 h 582384"/>
                  <a:gd name="connsiteX223" fmla="*/ 3727113 w 3888921"/>
                  <a:gd name="connsiteY223" fmla="*/ 582384 h 582384"/>
                  <a:gd name="connsiteX224" fmla="*/ 3718696 w 3888921"/>
                  <a:gd name="connsiteY224" fmla="*/ 582384 h 582384"/>
                  <a:gd name="connsiteX225" fmla="*/ 3710895 w 3888921"/>
                  <a:gd name="connsiteY225" fmla="*/ 582384 h 582384"/>
                  <a:gd name="connsiteX226" fmla="*/ 3703777 w 3888921"/>
                  <a:gd name="connsiteY226" fmla="*/ 582384 h 582384"/>
                  <a:gd name="connsiteX227" fmla="*/ 3695976 w 3888921"/>
                  <a:gd name="connsiteY227" fmla="*/ 582384 h 582384"/>
                  <a:gd name="connsiteX228" fmla="*/ 3689241 w 3888921"/>
                  <a:gd name="connsiteY228" fmla="*/ 582384 h 582384"/>
                  <a:gd name="connsiteX229" fmla="*/ 3676005 w 3888921"/>
                  <a:gd name="connsiteY229" fmla="*/ 582384 h 582384"/>
                  <a:gd name="connsiteX230" fmla="*/ 3674322 w 3888921"/>
                  <a:gd name="connsiteY230" fmla="*/ 582384 h 582384"/>
                  <a:gd name="connsiteX231" fmla="*/ 3658629 w 3888921"/>
                  <a:gd name="connsiteY231" fmla="*/ 582384 h 582384"/>
                  <a:gd name="connsiteX232" fmla="*/ 3648318 w 3888921"/>
                  <a:gd name="connsiteY232" fmla="*/ 582384 h 582384"/>
                  <a:gd name="connsiteX233" fmla="*/ 3639901 w 3888921"/>
                  <a:gd name="connsiteY233" fmla="*/ 582384 h 582384"/>
                  <a:gd name="connsiteX234" fmla="*/ 3632100 w 3888921"/>
                  <a:gd name="connsiteY234" fmla="*/ 582384 h 582384"/>
                  <a:gd name="connsiteX235" fmla="*/ 3610446 w 3888921"/>
                  <a:gd name="connsiteY235" fmla="*/ 582384 h 582384"/>
                  <a:gd name="connsiteX236" fmla="*/ 3607521 w 3888921"/>
                  <a:gd name="connsiteY236" fmla="*/ 582384 h 582384"/>
                  <a:gd name="connsiteX237" fmla="*/ 3597210 w 3888921"/>
                  <a:gd name="connsiteY237" fmla="*/ 582384 h 582384"/>
                  <a:gd name="connsiteX238" fmla="*/ 3594753 w 3888921"/>
                  <a:gd name="connsiteY238" fmla="*/ 582384 h 582384"/>
                  <a:gd name="connsiteX239" fmla="*/ 3579834 w 3888921"/>
                  <a:gd name="connsiteY239" fmla="*/ 582384 h 582384"/>
                  <a:gd name="connsiteX240" fmla="*/ 3559863 w 3888921"/>
                  <a:gd name="connsiteY240" fmla="*/ 582384 h 582384"/>
                  <a:gd name="connsiteX241" fmla="*/ 3543645 w 3888921"/>
                  <a:gd name="connsiteY241" fmla="*/ 582384 h 582384"/>
                  <a:gd name="connsiteX242" fmla="*/ 3528726 w 3888921"/>
                  <a:gd name="connsiteY242" fmla="*/ 582384 h 582384"/>
                  <a:gd name="connsiteX243" fmla="*/ 3515958 w 3888921"/>
                  <a:gd name="connsiteY243" fmla="*/ 582384 h 582384"/>
                  <a:gd name="connsiteX244" fmla="*/ 3499120 w 3888921"/>
                  <a:gd name="connsiteY244" fmla="*/ 582384 h 582384"/>
                  <a:gd name="connsiteX245" fmla="*/ 3491379 w 3888921"/>
                  <a:gd name="connsiteY245" fmla="*/ 582384 h 582384"/>
                  <a:gd name="connsiteX246" fmla="*/ 3481068 w 3888921"/>
                  <a:gd name="connsiteY246" fmla="*/ 582384 h 582384"/>
                  <a:gd name="connsiteX247" fmla="*/ 3464850 w 3888921"/>
                  <a:gd name="connsiteY247" fmla="*/ 582384 h 582384"/>
                  <a:gd name="connsiteX248" fmla="*/ 3430636 w 3888921"/>
                  <a:gd name="connsiteY248" fmla="*/ 582384 h 582384"/>
                  <a:gd name="connsiteX249" fmla="*/ 3427503 w 3888921"/>
                  <a:gd name="connsiteY249" fmla="*/ 582384 h 582384"/>
                  <a:gd name="connsiteX250" fmla="*/ 3420325 w 3888921"/>
                  <a:gd name="connsiteY250" fmla="*/ 582384 h 582384"/>
                  <a:gd name="connsiteX251" fmla="*/ 3412584 w 3888921"/>
                  <a:gd name="connsiteY251" fmla="*/ 582384 h 582384"/>
                  <a:gd name="connsiteX252" fmla="*/ 3382978 w 3888921"/>
                  <a:gd name="connsiteY252" fmla="*/ 582384 h 582384"/>
                  <a:gd name="connsiteX253" fmla="*/ 3366760 w 3888921"/>
                  <a:gd name="connsiteY253" fmla="*/ 582384 h 582384"/>
                  <a:gd name="connsiteX254" fmla="*/ 3351842 w 3888921"/>
                  <a:gd name="connsiteY254" fmla="*/ 582384 h 582384"/>
                  <a:gd name="connsiteX255" fmla="*/ 3348708 w 3888921"/>
                  <a:gd name="connsiteY255" fmla="*/ 582384 h 582384"/>
                  <a:gd name="connsiteX256" fmla="*/ 3331870 w 3888921"/>
                  <a:gd name="connsiteY256" fmla="*/ 582384 h 582384"/>
                  <a:gd name="connsiteX257" fmla="*/ 3314495 w 3888921"/>
                  <a:gd name="connsiteY257" fmla="*/ 582384 h 582384"/>
                  <a:gd name="connsiteX258" fmla="*/ 3304184 w 3888921"/>
                  <a:gd name="connsiteY258" fmla="*/ 582384 h 582384"/>
                  <a:gd name="connsiteX259" fmla="*/ 3287966 w 3888921"/>
                  <a:gd name="connsiteY259" fmla="*/ 582384 h 582384"/>
                  <a:gd name="connsiteX260" fmla="*/ 3263386 w 3888921"/>
                  <a:gd name="connsiteY260" fmla="*/ 582384 h 582384"/>
                  <a:gd name="connsiteX261" fmla="*/ 3253075 w 3888921"/>
                  <a:gd name="connsiteY261" fmla="*/ 582384 h 582384"/>
                  <a:gd name="connsiteX262" fmla="*/ 3250618 w 3888921"/>
                  <a:gd name="connsiteY262" fmla="*/ 582384 h 582384"/>
                  <a:gd name="connsiteX263" fmla="*/ 3237383 w 3888921"/>
                  <a:gd name="connsiteY263" fmla="*/ 582384 h 582384"/>
                  <a:gd name="connsiteX264" fmla="*/ 3235700 w 3888921"/>
                  <a:gd name="connsiteY264" fmla="*/ 582384 h 582384"/>
                  <a:gd name="connsiteX265" fmla="*/ 3215728 w 3888921"/>
                  <a:gd name="connsiteY265" fmla="*/ 582384 h 582384"/>
                  <a:gd name="connsiteX266" fmla="*/ 3207927 w 3888921"/>
                  <a:gd name="connsiteY266" fmla="*/ 582384 h 582384"/>
                  <a:gd name="connsiteX267" fmla="*/ 3199510 w 3888921"/>
                  <a:gd name="connsiteY267" fmla="*/ 582384 h 582384"/>
                  <a:gd name="connsiteX268" fmla="*/ 3184592 w 3888921"/>
                  <a:gd name="connsiteY268" fmla="*/ 582384 h 582384"/>
                  <a:gd name="connsiteX269" fmla="*/ 3171824 w 3888921"/>
                  <a:gd name="connsiteY269" fmla="*/ 582384 h 582384"/>
                  <a:gd name="connsiteX270" fmla="*/ 3168898 w 3888921"/>
                  <a:gd name="connsiteY270" fmla="*/ 582384 h 582384"/>
                  <a:gd name="connsiteX271" fmla="*/ 3158588 w 3888921"/>
                  <a:gd name="connsiteY271" fmla="*/ 582384 h 582384"/>
                  <a:gd name="connsiteX272" fmla="*/ 3147244 w 3888921"/>
                  <a:gd name="connsiteY272" fmla="*/ 582384 h 582384"/>
                  <a:gd name="connsiteX273" fmla="*/ 3139443 w 3888921"/>
                  <a:gd name="connsiteY273" fmla="*/ 582384 h 582384"/>
                  <a:gd name="connsiteX274" fmla="*/ 3136934 w 3888921"/>
                  <a:gd name="connsiteY274" fmla="*/ 582384 h 582384"/>
                  <a:gd name="connsiteX275" fmla="*/ 3129132 w 3888921"/>
                  <a:gd name="connsiteY275" fmla="*/ 582384 h 582384"/>
                  <a:gd name="connsiteX276" fmla="*/ 3120716 w 3888921"/>
                  <a:gd name="connsiteY276" fmla="*/ 582384 h 582384"/>
                  <a:gd name="connsiteX277" fmla="*/ 3105023 w 3888921"/>
                  <a:gd name="connsiteY277" fmla="*/ 582384 h 582384"/>
                  <a:gd name="connsiteX278" fmla="*/ 3091785 w 3888921"/>
                  <a:gd name="connsiteY278" fmla="*/ 582384 h 582384"/>
                  <a:gd name="connsiteX279" fmla="*/ 3090104 w 3888921"/>
                  <a:gd name="connsiteY279" fmla="*/ 582384 h 582384"/>
                  <a:gd name="connsiteX280" fmla="*/ 3083368 w 3888921"/>
                  <a:gd name="connsiteY280" fmla="*/ 582384 h 582384"/>
                  <a:gd name="connsiteX281" fmla="*/ 3075567 w 3888921"/>
                  <a:gd name="connsiteY281" fmla="*/ 582384 h 582384"/>
                  <a:gd name="connsiteX282" fmla="*/ 3070132 w 3888921"/>
                  <a:gd name="connsiteY282" fmla="*/ 582384 h 582384"/>
                  <a:gd name="connsiteX283" fmla="*/ 3068450 w 3888921"/>
                  <a:gd name="connsiteY283" fmla="*/ 582384 h 582384"/>
                  <a:gd name="connsiteX284" fmla="*/ 3060648 w 3888921"/>
                  <a:gd name="connsiteY284" fmla="*/ 582384 h 582384"/>
                  <a:gd name="connsiteX285" fmla="*/ 3040677 w 3888921"/>
                  <a:gd name="connsiteY285" fmla="*/ 582384 h 582384"/>
                  <a:gd name="connsiteX286" fmla="*/ 3026228 w 3888921"/>
                  <a:gd name="connsiteY286" fmla="*/ 582384 h 582384"/>
                  <a:gd name="connsiteX287" fmla="*/ 3023301 w 3888921"/>
                  <a:gd name="connsiteY287" fmla="*/ 582384 h 582384"/>
                  <a:gd name="connsiteX288" fmla="*/ 3012990 w 3888921"/>
                  <a:gd name="connsiteY288" fmla="*/ 582384 h 582384"/>
                  <a:gd name="connsiteX289" fmla="*/ 3004574 w 3888921"/>
                  <a:gd name="connsiteY289" fmla="*/ 582384 h 582384"/>
                  <a:gd name="connsiteX290" fmla="*/ 3001648 w 3888921"/>
                  <a:gd name="connsiteY290" fmla="*/ 582384 h 582384"/>
                  <a:gd name="connsiteX291" fmla="*/ 2996772 w 3888921"/>
                  <a:gd name="connsiteY291" fmla="*/ 582384 h 582384"/>
                  <a:gd name="connsiteX292" fmla="*/ 2991338 w 3888921"/>
                  <a:gd name="connsiteY292" fmla="*/ 582384 h 582384"/>
                  <a:gd name="connsiteX293" fmla="*/ 2972193 w 3888921"/>
                  <a:gd name="connsiteY293" fmla="*/ 582384 h 582384"/>
                  <a:gd name="connsiteX294" fmla="*/ 2961882 w 3888921"/>
                  <a:gd name="connsiteY294" fmla="*/ 582384 h 582384"/>
                  <a:gd name="connsiteX295" fmla="*/ 2959425 w 3888921"/>
                  <a:gd name="connsiteY295" fmla="*/ 582384 h 582384"/>
                  <a:gd name="connsiteX296" fmla="*/ 2946189 w 3888921"/>
                  <a:gd name="connsiteY296" fmla="*/ 582384 h 582384"/>
                  <a:gd name="connsiteX297" fmla="*/ 2944506 w 3888921"/>
                  <a:gd name="connsiteY297" fmla="*/ 582384 h 582384"/>
                  <a:gd name="connsiteX298" fmla="*/ 2937772 w 3888921"/>
                  <a:gd name="connsiteY298" fmla="*/ 582384 h 582384"/>
                  <a:gd name="connsiteX299" fmla="*/ 2924535 w 3888921"/>
                  <a:gd name="connsiteY299" fmla="*/ 582384 h 582384"/>
                  <a:gd name="connsiteX300" fmla="*/ 2922853 w 3888921"/>
                  <a:gd name="connsiteY300" fmla="*/ 582384 h 582384"/>
                  <a:gd name="connsiteX301" fmla="*/ 2908317 w 3888921"/>
                  <a:gd name="connsiteY301" fmla="*/ 582384 h 582384"/>
                  <a:gd name="connsiteX302" fmla="*/ 2893398 w 3888921"/>
                  <a:gd name="connsiteY302" fmla="*/ 582384 h 582384"/>
                  <a:gd name="connsiteX303" fmla="*/ 2880630 w 3888921"/>
                  <a:gd name="connsiteY303" fmla="*/ 582384 h 582384"/>
                  <a:gd name="connsiteX304" fmla="*/ 2877705 w 3888921"/>
                  <a:gd name="connsiteY304" fmla="*/ 582384 h 582384"/>
                  <a:gd name="connsiteX305" fmla="*/ 2867394 w 3888921"/>
                  <a:gd name="connsiteY305" fmla="*/ 582384 h 582384"/>
                  <a:gd name="connsiteX306" fmla="*/ 2858977 w 3888921"/>
                  <a:gd name="connsiteY306" fmla="*/ 582384 h 582384"/>
                  <a:gd name="connsiteX307" fmla="*/ 2856051 w 3888921"/>
                  <a:gd name="connsiteY307" fmla="*/ 582384 h 582384"/>
                  <a:gd name="connsiteX308" fmla="*/ 2845740 w 3888921"/>
                  <a:gd name="connsiteY308" fmla="*/ 582384 h 582384"/>
                  <a:gd name="connsiteX309" fmla="*/ 2829522 w 3888921"/>
                  <a:gd name="connsiteY309" fmla="*/ 582384 h 582384"/>
                  <a:gd name="connsiteX310" fmla="*/ 2813829 w 3888921"/>
                  <a:gd name="connsiteY310" fmla="*/ 582384 h 582384"/>
                  <a:gd name="connsiteX311" fmla="*/ 2798910 w 3888921"/>
                  <a:gd name="connsiteY311" fmla="*/ 582384 h 582384"/>
                  <a:gd name="connsiteX312" fmla="*/ 2792175 w 3888921"/>
                  <a:gd name="connsiteY312" fmla="*/ 582384 h 582384"/>
                  <a:gd name="connsiteX313" fmla="*/ 2778939 w 3888921"/>
                  <a:gd name="connsiteY313" fmla="*/ 582384 h 582384"/>
                  <a:gd name="connsiteX314" fmla="*/ 2777256 w 3888921"/>
                  <a:gd name="connsiteY314" fmla="*/ 582384 h 582384"/>
                  <a:gd name="connsiteX315" fmla="*/ 2735034 w 3888921"/>
                  <a:gd name="connsiteY315" fmla="*/ 582384 h 582384"/>
                  <a:gd name="connsiteX316" fmla="*/ 2713380 w 3888921"/>
                  <a:gd name="connsiteY316" fmla="*/ 582384 h 582384"/>
                  <a:gd name="connsiteX317" fmla="*/ 2710455 w 3888921"/>
                  <a:gd name="connsiteY317" fmla="*/ 582384 h 582384"/>
                  <a:gd name="connsiteX318" fmla="*/ 2700144 w 3888921"/>
                  <a:gd name="connsiteY318" fmla="*/ 582384 h 582384"/>
                  <a:gd name="connsiteX319" fmla="*/ 2646579 w 3888921"/>
                  <a:gd name="connsiteY319" fmla="*/ 582384 h 582384"/>
                  <a:gd name="connsiteX320" fmla="*/ 2631660 w 3888921"/>
                  <a:gd name="connsiteY320" fmla="*/ 582384 h 582384"/>
                  <a:gd name="connsiteX321" fmla="*/ 2602055 w 3888921"/>
                  <a:gd name="connsiteY321" fmla="*/ 582384 h 582384"/>
                  <a:gd name="connsiteX322" fmla="*/ 2567784 w 3888921"/>
                  <a:gd name="connsiteY322" fmla="*/ 582384 h 582384"/>
                  <a:gd name="connsiteX323" fmla="*/ 2533571 w 3888921"/>
                  <a:gd name="connsiteY323" fmla="*/ 582384 h 582384"/>
                  <a:gd name="connsiteX324" fmla="*/ 2523260 w 3888921"/>
                  <a:gd name="connsiteY324" fmla="*/ 582384 h 582384"/>
                  <a:gd name="connsiteX325" fmla="*/ 2469695 w 3888921"/>
                  <a:gd name="connsiteY325" fmla="*/ 582384 h 582384"/>
                  <a:gd name="connsiteX326" fmla="*/ 2454776 w 3888921"/>
                  <a:gd name="connsiteY326" fmla="*/ 582384 h 582384"/>
                  <a:gd name="connsiteX327" fmla="*/ 2434804 w 3888921"/>
                  <a:gd name="connsiteY327" fmla="*/ 582384 h 582384"/>
                  <a:gd name="connsiteX328" fmla="*/ 2390900 w 3888921"/>
                  <a:gd name="connsiteY328" fmla="*/ 582384 h 582384"/>
                  <a:gd name="connsiteX329" fmla="*/ 2366320 w 3888921"/>
                  <a:gd name="connsiteY329" fmla="*/ 582384 h 582384"/>
                  <a:gd name="connsiteX330" fmla="*/ 2356010 w 3888921"/>
                  <a:gd name="connsiteY330" fmla="*/ 582384 h 582384"/>
                  <a:gd name="connsiteX331" fmla="*/ 2310861 w 3888921"/>
                  <a:gd name="connsiteY331" fmla="*/ 582384 h 582384"/>
                  <a:gd name="connsiteX332" fmla="*/ 2302444 w 3888921"/>
                  <a:gd name="connsiteY332" fmla="*/ 582384 h 582384"/>
                  <a:gd name="connsiteX333" fmla="*/ 2287526 w 3888921"/>
                  <a:gd name="connsiteY333" fmla="*/ 582384 h 582384"/>
                  <a:gd name="connsiteX334" fmla="*/ 2242377 w 3888921"/>
                  <a:gd name="connsiteY334" fmla="*/ 582384 h 582384"/>
                  <a:gd name="connsiteX335" fmla="*/ 2232066 w 3888921"/>
                  <a:gd name="connsiteY335" fmla="*/ 582384 h 582384"/>
                  <a:gd name="connsiteX336" fmla="*/ 2223650 w 3888921"/>
                  <a:gd name="connsiteY336" fmla="*/ 582384 h 582384"/>
                  <a:gd name="connsiteX337" fmla="*/ 2201992 w 3888921"/>
                  <a:gd name="connsiteY337" fmla="*/ 582384 h 582384"/>
                  <a:gd name="connsiteX338" fmla="*/ 2178501 w 3888921"/>
                  <a:gd name="connsiteY338" fmla="*/ 582384 h 582384"/>
                  <a:gd name="connsiteX339" fmla="*/ 2163583 w 3888921"/>
                  <a:gd name="connsiteY339" fmla="*/ 582384 h 582384"/>
                  <a:gd name="connsiteX340" fmla="*/ 2143611 w 3888921"/>
                  <a:gd name="connsiteY340" fmla="*/ 582384 h 582384"/>
                  <a:gd name="connsiteX341" fmla="*/ 2133509 w 3888921"/>
                  <a:gd name="connsiteY341" fmla="*/ 582384 h 582384"/>
                  <a:gd name="connsiteX342" fmla="*/ 2123198 w 3888921"/>
                  <a:gd name="connsiteY342" fmla="*/ 582384 h 582384"/>
                  <a:gd name="connsiteX343" fmla="*/ 2099706 w 3888921"/>
                  <a:gd name="connsiteY343" fmla="*/ 582384 h 582384"/>
                  <a:gd name="connsiteX344" fmla="*/ 2075127 w 3888921"/>
                  <a:gd name="connsiteY344" fmla="*/ 582384 h 582384"/>
                  <a:gd name="connsiteX345" fmla="*/ 2069633 w 3888921"/>
                  <a:gd name="connsiteY345" fmla="*/ 582384 h 582384"/>
                  <a:gd name="connsiteX346" fmla="*/ 2064816 w 3888921"/>
                  <a:gd name="connsiteY346" fmla="*/ 582384 h 582384"/>
                  <a:gd name="connsiteX347" fmla="*/ 2054714 w 3888921"/>
                  <a:gd name="connsiteY347" fmla="*/ 582384 h 582384"/>
                  <a:gd name="connsiteX348" fmla="*/ 2034742 w 3888921"/>
                  <a:gd name="connsiteY348" fmla="*/ 582384 h 582384"/>
                  <a:gd name="connsiteX349" fmla="*/ 2011251 w 3888921"/>
                  <a:gd name="connsiteY349" fmla="*/ 582384 h 582384"/>
                  <a:gd name="connsiteX350" fmla="*/ 1996332 w 3888921"/>
                  <a:gd name="connsiteY350" fmla="*/ 582384 h 582384"/>
                  <a:gd name="connsiteX351" fmla="*/ 1990838 w 3888921"/>
                  <a:gd name="connsiteY351" fmla="*/ 582384 h 582384"/>
                  <a:gd name="connsiteX352" fmla="*/ 1966258 w 3888921"/>
                  <a:gd name="connsiteY352" fmla="*/ 582384 h 582384"/>
                  <a:gd name="connsiteX353" fmla="*/ 1955948 w 3888921"/>
                  <a:gd name="connsiteY353" fmla="*/ 582384 h 582384"/>
                  <a:gd name="connsiteX354" fmla="*/ 1932456 w 3888921"/>
                  <a:gd name="connsiteY354" fmla="*/ 582384 h 582384"/>
                  <a:gd name="connsiteX355" fmla="*/ 1910799 w 3888921"/>
                  <a:gd name="connsiteY355" fmla="*/ 582384 h 582384"/>
                  <a:gd name="connsiteX356" fmla="*/ 1902382 w 3888921"/>
                  <a:gd name="connsiteY356" fmla="*/ 582384 h 582384"/>
                  <a:gd name="connsiteX357" fmla="*/ 1887464 w 3888921"/>
                  <a:gd name="connsiteY357" fmla="*/ 582384 h 582384"/>
                  <a:gd name="connsiteX358" fmla="*/ 1842315 w 3888921"/>
                  <a:gd name="connsiteY358" fmla="*/ 582384 h 582384"/>
                  <a:gd name="connsiteX359" fmla="*/ 1832004 w 3888921"/>
                  <a:gd name="connsiteY359" fmla="*/ 582384 h 582384"/>
                  <a:gd name="connsiteX360" fmla="*/ 1823588 w 3888921"/>
                  <a:gd name="connsiteY360" fmla="*/ 582384 h 582384"/>
                  <a:gd name="connsiteX361" fmla="*/ 1778439 w 3888921"/>
                  <a:gd name="connsiteY361" fmla="*/ 582384 h 582384"/>
                  <a:gd name="connsiteX362" fmla="*/ 1763520 w 3888921"/>
                  <a:gd name="connsiteY362" fmla="*/ 582384 h 582384"/>
                  <a:gd name="connsiteX363" fmla="*/ 1743549 w 3888921"/>
                  <a:gd name="connsiteY363" fmla="*/ 582384 h 582384"/>
                  <a:gd name="connsiteX364" fmla="*/ 1699644 w 3888921"/>
                  <a:gd name="connsiteY364" fmla="*/ 582384 h 582384"/>
                  <a:gd name="connsiteX365" fmla="*/ 1675065 w 3888921"/>
                  <a:gd name="connsiteY365" fmla="*/ 582384 h 582384"/>
                  <a:gd name="connsiteX366" fmla="*/ 1664754 w 3888921"/>
                  <a:gd name="connsiteY366" fmla="*/ 582384 h 582384"/>
                  <a:gd name="connsiteX367" fmla="*/ 1611189 w 3888921"/>
                  <a:gd name="connsiteY367" fmla="*/ 582384 h 582384"/>
                  <a:gd name="connsiteX368" fmla="*/ 1596270 w 3888921"/>
                  <a:gd name="connsiteY368" fmla="*/ 582384 h 582384"/>
                  <a:gd name="connsiteX369" fmla="*/ 1566665 w 3888921"/>
                  <a:gd name="connsiteY369" fmla="*/ 582384 h 582384"/>
                  <a:gd name="connsiteX370" fmla="*/ 1532394 w 3888921"/>
                  <a:gd name="connsiteY370" fmla="*/ 582384 h 582384"/>
                  <a:gd name="connsiteX371" fmla="*/ 1498181 w 3888921"/>
                  <a:gd name="connsiteY371" fmla="*/ 582384 h 582384"/>
                  <a:gd name="connsiteX372" fmla="*/ 1487870 w 3888921"/>
                  <a:gd name="connsiteY372" fmla="*/ 582384 h 582384"/>
                  <a:gd name="connsiteX373" fmla="*/ 1434304 w 3888921"/>
                  <a:gd name="connsiteY373" fmla="*/ 582384 h 582384"/>
                  <a:gd name="connsiteX374" fmla="*/ 1419386 w 3888921"/>
                  <a:gd name="connsiteY374" fmla="*/ 582384 h 582384"/>
                  <a:gd name="connsiteX375" fmla="*/ 1399414 w 3888921"/>
                  <a:gd name="connsiteY375" fmla="*/ 582384 h 582384"/>
                  <a:gd name="connsiteX376" fmla="*/ 1355510 w 3888921"/>
                  <a:gd name="connsiteY376" fmla="*/ 582384 h 582384"/>
                  <a:gd name="connsiteX377" fmla="*/ 1330930 w 3888921"/>
                  <a:gd name="connsiteY377" fmla="*/ 582384 h 582384"/>
                  <a:gd name="connsiteX378" fmla="*/ 1320620 w 3888921"/>
                  <a:gd name="connsiteY378" fmla="*/ 582384 h 582384"/>
                  <a:gd name="connsiteX379" fmla="*/ 1304927 w 3888921"/>
                  <a:gd name="connsiteY379" fmla="*/ 582384 h 582384"/>
                  <a:gd name="connsiteX380" fmla="*/ 1275471 w 3888921"/>
                  <a:gd name="connsiteY380" fmla="*/ 582384 h 582384"/>
                  <a:gd name="connsiteX381" fmla="*/ 1267054 w 3888921"/>
                  <a:gd name="connsiteY381" fmla="*/ 582384 h 582384"/>
                  <a:gd name="connsiteX382" fmla="*/ 1252135 w 3888921"/>
                  <a:gd name="connsiteY382" fmla="*/ 582384 h 582384"/>
                  <a:gd name="connsiteX383" fmla="*/ 1236443 w 3888921"/>
                  <a:gd name="connsiteY383" fmla="*/ 582384 h 582384"/>
                  <a:gd name="connsiteX384" fmla="*/ 1226132 w 3888921"/>
                  <a:gd name="connsiteY384" fmla="*/ 582384 h 582384"/>
                  <a:gd name="connsiteX385" fmla="*/ 1206987 w 3888921"/>
                  <a:gd name="connsiteY385" fmla="*/ 582384 h 582384"/>
                  <a:gd name="connsiteX386" fmla="*/ 1196676 w 3888921"/>
                  <a:gd name="connsiteY386" fmla="*/ 582384 h 582384"/>
                  <a:gd name="connsiteX387" fmla="*/ 1188259 w 3888921"/>
                  <a:gd name="connsiteY387" fmla="*/ 582384 h 582384"/>
                  <a:gd name="connsiteX388" fmla="*/ 1172567 w 3888921"/>
                  <a:gd name="connsiteY388" fmla="*/ 582384 h 582384"/>
                  <a:gd name="connsiteX389" fmla="*/ 1157648 w 3888921"/>
                  <a:gd name="connsiteY389" fmla="*/ 582384 h 582384"/>
                  <a:gd name="connsiteX390" fmla="*/ 1143111 w 3888921"/>
                  <a:gd name="connsiteY390" fmla="*/ 582384 h 582384"/>
                  <a:gd name="connsiteX391" fmla="*/ 1137676 w 3888921"/>
                  <a:gd name="connsiteY391" fmla="*/ 582384 h 582384"/>
                  <a:gd name="connsiteX392" fmla="*/ 1128192 w 3888921"/>
                  <a:gd name="connsiteY392" fmla="*/ 582384 h 582384"/>
                  <a:gd name="connsiteX393" fmla="*/ 1108221 w 3888921"/>
                  <a:gd name="connsiteY393" fmla="*/ 582384 h 582384"/>
                  <a:gd name="connsiteX394" fmla="*/ 1093772 w 3888921"/>
                  <a:gd name="connsiteY394" fmla="*/ 582384 h 582384"/>
                  <a:gd name="connsiteX395" fmla="*/ 1069192 w 3888921"/>
                  <a:gd name="connsiteY395" fmla="*/ 582384 h 582384"/>
                  <a:gd name="connsiteX396" fmla="*/ 1064316 w 3888921"/>
                  <a:gd name="connsiteY396" fmla="*/ 582384 h 582384"/>
                  <a:gd name="connsiteX397" fmla="*/ 1058882 w 3888921"/>
                  <a:gd name="connsiteY397" fmla="*/ 582384 h 582384"/>
                  <a:gd name="connsiteX398" fmla="*/ 1039737 w 3888921"/>
                  <a:gd name="connsiteY398" fmla="*/ 582384 h 582384"/>
                  <a:gd name="connsiteX399" fmla="*/ 1029426 w 3888921"/>
                  <a:gd name="connsiteY399" fmla="*/ 582384 h 582384"/>
                  <a:gd name="connsiteX400" fmla="*/ 1013733 w 3888921"/>
                  <a:gd name="connsiteY400" fmla="*/ 582384 h 582384"/>
                  <a:gd name="connsiteX401" fmla="*/ 1005316 w 3888921"/>
                  <a:gd name="connsiteY401" fmla="*/ 582384 h 582384"/>
                  <a:gd name="connsiteX402" fmla="*/ 990398 w 3888921"/>
                  <a:gd name="connsiteY402" fmla="*/ 582384 h 582384"/>
                  <a:gd name="connsiteX403" fmla="*/ 975861 w 3888921"/>
                  <a:gd name="connsiteY403" fmla="*/ 582384 h 582384"/>
                  <a:gd name="connsiteX404" fmla="*/ 960942 w 3888921"/>
                  <a:gd name="connsiteY404" fmla="*/ 582384 h 582384"/>
                  <a:gd name="connsiteX405" fmla="*/ 945249 w 3888921"/>
                  <a:gd name="connsiteY405" fmla="*/ 582384 h 582384"/>
                  <a:gd name="connsiteX406" fmla="*/ 934938 w 3888921"/>
                  <a:gd name="connsiteY406" fmla="*/ 582384 h 582384"/>
                  <a:gd name="connsiteX407" fmla="*/ 926522 w 3888921"/>
                  <a:gd name="connsiteY407" fmla="*/ 582384 h 582384"/>
                  <a:gd name="connsiteX408" fmla="*/ 897066 w 3888921"/>
                  <a:gd name="connsiteY408" fmla="*/ 582384 h 582384"/>
                  <a:gd name="connsiteX409" fmla="*/ 881373 w 3888921"/>
                  <a:gd name="connsiteY409" fmla="*/ 582384 h 582384"/>
                  <a:gd name="connsiteX410" fmla="*/ 866455 w 3888921"/>
                  <a:gd name="connsiteY410" fmla="*/ 582384 h 582384"/>
                  <a:gd name="connsiteX411" fmla="*/ 846483 w 3888921"/>
                  <a:gd name="connsiteY411" fmla="*/ 582384 h 582384"/>
                  <a:gd name="connsiteX412" fmla="*/ 802579 w 3888921"/>
                  <a:gd name="connsiteY412" fmla="*/ 582384 h 582384"/>
                  <a:gd name="connsiteX413" fmla="*/ 777999 w 3888921"/>
                  <a:gd name="connsiteY413" fmla="*/ 582384 h 582384"/>
                  <a:gd name="connsiteX414" fmla="*/ 767688 w 3888921"/>
                  <a:gd name="connsiteY414" fmla="*/ 582384 h 582384"/>
                  <a:gd name="connsiteX415" fmla="*/ 714123 w 3888921"/>
                  <a:gd name="connsiteY415" fmla="*/ 582384 h 582384"/>
                  <a:gd name="connsiteX416" fmla="*/ 699204 w 3888921"/>
                  <a:gd name="connsiteY416" fmla="*/ 582384 h 582384"/>
                  <a:gd name="connsiteX417" fmla="*/ 669599 w 3888921"/>
                  <a:gd name="connsiteY417" fmla="*/ 582384 h 582384"/>
                  <a:gd name="connsiteX418" fmla="*/ 635328 w 3888921"/>
                  <a:gd name="connsiteY418" fmla="*/ 582384 h 582384"/>
                  <a:gd name="connsiteX419" fmla="*/ 601115 w 3888921"/>
                  <a:gd name="connsiteY419" fmla="*/ 582384 h 582384"/>
                  <a:gd name="connsiteX420" fmla="*/ 590804 w 3888921"/>
                  <a:gd name="connsiteY420" fmla="*/ 582384 h 582384"/>
                  <a:gd name="connsiteX421" fmla="*/ 537239 w 3888921"/>
                  <a:gd name="connsiteY421" fmla="*/ 582384 h 582384"/>
                  <a:gd name="connsiteX422" fmla="*/ 522320 w 3888921"/>
                  <a:gd name="connsiteY422" fmla="*/ 582384 h 582384"/>
                  <a:gd name="connsiteX423" fmla="*/ 502348 w 3888921"/>
                  <a:gd name="connsiteY423" fmla="*/ 582384 h 582384"/>
                  <a:gd name="connsiteX424" fmla="*/ 458444 w 3888921"/>
                  <a:gd name="connsiteY424" fmla="*/ 582384 h 582384"/>
                  <a:gd name="connsiteX425" fmla="*/ 433864 w 3888921"/>
                  <a:gd name="connsiteY425" fmla="*/ 582384 h 582384"/>
                  <a:gd name="connsiteX426" fmla="*/ 423554 w 3888921"/>
                  <a:gd name="connsiteY426" fmla="*/ 582384 h 582384"/>
                  <a:gd name="connsiteX427" fmla="*/ 378405 w 3888921"/>
                  <a:gd name="connsiteY427" fmla="*/ 582384 h 582384"/>
                  <a:gd name="connsiteX428" fmla="*/ 369989 w 3888921"/>
                  <a:gd name="connsiteY428" fmla="*/ 582384 h 582384"/>
                  <a:gd name="connsiteX429" fmla="*/ 355070 w 3888921"/>
                  <a:gd name="connsiteY429" fmla="*/ 582384 h 582384"/>
                  <a:gd name="connsiteX430" fmla="*/ 309921 w 3888921"/>
                  <a:gd name="connsiteY430" fmla="*/ 582384 h 582384"/>
                  <a:gd name="connsiteX431" fmla="*/ 299611 w 3888921"/>
                  <a:gd name="connsiteY431" fmla="*/ 582384 h 582384"/>
                  <a:gd name="connsiteX432" fmla="*/ 291194 w 3888921"/>
                  <a:gd name="connsiteY432" fmla="*/ 582384 h 582384"/>
                  <a:gd name="connsiteX433" fmla="*/ 246045 w 3888921"/>
                  <a:gd name="connsiteY433" fmla="*/ 582384 h 582384"/>
                  <a:gd name="connsiteX434" fmla="*/ 231126 w 3888921"/>
                  <a:gd name="connsiteY434" fmla="*/ 582384 h 582384"/>
                  <a:gd name="connsiteX435" fmla="*/ 211155 w 3888921"/>
                  <a:gd name="connsiteY435" fmla="*/ 582384 h 582384"/>
                  <a:gd name="connsiteX436" fmla="*/ 167250 w 3888921"/>
                  <a:gd name="connsiteY436" fmla="*/ 582384 h 582384"/>
                  <a:gd name="connsiteX437" fmla="*/ 142671 w 3888921"/>
                  <a:gd name="connsiteY437" fmla="*/ 582384 h 582384"/>
                  <a:gd name="connsiteX438" fmla="*/ 132360 w 3888921"/>
                  <a:gd name="connsiteY438" fmla="*/ 582384 h 582384"/>
                  <a:gd name="connsiteX439" fmla="*/ 78795 w 3888921"/>
                  <a:gd name="connsiteY439" fmla="*/ 582384 h 582384"/>
                  <a:gd name="connsiteX440" fmla="*/ 63876 w 3888921"/>
                  <a:gd name="connsiteY440" fmla="*/ 582384 h 582384"/>
                  <a:gd name="connsiteX441" fmla="*/ 0 w 3888921"/>
                  <a:gd name="connsiteY441" fmla="*/ 582384 h 58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</a:cxnLst>
                <a:rect l="l" t="t" r="r" b="b"/>
                <a:pathLst>
                  <a:path w="3888921" h="582384">
                    <a:moveTo>
                      <a:pt x="145596" y="0"/>
                    </a:moveTo>
                    <a:lnTo>
                      <a:pt x="209472" y="0"/>
                    </a:lnTo>
                    <a:lnTo>
                      <a:pt x="224391" y="0"/>
                    </a:lnTo>
                    <a:lnTo>
                      <a:pt x="277956" y="0"/>
                    </a:lnTo>
                    <a:lnTo>
                      <a:pt x="288267" y="0"/>
                    </a:lnTo>
                    <a:lnTo>
                      <a:pt x="312846" y="0"/>
                    </a:lnTo>
                    <a:lnTo>
                      <a:pt x="356751" y="0"/>
                    </a:lnTo>
                    <a:lnTo>
                      <a:pt x="376723" y="0"/>
                    </a:lnTo>
                    <a:lnTo>
                      <a:pt x="391641" y="0"/>
                    </a:lnTo>
                    <a:lnTo>
                      <a:pt x="436790" y="0"/>
                    </a:lnTo>
                    <a:lnTo>
                      <a:pt x="445206" y="0"/>
                    </a:lnTo>
                    <a:lnTo>
                      <a:pt x="455517" y="0"/>
                    </a:lnTo>
                    <a:lnTo>
                      <a:pt x="500666" y="0"/>
                    </a:lnTo>
                    <a:lnTo>
                      <a:pt x="515584" y="0"/>
                    </a:lnTo>
                    <a:lnTo>
                      <a:pt x="524001" y="0"/>
                    </a:lnTo>
                    <a:lnTo>
                      <a:pt x="569150" y="0"/>
                    </a:lnTo>
                    <a:lnTo>
                      <a:pt x="579460" y="0"/>
                    </a:lnTo>
                    <a:lnTo>
                      <a:pt x="604040" y="0"/>
                    </a:lnTo>
                    <a:lnTo>
                      <a:pt x="647944" y="0"/>
                    </a:lnTo>
                    <a:lnTo>
                      <a:pt x="667916" y="0"/>
                    </a:lnTo>
                    <a:lnTo>
                      <a:pt x="682835" y="0"/>
                    </a:lnTo>
                    <a:lnTo>
                      <a:pt x="736400" y="0"/>
                    </a:lnTo>
                    <a:lnTo>
                      <a:pt x="746711" y="0"/>
                    </a:lnTo>
                    <a:lnTo>
                      <a:pt x="780924" y="0"/>
                    </a:lnTo>
                    <a:lnTo>
                      <a:pt x="815195" y="0"/>
                    </a:lnTo>
                    <a:lnTo>
                      <a:pt x="844800" y="0"/>
                    </a:lnTo>
                    <a:lnTo>
                      <a:pt x="859719" y="0"/>
                    </a:lnTo>
                    <a:lnTo>
                      <a:pt x="913284" y="0"/>
                    </a:lnTo>
                    <a:lnTo>
                      <a:pt x="923595" y="0"/>
                    </a:lnTo>
                    <a:lnTo>
                      <a:pt x="948174" y="0"/>
                    </a:lnTo>
                    <a:lnTo>
                      <a:pt x="992079" y="0"/>
                    </a:lnTo>
                    <a:lnTo>
                      <a:pt x="1012050" y="0"/>
                    </a:lnTo>
                    <a:lnTo>
                      <a:pt x="1026969" y="0"/>
                    </a:lnTo>
                    <a:lnTo>
                      <a:pt x="1042662" y="0"/>
                    </a:lnTo>
                    <a:lnTo>
                      <a:pt x="1072118" y="0"/>
                    </a:lnTo>
                    <a:lnTo>
                      <a:pt x="1080534" y="0"/>
                    </a:lnTo>
                    <a:lnTo>
                      <a:pt x="1090845" y="0"/>
                    </a:lnTo>
                    <a:lnTo>
                      <a:pt x="1106538" y="0"/>
                    </a:lnTo>
                    <a:lnTo>
                      <a:pt x="1121457" y="0"/>
                    </a:lnTo>
                    <a:lnTo>
                      <a:pt x="1135994" y="0"/>
                    </a:lnTo>
                    <a:lnTo>
                      <a:pt x="1150912" y="0"/>
                    </a:lnTo>
                    <a:lnTo>
                      <a:pt x="1159329" y="0"/>
                    </a:lnTo>
                    <a:lnTo>
                      <a:pt x="1175022" y="0"/>
                    </a:lnTo>
                    <a:lnTo>
                      <a:pt x="1185333" y="0"/>
                    </a:lnTo>
                    <a:lnTo>
                      <a:pt x="1204478" y="0"/>
                    </a:lnTo>
                    <a:lnTo>
                      <a:pt x="1209912" y="0"/>
                    </a:lnTo>
                    <a:lnTo>
                      <a:pt x="1214789" y="0"/>
                    </a:lnTo>
                    <a:lnTo>
                      <a:pt x="1239368" y="0"/>
                    </a:lnTo>
                    <a:lnTo>
                      <a:pt x="1253817" y="0"/>
                    </a:lnTo>
                    <a:lnTo>
                      <a:pt x="1273788" y="0"/>
                    </a:lnTo>
                    <a:lnTo>
                      <a:pt x="1283272" y="0"/>
                    </a:lnTo>
                    <a:lnTo>
                      <a:pt x="1288707" y="0"/>
                    </a:lnTo>
                    <a:lnTo>
                      <a:pt x="1303244" y="0"/>
                    </a:lnTo>
                    <a:lnTo>
                      <a:pt x="1318163" y="0"/>
                    </a:lnTo>
                    <a:lnTo>
                      <a:pt x="1333856" y="0"/>
                    </a:lnTo>
                    <a:lnTo>
                      <a:pt x="1342272" y="0"/>
                    </a:lnTo>
                    <a:lnTo>
                      <a:pt x="1352583" y="0"/>
                    </a:lnTo>
                    <a:lnTo>
                      <a:pt x="1371728" y="0"/>
                    </a:lnTo>
                    <a:lnTo>
                      <a:pt x="1382039" y="0"/>
                    </a:lnTo>
                    <a:lnTo>
                      <a:pt x="1397732" y="0"/>
                    </a:lnTo>
                    <a:lnTo>
                      <a:pt x="1412650" y="0"/>
                    </a:lnTo>
                    <a:lnTo>
                      <a:pt x="1421067" y="0"/>
                    </a:lnTo>
                    <a:lnTo>
                      <a:pt x="1450523" y="0"/>
                    </a:lnTo>
                    <a:lnTo>
                      <a:pt x="1466215" y="0"/>
                    </a:lnTo>
                    <a:lnTo>
                      <a:pt x="1476526" y="0"/>
                    </a:lnTo>
                    <a:lnTo>
                      <a:pt x="1501106" y="0"/>
                    </a:lnTo>
                    <a:lnTo>
                      <a:pt x="1545010" y="0"/>
                    </a:lnTo>
                    <a:lnTo>
                      <a:pt x="1564982" y="0"/>
                    </a:lnTo>
                    <a:lnTo>
                      <a:pt x="1579901" y="0"/>
                    </a:lnTo>
                    <a:lnTo>
                      <a:pt x="1633466" y="0"/>
                    </a:lnTo>
                    <a:lnTo>
                      <a:pt x="1643777" y="0"/>
                    </a:lnTo>
                    <a:lnTo>
                      <a:pt x="1677990" y="0"/>
                    </a:lnTo>
                    <a:lnTo>
                      <a:pt x="1712261" y="0"/>
                    </a:lnTo>
                    <a:lnTo>
                      <a:pt x="1741866" y="0"/>
                    </a:lnTo>
                    <a:lnTo>
                      <a:pt x="1756785" y="0"/>
                    </a:lnTo>
                    <a:lnTo>
                      <a:pt x="1810350" y="0"/>
                    </a:lnTo>
                    <a:lnTo>
                      <a:pt x="1820661" y="0"/>
                    </a:lnTo>
                    <a:lnTo>
                      <a:pt x="1845240" y="0"/>
                    </a:lnTo>
                    <a:lnTo>
                      <a:pt x="1889145" y="0"/>
                    </a:lnTo>
                    <a:lnTo>
                      <a:pt x="1909116" y="0"/>
                    </a:lnTo>
                    <a:lnTo>
                      <a:pt x="1924035" y="0"/>
                    </a:lnTo>
                    <a:lnTo>
                      <a:pt x="1969183" y="0"/>
                    </a:lnTo>
                    <a:lnTo>
                      <a:pt x="1977600" y="0"/>
                    </a:lnTo>
                    <a:lnTo>
                      <a:pt x="1987911" y="0"/>
                    </a:lnTo>
                    <a:lnTo>
                      <a:pt x="2033059" y="0"/>
                    </a:lnTo>
                    <a:lnTo>
                      <a:pt x="2047978" y="0"/>
                    </a:lnTo>
                    <a:lnTo>
                      <a:pt x="2056395" y="0"/>
                    </a:lnTo>
                    <a:lnTo>
                      <a:pt x="2078052" y="0"/>
                    </a:lnTo>
                    <a:lnTo>
                      <a:pt x="2101544" y="0"/>
                    </a:lnTo>
                    <a:lnTo>
                      <a:pt x="2111854" y="0"/>
                    </a:lnTo>
                    <a:lnTo>
                      <a:pt x="2136434" y="0"/>
                    </a:lnTo>
                    <a:lnTo>
                      <a:pt x="2141928" y="0"/>
                    </a:lnTo>
                    <a:lnTo>
                      <a:pt x="2156847" y="0"/>
                    </a:lnTo>
                    <a:lnTo>
                      <a:pt x="2180338" y="0"/>
                    </a:lnTo>
                    <a:lnTo>
                      <a:pt x="2200310" y="0"/>
                    </a:lnTo>
                    <a:lnTo>
                      <a:pt x="2210412" y="0"/>
                    </a:lnTo>
                    <a:lnTo>
                      <a:pt x="2215228" y="0"/>
                    </a:lnTo>
                    <a:lnTo>
                      <a:pt x="2220723" y="0"/>
                    </a:lnTo>
                    <a:lnTo>
                      <a:pt x="2245302" y="0"/>
                    </a:lnTo>
                    <a:lnTo>
                      <a:pt x="2268794" y="0"/>
                    </a:lnTo>
                    <a:lnTo>
                      <a:pt x="2279104" y="0"/>
                    </a:lnTo>
                    <a:lnTo>
                      <a:pt x="2289207" y="0"/>
                    </a:lnTo>
                    <a:lnTo>
                      <a:pt x="2309179" y="0"/>
                    </a:lnTo>
                    <a:lnTo>
                      <a:pt x="2324097" y="0"/>
                    </a:lnTo>
                    <a:lnTo>
                      <a:pt x="2347589" y="0"/>
                    </a:lnTo>
                    <a:lnTo>
                      <a:pt x="2369246" y="0"/>
                    </a:lnTo>
                    <a:lnTo>
                      <a:pt x="2377662" y="0"/>
                    </a:lnTo>
                    <a:lnTo>
                      <a:pt x="2387973" y="0"/>
                    </a:lnTo>
                    <a:lnTo>
                      <a:pt x="2433122" y="0"/>
                    </a:lnTo>
                    <a:lnTo>
                      <a:pt x="2448040" y="0"/>
                    </a:lnTo>
                    <a:lnTo>
                      <a:pt x="2456457" y="0"/>
                    </a:lnTo>
                    <a:lnTo>
                      <a:pt x="2501605" y="0"/>
                    </a:lnTo>
                    <a:lnTo>
                      <a:pt x="2511917" y="0"/>
                    </a:lnTo>
                    <a:lnTo>
                      <a:pt x="2536496" y="0"/>
                    </a:lnTo>
                    <a:lnTo>
                      <a:pt x="2580400" y="0"/>
                    </a:lnTo>
                    <a:lnTo>
                      <a:pt x="2600372" y="0"/>
                    </a:lnTo>
                    <a:lnTo>
                      <a:pt x="2615291" y="0"/>
                    </a:lnTo>
                    <a:lnTo>
                      <a:pt x="2668856" y="0"/>
                    </a:lnTo>
                    <a:lnTo>
                      <a:pt x="2679167" y="0"/>
                    </a:lnTo>
                    <a:lnTo>
                      <a:pt x="2713380" y="0"/>
                    </a:lnTo>
                    <a:lnTo>
                      <a:pt x="2747650" y="0"/>
                    </a:lnTo>
                    <a:lnTo>
                      <a:pt x="2777256" y="0"/>
                    </a:lnTo>
                    <a:lnTo>
                      <a:pt x="2792175" y="0"/>
                    </a:lnTo>
                    <a:lnTo>
                      <a:pt x="2845740" y="0"/>
                    </a:lnTo>
                    <a:lnTo>
                      <a:pt x="2856051" y="0"/>
                    </a:lnTo>
                    <a:lnTo>
                      <a:pt x="2858976" y="0"/>
                    </a:lnTo>
                    <a:lnTo>
                      <a:pt x="2880630" y="0"/>
                    </a:lnTo>
                    <a:lnTo>
                      <a:pt x="2922852" y="0"/>
                    </a:lnTo>
                    <a:lnTo>
                      <a:pt x="2924535" y="0"/>
                    </a:lnTo>
                    <a:lnTo>
                      <a:pt x="2937771" y="0"/>
                    </a:lnTo>
                    <a:lnTo>
                      <a:pt x="2944506" y="0"/>
                    </a:lnTo>
                    <a:lnTo>
                      <a:pt x="2959425" y="0"/>
                    </a:lnTo>
                    <a:lnTo>
                      <a:pt x="2975118" y="0"/>
                    </a:lnTo>
                    <a:lnTo>
                      <a:pt x="2991336" y="0"/>
                    </a:lnTo>
                    <a:lnTo>
                      <a:pt x="3001647" y="0"/>
                    </a:lnTo>
                    <a:lnTo>
                      <a:pt x="3004574" y="0"/>
                    </a:lnTo>
                    <a:lnTo>
                      <a:pt x="3012990" y="0"/>
                    </a:lnTo>
                    <a:lnTo>
                      <a:pt x="3023301" y="0"/>
                    </a:lnTo>
                    <a:lnTo>
                      <a:pt x="3026226" y="0"/>
                    </a:lnTo>
                    <a:lnTo>
                      <a:pt x="3038994" y="0"/>
                    </a:lnTo>
                    <a:lnTo>
                      <a:pt x="3053913" y="0"/>
                    </a:lnTo>
                    <a:lnTo>
                      <a:pt x="3068450" y="0"/>
                    </a:lnTo>
                    <a:lnTo>
                      <a:pt x="3070131" y="0"/>
                    </a:lnTo>
                    <a:lnTo>
                      <a:pt x="3083368" y="0"/>
                    </a:lnTo>
                    <a:lnTo>
                      <a:pt x="3090102" y="0"/>
                    </a:lnTo>
                    <a:lnTo>
                      <a:pt x="3091785" y="0"/>
                    </a:lnTo>
                    <a:lnTo>
                      <a:pt x="3105021" y="0"/>
                    </a:lnTo>
                    <a:lnTo>
                      <a:pt x="3107478" y="0"/>
                    </a:lnTo>
                    <a:lnTo>
                      <a:pt x="3117789" y="0"/>
                    </a:lnTo>
                    <a:lnTo>
                      <a:pt x="3136934" y="0"/>
                    </a:lnTo>
                    <a:lnTo>
                      <a:pt x="3142368" y="0"/>
                    </a:lnTo>
                    <a:lnTo>
                      <a:pt x="3147244" y="0"/>
                    </a:lnTo>
                    <a:lnTo>
                      <a:pt x="3150170" y="0"/>
                    </a:lnTo>
                    <a:lnTo>
                      <a:pt x="3158586" y="0"/>
                    </a:lnTo>
                    <a:lnTo>
                      <a:pt x="3168897" y="0"/>
                    </a:lnTo>
                    <a:lnTo>
                      <a:pt x="3171824" y="0"/>
                    </a:lnTo>
                    <a:lnTo>
                      <a:pt x="3186273" y="0"/>
                    </a:lnTo>
                    <a:lnTo>
                      <a:pt x="3206244" y="0"/>
                    </a:lnTo>
                    <a:lnTo>
                      <a:pt x="3214046" y="0"/>
                    </a:lnTo>
                    <a:lnTo>
                      <a:pt x="3215728" y="0"/>
                    </a:lnTo>
                    <a:lnTo>
                      <a:pt x="3221163" y="0"/>
                    </a:lnTo>
                    <a:lnTo>
                      <a:pt x="3228964" y="0"/>
                    </a:lnTo>
                    <a:lnTo>
                      <a:pt x="3235700" y="0"/>
                    </a:lnTo>
                    <a:lnTo>
                      <a:pt x="3237381" y="0"/>
                    </a:lnTo>
                    <a:lnTo>
                      <a:pt x="3250618" y="0"/>
                    </a:lnTo>
                    <a:lnTo>
                      <a:pt x="3266311" y="0"/>
                    </a:lnTo>
                    <a:lnTo>
                      <a:pt x="3274728" y="0"/>
                    </a:lnTo>
                    <a:lnTo>
                      <a:pt x="3282529" y="0"/>
                    </a:lnTo>
                    <a:lnTo>
                      <a:pt x="3285039" y="0"/>
                    </a:lnTo>
                    <a:lnTo>
                      <a:pt x="3292840" y="0"/>
                    </a:lnTo>
                    <a:lnTo>
                      <a:pt x="3304184" y="0"/>
                    </a:lnTo>
                    <a:lnTo>
                      <a:pt x="3314495" y="0"/>
                    </a:lnTo>
                    <a:lnTo>
                      <a:pt x="3317420" y="0"/>
                    </a:lnTo>
                    <a:lnTo>
                      <a:pt x="3330188" y="0"/>
                    </a:lnTo>
                    <a:lnTo>
                      <a:pt x="3345106" y="0"/>
                    </a:lnTo>
                    <a:lnTo>
                      <a:pt x="3353523" y="0"/>
                    </a:lnTo>
                    <a:lnTo>
                      <a:pt x="3361324" y="0"/>
                    </a:lnTo>
                    <a:lnTo>
                      <a:pt x="3381296" y="0"/>
                    </a:lnTo>
                    <a:lnTo>
                      <a:pt x="3382978" y="0"/>
                    </a:lnTo>
                    <a:lnTo>
                      <a:pt x="3396214" y="0"/>
                    </a:lnTo>
                    <a:lnTo>
                      <a:pt x="3398671" y="0"/>
                    </a:lnTo>
                    <a:lnTo>
                      <a:pt x="3408982" y="0"/>
                    </a:lnTo>
                    <a:lnTo>
                      <a:pt x="3433561" y="0"/>
                    </a:lnTo>
                    <a:lnTo>
                      <a:pt x="3449780" y="0"/>
                    </a:lnTo>
                    <a:lnTo>
                      <a:pt x="3460090" y="0"/>
                    </a:lnTo>
                    <a:lnTo>
                      <a:pt x="3477466" y="0"/>
                    </a:lnTo>
                    <a:lnTo>
                      <a:pt x="3494304" y="0"/>
                    </a:lnTo>
                    <a:lnTo>
                      <a:pt x="3497437" y="0"/>
                    </a:lnTo>
                    <a:lnTo>
                      <a:pt x="3512356" y="0"/>
                    </a:lnTo>
                    <a:lnTo>
                      <a:pt x="3528574" y="0"/>
                    </a:lnTo>
                    <a:lnTo>
                      <a:pt x="3558180" y="0"/>
                    </a:lnTo>
                    <a:lnTo>
                      <a:pt x="3565921" y="0"/>
                    </a:lnTo>
                    <a:lnTo>
                      <a:pt x="3573099" y="0"/>
                    </a:lnTo>
                    <a:lnTo>
                      <a:pt x="3576232" y="0"/>
                    </a:lnTo>
                    <a:lnTo>
                      <a:pt x="3610446" y="0"/>
                    </a:lnTo>
                    <a:lnTo>
                      <a:pt x="3626664" y="0"/>
                    </a:lnTo>
                    <a:lnTo>
                      <a:pt x="3636975" y="0"/>
                    </a:lnTo>
                    <a:lnTo>
                      <a:pt x="3644716" y="0"/>
                    </a:lnTo>
                    <a:lnTo>
                      <a:pt x="3661554" y="0"/>
                    </a:lnTo>
                    <a:lnTo>
                      <a:pt x="3674322" y="0"/>
                    </a:lnTo>
                    <a:lnTo>
                      <a:pt x="3689241" y="0"/>
                    </a:lnTo>
                    <a:lnTo>
                      <a:pt x="3705459" y="0"/>
                    </a:lnTo>
                    <a:lnTo>
                      <a:pt x="3725430" y="0"/>
                    </a:lnTo>
                    <a:lnTo>
                      <a:pt x="3740349" y="0"/>
                    </a:lnTo>
                    <a:lnTo>
                      <a:pt x="3742806" y="0"/>
                    </a:lnTo>
                    <a:lnTo>
                      <a:pt x="3753117" y="0"/>
                    </a:lnTo>
                    <a:lnTo>
                      <a:pt x="3756042" y="0"/>
                    </a:lnTo>
                    <a:lnTo>
                      <a:pt x="3777696" y="0"/>
                    </a:lnTo>
                    <a:lnTo>
                      <a:pt x="3785497" y="0"/>
                    </a:lnTo>
                    <a:lnTo>
                      <a:pt x="3793914" y="0"/>
                    </a:lnTo>
                    <a:lnTo>
                      <a:pt x="3804225" y="0"/>
                    </a:lnTo>
                    <a:lnTo>
                      <a:pt x="3819918" y="0"/>
                    </a:lnTo>
                    <a:lnTo>
                      <a:pt x="3821601" y="0"/>
                    </a:lnTo>
                    <a:lnTo>
                      <a:pt x="3834837" y="0"/>
                    </a:lnTo>
                    <a:lnTo>
                      <a:pt x="3841572" y="0"/>
                    </a:lnTo>
                    <a:lnTo>
                      <a:pt x="3849373" y="0"/>
                    </a:lnTo>
                    <a:lnTo>
                      <a:pt x="3856491" y="0"/>
                    </a:lnTo>
                    <a:lnTo>
                      <a:pt x="3864292" y="0"/>
                    </a:lnTo>
                    <a:lnTo>
                      <a:pt x="3872709" y="0"/>
                    </a:lnTo>
                    <a:lnTo>
                      <a:pt x="3888402" y="0"/>
                    </a:lnTo>
                    <a:lnTo>
                      <a:pt x="3888921" y="0"/>
                    </a:lnTo>
                    <a:lnTo>
                      <a:pt x="3743325" y="582384"/>
                    </a:lnTo>
                    <a:lnTo>
                      <a:pt x="3742806" y="582384"/>
                    </a:lnTo>
                    <a:lnTo>
                      <a:pt x="3727113" y="582384"/>
                    </a:lnTo>
                    <a:lnTo>
                      <a:pt x="3718696" y="582384"/>
                    </a:lnTo>
                    <a:lnTo>
                      <a:pt x="3710895" y="582384"/>
                    </a:lnTo>
                    <a:lnTo>
                      <a:pt x="3703777" y="582384"/>
                    </a:lnTo>
                    <a:lnTo>
                      <a:pt x="3695976" y="582384"/>
                    </a:lnTo>
                    <a:lnTo>
                      <a:pt x="3689241" y="582384"/>
                    </a:lnTo>
                    <a:lnTo>
                      <a:pt x="3676005" y="582384"/>
                    </a:lnTo>
                    <a:lnTo>
                      <a:pt x="3674322" y="582384"/>
                    </a:lnTo>
                    <a:lnTo>
                      <a:pt x="3658629" y="582384"/>
                    </a:lnTo>
                    <a:lnTo>
                      <a:pt x="3648318" y="582384"/>
                    </a:lnTo>
                    <a:lnTo>
                      <a:pt x="3639901" y="582384"/>
                    </a:lnTo>
                    <a:lnTo>
                      <a:pt x="3632100" y="582384"/>
                    </a:lnTo>
                    <a:lnTo>
                      <a:pt x="3610446" y="582384"/>
                    </a:lnTo>
                    <a:lnTo>
                      <a:pt x="3607521" y="582384"/>
                    </a:lnTo>
                    <a:lnTo>
                      <a:pt x="3597210" y="582384"/>
                    </a:lnTo>
                    <a:lnTo>
                      <a:pt x="3594753" y="582384"/>
                    </a:lnTo>
                    <a:lnTo>
                      <a:pt x="3579834" y="582384"/>
                    </a:lnTo>
                    <a:lnTo>
                      <a:pt x="3559863" y="582384"/>
                    </a:lnTo>
                    <a:lnTo>
                      <a:pt x="3543645" y="582384"/>
                    </a:lnTo>
                    <a:lnTo>
                      <a:pt x="3528726" y="582384"/>
                    </a:lnTo>
                    <a:lnTo>
                      <a:pt x="3515958" y="582384"/>
                    </a:lnTo>
                    <a:lnTo>
                      <a:pt x="3499120" y="582384"/>
                    </a:lnTo>
                    <a:lnTo>
                      <a:pt x="3491379" y="582384"/>
                    </a:lnTo>
                    <a:lnTo>
                      <a:pt x="3481068" y="582384"/>
                    </a:lnTo>
                    <a:lnTo>
                      <a:pt x="3464850" y="582384"/>
                    </a:lnTo>
                    <a:lnTo>
                      <a:pt x="3430636" y="582384"/>
                    </a:lnTo>
                    <a:lnTo>
                      <a:pt x="3427503" y="582384"/>
                    </a:lnTo>
                    <a:lnTo>
                      <a:pt x="3420325" y="582384"/>
                    </a:lnTo>
                    <a:lnTo>
                      <a:pt x="3412584" y="582384"/>
                    </a:lnTo>
                    <a:lnTo>
                      <a:pt x="3382978" y="582384"/>
                    </a:lnTo>
                    <a:lnTo>
                      <a:pt x="3366760" y="582384"/>
                    </a:lnTo>
                    <a:lnTo>
                      <a:pt x="3351842" y="582384"/>
                    </a:lnTo>
                    <a:lnTo>
                      <a:pt x="3348708" y="582384"/>
                    </a:lnTo>
                    <a:lnTo>
                      <a:pt x="3331870" y="582384"/>
                    </a:lnTo>
                    <a:lnTo>
                      <a:pt x="3314495" y="582384"/>
                    </a:lnTo>
                    <a:lnTo>
                      <a:pt x="3304184" y="582384"/>
                    </a:lnTo>
                    <a:lnTo>
                      <a:pt x="3287966" y="582384"/>
                    </a:lnTo>
                    <a:lnTo>
                      <a:pt x="3263386" y="582384"/>
                    </a:lnTo>
                    <a:lnTo>
                      <a:pt x="3253075" y="582384"/>
                    </a:lnTo>
                    <a:lnTo>
                      <a:pt x="3250618" y="582384"/>
                    </a:lnTo>
                    <a:lnTo>
                      <a:pt x="3237383" y="582384"/>
                    </a:lnTo>
                    <a:lnTo>
                      <a:pt x="3235700" y="582384"/>
                    </a:lnTo>
                    <a:lnTo>
                      <a:pt x="3215728" y="582384"/>
                    </a:lnTo>
                    <a:lnTo>
                      <a:pt x="3207927" y="582384"/>
                    </a:lnTo>
                    <a:lnTo>
                      <a:pt x="3199510" y="582384"/>
                    </a:lnTo>
                    <a:lnTo>
                      <a:pt x="3184592" y="582384"/>
                    </a:lnTo>
                    <a:lnTo>
                      <a:pt x="3171824" y="582384"/>
                    </a:lnTo>
                    <a:lnTo>
                      <a:pt x="3168898" y="582384"/>
                    </a:lnTo>
                    <a:lnTo>
                      <a:pt x="3158588" y="582384"/>
                    </a:lnTo>
                    <a:lnTo>
                      <a:pt x="3147244" y="582384"/>
                    </a:lnTo>
                    <a:lnTo>
                      <a:pt x="3139443" y="582384"/>
                    </a:lnTo>
                    <a:lnTo>
                      <a:pt x="3136934" y="582384"/>
                    </a:lnTo>
                    <a:lnTo>
                      <a:pt x="3129132" y="582384"/>
                    </a:lnTo>
                    <a:lnTo>
                      <a:pt x="3120716" y="582384"/>
                    </a:lnTo>
                    <a:lnTo>
                      <a:pt x="3105023" y="582384"/>
                    </a:lnTo>
                    <a:lnTo>
                      <a:pt x="3091785" y="582384"/>
                    </a:lnTo>
                    <a:lnTo>
                      <a:pt x="3090104" y="582384"/>
                    </a:lnTo>
                    <a:lnTo>
                      <a:pt x="3083368" y="582384"/>
                    </a:lnTo>
                    <a:lnTo>
                      <a:pt x="3075567" y="582384"/>
                    </a:lnTo>
                    <a:lnTo>
                      <a:pt x="3070132" y="582384"/>
                    </a:lnTo>
                    <a:lnTo>
                      <a:pt x="3068450" y="582384"/>
                    </a:lnTo>
                    <a:lnTo>
                      <a:pt x="3060648" y="582384"/>
                    </a:lnTo>
                    <a:lnTo>
                      <a:pt x="3040677" y="582384"/>
                    </a:lnTo>
                    <a:lnTo>
                      <a:pt x="3026228" y="582384"/>
                    </a:lnTo>
                    <a:lnTo>
                      <a:pt x="3023301" y="582384"/>
                    </a:lnTo>
                    <a:lnTo>
                      <a:pt x="3012990" y="582384"/>
                    </a:lnTo>
                    <a:lnTo>
                      <a:pt x="3004574" y="582384"/>
                    </a:lnTo>
                    <a:lnTo>
                      <a:pt x="3001648" y="582384"/>
                    </a:lnTo>
                    <a:lnTo>
                      <a:pt x="2996772" y="582384"/>
                    </a:lnTo>
                    <a:lnTo>
                      <a:pt x="2991338" y="582384"/>
                    </a:lnTo>
                    <a:lnTo>
                      <a:pt x="2972193" y="582384"/>
                    </a:lnTo>
                    <a:lnTo>
                      <a:pt x="2961882" y="582384"/>
                    </a:lnTo>
                    <a:lnTo>
                      <a:pt x="2959425" y="582384"/>
                    </a:lnTo>
                    <a:lnTo>
                      <a:pt x="2946189" y="582384"/>
                    </a:lnTo>
                    <a:lnTo>
                      <a:pt x="2944506" y="582384"/>
                    </a:lnTo>
                    <a:lnTo>
                      <a:pt x="2937772" y="582384"/>
                    </a:lnTo>
                    <a:lnTo>
                      <a:pt x="2924535" y="582384"/>
                    </a:lnTo>
                    <a:lnTo>
                      <a:pt x="2922853" y="582384"/>
                    </a:lnTo>
                    <a:lnTo>
                      <a:pt x="2908317" y="582384"/>
                    </a:lnTo>
                    <a:lnTo>
                      <a:pt x="2893398" y="582384"/>
                    </a:lnTo>
                    <a:lnTo>
                      <a:pt x="2880630" y="582384"/>
                    </a:lnTo>
                    <a:lnTo>
                      <a:pt x="2877705" y="582384"/>
                    </a:lnTo>
                    <a:lnTo>
                      <a:pt x="2867394" y="582384"/>
                    </a:lnTo>
                    <a:lnTo>
                      <a:pt x="2858977" y="582384"/>
                    </a:lnTo>
                    <a:lnTo>
                      <a:pt x="2856051" y="582384"/>
                    </a:lnTo>
                    <a:lnTo>
                      <a:pt x="2845740" y="582384"/>
                    </a:lnTo>
                    <a:lnTo>
                      <a:pt x="2829522" y="582384"/>
                    </a:lnTo>
                    <a:lnTo>
                      <a:pt x="2813829" y="582384"/>
                    </a:lnTo>
                    <a:lnTo>
                      <a:pt x="2798910" y="582384"/>
                    </a:lnTo>
                    <a:lnTo>
                      <a:pt x="2792175" y="582384"/>
                    </a:lnTo>
                    <a:lnTo>
                      <a:pt x="2778939" y="582384"/>
                    </a:lnTo>
                    <a:lnTo>
                      <a:pt x="2777256" y="582384"/>
                    </a:lnTo>
                    <a:lnTo>
                      <a:pt x="2735034" y="582384"/>
                    </a:lnTo>
                    <a:lnTo>
                      <a:pt x="2713380" y="582384"/>
                    </a:lnTo>
                    <a:lnTo>
                      <a:pt x="2710455" y="582384"/>
                    </a:lnTo>
                    <a:lnTo>
                      <a:pt x="2700144" y="582384"/>
                    </a:lnTo>
                    <a:lnTo>
                      <a:pt x="2646579" y="582384"/>
                    </a:lnTo>
                    <a:lnTo>
                      <a:pt x="2631660" y="582384"/>
                    </a:lnTo>
                    <a:lnTo>
                      <a:pt x="2602055" y="582384"/>
                    </a:lnTo>
                    <a:lnTo>
                      <a:pt x="2567784" y="582384"/>
                    </a:lnTo>
                    <a:lnTo>
                      <a:pt x="2533571" y="582384"/>
                    </a:lnTo>
                    <a:lnTo>
                      <a:pt x="2523260" y="582384"/>
                    </a:lnTo>
                    <a:lnTo>
                      <a:pt x="2469695" y="582384"/>
                    </a:lnTo>
                    <a:lnTo>
                      <a:pt x="2454776" y="582384"/>
                    </a:lnTo>
                    <a:lnTo>
                      <a:pt x="2434804" y="582384"/>
                    </a:lnTo>
                    <a:lnTo>
                      <a:pt x="2390900" y="582384"/>
                    </a:lnTo>
                    <a:lnTo>
                      <a:pt x="2366320" y="582384"/>
                    </a:lnTo>
                    <a:lnTo>
                      <a:pt x="2356010" y="582384"/>
                    </a:lnTo>
                    <a:lnTo>
                      <a:pt x="2310861" y="582384"/>
                    </a:lnTo>
                    <a:lnTo>
                      <a:pt x="2302444" y="582384"/>
                    </a:lnTo>
                    <a:lnTo>
                      <a:pt x="2287526" y="582384"/>
                    </a:lnTo>
                    <a:lnTo>
                      <a:pt x="2242377" y="582384"/>
                    </a:lnTo>
                    <a:lnTo>
                      <a:pt x="2232066" y="582384"/>
                    </a:lnTo>
                    <a:lnTo>
                      <a:pt x="2223650" y="582384"/>
                    </a:lnTo>
                    <a:lnTo>
                      <a:pt x="2201992" y="582384"/>
                    </a:lnTo>
                    <a:lnTo>
                      <a:pt x="2178501" y="582384"/>
                    </a:lnTo>
                    <a:lnTo>
                      <a:pt x="2163583" y="582384"/>
                    </a:lnTo>
                    <a:lnTo>
                      <a:pt x="2143611" y="582384"/>
                    </a:lnTo>
                    <a:lnTo>
                      <a:pt x="2133509" y="582384"/>
                    </a:lnTo>
                    <a:lnTo>
                      <a:pt x="2123198" y="582384"/>
                    </a:lnTo>
                    <a:lnTo>
                      <a:pt x="2099706" y="582384"/>
                    </a:lnTo>
                    <a:lnTo>
                      <a:pt x="2075127" y="582384"/>
                    </a:lnTo>
                    <a:lnTo>
                      <a:pt x="2069633" y="582384"/>
                    </a:lnTo>
                    <a:lnTo>
                      <a:pt x="2064816" y="582384"/>
                    </a:lnTo>
                    <a:lnTo>
                      <a:pt x="2054714" y="582384"/>
                    </a:lnTo>
                    <a:lnTo>
                      <a:pt x="2034742" y="582384"/>
                    </a:lnTo>
                    <a:lnTo>
                      <a:pt x="2011251" y="582384"/>
                    </a:lnTo>
                    <a:lnTo>
                      <a:pt x="1996332" y="582384"/>
                    </a:lnTo>
                    <a:lnTo>
                      <a:pt x="1990838" y="582384"/>
                    </a:lnTo>
                    <a:lnTo>
                      <a:pt x="1966258" y="582384"/>
                    </a:lnTo>
                    <a:lnTo>
                      <a:pt x="1955948" y="582384"/>
                    </a:lnTo>
                    <a:lnTo>
                      <a:pt x="1932456" y="582384"/>
                    </a:lnTo>
                    <a:lnTo>
                      <a:pt x="1910799" y="582384"/>
                    </a:lnTo>
                    <a:lnTo>
                      <a:pt x="1902382" y="582384"/>
                    </a:lnTo>
                    <a:lnTo>
                      <a:pt x="1887464" y="582384"/>
                    </a:lnTo>
                    <a:lnTo>
                      <a:pt x="1842315" y="582384"/>
                    </a:lnTo>
                    <a:lnTo>
                      <a:pt x="1832004" y="582384"/>
                    </a:lnTo>
                    <a:lnTo>
                      <a:pt x="1823588" y="582384"/>
                    </a:lnTo>
                    <a:lnTo>
                      <a:pt x="1778439" y="582384"/>
                    </a:lnTo>
                    <a:lnTo>
                      <a:pt x="1763520" y="582384"/>
                    </a:lnTo>
                    <a:lnTo>
                      <a:pt x="1743549" y="582384"/>
                    </a:lnTo>
                    <a:lnTo>
                      <a:pt x="1699644" y="582384"/>
                    </a:lnTo>
                    <a:lnTo>
                      <a:pt x="1675065" y="582384"/>
                    </a:lnTo>
                    <a:lnTo>
                      <a:pt x="1664754" y="582384"/>
                    </a:lnTo>
                    <a:lnTo>
                      <a:pt x="1611189" y="582384"/>
                    </a:lnTo>
                    <a:lnTo>
                      <a:pt x="1596270" y="582384"/>
                    </a:lnTo>
                    <a:lnTo>
                      <a:pt x="1566665" y="582384"/>
                    </a:lnTo>
                    <a:lnTo>
                      <a:pt x="1532394" y="582384"/>
                    </a:lnTo>
                    <a:lnTo>
                      <a:pt x="1498181" y="582384"/>
                    </a:lnTo>
                    <a:lnTo>
                      <a:pt x="1487870" y="582384"/>
                    </a:lnTo>
                    <a:lnTo>
                      <a:pt x="1434304" y="582384"/>
                    </a:lnTo>
                    <a:lnTo>
                      <a:pt x="1419386" y="582384"/>
                    </a:lnTo>
                    <a:lnTo>
                      <a:pt x="1399414" y="582384"/>
                    </a:lnTo>
                    <a:lnTo>
                      <a:pt x="1355510" y="582384"/>
                    </a:lnTo>
                    <a:lnTo>
                      <a:pt x="1330930" y="582384"/>
                    </a:lnTo>
                    <a:lnTo>
                      <a:pt x="1320620" y="582384"/>
                    </a:lnTo>
                    <a:lnTo>
                      <a:pt x="1304927" y="582384"/>
                    </a:lnTo>
                    <a:lnTo>
                      <a:pt x="1275471" y="582384"/>
                    </a:lnTo>
                    <a:lnTo>
                      <a:pt x="1267054" y="582384"/>
                    </a:lnTo>
                    <a:lnTo>
                      <a:pt x="1252135" y="582384"/>
                    </a:lnTo>
                    <a:lnTo>
                      <a:pt x="1236443" y="582384"/>
                    </a:lnTo>
                    <a:lnTo>
                      <a:pt x="1226132" y="582384"/>
                    </a:lnTo>
                    <a:lnTo>
                      <a:pt x="1206987" y="582384"/>
                    </a:lnTo>
                    <a:lnTo>
                      <a:pt x="1196676" y="582384"/>
                    </a:lnTo>
                    <a:lnTo>
                      <a:pt x="1188259" y="582384"/>
                    </a:lnTo>
                    <a:lnTo>
                      <a:pt x="1172567" y="582384"/>
                    </a:lnTo>
                    <a:lnTo>
                      <a:pt x="1157648" y="582384"/>
                    </a:lnTo>
                    <a:lnTo>
                      <a:pt x="1143111" y="582384"/>
                    </a:lnTo>
                    <a:lnTo>
                      <a:pt x="1137676" y="582384"/>
                    </a:lnTo>
                    <a:lnTo>
                      <a:pt x="1128192" y="582384"/>
                    </a:lnTo>
                    <a:lnTo>
                      <a:pt x="1108221" y="582384"/>
                    </a:lnTo>
                    <a:lnTo>
                      <a:pt x="1093772" y="582384"/>
                    </a:lnTo>
                    <a:lnTo>
                      <a:pt x="1069192" y="582384"/>
                    </a:lnTo>
                    <a:lnTo>
                      <a:pt x="1064316" y="582384"/>
                    </a:lnTo>
                    <a:lnTo>
                      <a:pt x="1058882" y="582384"/>
                    </a:lnTo>
                    <a:lnTo>
                      <a:pt x="1039737" y="582384"/>
                    </a:lnTo>
                    <a:lnTo>
                      <a:pt x="1029426" y="582384"/>
                    </a:lnTo>
                    <a:lnTo>
                      <a:pt x="1013733" y="582384"/>
                    </a:lnTo>
                    <a:lnTo>
                      <a:pt x="1005316" y="582384"/>
                    </a:lnTo>
                    <a:lnTo>
                      <a:pt x="990398" y="582384"/>
                    </a:lnTo>
                    <a:lnTo>
                      <a:pt x="975861" y="582384"/>
                    </a:lnTo>
                    <a:lnTo>
                      <a:pt x="960942" y="582384"/>
                    </a:lnTo>
                    <a:lnTo>
                      <a:pt x="945249" y="582384"/>
                    </a:lnTo>
                    <a:lnTo>
                      <a:pt x="934938" y="582384"/>
                    </a:lnTo>
                    <a:lnTo>
                      <a:pt x="926522" y="582384"/>
                    </a:lnTo>
                    <a:lnTo>
                      <a:pt x="897066" y="582384"/>
                    </a:lnTo>
                    <a:lnTo>
                      <a:pt x="881373" y="582384"/>
                    </a:lnTo>
                    <a:lnTo>
                      <a:pt x="866455" y="582384"/>
                    </a:lnTo>
                    <a:lnTo>
                      <a:pt x="846483" y="582384"/>
                    </a:lnTo>
                    <a:lnTo>
                      <a:pt x="802579" y="582384"/>
                    </a:lnTo>
                    <a:lnTo>
                      <a:pt x="777999" y="582384"/>
                    </a:lnTo>
                    <a:lnTo>
                      <a:pt x="767688" y="582384"/>
                    </a:lnTo>
                    <a:lnTo>
                      <a:pt x="714123" y="582384"/>
                    </a:lnTo>
                    <a:lnTo>
                      <a:pt x="699204" y="582384"/>
                    </a:lnTo>
                    <a:lnTo>
                      <a:pt x="669599" y="582384"/>
                    </a:lnTo>
                    <a:lnTo>
                      <a:pt x="635328" y="582384"/>
                    </a:lnTo>
                    <a:lnTo>
                      <a:pt x="601115" y="582384"/>
                    </a:lnTo>
                    <a:lnTo>
                      <a:pt x="590804" y="582384"/>
                    </a:lnTo>
                    <a:lnTo>
                      <a:pt x="537239" y="582384"/>
                    </a:lnTo>
                    <a:lnTo>
                      <a:pt x="522320" y="582384"/>
                    </a:lnTo>
                    <a:lnTo>
                      <a:pt x="502348" y="582384"/>
                    </a:lnTo>
                    <a:lnTo>
                      <a:pt x="458444" y="582384"/>
                    </a:lnTo>
                    <a:lnTo>
                      <a:pt x="433864" y="582384"/>
                    </a:lnTo>
                    <a:lnTo>
                      <a:pt x="423554" y="582384"/>
                    </a:lnTo>
                    <a:lnTo>
                      <a:pt x="378405" y="582384"/>
                    </a:lnTo>
                    <a:lnTo>
                      <a:pt x="369989" y="582384"/>
                    </a:lnTo>
                    <a:lnTo>
                      <a:pt x="355070" y="582384"/>
                    </a:lnTo>
                    <a:lnTo>
                      <a:pt x="309921" y="582384"/>
                    </a:lnTo>
                    <a:lnTo>
                      <a:pt x="299611" y="582384"/>
                    </a:lnTo>
                    <a:lnTo>
                      <a:pt x="291194" y="582384"/>
                    </a:lnTo>
                    <a:lnTo>
                      <a:pt x="246045" y="582384"/>
                    </a:lnTo>
                    <a:lnTo>
                      <a:pt x="231126" y="582384"/>
                    </a:lnTo>
                    <a:lnTo>
                      <a:pt x="211155" y="582384"/>
                    </a:lnTo>
                    <a:lnTo>
                      <a:pt x="167250" y="582384"/>
                    </a:lnTo>
                    <a:lnTo>
                      <a:pt x="142671" y="582384"/>
                    </a:lnTo>
                    <a:lnTo>
                      <a:pt x="132360" y="582384"/>
                    </a:lnTo>
                    <a:lnTo>
                      <a:pt x="78795" y="582384"/>
                    </a:lnTo>
                    <a:lnTo>
                      <a:pt x="63876" y="582384"/>
                    </a:lnTo>
                    <a:lnTo>
                      <a:pt x="0" y="58238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1" name="组合 100"/>
              <p:cNvGrpSpPr/>
              <p:nvPr/>
            </p:nvGrpSpPr>
            <p:grpSpPr>
              <a:xfrm>
                <a:off x="806160" y="2046513"/>
                <a:ext cx="1417774" cy="723901"/>
                <a:chOff x="-391195" y="-1"/>
                <a:chExt cx="1697596" cy="866775"/>
              </a:xfrm>
            </p:grpSpPr>
            <p:sp>
              <p:nvSpPr>
                <p:cNvPr id="102" name="任意多边形 101"/>
                <p:cNvSpPr/>
                <p:nvPr/>
              </p:nvSpPr>
              <p:spPr>
                <a:xfrm>
                  <a:off x="238265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3" name="任意多边形 102"/>
                <p:cNvSpPr/>
                <p:nvPr/>
              </p:nvSpPr>
              <p:spPr>
                <a:xfrm>
                  <a:off x="421807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任意多边形 103"/>
                <p:cNvSpPr/>
                <p:nvPr/>
              </p:nvSpPr>
              <p:spPr>
                <a:xfrm>
                  <a:off x="605349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" name="任意多边形 104"/>
                <p:cNvSpPr/>
                <p:nvPr/>
              </p:nvSpPr>
              <p:spPr>
                <a:xfrm>
                  <a:off x="788891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任意多边形 105"/>
                <p:cNvSpPr/>
                <p:nvPr/>
              </p:nvSpPr>
              <p:spPr>
                <a:xfrm>
                  <a:off x="972434" y="-1"/>
                  <a:ext cx="333967" cy="866775"/>
                </a:xfrm>
                <a:custGeom>
                  <a:avLst/>
                  <a:gdLst>
                    <a:gd name="connsiteX0" fmla="*/ 895550 w 1380209"/>
                    <a:gd name="connsiteY0" fmla="*/ 0 h 3582188"/>
                    <a:gd name="connsiteX1" fmla="*/ 1380209 w 1380209"/>
                    <a:gd name="connsiteY1" fmla="*/ 0 h 3582188"/>
                    <a:gd name="connsiteX2" fmla="*/ 484659 w 1380209"/>
                    <a:gd name="connsiteY2" fmla="*/ 3582188 h 3582188"/>
                    <a:gd name="connsiteX3" fmla="*/ 0 w 1380209"/>
                    <a:gd name="connsiteY3" fmla="*/ 3582188 h 358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0209" h="3582188">
                      <a:moveTo>
                        <a:pt x="895550" y="0"/>
                      </a:moveTo>
                      <a:lnTo>
                        <a:pt x="1380209" y="0"/>
                      </a:lnTo>
                      <a:lnTo>
                        <a:pt x="484659" y="3582188"/>
                      </a:lnTo>
                      <a:lnTo>
                        <a:pt x="0" y="3582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任意多边形 106"/>
                <p:cNvSpPr/>
                <p:nvPr/>
              </p:nvSpPr>
              <p:spPr>
                <a:xfrm>
                  <a:off x="-391195" y="-1"/>
                  <a:ext cx="779885" cy="866775"/>
                </a:xfrm>
                <a:custGeom>
                  <a:avLst/>
                  <a:gdLst>
                    <a:gd name="connsiteX0" fmla="*/ 167467 w 602715"/>
                    <a:gd name="connsiteY0" fmla="*/ 0 h 669866"/>
                    <a:gd name="connsiteX1" fmla="*/ 240938 w 602715"/>
                    <a:gd name="connsiteY1" fmla="*/ 0 h 669866"/>
                    <a:gd name="connsiteX2" fmla="*/ 258098 w 602715"/>
                    <a:gd name="connsiteY2" fmla="*/ 0 h 669866"/>
                    <a:gd name="connsiteX3" fmla="*/ 319710 w 602715"/>
                    <a:gd name="connsiteY3" fmla="*/ 0 h 669866"/>
                    <a:gd name="connsiteX4" fmla="*/ 331569 w 602715"/>
                    <a:gd name="connsiteY4" fmla="*/ 0 h 669866"/>
                    <a:gd name="connsiteX5" fmla="*/ 359841 w 602715"/>
                    <a:gd name="connsiteY5" fmla="*/ 0 h 669866"/>
                    <a:gd name="connsiteX6" fmla="*/ 410341 w 602715"/>
                    <a:gd name="connsiteY6" fmla="*/ 0 h 669866"/>
                    <a:gd name="connsiteX7" fmla="*/ 433312 w 602715"/>
                    <a:gd name="connsiteY7" fmla="*/ 0 h 669866"/>
                    <a:gd name="connsiteX8" fmla="*/ 450472 w 602715"/>
                    <a:gd name="connsiteY8" fmla="*/ 0 h 669866"/>
                    <a:gd name="connsiteX9" fmla="*/ 512084 w 602715"/>
                    <a:gd name="connsiteY9" fmla="*/ 0 h 669866"/>
                    <a:gd name="connsiteX10" fmla="*/ 523943 w 602715"/>
                    <a:gd name="connsiteY10" fmla="*/ 0 h 669866"/>
                    <a:gd name="connsiteX11" fmla="*/ 602715 w 602715"/>
                    <a:gd name="connsiteY11" fmla="*/ 0 h 669866"/>
                    <a:gd name="connsiteX12" fmla="*/ 435248 w 602715"/>
                    <a:gd name="connsiteY12" fmla="*/ 669866 h 669866"/>
                    <a:gd name="connsiteX13" fmla="*/ 356476 w 602715"/>
                    <a:gd name="connsiteY13" fmla="*/ 669866 h 669866"/>
                    <a:gd name="connsiteX14" fmla="*/ 344617 w 602715"/>
                    <a:gd name="connsiteY14" fmla="*/ 669866 h 669866"/>
                    <a:gd name="connsiteX15" fmla="*/ 283005 w 602715"/>
                    <a:gd name="connsiteY15" fmla="*/ 669866 h 669866"/>
                    <a:gd name="connsiteX16" fmla="*/ 265845 w 602715"/>
                    <a:gd name="connsiteY16" fmla="*/ 669866 h 669866"/>
                    <a:gd name="connsiteX17" fmla="*/ 242874 w 602715"/>
                    <a:gd name="connsiteY17" fmla="*/ 669866 h 669866"/>
                    <a:gd name="connsiteX18" fmla="*/ 192374 w 602715"/>
                    <a:gd name="connsiteY18" fmla="*/ 669866 h 669866"/>
                    <a:gd name="connsiteX19" fmla="*/ 164102 w 602715"/>
                    <a:gd name="connsiteY19" fmla="*/ 669866 h 669866"/>
                    <a:gd name="connsiteX20" fmla="*/ 152243 w 602715"/>
                    <a:gd name="connsiteY20" fmla="*/ 669866 h 669866"/>
                    <a:gd name="connsiteX21" fmla="*/ 90631 w 602715"/>
                    <a:gd name="connsiteY21" fmla="*/ 669866 h 669866"/>
                    <a:gd name="connsiteX22" fmla="*/ 73471 w 602715"/>
                    <a:gd name="connsiteY22" fmla="*/ 669866 h 669866"/>
                    <a:gd name="connsiteX23" fmla="*/ 0 w 602715"/>
                    <a:gd name="connsiteY23" fmla="*/ 669866 h 669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02715" h="669866">
                      <a:moveTo>
                        <a:pt x="167467" y="0"/>
                      </a:moveTo>
                      <a:lnTo>
                        <a:pt x="240938" y="0"/>
                      </a:lnTo>
                      <a:lnTo>
                        <a:pt x="258098" y="0"/>
                      </a:lnTo>
                      <a:lnTo>
                        <a:pt x="319710" y="0"/>
                      </a:lnTo>
                      <a:lnTo>
                        <a:pt x="331569" y="0"/>
                      </a:lnTo>
                      <a:lnTo>
                        <a:pt x="359841" y="0"/>
                      </a:lnTo>
                      <a:lnTo>
                        <a:pt x="410341" y="0"/>
                      </a:lnTo>
                      <a:lnTo>
                        <a:pt x="433312" y="0"/>
                      </a:lnTo>
                      <a:lnTo>
                        <a:pt x="450472" y="0"/>
                      </a:lnTo>
                      <a:lnTo>
                        <a:pt x="512084" y="0"/>
                      </a:lnTo>
                      <a:lnTo>
                        <a:pt x="523943" y="0"/>
                      </a:lnTo>
                      <a:lnTo>
                        <a:pt x="602715" y="0"/>
                      </a:lnTo>
                      <a:lnTo>
                        <a:pt x="435248" y="669866"/>
                      </a:lnTo>
                      <a:lnTo>
                        <a:pt x="356476" y="669866"/>
                      </a:lnTo>
                      <a:lnTo>
                        <a:pt x="344617" y="669866"/>
                      </a:lnTo>
                      <a:lnTo>
                        <a:pt x="283005" y="669866"/>
                      </a:lnTo>
                      <a:lnTo>
                        <a:pt x="265845" y="669866"/>
                      </a:lnTo>
                      <a:lnTo>
                        <a:pt x="242874" y="669866"/>
                      </a:lnTo>
                      <a:lnTo>
                        <a:pt x="192374" y="669866"/>
                      </a:lnTo>
                      <a:lnTo>
                        <a:pt x="164102" y="669866"/>
                      </a:lnTo>
                      <a:lnTo>
                        <a:pt x="152243" y="669866"/>
                      </a:lnTo>
                      <a:lnTo>
                        <a:pt x="90631" y="669866"/>
                      </a:lnTo>
                      <a:lnTo>
                        <a:pt x="73471" y="669866"/>
                      </a:lnTo>
                      <a:lnTo>
                        <a:pt x="0" y="66986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97" name="文本框 96"/>
            <p:cNvSpPr txBox="1"/>
            <p:nvPr/>
          </p:nvSpPr>
          <p:spPr>
            <a:xfrm>
              <a:off x="2833568" y="2644232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defTabSz="914400">
                <a:defRPr/>
              </a:pPr>
              <a:r>
                <a:rPr lang="zh-CN" altLang="en-US" sz="2800" b="1" dirty="0">
                  <a:solidFill>
                    <a:schemeClr val="bg1"/>
                  </a:solidFill>
                  <a:latin typeface="+mj-ea"/>
                  <a:ea typeface="+mj-ea"/>
                  <a:cs typeface="经典综艺体简" panose="02010609000101010101" pitchFamily="49" charset="-122"/>
                </a:rPr>
                <a:t>此处添加标题</a:t>
              </a:r>
              <a:endPara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经典综艺体简" panose="02010609000101010101" pitchFamily="49" charset="-122"/>
              </a:endParaRP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1039083" y="3401982"/>
              <a:ext cx="4782754" cy="47910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kumimoji="0" lang="en-US" altLang="zh-CN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computer or </a:t>
              </a: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kumimoji="0" lang="en-US" altLang="zh-CN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the </a:t>
              </a: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</a:rPr>
                <a:t>it into a film to be used in a wider field</a:t>
              </a: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1308583" y="2586176"/>
              <a:ext cx="4427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1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  <a:cs typeface="经典综艺体简" panose="02010609000101010101" pitchFamily="49" charset="-122"/>
                </a:rPr>
                <a:t>4</a:t>
              </a:r>
              <a:endParaRPr kumimoji="0" lang="zh-CN" alt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经典综艺体简" panose="02010609000101010101" pitchFamily="49" charset="-122"/>
              </a:endParaRPr>
            </a:p>
          </p:txBody>
        </p:sp>
      </p:grpSp>
      <p:sp>
        <p:nvSpPr>
          <p:cNvPr id="108" name="矩形 107"/>
          <p:cNvSpPr/>
          <p:nvPr/>
        </p:nvSpPr>
        <p:spPr>
          <a:xfrm>
            <a:off x="2747222" y="598308"/>
            <a:ext cx="6697556" cy="904863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400" b="1" dirty="0" smtClean="0">
                <a:solidFill>
                  <a:schemeClr val="accent1"/>
                </a:solidFill>
                <a:latin typeface="+mn-ea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032391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120253"/>
            <a:ext cx="12192000" cy="28206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458659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135701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1812743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489785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3166825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-1032523" y="1739505"/>
            <a:ext cx="2194349" cy="3582188"/>
          </a:xfrm>
          <a:custGeom>
            <a:avLst/>
            <a:gdLst>
              <a:gd name="connsiteX0" fmla="*/ 895550 w 2194349"/>
              <a:gd name="connsiteY0" fmla="*/ 0 h 3582188"/>
              <a:gd name="connsiteX1" fmla="*/ 1288446 w 2194349"/>
              <a:gd name="connsiteY1" fmla="*/ 0 h 3582188"/>
              <a:gd name="connsiteX2" fmla="*/ 1380209 w 2194349"/>
              <a:gd name="connsiteY2" fmla="*/ 0 h 3582188"/>
              <a:gd name="connsiteX3" fmla="*/ 1709690 w 2194349"/>
              <a:gd name="connsiteY3" fmla="*/ 0 h 3582188"/>
              <a:gd name="connsiteX4" fmla="*/ 1773105 w 2194349"/>
              <a:gd name="connsiteY4" fmla="*/ 0 h 3582188"/>
              <a:gd name="connsiteX5" fmla="*/ 2194349 w 2194349"/>
              <a:gd name="connsiteY5" fmla="*/ 0 h 3582188"/>
              <a:gd name="connsiteX6" fmla="*/ 1298799 w 2194349"/>
              <a:gd name="connsiteY6" fmla="*/ 3582188 h 3582188"/>
              <a:gd name="connsiteX7" fmla="*/ 877555 w 2194349"/>
              <a:gd name="connsiteY7" fmla="*/ 3582188 h 3582188"/>
              <a:gd name="connsiteX8" fmla="*/ 814140 w 2194349"/>
              <a:gd name="connsiteY8" fmla="*/ 3582188 h 3582188"/>
              <a:gd name="connsiteX9" fmla="*/ 484659 w 2194349"/>
              <a:gd name="connsiteY9" fmla="*/ 3582188 h 3582188"/>
              <a:gd name="connsiteX10" fmla="*/ 392896 w 2194349"/>
              <a:gd name="connsiteY10" fmla="*/ 3582188 h 3582188"/>
              <a:gd name="connsiteX11" fmla="*/ 0 w 2194349"/>
              <a:gd name="connsiteY11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94349" h="3582188">
                <a:moveTo>
                  <a:pt x="895550" y="0"/>
                </a:moveTo>
                <a:lnTo>
                  <a:pt x="1288446" y="0"/>
                </a:lnTo>
                <a:lnTo>
                  <a:pt x="1380209" y="0"/>
                </a:lnTo>
                <a:lnTo>
                  <a:pt x="1709690" y="0"/>
                </a:lnTo>
                <a:lnTo>
                  <a:pt x="1773105" y="0"/>
                </a:lnTo>
                <a:lnTo>
                  <a:pt x="2194349" y="0"/>
                </a:lnTo>
                <a:lnTo>
                  <a:pt x="1298799" y="3582188"/>
                </a:lnTo>
                <a:lnTo>
                  <a:pt x="877555" y="3582188"/>
                </a:lnTo>
                <a:lnTo>
                  <a:pt x="814140" y="3582188"/>
                </a:lnTo>
                <a:lnTo>
                  <a:pt x="484659" y="3582188"/>
                </a:lnTo>
                <a:lnTo>
                  <a:pt x="392896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0" y="5759957"/>
            <a:ext cx="867388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0" y="6068699"/>
            <a:ext cx="748051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0" y="6377441"/>
            <a:ext cx="609600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任意多边形 20"/>
          <p:cNvSpPr/>
          <p:nvPr/>
        </p:nvSpPr>
        <p:spPr>
          <a:xfrm>
            <a:off x="11549555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1143797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132638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1121480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1110321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1099163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1088004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1076846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1065687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1054529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1043370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032212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1021053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1009895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998736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987578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976419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965261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954102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942944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31785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20627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909468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898310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887151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875993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864834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>
            <a:off x="853676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842517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831359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1" name="直接连接符 50"/>
          <p:cNvCxnSpPr/>
          <p:nvPr/>
        </p:nvCxnSpPr>
        <p:spPr>
          <a:xfrm>
            <a:off x="6355834" y="2765942"/>
            <a:ext cx="0" cy="1430337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4929506" y="2718991"/>
            <a:ext cx="1154483" cy="160043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</a:t>
            </a:r>
          </a:p>
          <a:p>
            <a:pPr algn="ctr"/>
            <a:r>
              <a:rPr lang="en-US" altLang="zh-CN" sz="66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04</a:t>
            </a:r>
            <a:endParaRPr lang="zh-CN" altLang="en-US" sz="6600" b="1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653080" y="2684809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defTabSz="914400"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+mj-ea"/>
                <a:ea typeface="+mj-ea"/>
                <a:cs typeface="经典综艺体简" panose="02010609000101010101" pitchFamily="49" charset="-122"/>
              </a:rPr>
              <a:t>销售注意事项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6653080" y="3413531"/>
            <a:ext cx="4782754" cy="8679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The user can demonstrate on a projector or 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computer or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print 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the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3475290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448174" y="2679700"/>
            <a:ext cx="1872340" cy="1872340"/>
            <a:chOff x="1448174" y="2159000"/>
            <a:chExt cx="1872340" cy="1872340"/>
          </a:xfrm>
        </p:grpSpPr>
        <p:sp>
          <p:nvSpPr>
            <p:cNvPr id="15" name="圆: 空心 1"/>
            <p:cNvSpPr/>
            <p:nvPr/>
          </p:nvSpPr>
          <p:spPr>
            <a:xfrm>
              <a:off x="1448174" y="2159000"/>
              <a:ext cx="1872340" cy="1872340"/>
            </a:xfrm>
            <a:prstGeom prst="donut">
              <a:avLst>
                <a:gd name="adj" fmla="val 1447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6" name="弧形 15"/>
            <p:cNvSpPr/>
            <p:nvPr/>
          </p:nvSpPr>
          <p:spPr>
            <a:xfrm>
              <a:off x="1587677" y="2298503"/>
              <a:ext cx="1593334" cy="1593334"/>
            </a:xfrm>
            <a:prstGeom prst="arc">
              <a:avLst>
                <a:gd name="adj1" fmla="val 12628180"/>
                <a:gd name="adj2" fmla="val 111342"/>
              </a:avLst>
            </a:prstGeom>
            <a:ln w="101600" cap="rnd">
              <a:solidFill>
                <a:schemeClr val="bg1"/>
              </a:solidFill>
              <a:round/>
            </a:ln>
            <a:effectLst>
              <a:outerShdw blurRad="215900" dist="38100" dir="8100000" algn="tr" rotWithShape="0">
                <a:prstClr val="black">
                  <a:alpha val="33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901086" y="2802363"/>
              <a:ext cx="9573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3200" dirty="0">
                  <a:solidFill>
                    <a:schemeClr val="accent1"/>
                  </a:solidFill>
                  <a:latin typeface="Century Gothic" panose="020B0502020202020204" pitchFamily="34" charset="0"/>
                  <a:ea typeface="时尚中黑简体" panose="01010104010101010101" pitchFamily="2" charset="-122"/>
                </a:rPr>
                <a:t>42%</a:t>
              </a:r>
              <a:endParaRPr lang="zh-CN" altLang="en-US" sz="3200" dirty="0">
                <a:solidFill>
                  <a:schemeClr val="accent1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922612" y="2679700"/>
            <a:ext cx="1872340" cy="1872340"/>
            <a:chOff x="3922612" y="2159000"/>
            <a:chExt cx="1872340" cy="1872340"/>
          </a:xfrm>
        </p:grpSpPr>
        <p:sp>
          <p:nvSpPr>
            <p:cNvPr id="19" name="圆: 空心 9"/>
            <p:cNvSpPr/>
            <p:nvPr/>
          </p:nvSpPr>
          <p:spPr>
            <a:xfrm>
              <a:off x="3922612" y="2159000"/>
              <a:ext cx="1872340" cy="1872340"/>
            </a:xfrm>
            <a:prstGeom prst="donut">
              <a:avLst>
                <a:gd name="adj" fmla="val 14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0" name="弧形 19"/>
            <p:cNvSpPr/>
            <p:nvPr/>
          </p:nvSpPr>
          <p:spPr>
            <a:xfrm>
              <a:off x="4062115" y="2298503"/>
              <a:ext cx="1593334" cy="1593334"/>
            </a:xfrm>
            <a:prstGeom prst="arc">
              <a:avLst>
                <a:gd name="adj1" fmla="val 2301782"/>
                <a:gd name="adj2" fmla="val 0"/>
              </a:avLst>
            </a:prstGeom>
            <a:ln w="101600" cap="rnd">
              <a:solidFill>
                <a:schemeClr val="bg1"/>
              </a:solidFill>
              <a:round/>
            </a:ln>
            <a:effectLst>
              <a:outerShdw blurRad="215900" dist="38100" dir="8100000" algn="tr" rotWithShape="0">
                <a:prstClr val="black">
                  <a:alpha val="33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380125" y="2802363"/>
              <a:ext cx="9573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3200" dirty="0">
                  <a:solidFill>
                    <a:schemeClr val="accent2"/>
                  </a:solidFill>
                  <a:latin typeface="Century Gothic" panose="020B0502020202020204" pitchFamily="34" charset="0"/>
                  <a:ea typeface="时尚中黑简体" panose="01010104010101010101" pitchFamily="2" charset="-122"/>
                </a:rPr>
                <a:t>91%</a:t>
              </a:r>
              <a:endParaRPr lang="zh-CN" altLang="en-US" sz="3200" dirty="0">
                <a:solidFill>
                  <a:schemeClr val="accent2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397050" y="2679700"/>
            <a:ext cx="1872340" cy="1872340"/>
            <a:chOff x="6397050" y="2159000"/>
            <a:chExt cx="1872340" cy="1872340"/>
          </a:xfrm>
        </p:grpSpPr>
        <p:sp>
          <p:nvSpPr>
            <p:cNvPr id="23" name="圆: 空心 12"/>
            <p:cNvSpPr/>
            <p:nvPr/>
          </p:nvSpPr>
          <p:spPr>
            <a:xfrm>
              <a:off x="6397050" y="2159000"/>
              <a:ext cx="1872340" cy="1872340"/>
            </a:xfrm>
            <a:prstGeom prst="donut">
              <a:avLst>
                <a:gd name="adj" fmla="val 1447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4" name="弧形 23"/>
            <p:cNvSpPr/>
            <p:nvPr/>
          </p:nvSpPr>
          <p:spPr>
            <a:xfrm>
              <a:off x="6536553" y="2298503"/>
              <a:ext cx="1593334" cy="1593334"/>
            </a:xfrm>
            <a:prstGeom prst="arc">
              <a:avLst>
                <a:gd name="adj1" fmla="val 10203953"/>
                <a:gd name="adj2" fmla="val 19999186"/>
              </a:avLst>
            </a:prstGeom>
            <a:ln w="101600" cap="rnd">
              <a:solidFill>
                <a:schemeClr val="bg1"/>
              </a:solidFill>
              <a:round/>
            </a:ln>
            <a:effectLst>
              <a:outerShdw blurRad="215900" dist="38100" dir="8100000" algn="tr" rotWithShape="0">
                <a:prstClr val="black">
                  <a:alpha val="33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854562" y="2802363"/>
              <a:ext cx="957314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3200" dirty="0">
                  <a:solidFill>
                    <a:schemeClr val="accent1"/>
                  </a:solidFill>
                  <a:latin typeface="Century Gothic" panose="020B0502020202020204" pitchFamily="34" charset="0"/>
                  <a:ea typeface="时尚中黑简体" panose="01010104010101010101" pitchFamily="2" charset="-122"/>
                </a:rPr>
                <a:t>48%</a:t>
              </a:r>
              <a:endParaRPr lang="zh-CN" altLang="en-US" sz="3200" dirty="0">
                <a:solidFill>
                  <a:schemeClr val="accent1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871487" y="2679700"/>
            <a:ext cx="1872340" cy="1872340"/>
            <a:chOff x="8871487" y="2159000"/>
            <a:chExt cx="1872340" cy="1872340"/>
          </a:xfrm>
        </p:grpSpPr>
        <p:sp>
          <p:nvSpPr>
            <p:cNvPr id="27" name="圆: 空心 15"/>
            <p:cNvSpPr/>
            <p:nvPr/>
          </p:nvSpPr>
          <p:spPr>
            <a:xfrm>
              <a:off x="8871487" y="2159000"/>
              <a:ext cx="1872340" cy="1872340"/>
            </a:xfrm>
            <a:prstGeom prst="donut">
              <a:avLst>
                <a:gd name="adj" fmla="val 14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8" name="弧形 27"/>
            <p:cNvSpPr/>
            <p:nvPr/>
          </p:nvSpPr>
          <p:spPr>
            <a:xfrm>
              <a:off x="9010990" y="2298503"/>
              <a:ext cx="1593334" cy="1593334"/>
            </a:xfrm>
            <a:prstGeom prst="arc">
              <a:avLst>
                <a:gd name="adj1" fmla="val 13387328"/>
                <a:gd name="adj2" fmla="val 4703845"/>
              </a:avLst>
            </a:prstGeom>
            <a:ln w="101600" cap="rnd">
              <a:solidFill>
                <a:schemeClr val="bg1"/>
              </a:solidFill>
              <a:round/>
            </a:ln>
            <a:effectLst>
              <a:outerShdw blurRad="215900" dist="38100" dir="8100000" algn="tr" rotWithShape="0">
                <a:prstClr val="black">
                  <a:alpha val="33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9328999" y="2802363"/>
              <a:ext cx="9573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3200" dirty="0">
                  <a:solidFill>
                    <a:schemeClr val="accent2"/>
                  </a:solidFill>
                  <a:latin typeface="Century Gothic" panose="020B0502020202020204" pitchFamily="34" charset="0"/>
                  <a:ea typeface="时尚中黑简体" panose="01010104010101010101" pitchFamily="2" charset="-122"/>
                </a:rPr>
                <a:t>73%</a:t>
              </a:r>
              <a:endParaRPr lang="zh-CN" altLang="en-US" sz="3200" dirty="0">
                <a:solidFill>
                  <a:schemeClr val="accent2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740764" y="4718637"/>
            <a:ext cx="2133782" cy="1132618"/>
            <a:chOff x="3943969" y="2412339"/>
            <a:chExt cx="2133782" cy="1132618"/>
          </a:xfrm>
        </p:grpSpPr>
        <p:sp>
          <p:nvSpPr>
            <p:cNvPr id="31" name="文本框 30"/>
            <p:cNvSpPr txBox="1"/>
            <p:nvPr/>
          </p:nvSpPr>
          <p:spPr>
            <a:xfrm>
              <a:off x="394397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943969" y="2750893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266328" y="4718637"/>
            <a:ext cx="2133782" cy="1132618"/>
            <a:chOff x="3943969" y="2412339"/>
            <a:chExt cx="2133782" cy="1132618"/>
          </a:xfrm>
        </p:grpSpPr>
        <p:sp>
          <p:nvSpPr>
            <p:cNvPr id="37" name="文本框 36"/>
            <p:cNvSpPr txBox="1"/>
            <p:nvPr/>
          </p:nvSpPr>
          <p:spPr>
            <a:xfrm>
              <a:off x="394397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943969" y="2750893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791890" y="4718637"/>
            <a:ext cx="2133782" cy="1132618"/>
            <a:chOff x="3943969" y="2412339"/>
            <a:chExt cx="2133782" cy="1132618"/>
          </a:xfrm>
        </p:grpSpPr>
        <p:sp>
          <p:nvSpPr>
            <p:cNvPr id="40" name="文本框 39"/>
            <p:cNvSpPr txBox="1"/>
            <p:nvPr/>
          </p:nvSpPr>
          <p:spPr>
            <a:xfrm>
              <a:off x="394397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943969" y="2750893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312851" y="4718637"/>
            <a:ext cx="2133782" cy="1132618"/>
            <a:chOff x="3943969" y="2412339"/>
            <a:chExt cx="2133782" cy="1132618"/>
          </a:xfrm>
        </p:grpSpPr>
        <p:sp>
          <p:nvSpPr>
            <p:cNvPr id="43" name="文本框 42"/>
            <p:cNvSpPr txBox="1"/>
            <p:nvPr/>
          </p:nvSpPr>
          <p:spPr>
            <a:xfrm>
              <a:off x="394397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943969" y="2750893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104900" y="1693000"/>
            <a:ext cx="9982200" cy="669200"/>
            <a:chOff x="1104900" y="1693000"/>
            <a:chExt cx="9982200" cy="66920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308100" y="2362200"/>
              <a:ext cx="9575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/>
            <p:cNvSpPr txBox="1"/>
            <p:nvPr/>
          </p:nvSpPr>
          <p:spPr>
            <a:xfrm>
              <a:off x="1104900" y="1693000"/>
              <a:ext cx="9982200" cy="4573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</a:t>
              </a:r>
              <a:r>
                <a:rPr lang="en-US" altLang="zh-CN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orThe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 user can demonstrate on a projector or computer, or print the presentation and make it into a film </a:t>
              </a:r>
              <a:r>
                <a:rPr lang="en-US" altLang="zh-CN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printThe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 user can demonstrate on a projector or computer, or print the presentation and make it into a film </a:t>
              </a:r>
              <a:r>
                <a:rPr lang="en-US" altLang="zh-CN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theThe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user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33" name="任意多边形 32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35" name="任意多边形 34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3" name="直接连接符 52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18970345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占位符 42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292" b="8863"/>
          <a:stretch/>
        </p:blipFill>
        <p:spPr>
          <a:xfrm>
            <a:off x="1341891" y="2080598"/>
            <a:ext cx="2860350" cy="1987020"/>
          </a:xfr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47" name="图片占位符 46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24" t="15603" r="8124"/>
          <a:stretch/>
        </p:blipFill>
        <p:spPr>
          <a:xfrm>
            <a:off x="4601931" y="2080598"/>
            <a:ext cx="2860350" cy="1987020"/>
          </a:xfr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45" name="图片占位符 44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61967" y="2080598"/>
            <a:ext cx="2860350" cy="1987020"/>
          </a:xfr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" name="Rectangle: Folded Corner 1"/>
          <p:cNvSpPr/>
          <p:nvPr/>
        </p:nvSpPr>
        <p:spPr>
          <a:xfrm>
            <a:off x="3196014" y="3748899"/>
            <a:ext cx="678587" cy="73593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Rectangle: Folded Corner 2"/>
          <p:cNvSpPr/>
          <p:nvPr/>
        </p:nvSpPr>
        <p:spPr>
          <a:xfrm>
            <a:off x="6456053" y="3748899"/>
            <a:ext cx="678587" cy="73593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Rectangle: Folded Corner 3"/>
          <p:cNvSpPr/>
          <p:nvPr/>
        </p:nvSpPr>
        <p:spPr>
          <a:xfrm>
            <a:off x="9722281" y="3739338"/>
            <a:ext cx="678587" cy="73593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Freeform: Shape 11"/>
          <p:cNvSpPr>
            <a:spLocks/>
          </p:cNvSpPr>
          <p:nvPr/>
        </p:nvSpPr>
        <p:spPr bwMode="auto">
          <a:xfrm>
            <a:off x="9852601" y="3903243"/>
            <a:ext cx="408116" cy="408116"/>
          </a:xfrm>
          <a:custGeom>
            <a:avLst/>
            <a:gdLst>
              <a:gd name="T0" fmla="*/ 74 w 236"/>
              <a:gd name="T1" fmla="*/ 160 h 236"/>
              <a:gd name="T2" fmla="*/ 93 w 236"/>
              <a:gd name="T3" fmla="*/ 160 h 236"/>
              <a:gd name="T4" fmla="*/ 93 w 236"/>
              <a:gd name="T5" fmla="*/ 103 h 236"/>
              <a:gd name="T6" fmla="*/ 74 w 236"/>
              <a:gd name="T7" fmla="*/ 103 h 236"/>
              <a:gd name="T8" fmla="*/ 74 w 236"/>
              <a:gd name="T9" fmla="*/ 160 h 236"/>
              <a:gd name="T10" fmla="*/ 140 w 236"/>
              <a:gd name="T11" fmla="*/ 102 h 236"/>
              <a:gd name="T12" fmla="*/ 122 w 236"/>
              <a:gd name="T13" fmla="*/ 111 h 236"/>
              <a:gd name="T14" fmla="*/ 122 w 236"/>
              <a:gd name="T15" fmla="*/ 103 h 236"/>
              <a:gd name="T16" fmla="*/ 103 w 236"/>
              <a:gd name="T17" fmla="*/ 103 h 236"/>
              <a:gd name="T18" fmla="*/ 103 w 236"/>
              <a:gd name="T19" fmla="*/ 160 h 236"/>
              <a:gd name="T20" fmla="*/ 122 w 236"/>
              <a:gd name="T21" fmla="*/ 160 h 236"/>
              <a:gd name="T22" fmla="*/ 122 w 236"/>
              <a:gd name="T23" fmla="*/ 128 h 236"/>
              <a:gd name="T24" fmla="*/ 123 w 236"/>
              <a:gd name="T25" fmla="*/ 124 h 236"/>
              <a:gd name="T26" fmla="*/ 133 w 236"/>
              <a:gd name="T27" fmla="*/ 117 h 236"/>
              <a:gd name="T28" fmla="*/ 142 w 236"/>
              <a:gd name="T29" fmla="*/ 130 h 236"/>
              <a:gd name="T30" fmla="*/ 142 w 236"/>
              <a:gd name="T31" fmla="*/ 160 h 236"/>
              <a:gd name="T32" fmla="*/ 161 w 236"/>
              <a:gd name="T33" fmla="*/ 160 h 236"/>
              <a:gd name="T34" fmla="*/ 161 w 236"/>
              <a:gd name="T35" fmla="*/ 160 h 236"/>
              <a:gd name="T36" fmla="*/ 161 w 236"/>
              <a:gd name="T37" fmla="*/ 127 h 236"/>
              <a:gd name="T38" fmla="*/ 140 w 236"/>
              <a:gd name="T39" fmla="*/ 102 h 236"/>
              <a:gd name="T40" fmla="*/ 122 w 236"/>
              <a:gd name="T41" fmla="*/ 111 h 236"/>
              <a:gd name="T42" fmla="*/ 122 w 236"/>
              <a:gd name="T43" fmla="*/ 111 h 236"/>
              <a:gd name="T44" fmla="*/ 122 w 236"/>
              <a:gd name="T45" fmla="*/ 111 h 236"/>
              <a:gd name="T46" fmla="*/ 83 w 236"/>
              <a:gd name="T47" fmla="*/ 75 h 236"/>
              <a:gd name="T48" fmla="*/ 73 w 236"/>
              <a:gd name="T49" fmla="*/ 85 h 236"/>
              <a:gd name="T50" fmla="*/ 83 w 236"/>
              <a:gd name="T51" fmla="*/ 95 h 236"/>
              <a:gd name="T52" fmla="*/ 83 w 236"/>
              <a:gd name="T53" fmla="*/ 95 h 236"/>
              <a:gd name="T54" fmla="*/ 94 w 236"/>
              <a:gd name="T55" fmla="*/ 85 h 236"/>
              <a:gd name="T56" fmla="*/ 83 w 236"/>
              <a:gd name="T57" fmla="*/ 75 h 236"/>
              <a:gd name="T58" fmla="*/ 118 w 236"/>
              <a:gd name="T59" fmla="*/ 0 h 236"/>
              <a:gd name="T60" fmla="*/ 0 w 236"/>
              <a:gd name="T61" fmla="*/ 118 h 236"/>
              <a:gd name="T62" fmla="*/ 118 w 236"/>
              <a:gd name="T63" fmla="*/ 236 h 236"/>
              <a:gd name="T64" fmla="*/ 236 w 236"/>
              <a:gd name="T65" fmla="*/ 118 h 236"/>
              <a:gd name="T66" fmla="*/ 118 w 236"/>
              <a:gd name="T67" fmla="*/ 0 h 236"/>
              <a:gd name="T68" fmla="*/ 181 w 236"/>
              <a:gd name="T69" fmla="*/ 172 h 236"/>
              <a:gd name="T70" fmla="*/ 171 w 236"/>
              <a:gd name="T71" fmla="*/ 181 h 236"/>
              <a:gd name="T72" fmla="*/ 64 w 236"/>
              <a:gd name="T73" fmla="*/ 181 h 236"/>
              <a:gd name="T74" fmla="*/ 55 w 236"/>
              <a:gd name="T75" fmla="*/ 172 h 236"/>
              <a:gd name="T76" fmla="*/ 55 w 236"/>
              <a:gd name="T77" fmla="*/ 63 h 236"/>
              <a:gd name="T78" fmla="*/ 64 w 236"/>
              <a:gd name="T79" fmla="*/ 54 h 236"/>
              <a:gd name="T80" fmla="*/ 171 w 236"/>
              <a:gd name="T81" fmla="*/ 54 h 236"/>
              <a:gd name="T82" fmla="*/ 181 w 236"/>
              <a:gd name="T83" fmla="*/ 63 h 236"/>
              <a:gd name="T84" fmla="*/ 181 w 236"/>
              <a:gd name="T85" fmla="*/ 17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6" h="236">
                <a:moveTo>
                  <a:pt x="74" y="160"/>
                </a:moveTo>
                <a:cubicBezTo>
                  <a:pt x="93" y="160"/>
                  <a:pt x="93" y="160"/>
                  <a:pt x="93" y="160"/>
                </a:cubicBezTo>
                <a:cubicBezTo>
                  <a:pt x="93" y="103"/>
                  <a:pt x="93" y="103"/>
                  <a:pt x="93" y="103"/>
                </a:cubicBezTo>
                <a:cubicBezTo>
                  <a:pt x="74" y="103"/>
                  <a:pt x="74" y="103"/>
                  <a:pt x="74" y="103"/>
                </a:cubicBezTo>
                <a:lnTo>
                  <a:pt x="74" y="160"/>
                </a:lnTo>
                <a:close/>
                <a:moveTo>
                  <a:pt x="140" y="102"/>
                </a:moveTo>
                <a:cubicBezTo>
                  <a:pt x="129" y="102"/>
                  <a:pt x="125" y="107"/>
                  <a:pt x="122" y="111"/>
                </a:cubicBezTo>
                <a:cubicBezTo>
                  <a:pt x="122" y="103"/>
                  <a:pt x="122" y="103"/>
                  <a:pt x="122" y="103"/>
                </a:cubicBezTo>
                <a:cubicBezTo>
                  <a:pt x="103" y="103"/>
                  <a:pt x="103" y="103"/>
                  <a:pt x="103" y="103"/>
                </a:cubicBezTo>
                <a:cubicBezTo>
                  <a:pt x="104" y="108"/>
                  <a:pt x="103" y="160"/>
                  <a:pt x="103" y="160"/>
                </a:cubicBezTo>
                <a:cubicBezTo>
                  <a:pt x="122" y="160"/>
                  <a:pt x="122" y="160"/>
                  <a:pt x="122" y="160"/>
                </a:cubicBezTo>
                <a:cubicBezTo>
                  <a:pt x="122" y="128"/>
                  <a:pt x="122" y="128"/>
                  <a:pt x="122" y="128"/>
                </a:cubicBezTo>
                <a:cubicBezTo>
                  <a:pt x="122" y="127"/>
                  <a:pt x="123" y="125"/>
                  <a:pt x="123" y="124"/>
                </a:cubicBezTo>
                <a:cubicBezTo>
                  <a:pt x="124" y="120"/>
                  <a:pt x="128" y="117"/>
                  <a:pt x="133" y="117"/>
                </a:cubicBezTo>
                <a:cubicBezTo>
                  <a:pt x="140" y="117"/>
                  <a:pt x="142" y="122"/>
                  <a:pt x="142" y="130"/>
                </a:cubicBezTo>
                <a:cubicBezTo>
                  <a:pt x="142" y="160"/>
                  <a:pt x="142" y="160"/>
                  <a:pt x="142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27"/>
                  <a:pt x="161" y="127"/>
                  <a:pt x="161" y="127"/>
                </a:cubicBezTo>
                <a:cubicBezTo>
                  <a:pt x="161" y="110"/>
                  <a:pt x="152" y="102"/>
                  <a:pt x="140" y="102"/>
                </a:cubicBezTo>
                <a:close/>
                <a:moveTo>
                  <a:pt x="122" y="111"/>
                </a:moveTo>
                <a:cubicBezTo>
                  <a:pt x="122" y="111"/>
                  <a:pt x="122" y="111"/>
                  <a:pt x="122" y="111"/>
                </a:cubicBezTo>
                <a:cubicBezTo>
                  <a:pt x="122" y="111"/>
                  <a:pt x="122" y="111"/>
                  <a:pt x="122" y="111"/>
                </a:cubicBezTo>
                <a:close/>
                <a:moveTo>
                  <a:pt x="83" y="75"/>
                </a:moveTo>
                <a:cubicBezTo>
                  <a:pt x="77" y="75"/>
                  <a:pt x="73" y="80"/>
                  <a:pt x="73" y="85"/>
                </a:cubicBezTo>
                <a:cubicBezTo>
                  <a:pt x="73" y="91"/>
                  <a:pt x="77" y="95"/>
                  <a:pt x="83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90" y="95"/>
                  <a:pt x="94" y="91"/>
                  <a:pt x="94" y="85"/>
                </a:cubicBezTo>
                <a:cubicBezTo>
                  <a:pt x="94" y="80"/>
                  <a:pt x="90" y="75"/>
                  <a:pt x="83" y="75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81" y="172"/>
                </a:moveTo>
                <a:cubicBezTo>
                  <a:pt x="181" y="177"/>
                  <a:pt x="176" y="181"/>
                  <a:pt x="171" y="181"/>
                </a:cubicBezTo>
                <a:cubicBezTo>
                  <a:pt x="64" y="181"/>
                  <a:pt x="64" y="181"/>
                  <a:pt x="64" y="181"/>
                </a:cubicBezTo>
                <a:cubicBezTo>
                  <a:pt x="59" y="181"/>
                  <a:pt x="55" y="177"/>
                  <a:pt x="55" y="172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58"/>
                  <a:pt x="59" y="54"/>
                  <a:pt x="64" y="54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6" y="54"/>
                  <a:pt x="181" y="58"/>
                  <a:pt x="181" y="63"/>
                </a:cubicBezTo>
                <a:cubicBezTo>
                  <a:pt x="181" y="172"/>
                  <a:pt x="181" y="172"/>
                  <a:pt x="181" y="1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1" name="Freeform: Shape 12"/>
          <p:cNvSpPr>
            <a:spLocks/>
          </p:cNvSpPr>
          <p:nvPr/>
        </p:nvSpPr>
        <p:spPr bwMode="auto">
          <a:xfrm>
            <a:off x="6591282" y="3903246"/>
            <a:ext cx="408116" cy="408116"/>
          </a:xfrm>
          <a:custGeom>
            <a:avLst/>
            <a:gdLst>
              <a:gd name="T0" fmla="*/ 0 w 236"/>
              <a:gd name="T1" fmla="*/ 118 h 236"/>
              <a:gd name="T2" fmla="*/ 236 w 236"/>
              <a:gd name="T3" fmla="*/ 118 h 236"/>
              <a:gd name="T4" fmla="*/ 150 w 236"/>
              <a:gd name="T5" fmla="*/ 168 h 236"/>
              <a:gd name="T6" fmla="*/ 128 w 236"/>
              <a:gd name="T7" fmla="*/ 196 h 236"/>
              <a:gd name="T8" fmla="*/ 125 w 236"/>
              <a:gd name="T9" fmla="*/ 199 h 236"/>
              <a:gd name="T10" fmla="*/ 111 w 236"/>
              <a:gd name="T11" fmla="*/ 198 h 236"/>
              <a:gd name="T12" fmla="*/ 110 w 236"/>
              <a:gd name="T13" fmla="*/ 180 h 236"/>
              <a:gd name="T14" fmla="*/ 90 w 236"/>
              <a:gd name="T15" fmla="*/ 173 h 236"/>
              <a:gd name="T16" fmla="*/ 79 w 236"/>
              <a:gd name="T17" fmla="*/ 166 h 236"/>
              <a:gd name="T18" fmla="*/ 78 w 236"/>
              <a:gd name="T19" fmla="*/ 160 h 236"/>
              <a:gd name="T20" fmla="*/ 89 w 236"/>
              <a:gd name="T21" fmla="*/ 147 h 236"/>
              <a:gd name="T22" fmla="*/ 91 w 236"/>
              <a:gd name="T23" fmla="*/ 148 h 236"/>
              <a:gd name="T24" fmla="*/ 119 w 236"/>
              <a:gd name="T25" fmla="*/ 160 h 236"/>
              <a:gd name="T26" fmla="*/ 137 w 236"/>
              <a:gd name="T27" fmla="*/ 145 h 236"/>
              <a:gd name="T28" fmla="*/ 133 w 236"/>
              <a:gd name="T29" fmla="*/ 137 h 236"/>
              <a:gd name="T30" fmla="*/ 122 w 236"/>
              <a:gd name="T31" fmla="*/ 130 h 236"/>
              <a:gd name="T32" fmla="*/ 109 w 236"/>
              <a:gd name="T33" fmla="*/ 125 h 236"/>
              <a:gd name="T34" fmla="*/ 98 w 236"/>
              <a:gd name="T35" fmla="*/ 120 h 236"/>
              <a:gd name="T36" fmla="*/ 89 w 236"/>
              <a:gd name="T37" fmla="*/ 113 h 236"/>
              <a:gd name="T38" fmla="*/ 82 w 236"/>
              <a:gd name="T39" fmla="*/ 103 h 236"/>
              <a:gd name="T40" fmla="*/ 79 w 236"/>
              <a:gd name="T41" fmla="*/ 90 h 236"/>
              <a:gd name="T42" fmla="*/ 110 w 236"/>
              <a:gd name="T43" fmla="*/ 57 h 236"/>
              <a:gd name="T44" fmla="*/ 111 w 236"/>
              <a:gd name="T45" fmla="*/ 38 h 236"/>
              <a:gd name="T46" fmla="*/ 125 w 236"/>
              <a:gd name="T47" fmla="*/ 37 h 236"/>
              <a:gd name="T48" fmla="*/ 128 w 236"/>
              <a:gd name="T49" fmla="*/ 40 h 236"/>
              <a:gd name="T50" fmla="*/ 137 w 236"/>
              <a:gd name="T51" fmla="*/ 58 h 236"/>
              <a:gd name="T52" fmla="*/ 151 w 236"/>
              <a:gd name="T53" fmla="*/ 65 h 236"/>
              <a:gd name="T54" fmla="*/ 155 w 236"/>
              <a:gd name="T55" fmla="*/ 69 h 236"/>
              <a:gd name="T56" fmla="*/ 149 w 236"/>
              <a:gd name="T57" fmla="*/ 85 h 236"/>
              <a:gd name="T58" fmla="*/ 144 w 236"/>
              <a:gd name="T59" fmla="*/ 86 h 236"/>
              <a:gd name="T60" fmla="*/ 140 w 236"/>
              <a:gd name="T61" fmla="*/ 82 h 236"/>
              <a:gd name="T62" fmla="*/ 128 w 236"/>
              <a:gd name="T63" fmla="*/ 77 h 236"/>
              <a:gd name="T64" fmla="*/ 107 w 236"/>
              <a:gd name="T65" fmla="*/ 80 h 236"/>
              <a:gd name="T66" fmla="*/ 102 w 236"/>
              <a:gd name="T67" fmla="*/ 94 h 236"/>
              <a:gd name="T68" fmla="*/ 108 w 236"/>
              <a:gd name="T69" fmla="*/ 101 h 236"/>
              <a:gd name="T70" fmla="*/ 118 w 236"/>
              <a:gd name="T71" fmla="*/ 106 h 236"/>
              <a:gd name="T72" fmla="*/ 132 w 236"/>
              <a:gd name="T73" fmla="*/ 112 h 236"/>
              <a:gd name="T74" fmla="*/ 145 w 236"/>
              <a:gd name="T75" fmla="*/ 119 h 236"/>
              <a:gd name="T76" fmla="*/ 155 w 236"/>
              <a:gd name="T77" fmla="*/ 129 h 236"/>
              <a:gd name="T78" fmla="*/ 159 w 236"/>
              <a:gd name="T79" fmla="*/ 14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moveTo>
                  <a:pt x="150" y="168"/>
                </a:moveTo>
                <a:cubicBezTo>
                  <a:pt x="145" y="175"/>
                  <a:pt x="137" y="179"/>
                  <a:pt x="128" y="180"/>
                </a:cubicBezTo>
                <a:cubicBezTo>
                  <a:pt x="128" y="196"/>
                  <a:pt x="128" y="196"/>
                  <a:pt x="128" y="196"/>
                </a:cubicBezTo>
                <a:cubicBezTo>
                  <a:pt x="128" y="197"/>
                  <a:pt x="127" y="198"/>
                  <a:pt x="127" y="198"/>
                </a:cubicBezTo>
                <a:cubicBezTo>
                  <a:pt x="126" y="199"/>
                  <a:pt x="126" y="199"/>
                  <a:pt x="125" y="199"/>
                </a:cubicBezTo>
                <a:cubicBezTo>
                  <a:pt x="113" y="199"/>
                  <a:pt x="113" y="199"/>
                  <a:pt x="113" y="199"/>
                </a:cubicBezTo>
                <a:cubicBezTo>
                  <a:pt x="112" y="199"/>
                  <a:pt x="111" y="199"/>
                  <a:pt x="111" y="198"/>
                </a:cubicBezTo>
                <a:cubicBezTo>
                  <a:pt x="110" y="197"/>
                  <a:pt x="110" y="197"/>
                  <a:pt x="110" y="196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06" y="180"/>
                  <a:pt x="102" y="179"/>
                  <a:pt x="99" y="177"/>
                </a:cubicBezTo>
                <a:cubicBezTo>
                  <a:pt x="95" y="176"/>
                  <a:pt x="92" y="175"/>
                  <a:pt x="90" y="173"/>
                </a:cubicBezTo>
                <a:cubicBezTo>
                  <a:pt x="88" y="172"/>
                  <a:pt x="85" y="171"/>
                  <a:pt x="83" y="169"/>
                </a:cubicBezTo>
                <a:cubicBezTo>
                  <a:pt x="81" y="168"/>
                  <a:pt x="80" y="166"/>
                  <a:pt x="79" y="166"/>
                </a:cubicBezTo>
                <a:cubicBezTo>
                  <a:pt x="79" y="165"/>
                  <a:pt x="78" y="164"/>
                  <a:pt x="78" y="164"/>
                </a:cubicBezTo>
                <a:cubicBezTo>
                  <a:pt x="77" y="163"/>
                  <a:pt x="77" y="162"/>
                  <a:pt x="78" y="160"/>
                </a:cubicBezTo>
                <a:cubicBezTo>
                  <a:pt x="87" y="148"/>
                  <a:pt x="87" y="148"/>
                  <a:pt x="87" y="148"/>
                </a:cubicBezTo>
                <a:cubicBezTo>
                  <a:pt x="87" y="148"/>
                  <a:pt x="88" y="147"/>
                  <a:pt x="89" y="147"/>
                </a:cubicBezTo>
                <a:cubicBezTo>
                  <a:pt x="90" y="147"/>
                  <a:pt x="90" y="147"/>
                  <a:pt x="91" y="148"/>
                </a:cubicBezTo>
                <a:cubicBezTo>
                  <a:pt x="91" y="148"/>
                  <a:pt x="91" y="148"/>
                  <a:pt x="91" y="148"/>
                </a:cubicBezTo>
                <a:cubicBezTo>
                  <a:pt x="98" y="154"/>
                  <a:pt x="105" y="158"/>
                  <a:pt x="112" y="159"/>
                </a:cubicBezTo>
                <a:cubicBezTo>
                  <a:pt x="115" y="160"/>
                  <a:pt x="117" y="160"/>
                  <a:pt x="119" y="160"/>
                </a:cubicBezTo>
                <a:cubicBezTo>
                  <a:pt x="124" y="160"/>
                  <a:pt x="128" y="159"/>
                  <a:pt x="131" y="156"/>
                </a:cubicBezTo>
                <a:cubicBezTo>
                  <a:pt x="135" y="154"/>
                  <a:pt x="137" y="150"/>
                  <a:pt x="137" y="145"/>
                </a:cubicBezTo>
                <a:cubicBezTo>
                  <a:pt x="137" y="144"/>
                  <a:pt x="136" y="142"/>
                  <a:pt x="136" y="140"/>
                </a:cubicBezTo>
                <a:cubicBezTo>
                  <a:pt x="135" y="139"/>
                  <a:pt x="134" y="138"/>
                  <a:pt x="133" y="137"/>
                </a:cubicBezTo>
                <a:cubicBezTo>
                  <a:pt x="132" y="136"/>
                  <a:pt x="130" y="135"/>
                  <a:pt x="127" y="133"/>
                </a:cubicBezTo>
                <a:cubicBezTo>
                  <a:pt x="125" y="132"/>
                  <a:pt x="123" y="131"/>
                  <a:pt x="122" y="130"/>
                </a:cubicBezTo>
                <a:cubicBezTo>
                  <a:pt x="120" y="130"/>
                  <a:pt x="118" y="129"/>
                  <a:pt x="115" y="128"/>
                </a:cubicBezTo>
                <a:cubicBezTo>
                  <a:pt x="112" y="127"/>
                  <a:pt x="110" y="126"/>
                  <a:pt x="109" y="125"/>
                </a:cubicBezTo>
                <a:cubicBezTo>
                  <a:pt x="108" y="125"/>
                  <a:pt x="106" y="124"/>
                  <a:pt x="104" y="123"/>
                </a:cubicBezTo>
                <a:cubicBezTo>
                  <a:pt x="101" y="122"/>
                  <a:pt x="100" y="121"/>
                  <a:pt x="98" y="120"/>
                </a:cubicBezTo>
                <a:cubicBezTo>
                  <a:pt x="97" y="119"/>
                  <a:pt x="95" y="118"/>
                  <a:pt x="93" y="117"/>
                </a:cubicBezTo>
                <a:cubicBezTo>
                  <a:pt x="91" y="116"/>
                  <a:pt x="90" y="114"/>
                  <a:pt x="89" y="113"/>
                </a:cubicBezTo>
                <a:cubicBezTo>
                  <a:pt x="87" y="112"/>
                  <a:pt x="86" y="110"/>
                  <a:pt x="85" y="109"/>
                </a:cubicBezTo>
                <a:cubicBezTo>
                  <a:pt x="83" y="107"/>
                  <a:pt x="82" y="105"/>
                  <a:pt x="82" y="103"/>
                </a:cubicBezTo>
                <a:cubicBezTo>
                  <a:pt x="81" y="102"/>
                  <a:pt x="80" y="100"/>
                  <a:pt x="80" y="97"/>
                </a:cubicBezTo>
                <a:cubicBezTo>
                  <a:pt x="79" y="95"/>
                  <a:pt x="79" y="93"/>
                  <a:pt x="79" y="90"/>
                </a:cubicBezTo>
                <a:cubicBezTo>
                  <a:pt x="79" y="82"/>
                  <a:pt x="82" y="75"/>
                  <a:pt x="88" y="69"/>
                </a:cubicBezTo>
                <a:cubicBezTo>
                  <a:pt x="93" y="62"/>
                  <a:pt x="101" y="58"/>
                  <a:pt x="110" y="57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39"/>
                  <a:pt x="111" y="38"/>
                </a:cubicBezTo>
                <a:cubicBezTo>
                  <a:pt x="111" y="38"/>
                  <a:pt x="112" y="37"/>
                  <a:pt x="113" y="37"/>
                </a:cubicBezTo>
                <a:cubicBezTo>
                  <a:pt x="125" y="37"/>
                  <a:pt x="125" y="37"/>
                  <a:pt x="125" y="37"/>
                </a:cubicBezTo>
                <a:cubicBezTo>
                  <a:pt x="126" y="37"/>
                  <a:pt x="126" y="38"/>
                  <a:pt x="127" y="38"/>
                </a:cubicBezTo>
                <a:cubicBezTo>
                  <a:pt x="127" y="39"/>
                  <a:pt x="128" y="39"/>
                  <a:pt x="128" y="40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31" y="57"/>
                  <a:pt x="134" y="57"/>
                  <a:pt x="137" y="58"/>
                </a:cubicBezTo>
                <a:cubicBezTo>
                  <a:pt x="140" y="59"/>
                  <a:pt x="143" y="60"/>
                  <a:pt x="145" y="61"/>
                </a:cubicBezTo>
                <a:cubicBezTo>
                  <a:pt x="147" y="62"/>
                  <a:pt x="149" y="63"/>
                  <a:pt x="151" y="65"/>
                </a:cubicBezTo>
                <a:cubicBezTo>
                  <a:pt x="152" y="66"/>
                  <a:pt x="153" y="67"/>
                  <a:pt x="154" y="67"/>
                </a:cubicBezTo>
                <a:cubicBezTo>
                  <a:pt x="155" y="68"/>
                  <a:pt x="155" y="68"/>
                  <a:pt x="155" y="69"/>
                </a:cubicBezTo>
                <a:cubicBezTo>
                  <a:pt x="156" y="70"/>
                  <a:pt x="156" y="71"/>
                  <a:pt x="156" y="72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48" y="86"/>
                  <a:pt x="148" y="86"/>
                  <a:pt x="147" y="87"/>
                </a:cubicBezTo>
                <a:cubicBezTo>
                  <a:pt x="146" y="87"/>
                  <a:pt x="145" y="86"/>
                  <a:pt x="144" y="86"/>
                </a:cubicBezTo>
                <a:cubicBezTo>
                  <a:pt x="144" y="86"/>
                  <a:pt x="144" y="85"/>
                  <a:pt x="143" y="85"/>
                </a:cubicBezTo>
                <a:cubicBezTo>
                  <a:pt x="142" y="84"/>
                  <a:pt x="141" y="83"/>
                  <a:pt x="140" y="82"/>
                </a:cubicBezTo>
                <a:cubicBezTo>
                  <a:pt x="138" y="81"/>
                  <a:pt x="136" y="80"/>
                  <a:pt x="134" y="80"/>
                </a:cubicBezTo>
                <a:cubicBezTo>
                  <a:pt x="133" y="79"/>
                  <a:pt x="130" y="78"/>
                  <a:pt x="128" y="77"/>
                </a:cubicBezTo>
                <a:cubicBezTo>
                  <a:pt x="125" y="77"/>
                  <a:pt x="123" y="76"/>
                  <a:pt x="120" y="76"/>
                </a:cubicBezTo>
                <a:cubicBezTo>
                  <a:pt x="115" y="76"/>
                  <a:pt x="110" y="77"/>
                  <a:pt x="107" y="80"/>
                </a:cubicBezTo>
                <a:cubicBezTo>
                  <a:pt x="103" y="83"/>
                  <a:pt x="101" y="86"/>
                  <a:pt x="101" y="90"/>
                </a:cubicBezTo>
                <a:cubicBezTo>
                  <a:pt x="101" y="92"/>
                  <a:pt x="102" y="93"/>
                  <a:pt x="102" y="94"/>
                </a:cubicBezTo>
                <a:cubicBezTo>
                  <a:pt x="103" y="96"/>
                  <a:pt x="103" y="97"/>
                  <a:pt x="105" y="98"/>
                </a:cubicBezTo>
                <a:cubicBezTo>
                  <a:pt x="106" y="99"/>
                  <a:pt x="107" y="100"/>
                  <a:pt x="108" y="101"/>
                </a:cubicBezTo>
                <a:cubicBezTo>
                  <a:pt x="109" y="102"/>
                  <a:pt x="111" y="103"/>
                  <a:pt x="113" y="104"/>
                </a:cubicBezTo>
                <a:cubicBezTo>
                  <a:pt x="115" y="105"/>
                  <a:pt x="117" y="106"/>
                  <a:pt x="118" y="106"/>
                </a:cubicBezTo>
                <a:cubicBezTo>
                  <a:pt x="120" y="107"/>
                  <a:pt x="122" y="108"/>
                  <a:pt x="125" y="109"/>
                </a:cubicBezTo>
                <a:cubicBezTo>
                  <a:pt x="128" y="110"/>
                  <a:pt x="130" y="111"/>
                  <a:pt x="132" y="112"/>
                </a:cubicBezTo>
                <a:cubicBezTo>
                  <a:pt x="133" y="112"/>
                  <a:pt x="136" y="113"/>
                  <a:pt x="138" y="115"/>
                </a:cubicBezTo>
                <a:cubicBezTo>
                  <a:pt x="141" y="116"/>
                  <a:pt x="143" y="117"/>
                  <a:pt x="145" y="119"/>
                </a:cubicBezTo>
                <a:cubicBezTo>
                  <a:pt x="147" y="120"/>
                  <a:pt x="149" y="121"/>
                  <a:pt x="151" y="123"/>
                </a:cubicBezTo>
                <a:cubicBezTo>
                  <a:pt x="153" y="125"/>
                  <a:pt x="154" y="127"/>
                  <a:pt x="155" y="129"/>
                </a:cubicBezTo>
                <a:cubicBezTo>
                  <a:pt x="156" y="131"/>
                  <a:pt x="157" y="133"/>
                  <a:pt x="158" y="136"/>
                </a:cubicBezTo>
                <a:cubicBezTo>
                  <a:pt x="159" y="138"/>
                  <a:pt x="159" y="141"/>
                  <a:pt x="159" y="144"/>
                </a:cubicBezTo>
                <a:cubicBezTo>
                  <a:pt x="159" y="153"/>
                  <a:pt x="156" y="161"/>
                  <a:pt x="150" y="16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Freeform: Shape 13"/>
          <p:cNvSpPr>
            <a:spLocks/>
          </p:cNvSpPr>
          <p:nvPr/>
        </p:nvSpPr>
        <p:spPr bwMode="auto">
          <a:xfrm>
            <a:off x="3331246" y="3903246"/>
            <a:ext cx="408116" cy="408116"/>
          </a:xfrm>
          <a:custGeom>
            <a:avLst/>
            <a:gdLst>
              <a:gd name="T0" fmla="*/ 182 w 236"/>
              <a:gd name="T1" fmla="*/ 109 h 236"/>
              <a:gd name="T2" fmla="*/ 157 w 236"/>
              <a:gd name="T3" fmla="*/ 103 h 236"/>
              <a:gd name="T4" fmla="*/ 134 w 236"/>
              <a:gd name="T5" fmla="*/ 102 h 236"/>
              <a:gd name="T6" fmla="*/ 120 w 236"/>
              <a:gd name="T7" fmla="*/ 114 h 236"/>
              <a:gd name="T8" fmla="*/ 118 w 236"/>
              <a:gd name="T9" fmla="*/ 129 h 236"/>
              <a:gd name="T10" fmla="*/ 122 w 236"/>
              <a:gd name="T11" fmla="*/ 141 h 236"/>
              <a:gd name="T12" fmla="*/ 135 w 236"/>
              <a:gd name="T13" fmla="*/ 156 h 236"/>
              <a:gd name="T14" fmla="*/ 139 w 236"/>
              <a:gd name="T15" fmla="*/ 185 h 236"/>
              <a:gd name="T16" fmla="*/ 152 w 236"/>
              <a:gd name="T17" fmla="*/ 198 h 236"/>
              <a:gd name="T18" fmla="*/ 169 w 236"/>
              <a:gd name="T19" fmla="*/ 180 h 236"/>
              <a:gd name="T20" fmla="*/ 187 w 236"/>
              <a:gd name="T21" fmla="*/ 150 h 236"/>
              <a:gd name="T22" fmla="*/ 200 w 236"/>
              <a:gd name="T23" fmla="*/ 122 h 236"/>
              <a:gd name="T24" fmla="*/ 182 w 236"/>
              <a:gd name="T25" fmla="*/ 109 h 236"/>
              <a:gd name="T26" fmla="*/ 118 w 236"/>
              <a:gd name="T27" fmla="*/ 0 h 236"/>
              <a:gd name="T28" fmla="*/ 0 w 236"/>
              <a:gd name="T29" fmla="*/ 118 h 236"/>
              <a:gd name="T30" fmla="*/ 118 w 236"/>
              <a:gd name="T31" fmla="*/ 236 h 236"/>
              <a:gd name="T32" fmla="*/ 236 w 236"/>
              <a:gd name="T33" fmla="*/ 118 h 236"/>
              <a:gd name="T34" fmla="*/ 118 w 236"/>
              <a:gd name="T35" fmla="*/ 0 h 236"/>
              <a:gd name="T36" fmla="*/ 126 w 236"/>
              <a:gd name="T37" fmla="*/ 212 h 236"/>
              <a:gd name="T38" fmla="*/ 128 w 236"/>
              <a:gd name="T39" fmla="*/ 208 h 236"/>
              <a:gd name="T40" fmla="*/ 125 w 236"/>
              <a:gd name="T41" fmla="*/ 186 h 236"/>
              <a:gd name="T42" fmla="*/ 105 w 236"/>
              <a:gd name="T43" fmla="*/ 186 h 236"/>
              <a:gd name="T44" fmla="*/ 98 w 236"/>
              <a:gd name="T45" fmla="*/ 207 h 236"/>
              <a:gd name="T46" fmla="*/ 102 w 236"/>
              <a:gd name="T47" fmla="*/ 211 h 236"/>
              <a:gd name="T48" fmla="*/ 34 w 236"/>
              <a:gd name="T49" fmla="*/ 161 h 236"/>
              <a:gd name="T50" fmla="*/ 44 w 236"/>
              <a:gd name="T51" fmla="*/ 157 h 236"/>
              <a:gd name="T52" fmla="*/ 44 w 236"/>
              <a:gd name="T53" fmla="*/ 157 h 236"/>
              <a:gd name="T54" fmla="*/ 81 w 236"/>
              <a:gd name="T55" fmla="*/ 142 h 236"/>
              <a:gd name="T56" fmla="*/ 81 w 236"/>
              <a:gd name="T57" fmla="*/ 118 h 236"/>
              <a:gd name="T58" fmla="*/ 55 w 236"/>
              <a:gd name="T59" fmla="*/ 94 h 236"/>
              <a:gd name="T60" fmla="*/ 28 w 236"/>
              <a:gd name="T61" fmla="*/ 90 h 236"/>
              <a:gd name="T62" fmla="*/ 84 w 236"/>
              <a:gd name="T63" fmla="*/ 30 h 236"/>
              <a:gd name="T64" fmla="*/ 84 w 236"/>
              <a:gd name="T65" fmla="*/ 31 h 236"/>
              <a:gd name="T66" fmla="*/ 102 w 236"/>
              <a:gd name="T67" fmla="*/ 56 h 236"/>
              <a:gd name="T68" fmla="*/ 120 w 236"/>
              <a:gd name="T69" fmla="*/ 79 h 236"/>
              <a:gd name="T70" fmla="*/ 131 w 236"/>
              <a:gd name="T71" fmla="*/ 97 h 236"/>
              <a:gd name="T72" fmla="*/ 146 w 236"/>
              <a:gd name="T73" fmla="*/ 88 h 236"/>
              <a:gd name="T74" fmla="*/ 177 w 236"/>
              <a:gd name="T75" fmla="*/ 66 h 236"/>
              <a:gd name="T76" fmla="*/ 190 w 236"/>
              <a:gd name="T77" fmla="*/ 57 h 236"/>
              <a:gd name="T78" fmla="*/ 212 w 236"/>
              <a:gd name="T79" fmla="*/ 118 h 236"/>
              <a:gd name="T80" fmla="*/ 126 w 236"/>
              <a:gd name="T81" fmla="*/ 21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6" h="236">
                <a:moveTo>
                  <a:pt x="182" y="109"/>
                </a:moveTo>
                <a:cubicBezTo>
                  <a:pt x="172" y="107"/>
                  <a:pt x="161" y="105"/>
                  <a:pt x="157" y="103"/>
                </a:cubicBezTo>
                <a:cubicBezTo>
                  <a:pt x="153" y="102"/>
                  <a:pt x="143" y="101"/>
                  <a:pt x="134" y="102"/>
                </a:cubicBezTo>
                <a:cubicBezTo>
                  <a:pt x="125" y="103"/>
                  <a:pt x="119" y="109"/>
                  <a:pt x="120" y="114"/>
                </a:cubicBezTo>
                <a:cubicBezTo>
                  <a:pt x="121" y="119"/>
                  <a:pt x="120" y="126"/>
                  <a:pt x="118" y="129"/>
                </a:cubicBezTo>
                <a:cubicBezTo>
                  <a:pt x="117" y="132"/>
                  <a:pt x="118" y="138"/>
                  <a:pt x="122" y="141"/>
                </a:cubicBezTo>
                <a:cubicBezTo>
                  <a:pt x="127" y="144"/>
                  <a:pt x="132" y="151"/>
                  <a:pt x="135" y="156"/>
                </a:cubicBezTo>
                <a:cubicBezTo>
                  <a:pt x="138" y="162"/>
                  <a:pt x="140" y="175"/>
                  <a:pt x="139" y="185"/>
                </a:cubicBezTo>
                <a:cubicBezTo>
                  <a:pt x="139" y="195"/>
                  <a:pt x="145" y="201"/>
                  <a:pt x="152" y="198"/>
                </a:cubicBezTo>
                <a:cubicBezTo>
                  <a:pt x="160" y="195"/>
                  <a:pt x="167" y="187"/>
                  <a:pt x="169" y="180"/>
                </a:cubicBezTo>
                <a:cubicBezTo>
                  <a:pt x="171" y="174"/>
                  <a:pt x="179" y="160"/>
                  <a:pt x="187" y="150"/>
                </a:cubicBezTo>
                <a:cubicBezTo>
                  <a:pt x="195" y="140"/>
                  <a:pt x="201" y="127"/>
                  <a:pt x="200" y="122"/>
                </a:cubicBezTo>
                <a:cubicBezTo>
                  <a:pt x="200" y="116"/>
                  <a:pt x="191" y="111"/>
                  <a:pt x="182" y="109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26" y="212"/>
                </a:moveTo>
                <a:cubicBezTo>
                  <a:pt x="127" y="211"/>
                  <a:pt x="128" y="209"/>
                  <a:pt x="128" y="208"/>
                </a:cubicBezTo>
                <a:cubicBezTo>
                  <a:pt x="130" y="201"/>
                  <a:pt x="128" y="191"/>
                  <a:pt x="125" y="186"/>
                </a:cubicBezTo>
                <a:cubicBezTo>
                  <a:pt x="121" y="181"/>
                  <a:pt x="112" y="181"/>
                  <a:pt x="105" y="186"/>
                </a:cubicBezTo>
                <a:cubicBezTo>
                  <a:pt x="97" y="191"/>
                  <a:pt x="94" y="200"/>
                  <a:pt x="98" y="207"/>
                </a:cubicBezTo>
                <a:cubicBezTo>
                  <a:pt x="99" y="208"/>
                  <a:pt x="100" y="210"/>
                  <a:pt x="102" y="211"/>
                </a:cubicBezTo>
                <a:cubicBezTo>
                  <a:pt x="72" y="206"/>
                  <a:pt x="47" y="187"/>
                  <a:pt x="34" y="161"/>
                </a:cubicBezTo>
                <a:cubicBezTo>
                  <a:pt x="37" y="161"/>
                  <a:pt x="40" y="159"/>
                  <a:pt x="44" y="157"/>
                </a:cubicBezTo>
                <a:cubicBezTo>
                  <a:pt x="44" y="157"/>
                  <a:pt x="44" y="157"/>
                  <a:pt x="44" y="157"/>
                </a:cubicBezTo>
                <a:cubicBezTo>
                  <a:pt x="57" y="148"/>
                  <a:pt x="74" y="141"/>
                  <a:pt x="81" y="142"/>
                </a:cubicBezTo>
                <a:cubicBezTo>
                  <a:pt x="89" y="142"/>
                  <a:pt x="89" y="131"/>
                  <a:pt x="81" y="118"/>
                </a:cubicBezTo>
                <a:cubicBezTo>
                  <a:pt x="74" y="105"/>
                  <a:pt x="62" y="94"/>
                  <a:pt x="55" y="94"/>
                </a:cubicBezTo>
                <a:cubicBezTo>
                  <a:pt x="48" y="94"/>
                  <a:pt x="36" y="92"/>
                  <a:pt x="28" y="90"/>
                </a:cubicBezTo>
                <a:cubicBezTo>
                  <a:pt x="37" y="62"/>
                  <a:pt x="58" y="41"/>
                  <a:pt x="84" y="30"/>
                </a:cubicBezTo>
                <a:cubicBezTo>
                  <a:pt x="84" y="31"/>
                  <a:pt x="84" y="31"/>
                  <a:pt x="84" y="31"/>
                </a:cubicBezTo>
                <a:cubicBezTo>
                  <a:pt x="86" y="39"/>
                  <a:pt x="95" y="50"/>
                  <a:pt x="102" y="56"/>
                </a:cubicBezTo>
                <a:cubicBezTo>
                  <a:pt x="110" y="62"/>
                  <a:pt x="118" y="72"/>
                  <a:pt x="120" y="79"/>
                </a:cubicBezTo>
                <a:cubicBezTo>
                  <a:pt x="122" y="85"/>
                  <a:pt x="127" y="93"/>
                  <a:pt x="131" y="97"/>
                </a:cubicBezTo>
                <a:cubicBezTo>
                  <a:pt x="136" y="100"/>
                  <a:pt x="142" y="96"/>
                  <a:pt x="146" y="88"/>
                </a:cubicBezTo>
                <a:cubicBezTo>
                  <a:pt x="150" y="80"/>
                  <a:pt x="164" y="70"/>
                  <a:pt x="177" y="66"/>
                </a:cubicBezTo>
                <a:cubicBezTo>
                  <a:pt x="183" y="64"/>
                  <a:pt x="187" y="61"/>
                  <a:pt x="190" y="57"/>
                </a:cubicBezTo>
                <a:cubicBezTo>
                  <a:pt x="204" y="74"/>
                  <a:pt x="212" y="95"/>
                  <a:pt x="212" y="118"/>
                </a:cubicBezTo>
                <a:cubicBezTo>
                  <a:pt x="212" y="168"/>
                  <a:pt x="174" y="208"/>
                  <a:pt x="126" y="2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8" name="组合 27"/>
          <p:cNvGrpSpPr/>
          <p:nvPr/>
        </p:nvGrpSpPr>
        <p:grpSpPr>
          <a:xfrm>
            <a:off x="1327377" y="4268838"/>
            <a:ext cx="3038255" cy="1367280"/>
            <a:chOff x="937750" y="5016378"/>
            <a:chExt cx="3038255" cy="1367280"/>
          </a:xfrm>
        </p:grpSpPr>
        <p:sp>
          <p:nvSpPr>
            <p:cNvPr id="29" name="矩形 28"/>
            <p:cNvSpPr/>
            <p:nvPr/>
          </p:nvSpPr>
          <p:spPr>
            <a:xfrm>
              <a:off x="937750" y="5426152"/>
              <a:ext cx="3038255" cy="95750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37750" y="5016378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87417" y="4268838"/>
            <a:ext cx="3038255" cy="1367280"/>
            <a:chOff x="937750" y="5016378"/>
            <a:chExt cx="3038255" cy="1367280"/>
          </a:xfrm>
        </p:grpSpPr>
        <p:sp>
          <p:nvSpPr>
            <p:cNvPr id="32" name="矩形 31"/>
            <p:cNvSpPr/>
            <p:nvPr/>
          </p:nvSpPr>
          <p:spPr>
            <a:xfrm>
              <a:off x="937750" y="5426152"/>
              <a:ext cx="3038255" cy="95750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937750" y="5016378"/>
              <a:ext cx="2241974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825256" y="4268838"/>
            <a:ext cx="3038255" cy="1367280"/>
            <a:chOff x="937750" y="5016378"/>
            <a:chExt cx="3038255" cy="1367280"/>
          </a:xfrm>
        </p:grpSpPr>
        <p:sp>
          <p:nvSpPr>
            <p:cNvPr id="35" name="矩形 34"/>
            <p:cNvSpPr/>
            <p:nvPr/>
          </p:nvSpPr>
          <p:spPr>
            <a:xfrm>
              <a:off x="937750" y="5426152"/>
              <a:ext cx="3038255" cy="95750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937750" y="5016378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</p:grpSp>
      <p:sp>
        <p:nvSpPr>
          <p:cNvPr id="20" name="任意多边形 19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22" name="任意多边形 21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7" name="直接连接符 36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32938823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077938" y="2237241"/>
            <a:ext cx="3455471" cy="345547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611838" y="2237240"/>
            <a:ext cx="3455471" cy="345547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146577" y="3038930"/>
            <a:ext cx="1852094" cy="1852092"/>
            <a:chOff x="5146577" y="2705101"/>
            <a:chExt cx="1852094" cy="1852092"/>
          </a:xfrm>
          <a:effectLst/>
        </p:grpSpPr>
        <p:sp>
          <p:nvSpPr>
            <p:cNvPr id="10" name="椭圆 9"/>
            <p:cNvSpPr/>
            <p:nvPr/>
          </p:nvSpPr>
          <p:spPr>
            <a:xfrm>
              <a:off x="5146577" y="2705101"/>
              <a:ext cx="1852094" cy="18520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cxnSp>
          <p:nvCxnSpPr>
            <p:cNvPr id="11" name="直接连接符 10"/>
            <p:cNvCxnSpPr>
              <a:cxnSpLocks/>
            </p:cNvCxnSpPr>
            <p:nvPr/>
          </p:nvCxnSpPr>
          <p:spPr>
            <a:xfrm flipH="1">
              <a:off x="5585379" y="3102653"/>
              <a:ext cx="974488" cy="1056985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2"/>
            <p:cNvSpPr/>
            <p:nvPr/>
          </p:nvSpPr>
          <p:spPr>
            <a:xfrm rot="16200000">
              <a:off x="5585379" y="3139623"/>
              <a:ext cx="396240" cy="322299"/>
            </a:xfrm>
            <a:custGeom>
              <a:avLst/>
              <a:gdLst>
                <a:gd name="T0" fmla="*/ 130 w 256"/>
                <a:gd name="T1" fmla="*/ 8 h 208"/>
                <a:gd name="T2" fmla="*/ 130 w 256"/>
                <a:gd name="T3" fmla="*/ 37 h 208"/>
                <a:gd name="T4" fmla="*/ 177 w 256"/>
                <a:gd name="T5" fmla="*/ 84 h 208"/>
                <a:gd name="T6" fmla="*/ 21 w 256"/>
                <a:gd name="T7" fmla="*/ 84 h 208"/>
                <a:gd name="T8" fmla="*/ 0 w 256"/>
                <a:gd name="T9" fmla="*/ 105 h 208"/>
                <a:gd name="T10" fmla="*/ 21 w 256"/>
                <a:gd name="T11" fmla="*/ 126 h 208"/>
                <a:gd name="T12" fmla="*/ 177 w 256"/>
                <a:gd name="T13" fmla="*/ 126 h 208"/>
                <a:gd name="T14" fmla="*/ 130 w 256"/>
                <a:gd name="T15" fmla="*/ 173 h 208"/>
                <a:gd name="T16" fmla="*/ 130 w 256"/>
                <a:gd name="T17" fmla="*/ 202 h 208"/>
                <a:gd name="T18" fmla="*/ 144 w 256"/>
                <a:gd name="T19" fmla="*/ 208 h 208"/>
                <a:gd name="T20" fmla="*/ 159 w 256"/>
                <a:gd name="T21" fmla="*/ 202 h 208"/>
                <a:gd name="T22" fmla="*/ 256 w 256"/>
                <a:gd name="T23" fmla="*/ 105 h 208"/>
                <a:gd name="T24" fmla="*/ 159 w 256"/>
                <a:gd name="T25" fmla="*/ 8 h 208"/>
                <a:gd name="T26" fmla="*/ 130 w 256"/>
                <a:gd name="T27" fmla="*/ 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08">
                  <a:moveTo>
                    <a:pt x="130" y="8"/>
                  </a:moveTo>
                  <a:cubicBezTo>
                    <a:pt x="122" y="16"/>
                    <a:pt x="122" y="29"/>
                    <a:pt x="130" y="37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9" y="84"/>
                    <a:pt x="0" y="94"/>
                    <a:pt x="0" y="105"/>
                  </a:cubicBezTo>
                  <a:cubicBezTo>
                    <a:pt x="0" y="116"/>
                    <a:pt x="9" y="126"/>
                    <a:pt x="21" y="126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30" y="173"/>
                    <a:pt x="130" y="173"/>
                    <a:pt x="130" y="173"/>
                  </a:cubicBezTo>
                  <a:cubicBezTo>
                    <a:pt x="122" y="181"/>
                    <a:pt x="122" y="194"/>
                    <a:pt x="130" y="202"/>
                  </a:cubicBezTo>
                  <a:cubicBezTo>
                    <a:pt x="134" y="206"/>
                    <a:pt x="139" y="208"/>
                    <a:pt x="144" y="208"/>
                  </a:cubicBezTo>
                  <a:cubicBezTo>
                    <a:pt x="150" y="208"/>
                    <a:pt x="155" y="206"/>
                    <a:pt x="159" y="202"/>
                  </a:cubicBezTo>
                  <a:cubicBezTo>
                    <a:pt x="256" y="105"/>
                    <a:pt x="256" y="105"/>
                    <a:pt x="256" y="105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1" y="0"/>
                    <a:pt x="138" y="0"/>
                    <a:pt x="13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9" name="椭圆 13"/>
            <p:cNvSpPr/>
            <p:nvPr/>
          </p:nvSpPr>
          <p:spPr>
            <a:xfrm rot="5400000">
              <a:off x="6215597" y="3800369"/>
              <a:ext cx="396240" cy="322299"/>
            </a:xfrm>
            <a:custGeom>
              <a:avLst/>
              <a:gdLst>
                <a:gd name="T0" fmla="*/ 130 w 256"/>
                <a:gd name="T1" fmla="*/ 8 h 208"/>
                <a:gd name="T2" fmla="*/ 130 w 256"/>
                <a:gd name="T3" fmla="*/ 37 h 208"/>
                <a:gd name="T4" fmla="*/ 177 w 256"/>
                <a:gd name="T5" fmla="*/ 84 h 208"/>
                <a:gd name="T6" fmla="*/ 21 w 256"/>
                <a:gd name="T7" fmla="*/ 84 h 208"/>
                <a:gd name="T8" fmla="*/ 0 w 256"/>
                <a:gd name="T9" fmla="*/ 105 h 208"/>
                <a:gd name="T10" fmla="*/ 21 w 256"/>
                <a:gd name="T11" fmla="*/ 126 h 208"/>
                <a:gd name="T12" fmla="*/ 177 w 256"/>
                <a:gd name="T13" fmla="*/ 126 h 208"/>
                <a:gd name="T14" fmla="*/ 130 w 256"/>
                <a:gd name="T15" fmla="*/ 173 h 208"/>
                <a:gd name="T16" fmla="*/ 130 w 256"/>
                <a:gd name="T17" fmla="*/ 202 h 208"/>
                <a:gd name="T18" fmla="*/ 144 w 256"/>
                <a:gd name="T19" fmla="*/ 208 h 208"/>
                <a:gd name="T20" fmla="*/ 159 w 256"/>
                <a:gd name="T21" fmla="*/ 202 h 208"/>
                <a:gd name="T22" fmla="*/ 256 w 256"/>
                <a:gd name="T23" fmla="*/ 105 h 208"/>
                <a:gd name="T24" fmla="*/ 159 w 256"/>
                <a:gd name="T25" fmla="*/ 8 h 208"/>
                <a:gd name="T26" fmla="*/ 130 w 256"/>
                <a:gd name="T27" fmla="*/ 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08">
                  <a:moveTo>
                    <a:pt x="130" y="8"/>
                  </a:moveTo>
                  <a:cubicBezTo>
                    <a:pt x="122" y="16"/>
                    <a:pt x="122" y="29"/>
                    <a:pt x="130" y="37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9" y="84"/>
                    <a:pt x="0" y="94"/>
                    <a:pt x="0" y="105"/>
                  </a:cubicBezTo>
                  <a:cubicBezTo>
                    <a:pt x="0" y="116"/>
                    <a:pt x="9" y="126"/>
                    <a:pt x="21" y="126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30" y="173"/>
                    <a:pt x="130" y="173"/>
                    <a:pt x="130" y="173"/>
                  </a:cubicBezTo>
                  <a:cubicBezTo>
                    <a:pt x="122" y="181"/>
                    <a:pt x="122" y="194"/>
                    <a:pt x="130" y="202"/>
                  </a:cubicBezTo>
                  <a:cubicBezTo>
                    <a:pt x="134" y="206"/>
                    <a:pt x="139" y="208"/>
                    <a:pt x="144" y="208"/>
                  </a:cubicBezTo>
                  <a:cubicBezTo>
                    <a:pt x="150" y="208"/>
                    <a:pt x="155" y="206"/>
                    <a:pt x="159" y="202"/>
                  </a:cubicBezTo>
                  <a:cubicBezTo>
                    <a:pt x="256" y="105"/>
                    <a:pt x="256" y="105"/>
                    <a:pt x="256" y="105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1" y="0"/>
                    <a:pt x="138" y="0"/>
                    <a:pt x="130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3056643" y="3369401"/>
            <a:ext cx="14980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590543" y="3369401"/>
            <a:ext cx="14980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2738179" y="2900988"/>
            <a:ext cx="2241974" cy="2217137"/>
            <a:chOff x="6613765" y="1590700"/>
            <a:chExt cx="2241974" cy="2217137"/>
          </a:xfrm>
        </p:grpSpPr>
        <p:sp>
          <p:nvSpPr>
            <p:cNvPr id="21" name="矩形 20"/>
            <p:cNvSpPr/>
            <p:nvPr/>
          </p:nvSpPr>
          <p:spPr>
            <a:xfrm>
              <a:off x="6638758" y="2188098"/>
              <a:ext cx="2191988" cy="161973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bg1"/>
                  </a:solidFill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6613765" y="1590700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216081" y="2900988"/>
            <a:ext cx="2241974" cy="2217137"/>
            <a:chOff x="6613765" y="1590700"/>
            <a:chExt cx="2241974" cy="2217137"/>
          </a:xfrm>
        </p:grpSpPr>
        <p:sp>
          <p:nvSpPr>
            <p:cNvPr id="24" name="矩形 23"/>
            <p:cNvSpPr/>
            <p:nvPr/>
          </p:nvSpPr>
          <p:spPr>
            <a:xfrm>
              <a:off x="6638758" y="2188098"/>
              <a:ext cx="2191988" cy="161973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bg1"/>
                  </a:solidFill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6613765" y="1590700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</p:grpSp>
      <p:sp>
        <p:nvSpPr>
          <p:cNvPr id="27" name="任意多边形 26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29" name="任意多边形 28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2860148871"/>
      </p:ext>
    </p:extLst>
  </p:cSld>
  <p:clrMapOvr>
    <a:masterClrMapping/>
  </p:clrMapOvr>
  <p:transition spd="slow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8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266826" y="4128557"/>
            <a:ext cx="2186274" cy="1655980"/>
            <a:chOff x="1170903" y="4077757"/>
            <a:chExt cx="2241975" cy="1655980"/>
          </a:xfrm>
        </p:grpSpPr>
        <p:sp>
          <p:nvSpPr>
            <p:cNvPr id="9" name="矩形 8"/>
            <p:cNvSpPr/>
            <p:nvPr/>
          </p:nvSpPr>
          <p:spPr>
            <a:xfrm>
              <a:off x="1170904" y="4554632"/>
              <a:ext cx="2241974" cy="117910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1170903" y="4077757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757517" y="4128557"/>
            <a:ext cx="2186274" cy="1655980"/>
            <a:chOff x="1170903" y="4077757"/>
            <a:chExt cx="2241975" cy="1655980"/>
          </a:xfrm>
        </p:grpSpPr>
        <p:sp>
          <p:nvSpPr>
            <p:cNvPr id="18" name="矩形 17"/>
            <p:cNvSpPr/>
            <p:nvPr/>
          </p:nvSpPr>
          <p:spPr>
            <a:xfrm>
              <a:off x="1170904" y="4554632"/>
              <a:ext cx="2241974" cy="117910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1170903" y="4077757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248208" y="4128557"/>
            <a:ext cx="2186274" cy="1655980"/>
            <a:chOff x="1170903" y="4077757"/>
            <a:chExt cx="2241975" cy="1655980"/>
          </a:xfrm>
        </p:grpSpPr>
        <p:sp>
          <p:nvSpPr>
            <p:cNvPr id="21" name="矩形 20"/>
            <p:cNvSpPr/>
            <p:nvPr/>
          </p:nvSpPr>
          <p:spPr>
            <a:xfrm>
              <a:off x="1170904" y="4554632"/>
              <a:ext cx="2241974" cy="117910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170903" y="4077757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738899" y="4128557"/>
            <a:ext cx="2186274" cy="1655980"/>
            <a:chOff x="1170903" y="4077757"/>
            <a:chExt cx="2241975" cy="1655980"/>
          </a:xfrm>
        </p:grpSpPr>
        <p:sp>
          <p:nvSpPr>
            <p:cNvPr id="24" name="矩形 23"/>
            <p:cNvSpPr/>
            <p:nvPr/>
          </p:nvSpPr>
          <p:spPr>
            <a:xfrm>
              <a:off x="1170904" y="4554632"/>
              <a:ext cx="2241974" cy="117910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1170903" y="4077757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</p:grpSp>
      <p:pic>
        <p:nvPicPr>
          <p:cNvPr id="30" name="图片占位符 29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558" r="15558"/>
          <a:stretch>
            <a:fillRect/>
          </a:stretch>
        </p:blipFill>
        <p:spPr/>
      </p:pic>
      <p:pic>
        <p:nvPicPr>
          <p:cNvPr id="31" name="图片占位符 30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23" r="1723"/>
          <a:stretch>
            <a:fillRect/>
          </a:stretch>
        </p:blipFill>
        <p:spPr/>
      </p:pic>
      <p:pic>
        <p:nvPicPr>
          <p:cNvPr id="32" name="图片占位符 31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3" name="图片占位符 32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1" name="任意多边形 60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63" name="任意多边形 62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69" name="直接连接符 68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15788958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120253"/>
            <a:ext cx="12192000" cy="28206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518115" y="752528"/>
            <a:ext cx="867388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711485" y="1061270"/>
            <a:ext cx="748051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096000" y="1370012"/>
            <a:ext cx="609600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平行四边形 9"/>
          <p:cNvSpPr/>
          <p:nvPr/>
        </p:nvSpPr>
        <p:spPr>
          <a:xfrm>
            <a:off x="874713" y="1920551"/>
            <a:ext cx="3058658" cy="399404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9362328" y="4301150"/>
            <a:ext cx="661661" cy="1313835"/>
          </a:xfrm>
          <a:custGeom>
            <a:avLst/>
            <a:gdLst>
              <a:gd name="connsiteX0" fmla="*/ 260195 w 524147"/>
              <a:gd name="connsiteY0" fmla="*/ 0 h 1040778"/>
              <a:gd name="connsiteX1" fmla="*/ 524147 w 524147"/>
              <a:gd name="connsiteY1" fmla="*/ 0 h 1040778"/>
              <a:gd name="connsiteX2" fmla="*/ 263952 w 524147"/>
              <a:gd name="connsiteY2" fmla="*/ 1040778 h 1040778"/>
              <a:gd name="connsiteX3" fmla="*/ 0 w 524147"/>
              <a:gd name="connsiteY3" fmla="*/ 1040778 h 1040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147" h="1040778">
                <a:moveTo>
                  <a:pt x="260195" y="0"/>
                </a:moveTo>
                <a:lnTo>
                  <a:pt x="524147" y="0"/>
                </a:lnTo>
                <a:lnTo>
                  <a:pt x="263952" y="1040778"/>
                </a:lnTo>
                <a:lnTo>
                  <a:pt x="0" y="1040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9784960" y="4301150"/>
            <a:ext cx="661661" cy="1313835"/>
          </a:xfrm>
          <a:custGeom>
            <a:avLst/>
            <a:gdLst>
              <a:gd name="connsiteX0" fmla="*/ 260195 w 524147"/>
              <a:gd name="connsiteY0" fmla="*/ 0 h 1040778"/>
              <a:gd name="connsiteX1" fmla="*/ 524147 w 524147"/>
              <a:gd name="connsiteY1" fmla="*/ 0 h 1040778"/>
              <a:gd name="connsiteX2" fmla="*/ 263952 w 524147"/>
              <a:gd name="connsiteY2" fmla="*/ 1040778 h 1040778"/>
              <a:gd name="connsiteX3" fmla="*/ 0 w 524147"/>
              <a:gd name="connsiteY3" fmla="*/ 1040778 h 1040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147" h="1040778">
                <a:moveTo>
                  <a:pt x="260195" y="0"/>
                </a:moveTo>
                <a:lnTo>
                  <a:pt x="524147" y="0"/>
                </a:lnTo>
                <a:lnTo>
                  <a:pt x="263952" y="1040778"/>
                </a:lnTo>
                <a:lnTo>
                  <a:pt x="0" y="1040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10207593" y="4301150"/>
            <a:ext cx="661661" cy="1313835"/>
          </a:xfrm>
          <a:custGeom>
            <a:avLst/>
            <a:gdLst>
              <a:gd name="connsiteX0" fmla="*/ 260195 w 524147"/>
              <a:gd name="connsiteY0" fmla="*/ 0 h 1040778"/>
              <a:gd name="connsiteX1" fmla="*/ 524147 w 524147"/>
              <a:gd name="connsiteY1" fmla="*/ 0 h 1040778"/>
              <a:gd name="connsiteX2" fmla="*/ 263952 w 524147"/>
              <a:gd name="connsiteY2" fmla="*/ 1040778 h 1040778"/>
              <a:gd name="connsiteX3" fmla="*/ 0 w 524147"/>
              <a:gd name="connsiteY3" fmla="*/ 1040778 h 1040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147" h="1040778">
                <a:moveTo>
                  <a:pt x="260195" y="0"/>
                </a:moveTo>
                <a:lnTo>
                  <a:pt x="524147" y="0"/>
                </a:lnTo>
                <a:lnTo>
                  <a:pt x="263952" y="1040778"/>
                </a:lnTo>
                <a:lnTo>
                  <a:pt x="0" y="1040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10630227" y="4301150"/>
            <a:ext cx="661661" cy="1313835"/>
          </a:xfrm>
          <a:custGeom>
            <a:avLst/>
            <a:gdLst>
              <a:gd name="connsiteX0" fmla="*/ 260195 w 524147"/>
              <a:gd name="connsiteY0" fmla="*/ 0 h 1040778"/>
              <a:gd name="connsiteX1" fmla="*/ 524147 w 524147"/>
              <a:gd name="connsiteY1" fmla="*/ 0 h 1040778"/>
              <a:gd name="connsiteX2" fmla="*/ 263952 w 524147"/>
              <a:gd name="connsiteY2" fmla="*/ 1040778 h 1040778"/>
              <a:gd name="connsiteX3" fmla="*/ 0 w 524147"/>
              <a:gd name="connsiteY3" fmla="*/ 1040778 h 1040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147" h="1040778">
                <a:moveTo>
                  <a:pt x="260195" y="0"/>
                </a:moveTo>
                <a:lnTo>
                  <a:pt x="524147" y="0"/>
                </a:lnTo>
                <a:lnTo>
                  <a:pt x="263952" y="1040778"/>
                </a:lnTo>
                <a:lnTo>
                  <a:pt x="0" y="1040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9208610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909702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898544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887385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876227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865068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853910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842751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831593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820434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809276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798117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786959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775800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764642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753483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742325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731166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720008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708849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697691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686532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675374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664215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>
            <a:off x="653057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641898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630740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619581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6084234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5972649" y="5130179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4" name="组合 73"/>
          <p:cNvGrpSpPr/>
          <p:nvPr/>
        </p:nvGrpSpPr>
        <p:grpSpPr>
          <a:xfrm>
            <a:off x="-176691" y="1758480"/>
            <a:ext cx="1106331" cy="254302"/>
            <a:chOff x="-115731" y="1766100"/>
            <a:chExt cx="1106331" cy="254302"/>
          </a:xfrm>
          <a:solidFill>
            <a:schemeClr val="accent1"/>
          </a:solidFill>
        </p:grpSpPr>
        <p:sp>
          <p:nvSpPr>
            <p:cNvPr id="54" name="任意多边形 53"/>
            <p:cNvSpPr/>
            <p:nvPr/>
          </p:nvSpPr>
          <p:spPr>
            <a:xfrm>
              <a:off x="359221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299852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240483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181114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121745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62376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3007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-56362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-115731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893538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834173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774804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715435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656066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596697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>
              <a:off x="537328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477959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418590" y="1766100"/>
              <a:ext cx="97062" cy="254302"/>
            </a:xfrm>
            <a:custGeom>
              <a:avLst/>
              <a:gdLst>
                <a:gd name="connsiteX0" fmla="*/ 121201 w 185041"/>
                <a:gd name="connsiteY0" fmla="*/ 0 h 484806"/>
                <a:gd name="connsiteX1" fmla="*/ 185041 w 185041"/>
                <a:gd name="connsiteY1" fmla="*/ 0 h 484806"/>
                <a:gd name="connsiteX2" fmla="*/ 63840 w 185041"/>
                <a:gd name="connsiteY2" fmla="*/ 484806 h 484806"/>
                <a:gd name="connsiteX3" fmla="*/ 0 w 185041"/>
                <a:gd name="connsiteY3" fmla="*/ 484806 h 4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041" h="484806">
                  <a:moveTo>
                    <a:pt x="121201" y="0"/>
                  </a:moveTo>
                  <a:lnTo>
                    <a:pt x="185041" y="0"/>
                  </a:lnTo>
                  <a:lnTo>
                    <a:pt x="63840" y="484806"/>
                  </a:lnTo>
                  <a:lnTo>
                    <a:pt x="0" y="48480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矩形 74"/>
          <p:cNvSpPr/>
          <p:nvPr/>
        </p:nvSpPr>
        <p:spPr>
          <a:xfrm>
            <a:off x="799154" y="2685545"/>
            <a:ext cx="8779581" cy="1106457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0" b="1" dirty="0" smtClean="0">
                <a:solidFill>
                  <a:schemeClr val="bg1"/>
                </a:solidFill>
                <a:latin typeface="+mn-ea"/>
              </a:rPr>
              <a:t>演示完毕感谢观看</a:t>
            </a:r>
            <a:endParaRPr lang="zh-CN" altLang="en-US" sz="6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799154" y="3889669"/>
            <a:ext cx="6697556" cy="565604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accent1"/>
                </a:solidFill>
                <a:latin typeface="+mn-ea"/>
              </a:rPr>
              <a:t>工作汇报</a:t>
            </a:r>
            <a:r>
              <a:rPr lang="en-US" altLang="zh-CN" sz="2800" dirty="0" smtClean="0">
                <a:solidFill>
                  <a:schemeClr val="accent1"/>
                </a:solidFill>
                <a:latin typeface="+mn-ea"/>
              </a:rPr>
              <a:t>/</a:t>
            </a:r>
            <a:r>
              <a:rPr lang="zh-CN" altLang="en-US" sz="2800" dirty="0" smtClean="0">
                <a:solidFill>
                  <a:schemeClr val="accent1"/>
                </a:solidFill>
                <a:latin typeface="+mn-ea"/>
              </a:rPr>
              <a:t>工作总结</a:t>
            </a:r>
            <a:r>
              <a:rPr lang="en-US" altLang="zh-CN" sz="2800" dirty="0" smtClean="0">
                <a:solidFill>
                  <a:schemeClr val="accent1"/>
                </a:solidFill>
                <a:latin typeface="+mn-ea"/>
              </a:rPr>
              <a:t>/</a:t>
            </a:r>
            <a:r>
              <a:rPr lang="zh-CN" altLang="en-US" sz="2800" dirty="0" smtClean="0">
                <a:solidFill>
                  <a:schemeClr val="accent1"/>
                </a:solidFill>
                <a:latin typeface="+mn-ea"/>
              </a:rPr>
              <a:t>企业培训</a:t>
            </a:r>
            <a:endParaRPr lang="zh-CN" altLang="en-US" sz="28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799154" y="5146752"/>
            <a:ext cx="4782754" cy="5143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The user can demonstrate on a projector or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computer or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print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the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it into a film to be used in a wider field</a:t>
            </a:r>
          </a:p>
        </p:txBody>
      </p:sp>
      <p:sp>
        <p:nvSpPr>
          <p:cNvPr id="78" name="Freeform: Shape 60"/>
          <p:cNvSpPr>
            <a:spLocks/>
          </p:cNvSpPr>
          <p:nvPr/>
        </p:nvSpPr>
        <p:spPr bwMode="auto">
          <a:xfrm>
            <a:off x="9453698" y="5970946"/>
            <a:ext cx="387076" cy="387077"/>
          </a:xfrm>
          <a:custGeom>
            <a:avLst/>
            <a:gdLst>
              <a:gd name="T0" fmla="*/ 118 w 236"/>
              <a:gd name="T1" fmla="*/ 142 h 236"/>
              <a:gd name="T2" fmla="*/ 142 w 236"/>
              <a:gd name="T3" fmla="*/ 118 h 236"/>
              <a:gd name="T4" fmla="*/ 137 w 236"/>
              <a:gd name="T5" fmla="*/ 105 h 236"/>
              <a:gd name="T6" fmla="*/ 118 w 236"/>
              <a:gd name="T7" fmla="*/ 95 h 236"/>
              <a:gd name="T8" fmla="*/ 99 w 236"/>
              <a:gd name="T9" fmla="*/ 105 h 236"/>
              <a:gd name="T10" fmla="*/ 94 w 236"/>
              <a:gd name="T11" fmla="*/ 118 h 236"/>
              <a:gd name="T12" fmla="*/ 118 w 236"/>
              <a:gd name="T13" fmla="*/ 142 h 236"/>
              <a:gd name="T14" fmla="*/ 170 w 236"/>
              <a:gd name="T15" fmla="*/ 89 h 236"/>
              <a:gd name="T16" fmla="*/ 170 w 236"/>
              <a:gd name="T17" fmla="*/ 70 h 236"/>
              <a:gd name="T18" fmla="*/ 170 w 236"/>
              <a:gd name="T19" fmla="*/ 67 h 236"/>
              <a:gd name="T20" fmla="*/ 167 w 236"/>
              <a:gd name="T21" fmla="*/ 67 h 236"/>
              <a:gd name="T22" fmla="*/ 147 w 236"/>
              <a:gd name="T23" fmla="*/ 67 h 236"/>
              <a:gd name="T24" fmla="*/ 147 w 236"/>
              <a:gd name="T25" fmla="*/ 90 h 236"/>
              <a:gd name="T26" fmla="*/ 170 w 236"/>
              <a:gd name="T27" fmla="*/ 89 h 236"/>
              <a:gd name="T28" fmla="*/ 118 w 236"/>
              <a:gd name="T29" fmla="*/ 0 h 236"/>
              <a:gd name="T30" fmla="*/ 0 w 236"/>
              <a:gd name="T31" fmla="*/ 118 h 236"/>
              <a:gd name="T32" fmla="*/ 118 w 236"/>
              <a:gd name="T33" fmla="*/ 236 h 236"/>
              <a:gd name="T34" fmla="*/ 236 w 236"/>
              <a:gd name="T35" fmla="*/ 118 h 236"/>
              <a:gd name="T36" fmla="*/ 118 w 236"/>
              <a:gd name="T37" fmla="*/ 0 h 236"/>
              <a:gd name="T38" fmla="*/ 185 w 236"/>
              <a:gd name="T39" fmla="*/ 105 h 236"/>
              <a:gd name="T40" fmla="*/ 185 w 236"/>
              <a:gd name="T41" fmla="*/ 160 h 236"/>
              <a:gd name="T42" fmla="*/ 159 w 236"/>
              <a:gd name="T43" fmla="*/ 186 h 236"/>
              <a:gd name="T44" fmla="*/ 77 w 236"/>
              <a:gd name="T45" fmla="*/ 186 h 236"/>
              <a:gd name="T46" fmla="*/ 51 w 236"/>
              <a:gd name="T47" fmla="*/ 160 h 236"/>
              <a:gd name="T48" fmla="*/ 51 w 236"/>
              <a:gd name="T49" fmla="*/ 105 h 236"/>
              <a:gd name="T50" fmla="*/ 51 w 236"/>
              <a:gd name="T51" fmla="*/ 77 h 236"/>
              <a:gd name="T52" fmla="*/ 77 w 236"/>
              <a:gd name="T53" fmla="*/ 51 h 236"/>
              <a:gd name="T54" fmla="*/ 159 w 236"/>
              <a:gd name="T55" fmla="*/ 51 h 236"/>
              <a:gd name="T56" fmla="*/ 185 w 236"/>
              <a:gd name="T57" fmla="*/ 77 h 236"/>
              <a:gd name="T58" fmla="*/ 185 w 236"/>
              <a:gd name="T59" fmla="*/ 105 h 236"/>
              <a:gd name="T60" fmla="*/ 155 w 236"/>
              <a:gd name="T61" fmla="*/ 118 h 236"/>
              <a:gd name="T62" fmla="*/ 118 w 236"/>
              <a:gd name="T63" fmla="*/ 155 h 236"/>
              <a:gd name="T64" fmla="*/ 81 w 236"/>
              <a:gd name="T65" fmla="*/ 118 h 236"/>
              <a:gd name="T66" fmla="*/ 84 w 236"/>
              <a:gd name="T67" fmla="*/ 105 h 236"/>
              <a:gd name="T68" fmla="*/ 64 w 236"/>
              <a:gd name="T69" fmla="*/ 105 h 236"/>
              <a:gd name="T70" fmla="*/ 64 w 236"/>
              <a:gd name="T71" fmla="*/ 160 h 236"/>
              <a:gd name="T72" fmla="*/ 77 w 236"/>
              <a:gd name="T73" fmla="*/ 172 h 236"/>
              <a:gd name="T74" fmla="*/ 159 w 236"/>
              <a:gd name="T75" fmla="*/ 172 h 236"/>
              <a:gd name="T76" fmla="*/ 172 w 236"/>
              <a:gd name="T77" fmla="*/ 160 h 236"/>
              <a:gd name="T78" fmla="*/ 172 w 236"/>
              <a:gd name="T79" fmla="*/ 105 h 236"/>
              <a:gd name="T80" fmla="*/ 152 w 236"/>
              <a:gd name="T81" fmla="*/ 105 h 236"/>
              <a:gd name="T82" fmla="*/ 155 w 236"/>
              <a:gd name="T83" fmla="*/ 118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6" h="236">
                <a:moveTo>
                  <a:pt x="118" y="142"/>
                </a:moveTo>
                <a:cubicBezTo>
                  <a:pt x="131" y="142"/>
                  <a:pt x="142" y="131"/>
                  <a:pt x="142" y="118"/>
                </a:cubicBezTo>
                <a:cubicBezTo>
                  <a:pt x="142" y="113"/>
                  <a:pt x="140" y="108"/>
                  <a:pt x="137" y="105"/>
                </a:cubicBezTo>
                <a:cubicBezTo>
                  <a:pt x="133" y="99"/>
                  <a:pt x="126" y="95"/>
                  <a:pt x="118" y="95"/>
                </a:cubicBezTo>
                <a:cubicBezTo>
                  <a:pt x="110" y="95"/>
                  <a:pt x="103" y="99"/>
                  <a:pt x="99" y="105"/>
                </a:cubicBezTo>
                <a:cubicBezTo>
                  <a:pt x="96" y="108"/>
                  <a:pt x="94" y="113"/>
                  <a:pt x="94" y="118"/>
                </a:cubicBezTo>
                <a:cubicBezTo>
                  <a:pt x="94" y="131"/>
                  <a:pt x="105" y="142"/>
                  <a:pt x="118" y="142"/>
                </a:cubicBezTo>
                <a:close/>
                <a:moveTo>
                  <a:pt x="170" y="89"/>
                </a:moveTo>
                <a:cubicBezTo>
                  <a:pt x="170" y="70"/>
                  <a:pt x="170" y="70"/>
                  <a:pt x="170" y="70"/>
                </a:cubicBezTo>
                <a:cubicBezTo>
                  <a:pt x="170" y="67"/>
                  <a:pt x="170" y="67"/>
                  <a:pt x="170" y="67"/>
                </a:cubicBezTo>
                <a:cubicBezTo>
                  <a:pt x="167" y="67"/>
                  <a:pt x="167" y="67"/>
                  <a:pt x="167" y="67"/>
                </a:cubicBezTo>
                <a:cubicBezTo>
                  <a:pt x="147" y="67"/>
                  <a:pt x="147" y="67"/>
                  <a:pt x="147" y="67"/>
                </a:cubicBezTo>
                <a:cubicBezTo>
                  <a:pt x="147" y="90"/>
                  <a:pt x="147" y="90"/>
                  <a:pt x="147" y="90"/>
                </a:cubicBezTo>
                <a:lnTo>
                  <a:pt x="170" y="89"/>
                </a:ln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85" y="105"/>
                </a:moveTo>
                <a:cubicBezTo>
                  <a:pt x="185" y="160"/>
                  <a:pt x="185" y="160"/>
                  <a:pt x="185" y="160"/>
                </a:cubicBezTo>
                <a:cubicBezTo>
                  <a:pt x="185" y="174"/>
                  <a:pt x="173" y="186"/>
                  <a:pt x="159" y="186"/>
                </a:cubicBezTo>
                <a:cubicBezTo>
                  <a:pt x="77" y="186"/>
                  <a:pt x="77" y="186"/>
                  <a:pt x="77" y="186"/>
                </a:cubicBezTo>
                <a:cubicBezTo>
                  <a:pt x="62" y="186"/>
                  <a:pt x="51" y="174"/>
                  <a:pt x="51" y="160"/>
                </a:cubicBezTo>
                <a:cubicBezTo>
                  <a:pt x="51" y="105"/>
                  <a:pt x="51" y="105"/>
                  <a:pt x="51" y="105"/>
                </a:cubicBezTo>
                <a:cubicBezTo>
                  <a:pt x="51" y="77"/>
                  <a:pt x="51" y="77"/>
                  <a:pt x="51" y="77"/>
                </a:cubicBezTo>
                <a:cubicBezTo>
                  <a:pt x="51" y="63"/>
                  <a:pt x="62" y="51"/>
                  <a:pt x="77" y="51"/>
                </a:cubicBezTo>
                <a:cubicBezTo>
                  <a:pt x="159" y="51"/>
                  <a:pt x="159" y="51"/>
                  <a:pt x="159" y="51"/>
                </a:cubicBezTo>
                <a:cubicBezTo>
                  <a:pt x="173" y="51"/>
                  <a:pt x="185" y="63"/>
                  <a:pt x="185" y="77"/>
                </a:cubicBezTo>
                <a:lnTo>
                  <a:pt x="185" y="105"/>
                </a:lnTo>
                <a:close/>
                <a:moveTo>
                  <a:pt x="155" y="118"/>
                </a:moveTo>
                <a:cubicBezTo>
                  <a:pt x="155" y="139"/>
                  <a:pt x="138" y="155"/>
                  <a:pt x="118" y="155"/>
                </a:cubicBezTo>
                <a:cubicBezTo>
                  <a:pt x="98" y="155"/>
                  <a:pt x="81" y="139"/>
                  <a:pt x="81" y="118"/>
                </a:cubicBezTo>
                <a:cubicBezTo>
                  <a:pt x="81" y="114"/>
                  <a:pt x="82" y="109"/>
                  <a:pt x="84" y="105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4" y="167"/>
                  <a:pt x="70" y="172"/>
                  <a:pt x="77" y="172"/>
                </a:cubicBezTo>
                <a:cubicBezTo>
                  <a:pt x="159" y="172"/>
                  <a:pt x="159" y="172"/>
                  <a:pt x="159" y="172"/>
                </a:cubicBezTo>
                <a:cubicBezTo>
                  <a:pt x="166" y="172"/>
                  <a:pt x="172" y="167"/>
                  <a:pt x="172" y="160"/>
                </a:cubicBezTo>
                <a:cubicBezTo>
                  <a:pt x="172" y="105"/>
                  <a:pt x="172" y="105"/>
                  <a:pt x="172" y="105"/>
                </a:cubicBezTo>
                <a:cubicBezTo>
                  <a:pt x="152" y="105"/>
                  <a:pt x="152" y="105"/>
                  <a:pt x="152" y="105"/>
                </a:cubicBezTo>
                <a:cubicBezTo>
                  <a:pt x="154" y="109"/>
                  <a:pt x="155" y="114"/>
                  <a:pt x="155" y="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9" name="Freeform: Shape 61"/>
          <p:cNvSpPr>
            <a:spLocks/>
          </p:cNvSpPr>
          <p:nvPr/>
        </p:nvSpPr>
        <p:spPr bwMode="auto">
          <a:xfrm>
            <a:off x="10746340" y="5964287"/>
            <a:ext cx="400395" cy="400395"/>
          </a:xfrm>
          <a:custGeom>
            <a:avLst/>
            <a:gdLst>
              <a:gd name="T0" fmla="*/ 119 w 236"/>
              <a:gd name="T1" fmla="*/ 123 h 236"/>
              <a:gd name="T2" fmla="*/ 111 w 236"/>
              <a:gd name="T3" fmla="*/ 131 h 236"/>
              <a:gd name="T4" fmla="*/ 115 w 236"/>
              <a:gd name="T5" fmla="*/ 138 h 236"/>
              <a:gd name="T6" fmla="*/ 115 w 236"/>
              <a:gd name="T7" fmla="*/ 150 h 236"/>
              <a:gd name="T8" fmla="*/ 118 w 236"/>
              <a:gd name="T9" fmla="*/ 154 h 236"/>
              <a:gd name="T10" fmla="*/ 119 w 236"/>
              <a:gd name="T11" fmla="*/ 154 h 236"/>
              <a:gd name="T12" fmla="*/ 122 w 236"/>
              <a:gd name="T13" fmla="*/ 150 h 236"/>
              <a:gd name="T14" fmla="*/ 122 w 236"/>
              <a:gd name="T15" fmla="*/ 138 h 236"/>
              <a:gd name="T16" fmla="*/ 126 w 236"/>
              <a:gd name="T17" fmla="*/ 131 h 236"/>
              <a:gd name="T18" fmla="*/ 119 w 236"/>
              <a:gd name="T19" fmla="*/ 123 h 236"/>
              <a:gd name="T20" fmla="*/ 119 w 236"/>
              <a:gd name="T21" fmla="*/ 66 h 236"/>
              <a:gd name="T22" fmla="*/ 100 w 236"/>
              <a:gd name="T23" fmla="*/ 84 h 236"/>
              <a:gd name="T24" fmla="*/ 100 w 236"/>
              <a:gd name="T25" fmla="*/ 102 h 236"/>
              <a:gd name="T26" fmla="*/ 137 w 236"/>
              <a:gd name="T27" fmla="*/ 102 h 236"/>
              <a:gd name="T28" fmla="*/ 137 w 236"/>
              <a:gd name="T29" fmla="*/ 84 h 236"/>
              <a:gd name="T30" fmla="*/ 119 w 236"/>
              <a:gd name="T31" fmla="*/ 66 h 236"/>
              <a:gd name="T32" fmla="*/ 118 w 236"/>
              <a:gd name="T33" fmla="*/ 0 h 236"/>
              <a:gd name="T34" fmla="*/ 0 w 236"/>
              <a:gd name="T35" fmla="*/ 118 h 236"/>
              <a:gd name="T36" fmla="*/ 118 w 236"/>
              <a:gd name="T37" fmla="*/ 236 h 236"/>
              <a:gd name="T38" fmla="*/ 236 w 236"/>
              <a:gd name="T39" fmla="*/ 118 h 236"/>
              <a:gd name="T40" fmla="*/ 118 w 236"/>
              <a:gd name="T41" fmla="*/ 0 h 236"/>
              <a:gd name="T42" fmla="*/ 164 w 236"/>
              <a:gd name="T43" fmla="*/ 161 h 236"/>
              <a:gd name="T44" fmla="*/ 149 w 236"/>
              <a:gd name="T45" fmla="*/ 176 h 236"/>
              <a:gd name="T46" fmla="*/ 88 w 236"/>
              <a:gd name="T47" fmla="*/ 176 h 236"/>
              <a:gd name="T48" fmla="*/ 73 w 236"/>
              <a:gd name="T49" fmla="*/ 161 h 236"/>
              <a:gd name="T50" fmla="*/ 73 w 236"/>
              <a:gd name="T51" fmla="*/ 105 h 236"/>
              <a:gd name="T52" fmla="*/ 76 w 236"/>
              <a:gd name="T53" fmla="*/ 102 h 236"/>
              <a:gd name="T54" fmla="*/ 86 w 236"/>
              <a:gd name="T55" fmla="*/ 102 h 236"/>
              <a:gd name="T56" fmla="*/ 86 w 236"/>
              <a:gd name="T57" fmla="*/ 84 h 236"/>
              <a:gd name="T58" fmla="*/ 118 w 236"/>
              <a:gd name="T59" fmla="*/ 51 h 236"/>
              <a:gd name="T60" fmla="*/ 119 w 236"/>
              <a:gd name="T61" fmla="*/ 51 h 236"/>
              <a:gd name="T62" fmla="*/ 152 w 236"/>
              <a:gd name="T63" fmla="*/ 84 h 236"/>
              <a:gd name="T64" fmla="*/ 152 w 236"/>
              <a:gd name="T65" fmla="*/ 102 h 236"/>
              <a:gd name="T66" fmla="*/ 161 w 236"/>
              <a:gd name="T67" fmla="*/ 102 h 236"/>
              <a:gd name="T68" fmla="*/ 164 w 236"/>
              <a:gd name="T69" fmla="*/ 105 h 236"/>
              <a:gd name="T70" fmla="*/ 164 w 236"/>
              <a:gd name="T71" fmla="*/ 16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6" h="236">
                <a:moveTo>
                  <a:pt x="119" y="123"/>
                </a:moveTo>
                <a:cubicBezTo>
                  <a:pt x="114" y="123"/>
                  <a:pt x="111" y="127"/>
                  <a:pt x="111" y="131"/>
                </a:cubicBezTo>
                <a:cubicBezTo>
                  <a:pt x="111" y="134"/>
                  <a:pt x="112" y="136"/>
                  <a:pt x="115" y="138"/>
                </a:cubicBezTo>
                <a:cubicBezTo>
                  <a:pt x="115" y="150"/>
                  <a:pt x="115" y="150"/>
                  <a:pt x="115" y="150"/>
                </a:cubicBezTo>
                <a:cubicBezTo>
                  <a:pt x="115" y="152"/>
                  <a:pt x="116" y="154"/>
                  <a:pt x="118" y="154"/>
                </a:cubicBezTo>
                <a:cubicBezTo>
                  <a:pt x="119" y="154"/>
                  <a:pt x="119" y="154"/>
                  <a:pt x="119" y="154"/>
                </a:cubicBezTo>
                <a:cubicBezTo>
                  <a:pt x="121" y="154"/>
                  <a:pt x="122" y="152"/>
                  <a:pt x="122" y="150"/>
                </a:cubicBezTo>
                <a:cubicBezTo>
                  <a:pt x="122" y="138"/>
                  <a:pt x="122" y="138"/>
                  <a:pt x="122" y="138"/>
                </a:cubicBezTo>
                <a:cubicBezTo>
                  <a:pt x="125" y="136"/>
                  <a:pt x="126" y="134"/>
                  <a:pt x="126" y="131"/>
                </a:cubicBezTo>
                <a:cubicBezTo>
                  <a:pt x="126" y="126"/>
                  <a:pt x="123" y="123"/>
                  <a:pt x="119" y="123"/>
                </a:cubicBezTo>
                <a:close/>
                <a:moveTo>
                  <a:pt x="119" y="66"/>
                </a:moveTo>
                <a:cubicBezTo>
                  <a:pt x="108" y="66"/>
                  <a:pt x="100" y="74"/>
                  <a:pt x="100" y="84"/>
                </a:cubicBezTo>
                <a:cubicBezTo>
                  <a:pt x="100" y="102"/>
                  <a:pt x="100" y="102"/>
                  <a:pt x="100" y="102"/>
                </a:cubicBezTo>
                <a:cubicBezTo>
                  <a:pt x="137" y="102"/>
                  <a:pt x="137" y="102"/>
                  <a:pt x="137" y="102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7" y="74"/>
                  <a:pt x="129" y="66"/>
                  <a:pt x="119" y="66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64" y="161"/>
                </a:moveTo>
                <a:cubicBezTo>
                  <a:pt x="164" y="169"/>
                  <a:pt x="157" y="176"/>
                  <a:pt x="149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0" y="176"/>
                  <a:pt x="73" y="169"/>
                  <a:pt x="73" y="161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3" y="103"/>
                  <a:pt x="74" y="102"/>
                  <a:pt x="76" y="102"/>
                </a:cubicBezTo>
                <a:cubicBezTo>
                  <a:pt x="86" y="102"/>
                  <a:pt x="86" y="102"/>
                  <a:pt x="86" y="102"/>
                </a:cubicBezTo>
                <a:cubicBezTo>
                  <a:pt x="86" y="84"/>
                  <a:pt x="86" y="84"/>
                  <a:pt x="86" y="84"/>
                </a:cubicBezTo>
                <a:cubicBezTo>
                  <a:pt x="86" y="66"/>
                  <a:pt x="100" y="52"/>
                  <a:pt x="118" y="51"/>
                </a:cubicBezTo>
                <a:cubicBezTo>
                  <a:pt x="119" y="51"/>
                  <a:pt x="119" y="51"/>
                  <a:pt x="119" y="51"/>
                </a:cubicBezTo>
                <a:cubicBezTo>
                  <a:pt x="137" y="52"/>
                  <a:pt x="152" y="66"/>
                  <a:pt x="152" y="84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63" y="102"/>
                  <a:pt x="164" y="103"/>
                  <a:pt x="164" y="105"/>
                </a:cubicBezTo>
                <a:lnTo>
                  <a:pt x="164" y="1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0" name="Freeform: Shape 62"/>
          <p:cNvSpPr>
            <a:spLocks/>
          </p:cNvSpPr>
          <p:nvPr/>
        </p:nvSpPr>
        <p:spPr bwMode="auto">
          <a:xfrm>
            <a:off x="10093360" y="5964287"/>
            <a:ext cx="400395" cy="400395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06 w 236"/>
              <a:gd name="T11" fmla="*/ 171 h 236"/>
              <a:gd name="T12" fmla="*/ 54 w 236"/>
              <a:gd name="T13" fmla="*/ 163 h 236"/>
              <a:gd name="T14" fmla="*/ 54 w 236"/>
              <a:gd name="T15" fmla="*/ 121 h 236"/>
              <a:gd name="T16" fmla="*/ 106 w 236"/>
              <a:gd name="T17" fmla="*/ 121 h 236"/>
              <a:gd name="T18" fmla="*/ 106 w 236"/>
              <a:gd name="T19" fmla="*/ 171 h 236"/>
              <a:gd name="T20" fmla="*/ 106 w 236"/>
              <a:gd name="T21" fmla="*/ 114 h 236"/>
              <a:gd name="T22" fmla="*/ 54 w 236"/>
              <a:gd name="T23" fmla="*/ 114 h 236"/>
              <a:gd name="T24" fmla="*/ 54 w 236"/>
              <a:gd name="T25" fmla="*/ 72 h 236"/>
              <a:gd name="T26" fmla="*/ 106 w 236"/>
              <a:gd name="T27" fmla="*/ 64 h 236"/>
              <a:gd name="T28" fmla="*/ 106 w 236"/>
              <a:gd name="T29" fmla="*/ 114 h 236"/>
              <a:gd name="T30" fmla="*/ 182 w 236"/>
              <a:gd name="T31" fmla="*/ 182 h 236"/>
              <a:gd name="T32" fmla="*/ 113 w 236"/>
              <a:gd name="T33" fmla="*/ 172 h 236"/>
              <a:gd name="T34" fmla="*/ 113 w 236"/>
              <a:gd name="T35" fmla="*/ 121 h 236"/>
              <a:gd name="T36" fmla="*/ 182 w 236"/>
              <a:gd name="T37" fmla="*/ 121 h 236"/>
              <a:gd name="T38" fmla="*/ 182 w 236"/>
              <a:gd name="T39" fmla="*/ 182 h 236"/>
              <a:gd name="T40" fmla="*/ 182 w 236"/>
              <a:gd name="T41" fmla="*/ 114 h 236"/>
              <a:gd name="T42" fmla="*/ 113 w 236"/>
              <a:gd name="T43" fmla="*/ 114 h 236"/>
              <a:gd name="T44" fmla="*/ 113 w 236"/>
              <a:gd name="T45" fmla="*/ 63 h 236"/>
              <a:gd name="T46" fmla="*/ 182 w 236"/>
              <a:gd name="T47" fmla="*/ 53 h 236"/>
              <a:gd name="T48" fmla="*/ 182 w 236"/>
              <a:gd name="T49" fmla="*/ 11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06" y="171"/>
                </a:moveTo>
                <a:cubicBezTo>
                  <a:pt x="54" y="163"/>
                  <a:pt x="54" y="163"/>
                  <a:pt x="54" y="163"/>
                </a:cubicBezTo>
                <a:cubicBezTo>
                  <a:pt x="54" y="121"/>
                  <a:pt x="54" y="121"/>
                  <a:pt x="54" y="121"/>
                </a:cubicBezTo>
                <a:cubicBezTo>
                  <a:pt x="106" y="121"/>
                  <a:pt x="106" y="121"/>
                  <a:pt x="106" y="121"/>
                </a:cubicBezTo>
                <a:lnTo>
                  <a:pt x="106" y="171"/>
                </a:lnTo>
                <a:close/>
                <a:moveTo>
                  <a:pt x="106" y="114"/>
                </a:moveTo>
                <a:cubicBezTo>
                  <a:pt x="54" y="114"/>
                  <a:pt x="54" y="114"/>
                  <a:pt x="54" y="114"/>
                </a:cubicBezTo>
                <a:cubicBezTo>
                  <a:pt x="54" y="72"/>
                  <a:pt x="54" y="72"/>
                  <a:pt x="54" y="72"/>
                </a:cubicBezTo>
                <a:cubicBezTo>
                  <a:pt x="106" y="64"/>
                  <a:pt x="106" y="64"/>
                  <a:pt x="106" y="64"/>
                </a:cubicBezTo>
                <a:lnTo>
                  <a:pt x="106" y="114"/>
                </a:lnTo>
                <a:close/>
                <a:moveTo>
                  <a:pt x="182" y="182"/>
                </a:moveTo>
                <a:cubicBezTo>
                  <a:pt x="113" y="172"/>
                  <a:pt x="113" y="172"/>
                  <a:pt x="113" y="172"/>
                </a:cubicBezTo>
                <a:cubicBezTo>
                  <a:pt x="113" y="121"/>
                  <a:pt x="113" y="121"/>
                  <a:pt x="113" y="121"/>
                </a:cubicBezTo>
                <a:cubicBezTo>
                  <a:pt x="182" y="121"/>
                  <a:pt x="182" y="121"/>
                  <a:pt x="182" y="121"/>
                </a:cubicBezTo>
                <a:lnTo>
                  <a:pt x="182" y="182"/>
                </a:lnTo>
                <a:close/>
                <a:moveTo>
                  <a:pt x="182" y="114"/>
                </a:moveTo>
                <a:cubicBezTo>
                  <a:pt x="113" y="114"/>
                  <a:pt x="113" y="114"/>
                  <a:pt x="113" y="114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82" y="53"/>
                  <a:pt x="182" y="53"/>
                  <a:pt x="182" y="53"/>
                </a:cubicBezTo>
                <a:lnTo>
                  <a:pt x="182" y="1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pic>
        <p:nvPicPr>
          <p:cNvPr id="81" name="图片 8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027" y="638672"/>
            <a:ext cx="2103302" cy="70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587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5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500"/>
                            </p:stCondLst>
                            <p:childTnLst>
                              <p:par>
                                <p:cTn id="1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4000"/>
                            </p:stCondLst>
                            <p:childTnLst>
                              <p:par>
                                <p:cTn id="1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75" grpId="0"/>
      <p:bldP spid="76" grpId="0"/>
      <p:bldP spid="77" grpId="0"/>
      <p:bldP spid="78" grpId="0" animBg="1"/>
      <p:bldP spid="79" grpId="0" animBg="1"/>
      <p:bldP spid="8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259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120253"/>
            <a:ext cx="12192000" cy="28206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458659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135701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1812743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489785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3166825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-1032523" y="1739505"/>
            <a:ext cx="2194349" cy="3582188"/>
          </a:xfrm>
          <a:custGeom>
            <a:avLst/>
            <a:gdLst>
              <a:gd name="connsiteX0" fmla="*/ 895550 w 2194349"/>
              <a:gd name="connsiteY0" fmla="*/ 0 h 3582188"/>
              <a:gd name="connsiteX1" fmla="*/ 1288446 w 2194349"/>
              <a:gd name="connsiteY1" fmla="*/ 0 h 3582188"/>
              <a:gd name="connsiteX2" fmla="*/ 1380209 w 2194349"/>
              <a:gd name="connsiteY2" fmla="*/ 0 h 3582188"/>
              <a:gd name="connsiteX3" fmla="*/ 1709690 w 2194349"/>
              <a:gd name="connsiteY3" fmla="*/ 0 h 3582188"/>
              <a:gd name="connsiteX4" fmla="*/ 1773105 w 2194349"/>
              <a:gd name="connsiteY4" fmla="*/ 0 h 3582188"/>
              <a:gd name="connsiteX5" fmla="*/ 2194349 w 2194349"/>
              <a:gd name="connsiteY5" fmla="*/ 0 h 3582188"/>
              <a:gd name="connsiteX6" fmla="*/ 1298799 w 2194349"/>
              <a:gd name="connsiteY6" fmla="*/ 3582188 h 3582188"/>
              <a:gd name="connsiteX7" fmla="*/ 877555 w 2194349"/>
              <a:gd name="connsiteY7" fmla="*/ 3582188 h 3582188"/>
              <a:gd name="connsiteX8" fmla="*/ 814140 w 2194349"/>
              <a:gd name="connsiteY8" fmla="*/ 3582188 h 3582188"/>
              <a:gd name="connsiteX9" fmla="*/ 484659 w 2194349"/>
              <a:gd name="connsiteY9" fmla="*/ 3582188 h 3582188"/>
              <a:gd name="connsiteX10" fmla="*/ 392896 w 2194349"/>
              <a:gd name="connsiteY10" fmla="*/ 3582188 h 3582188"/>
              <a:gd name="connsiteX11" fmla="*/ 0 w 2194349"/>
              <a:gd name="connsiteY11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94349" h="3582188">
                <a:moveTo>
                  <a:pt x="895550" y="0"/>
                </a:moveTo>
                <a:lnTo>
                  <a:pt x="1288446" y="0"/>
                </a:lnTo>
                <a:lnTo>
                  <a:pt x="1380209" y="0"/>
                </a:lnTo>
                <a:lnTo>
                  <a:pt x="1709690" y="0"/>
                </a:lnTo>
                <a:lnTo>
                  <a:pt x="1773105" y="0"/>
                </a:lnTo>
                <a:lnTo>
                  <a:pt x="2194349" y="0"/>
                </a:lnTo>
                <a:lnTo>
                  <a:pt x="1298799" y="3582188"/>
                </a:lnTo>
                <a:lnTo>
                  <a:pt x="877555" y="3582188"/>
                </a:lnTo>
                <a:lnTo>
                  <a:pt x="814140" y="3582188"/>
                </a:lnTo>
                <a:lnTo>
                  <a:pt x="484659" y="3582188"/>
                </a:lnTo>
                <a:lnTo>
                  <a:pt x="392896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0" y="5759957"/>
            <a:ext cx="867388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0" y="6068699"/>
            <a:ext cx="748051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0" y="6377441"/>
            <a:ext cx="609600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任意多边形 20"/>
          <p:cNvSpPr/>
          <p:nvPr/>
        </p:nvSpPr>
        <p:spPr>
          <a:xfrm>
            <a:off x="11549555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1143797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132638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1121480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1110321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1099163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1088004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1076846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1065687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1054529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1043370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032212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1021053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1009895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998736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987578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976419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965261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954102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942944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31785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20627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909468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898310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887151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875993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864834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>
            <a:off x="853676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842517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831359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1" name="直接连接符 50"/>
          <p:cNvCxnSpPr/>
          <p:nvPr/>
        </p:nvCxnSpPr>
        <p:spPr>
          <a:xfrm>
            <a:off x="6355834" y="2765942"/>
            <a:ext cx="0" cy="1430337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4929506" y="2718991"/>
            <a:ext cx="1154483" cy="160043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</a:t>
            </a:r>
          </a:p>
          <a:p>
            <a:pPr algn="ctr"/>
            <a:r>
              <a:rPr lang="en-US" altLang="zh-CN" sz="66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01</a:t>
            </a:r>
            <a:endParaRPr lang="zh-CN" altLang="en-US" sz="6600" b="1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653080" y="2684809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defTabSz="914400"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+mj-ea"/>
                <a:ea typeface="+mj-ea"/>
                <a:cs typeface="经典综艺体简" panose="02010609000101010101" pitchFamily="49" charset="-122"/>
              </a:rPr>
              <a:t>销售技巧概述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6653080" y="3413531"/>
            <a:ext cx="4782754" cy="8679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The user can demonstrate on a projector or 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computer or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print 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the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220942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îṡļidè"/>
          <p:cNvSpPr/>
          <p:nvPr/>
        </p:nvSpPr>
        <p:spPr bwMode="auto">
          <a:xfrm>
            <a:off x="9173210" y="1970820"/>
            <a:ext cx="2115503" cy="3656867"/>
          </a:xfrm>
          <a:prstGeom prst="roundRect">
            <a:avLst>
              <a:gd name="adj" fmla="val 0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80174" r="-79218"/>
            </a:stretch>
          </a:blipFill>
          <a:ln w="25400" cap="flat">
            <a:noFill/>
            <a:miter lim="400000"/>
          </a:ln>
          <a:effectLst/>
          <a:extLst/>
        </p:spPr>
        <p:txBody>
          <a:bodyPr anchor="t"/>
          <a:lstStyle/>
          <a:p>
            <a:pPr algn="ctr"/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15" name="íSľiďè"/>
          <p:cNvSpPr/>
          <p:nvPr/>
        </p:nvSpPr>
        <p:spPr>
          <a:xfrm>
            <a:off x="7131051" y="3848099"/>
            <a:ext cx="1991284" cy="17795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6" name="ïŝ1íḓe"/>
          <p:cNvSpPr/>
          <p:nvPr/>
        </p:nvSpPr>
        <p:spPr>
          <a:xfrm>
            <a:off x="7131051" y="1970088"/>
            <a:ext cx="1991284" cy="1807536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18467" r="-1822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4" name="组合 23"/>
          <p:cNvGrpSpPr/>
          <p:nvPr/>
        </p:nvGrpSpPr>
        <p:grpSpPr>
          <a:xfrm>
            <a:off x="7181488" y="4179309"/>
            <a:ext cx="1890410" cy="1117165"/>
            <a:chOff x="3624780" y="2412339"/>
            <a:chExt cx="1675213" cy="1117165"/>
          </a:xfrm>
        </p:grpSpPr>
        <p:sp>
          <p:nvSpPr>
            <p:cNvPr id="25" name="文本框 24"/>
            <p:cNvSpPr txBox="1"/>
            <p:nvPr/>
          </p:nvSpPr>
          <p:spPr>
            <a:xfrm>
              <a:off x="3624780" y="2412339"/>
              <a:ext cx="16133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624780" y="2750893"/>
              <a:ext cx="1675213" cy="77861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err="1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preseand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9" name="îşļídé"/>
          <p:cNvSpPr/>
          <p:nvPr/>
        </p:nvSpPr>
        <p:spPr>
          <a:xfrm>
            <a:off x="5088891" y="3848099"/>
            <a:ext cx="1991284" cy="1779587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ïS1íḓè"/>
          <p:cNvSpPr/>
          <p:nvPr/>
        </p:nvSpPr>
        <p:spPr>
          <a:xfrm>
            <a:off x="5088891" y="1970088"/>
            <a:ext cx="1991284" cy="18075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1" name="组合 20"/>
          <p:cNvGrpSpPr/>
          <p:nvPr/>
        </p:nvGrpSpPr>
        <p:grpSpPr>
          <a:xfrm>
            <a:off x="5161191" y="2307547"/>
            <a:ext cx="1890410" cy="1117165"/>
            <a:chOff x="3624780" y="2412339"/>
            <a:chExt cx="1675213" cy="1117165"/>
          </a:xfrm>
        </p:grpSpPr>
        <p:sp>
          <p:nvSpPr>
            <p:cNvPr id="22" name="文本框 21"/>
            <p:cNvSpPr txBox="1"/>
            <p:nvPr/>
          </p:nvSpPr>
          <p:spPr>
            <a:xfrm>
              <a:off x="3624780" y="2412339"/>
              <a:ext cx="16133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624780" y="2750893"/>
              <a:ext cx="1675213" cy="77861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err="1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preseand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8" name="íṧḻïḍè"/>
          <p:cNvSpPr/>
          <p:nvPr/>
        </p:nvSpPr>
        <p:spPr>
          <a:xfrm>
            <a:off x="903288" y="1970088"/>
            <a:ext cx="4116387" cy="3657600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16955" r="-16850"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任意多边形 13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18" name="任意多边形 17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15897393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16" grpId="0" animBg="1"/>
      <p:bldP spid="9" grpId="0" animBg="1"/>
      <p:bldP spid="10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占位符 21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42" r="18242"/>
          <a:stretch>
            <a:fillRect/>
          </a:stretch>
        </p:blipFill>
        <p:spPr/>
      </p:pic>
      <p:pic>
        <p:nvPicPr>
          <p:cNvPr id="24" name="图片占位符 23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6" name="图片占位符 25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25" r="22525"/>
          <a:stretch>
            <a:fillRect/>
          </a:stretch>
        </p:blipFill>
        <p:spPr/>
      </p:pic>
      <p:pic>
        <p:nvPicPr>
          <p:cNvPr id="28" name="图片占位符 27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44" r="2944"/>
          <a:stretch>
            <a:fillRect/>
          </a:stretch>
        </p:blipFill>
        <p:spPr/>
      </p:pic>
      <p:sp>
        <p:nvSpPr>
          <p:cNvPr id="9" name="矩形 8"/>
          <p:cNvSpPr/>
          <p:nvPr/>
        </p:nvSpPr>
        <p:spPr>
          <a:xfrm>
            <a:off x="718346" y="5268686"/>
            <a:ext cx="2444216" cy="5882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96384" y="5268686"/>
            <a:ext cx="2444216" cy="5882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274422" y="5268686"/>
            <a:ext cx="2444216" cy="5882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052459" y="5268686"/>
            <a:ext cx="2444216" cy="5882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9"/>
          <p:cNvSpPr txBox="1"/>
          <p:nvPr/>
        </p:nvSpPr>
        <p:spPr>
          <a:xfrm>
            <a:off x="709839" y="5377285"/>
            <a:ext cx="2444433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4" name="TextBox 19"/>
          <p:cNvSpPr txBox="1"/>
          <p:nvPr/>
        </p:nvSpPr>
        <p:spPr>
          <a:xfrm>
            <a:off x="3488093" y="5377285"/>
            <a:ext cx="2444433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" name="TextBox 19"/>
          <p:cNvSpPr txBox="1"/>
          <p:nvPr/>
        </p:nvSpPr>
        <p:spPr>
          <a:xfrm>
            <a:off x="6272571" y="5377285"/>
            <a:ext cx="2444433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6" name="TextBox 19"/>
          <p:cNvSpPr txBox="1"/>
          <p:nvPr/>
        </p:nvSpPr>
        <p:spPr>
          <a:xfrm>
            <a:off x="9063489" y="5377285"/>
            <a:ext cx="2444433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19" name="任意多边形 18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25018041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773672" y="2324178"/>
            <a:ext cx="2644657" cy="2930370"/>
            <a:chOff x="4669152" y="2204864"/>
            <a:chExt cx="2853697" cy="3161994"/>
          </a:xfrm>
        </p:grpSpPr>
        <p:sp>
          <p:nvSpPr>
            <p:cNvPr id="28" name="矩形: 剪去单角 444"/>
            <p:cNvSpPr/>
            <p:nvPr/>
          </p:nvSpPr>
          <p:spPr>
            <a:xfrm>
              <a:off x="4669152" y="2204864"/>
              <a:ext cx="2853695" cy="3161994"/>
            </a:xfrm>
            <a:prstGeom prst="snip1Rect">
              <a:avLst>
                <a:gd name="adj" fmla="val 29383"/>
              </a:avLst>
            </a:prstGeom>
            <a:solidFill>
              <a:schemeClr val="bg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矩形 29"/>
            <p:cNvSpPr/>
            <p:nvPr/>
          </p:nvSpPr>
          <p:spPr>
            <a:xfrm>
              <a:off x="4669153" y="5243677"/>
              <a:ext cx="2853695" cy="123181"/>
            </a:xfrm>
            <a:prstGeom prst="rect">
              <a:avLst/>
            </a:pr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任意多边形: 形状 445"/>
            <p:cNvSpPr>
              <a:spLocks/>
            </p:cNvSpPr>
            <p:nvPr/>
          </p:nvSpPr>
          <p:spPr bwMode="auto">
            <a:xfrm>
              <a:off x="6802874" y="2204864"/>
              <a:ext cx="719975" cy="719975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1920" tIns="60960" rIns="121920" bIns="6096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zh-CN" sz="2000" b="1">
                  <a:solidFill>
                    <a:schemeClr val="bg1"/>
                  </a:solidFill>
                </a:rPr>
                <a:t>2</a:t>
              </a:r>
              <a:endParaRPr lang="en-US" altLang="zh-CN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703943" y="2324178"/>
            <a:ext cx="2644657" cy="2930370"/>
            <a:chOff x="1703943" y="2324178"/>
            <a:chExt cx="2644657" cy="2930370"/>
          </a:xfrm>
        </p:grpSpPr>
        <p:sp>
          <p:nvSpPr>
            <p:cNvPr id="25" name="矩形: 剪去单角 437"/>
            <p:cNvSpPr/>
            <p:nvPr/>
          </p:nvSpPr>
          <p:spPr>
            <a:xfrm>
              <a:off x="1703943" y="2324178"/>
              <a:ext cx="2644655" cy="2930370"/>
            </a:xfrm>
            <a:prstGeom prst="snip1Rect">
              <a:avLst>
                <a:gd name="adj" fmla="val 29383"/>
              </a:avLst>
            </a:prstGeom>
            <a:solidFill>
              <a:schemeClr val="bg1"/>
            </a:solidFill>
            <a:ln w="317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矩形 25"/>
            <p:cNvSpPr/>
            <p:nvPr/>
          </p:nvSpPr>
          <p:spPr>
            <a:xfrm>
              <a:off x="1703944" y="5140390"/>
              <a:ext cx="2644655" cy="114158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: 形状 438"/>
            <p:cNvSpPr>
              <a:spLocks/>
            </p:cNvSpPr>
            <p:nvPr/>
          </p:nvSpPr>
          <p:spPr bwMode="auto">
            <a:xfrm>
              <a:off x="3681365" y="2324178"/>
              <a:ext cx="667235" cy="667235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1920" tIns="60960" rIns="121920" bIns="6096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ko-KR" sz="2000" b="1">
                  <a:solidFill>
                    <a:schemeClr val="bg1"/>
                  </a:solidFill>
                </a:rPr>
                <a:t>1</a:t>
              </a:r>
              <a:endParaRPr lang="en-US" altLang="ko-KR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843402" y="2324178"/>
            <a:ext cx="2644657" cy="2930370"/>
            <a:chOff x="247577" y="3140968"/>
            <a:chExt cx="2501994" cy="2772295"/>
          </a:xfrm>
        </p:grpSpPr>
        <p:sp>
          <p:nvSpPr>
            <p:cNvPr id="15" name="矩形: 剪去单角 455"/>
            <p:cNvSpPr/>
            <p:nvPr/>
          </p:nvSpPr>
          <p:spPr>
            <a:xfrm>
              <a:off x="247577" y="3140968"/>
              <a:ext cx="2501992" cy="2772295"/>
            </a:xfrm>
            <a:prstGeom prst="snip1Rect">
              <a:avLst>
                <a:gd name="adj" fmla="val 29383"/>
              </a:avLst>
            </a:prstGeom>
            <a:solidFill>
              <a:schemeClr val="bg1"/>
            </a:solidFill>
            <a:ln w="317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矩形 15"/>
            <p:cNvSpPr/>
            <p:nvPr/>
          </p:nvSpPr>
          <p:spPr>
            <a:xfrm>
              <a:off x="247578" y="5805263"/>
              <a:ext cx="2501992" cy="108000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任意多边形: 形状 456"/>
            <p:cNvSpPr>
              <a:spLocks/>
            </p:cNvSpPr>
            <p:nvPr/>
          </p:nvSpPr>
          <p:spPr bwMode="auto">
            <a:xfrm>
              <a:off x="2118329" y="3140968"/>
              <a:ext cx="631242" cy="631242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1920" tIns="60960" rIns="121920" bIns="6096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ko-KR" sz="2000" b="1" dirty="0" smtClean="0">
                  <a:solidFill>
                    <a:schemeClr val="bg1"/>
                  </a:solidFill>
                </a:rPr>
                <a:t>3</a:t>
              </a:r>
              <a:endParaRPr lang="en-US" altLang="ko-KR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963259" y="2932662"/>
            <a:ext cx="2126022" cy="1594170"/>
            <a:chOff x="874713" y="3325188"/>
            <a:chExt cx="2126022" cy="1594170"/>
          </a:xfrm>
        </p:grpSpPr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E3EB1709-6D20-4440-8800-976CC5E9712E}"/>
                </a:ext>
              </a:extLst>
            </p:cNvPr>
            <p:cNvSpPr/>
            <p:nvPr/>
          </p:nvSpPr>
          <p:spPr>
            <a:xfrm>
              <a:off x="874713" y="3740253"/>
              <a:ext cx="2126022" cy="117910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xmlns="" id="{CBCE2F27-1948-4AAF-B7D2-B7B4F23C2784}"/>
                </a:ext>
              </a:extLst>
            </p:cNvPr>
            <p:cNvSpPr/>
            <p:nvPr/>
          </p:nvSpPr>
          <p:spPr>
            <a:xfrm>
              <a:off x="874713" y="3325188"/>
              <a:ext cx="183392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045688" y="2932662"/>
            <a:ext cx="2126022" cy="1599227"/>
            <a:chOff x="874713" y="3325188"/>
            <a:chExt cx="2126022" cy="1599227"/>
          </a:xfrm>
        </p:grpSpPr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="" id="{E3EB1709-6D20-4440-8800-976CC5E9712E}"/>
                </a:ext>
              </a:extLst>
            </p:cNvPr>
            <p:cNvSpPr/>
            <p:nvPr/>
          </p:nvSpPr>
          <p:spPr>
            <a:xfrm>
              <a:off x="874713" y="3745310"/>
              <a:ext cx="2126022" cy="117910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xmlns="" id="{CBCE2F27-1948-4AAF-B7D2-B7B4F23C2784}"/>
                </a:ext>
              </a:extLst>
            </p:cNvPr>
            <p:cNvSpPr/>
            <p:nvPr/>
          </p:nvSpPr>
          <p:spPr>
            <a:xfrm>
              <a:off x="874713" y="3325188"/>
              <a:ext cx="183392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110249" y="2932662"/>
            <a:ext cx="2126022" cy="1594169"/>
            <a:chOff x="874713" y="3325188"/>
            <a:chExt cx="2126022" cy="1594169"/>
          </a:xfrm>
        </p:grpSpPr>
        <p:sp>
          <p:nvSpPr>
            <p:cNvPr id="55" name="矩形 54">
              <a:extLst>
                <a:ext uri="{FF2B5EF4-FFF2-40B4-BE49-F238E27FC236}">
                  <a16:creationId xmlns:a16="http://schemas.microsoft.com/office/drawing/2014/main" xmlns="" id="{E3EB1709-6D20-4440-8800-976CC5E9712E}"/>
                </a:ext>
              </a:extLst>
            </p:cNvPr>
            <p:cNvSpPr/>
            <p:nvPr/>
          </p:nvSpPr>
          <p:spPr>
            <a:xfrm>
              <a:off x="874713" y="3740252"/>
              <a:ext cx="2126022" cy="117910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56" name="矩形 55">
              <a:extLst>
                <a:ext uri="{FF2B5EF4-FFF2-40B4-BE49-F238E27FC236}">
                  <a16:creationId xmlns:a16="http://schemas.microsoft.com/office/drawing/2014/main" xmlns="" id="{CBCE2F27-1948-4AAF-B7D2-B7B4F23C2784}"/>
                </a:ext>
              </a:extLst>
            </p:cNvPr>
            <p:cNvSpPr/>
            <p:nvPr/>
          </p:nvSpPr>
          <p:spPr>
            <a:xfrm>
              <a:off x="874713" y="3325188"/>
              <a:ext cx="183392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</p:grpSp>
      <p:sp>
        <p:nvSpPr>
          <p:cNvPr id="23" name="任意多边形 22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29" name="任意多边形 28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7" name="直接连接符 36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37623443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89e2e263-95e0-49c1-a236-94fa42389eff"/>
          <p:cNvGrpSpPr>
            <a:grpSpLocks noChangeAspect="1"/>
          </p:cNvGrpSpPr>
          <p:nvPr/>
        </p:nvGrpSpPr>
        <p:grpSpPr>
          <a:xfrm>
            <a:off x="3610235" y="2438194"/>
            <a:ext cx="5009098" cy="3022074"/>
            <a:chOff x="3263207" y="2076423"/>
            <a:chExt cx="5703154" cy="3440809"/>
          </a:xfrm>
        </p:grpSpPr>
        <p:sp>
          <p:nvSpPr>
            <p:cNvPr id="4" name="Isosceles Triangle 3"/>
            <p:cNvSpPr/>
            <p:nvPr/>
          </p:nvSpPr>
          <p:spPr>
            <a:xfrm rot="13674748">
              <a:off x="5323936" y="2451821"/>
              <a:ext cx="82792" cy="1502084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sosceles Triangle 4"/>
            <p:cNvSpPr/>
            <p:nvPr/>
          </p:nvSpPr>
          <p:spPr>
            <a:xfrm rot="8943721" flipH="1">
              <a:off x="6551363" y="2378491"/>
              <a:ext cx="82792" cy="1553695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Isosceles Triangle 5"/>
            <p:cNvSpPr/>
            <p:nvPr/>
          </p:nvSpPr>
          <p:spPr>
            <a:xfrm rot="6358749" flipH="1">
              <a:off x="6986255" y="2074415"/>
              <a:ext cx="82792" cy="1195276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sosceles Triangle 7"/>
            <p:cNvSpPr/>
            <p:nvPr/>
          </p:nvSpPr>
          <p:spPr>
            <a:xfrm rot="16200000" flipH="1">
              <a:off x="6539055" y="4049501"/>
              <a:ext cx="82792" cy="1980027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Isosceles Triangle 8"/>
            <p:cNvSpPr/>
            <p:nvPr/>
          </p:nvSpPr>
          <p:spPr>
            <a:xfrm rot="19652835" flipH="1">
              <a:off x="7308295" y="3599985"/>
              <a:ext cx="82792" cy="1553695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sosceles Triangle 9"/>
            <p:cNvSpPr/>
            <p:nvPr/>
          </p:nvSpPr>
          <p:spPr>
            <a:xfrm rot="1004593" flipH="1">
              <a:off x="8098767" y="4139492"/>
              <a:ext cx="82792" cy="907325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sosceles Triangle 11"/>
            <p:cNvSpPr/>
            <p:nvPr/>
          </p:nvSpPr>
          <p:spPr>
            <a:xfrm rot="15057229" flipH="1">
              <a:off x="7186819" y="2499876"/>
              <a:ext cx="82792" cy="2376981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sosceles Triangle 12"/>
            <p:cNvSpPr/>
            <p:nvPr/>
          </p:nvSpPr>
          <p:spPr>
            <a:xfrm rot="11627016" flipH="1">
              <a:off x="8323753" y="3313148"/>
              <a:ext cx="82792" cy="907325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sosceles Triangle 13"/>
            <p:cNvSpPr/>
            <p:nvPr/>
          </p:nvSpPr>
          <p:spPr>
            <a:xfrm rot="17067092" flipH="1">
              <a:off x="7966379" y="2486222"/>
              <a:ext cx="82792" cy="907325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sosceles Triangle 15"/>
            <p:cNvSpPr/>
            <p:nvPr/>
          </p:nvSpPr>
          <p:spPr>
            <a:xfrm rot="2810845">
              <a:off x="4246279" y="3441714"/>
              <a:ext cx="82792" cy="1502084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sosceles Triangle 16"/>
            <p:cNvSpPr/>
            <p:nvPr/>
          </p:nvSpPr>
          <p:spPr>
            <a:xfrm rot="5400000">
              <a:off x="4707609" y="4123689"/>
              <a:ext cx="82792" cy="1831649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sosceles Triangle 17"/>
            <p:cNvSpPr/>
            <p:nvPr/>
          </p:nvSpPr>
          <p:spPr>
            <a:xfrm rot="4263180">
              <a:off x="4998007" y="3253832"/>
              <a:ext cx="82792" cy="2376981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2"/>
            <p:cNvGrpSpPr/>
            <p:nvPr/>
          </p:nvGrpSpPr>
          <p:grpSpPr>
            <a:xfrm>
              <a:off x="7511473" y="4736621"/>
              <a:ext cx="780609" cy="780611"/>
              <a:chOff x="7511472" y="4736622"/>
              <a:chExt cx="780609" cy="780610"/>
            </a:xfrm>
          </p:grpSpPr>
          <p:sp>
            <p:nvSpPr>
              <p:cNvPr id="53" name="Oval 10"/>
              <p:cNvSpPr/>
              <p:nvPr/>
            </p:nvSpPr>
            <p:spPr>
              <a:xfrm>
                <a:off x="7511472" y="4736622"/>
                <a:ext cx="780609" cy="78061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21"/>
              <p:cNvSpPr>
                <a:spLocks/>
              </p:cNvSpPr>
              <p:nvPr/>
            </p:nvSpPr>
            <p:spPr bwMode="auto">
              <a:xfrm>
                <a:off x="7669973" y="4902196"/>
                <a:ext cx="463601" cy="449469"/>
              </a:xfrm>
              <a:custGeom>
                <a:avLst/>
                <a:gdLst/>
                <a:ahLst/>
                <a:cxnLst>
                  <a:cxn ang="0">
                    <a:pos x="376" y="450"/>
                  </a:cxn>
                  <a:cxn ang="0">
                    <a:pos x="448" y="300"/>
                  </a:cxn>
                  <a:cxn ang="0">
                    <a:pos x="465" y="155"/>
                  </a:cxn>
                  <a:cxn ang="0">
                    <a:pos x="503" y="384"/>
                  </a:cxn>
                  <a:cxn ang="0">
                    <a:pos x="465" y="155"/>
                  </a:cxn>
                  <a:cxn ang="0">
                    <a:pos x="576" y="390"/>
                  </a:cxn>
                  <a:cxn ang="0">
                    <a:pos x="395" y="456"/>
                  </a:cxn>
                  <a:cxn ang="0">
                    <a:pos x="364" y="456"/>
                  </a:cxn>
                  <a:cxn ang="0">
                    <a:pos x="215" y="179"/>
                  </a:cxn>
                  <a:cxn ang="0">
                    <a:pos x="128" y="155"/>
                  </a:cxn>
                  <a:cxn ang="0">
                    <a:pos x="85" y="100"/>
                  </a:cxn>
                  <a:cxn ang="0">
                    <a:pos x="42" y="267"/>
                  </a:cxn>
                  <a:cxn ang="0">
                    <a:pos x="42" y="294"/>
                  </a:cxn>
                  <a:cxn ang="0">
                    <a:pos x="53" y="321"/>
                  </a:cxn>
                  <a:cxn ang="0">
                    <a:pos x="9" y="503"/>
                  </a:cxn>
                  <a:cxn ang="0">
                    <a:pos x="127" y="369"/>
                  </a:cxn>
                  <a:cxn ang="0">
                    <a:pos x="190" y="506"/>
                  </a:cxn>
                  <a:cxn ang="0">
                    <a:pos x="131" y="289"/>
                  </a:cxn>
                  <a:cxn ang="0">
                    <a:pos x="130" y="277"/>
                  </a:cxn>
                  <a:cxn ang="0">
                    <a:pos x="204" y="236"/>
                  </a:cxn>
                  <a:cxn ang="0">
                    <a:pos x="227" y="235"/>
                  </a:cxn>
                  <a:cxn ang="0">
                    <a:pos x="349" y="465"/>
                  </a:cxn>
                  <a:cxn ang="0">
                    <a:pos x="392" y="551"/>
                  </a:cxn>
                  <a:cxn ang="0">
                    <a:pos x="413" y="466"/>
                  </a:cxn>
                  <a:cxn ang="0">
                    <a:pos x="364" y="507"/>
                  </a:cxn>
                  <a:cxn ang="0">
                    <a:pos x="396" y="499"/>
                  </a:cxn>
                  <a:cxn ang="0">
                    <a:pos x="396" y="193"/>
                  </a:cxn>
                  <a:cxn ang="0">
                    <a:pos x="324" y="343"/>
                  </a:cxn>
                  <a:cxn ang="0">
                    <a:pos x="396" y="193"/>
                  </a:cxn>
                  <a:cxn ang="0">
                    <a:pos x="128" y="43"/>
                  </a:cxn>
                  <a:cxn ang="0">
                    <a:pos x="41" y="43"/>
                  </a:cxn>
                  <a:cxn ang="0">
                    <a:pos x="84" y="0"/>
                  </a:cxn>
                </a:cxnLst>
                <a:rect l="0" t="0" r="r" b="b"/>
                <a:pathLst>
                  <a:path w="576" h="557">
                    <a:moveTo>
                      <a:pt x="493" y="393"/>
                    </a:moveTo>
                    <a:cubicBezTo>
                      <a:pt x="376" y="450"/>
                      <a:pt x="376" y="450"/>
                      <a:pt x="376" y="450"/>
                    </a:cubicBezTo>
                    <a:cubicBezTo>
                      <a:pt x="330" y="356"/>
                      <a:pt x="330" y="356"/>
                      <a:pt x="330" y="356"/>
                    </a:cubicBezTo>
                    <a:cubicBezTo>
                      <a:pt x="448" y="300"/>
                      <a:pt x="448" y="300"/>
                      <a:pt x="448" y="300"/>
                    </a:cubicBezTo>
                    <a:lnTo>
                      <a:pt x="493" y="393"/>
                    </a:lnTo>
                    <a:close/>
                    <a:moveTo>
                      <a:pt x="465" y="155"/>
                    </a:moveTo>
                    <a:cubicBezTo>
                      <a:pt x="562" y="355"/>
                      <a:pt x="562" y="355"/>
                      <a:pt x="562" y="355"/>
                    </a:cubicBezTo>
                    <a:cubicBezTo>
                      <a:pt x="503" y="384"/>
                      <a:pt x="503" y="384"/>
                      <a:pt x="503" y="384"/>
                    </a:cubicBezTo>
                    <a:cubicBezTo>
                      <a:pt x="406" y="183"/>
                      <a:pt x="406" y="183"/>
                      <a:pt x="406" y="183"/>
                    </a:cubicBezTo>
                    <a:lnTo>
                      <a:pt x="465" y="155"/>
                    </a:lnTo>
                    <a:close/>
                    <a:moveTo>
                      <a:pt x="413" y="466"/>
                    </a:moveTo>
                    <a:cubicBezTo>
                      <a:pt x="576" y="390"/>
                      <a:pt x="576" y="390"/>
                      <a:pt x="576" y="390"/>
                    </a:cubicBezTo>
                    <a:cubicBezTo>
                      <a:pt x="572" y="374"/>
                      <a:pt x="572" y="374"/>
                      <a:pt x="572" y="374"/>
                    </a:cubicBezTo>
                    <a:cubicBezTo>
                      <a:pt x="395" y="456"/>
                      <a:pt x="395" y="456"/>
                      <a:pt x="395" y="456"/>
                    </a:cubicBezTo>
                    <a:cubicBezTo>
                      <a:pt x="387" y="453"/>
                      <a:pt x="378" y="453"/>
                      <a:pt x="369" y="455"/>
                    </a:cubicBezTo>
                    <a:cubicBezTo>
                      <a:pt x="367" y="455"/>
                      <a:pt x="366" y="456"/>
                      <a:pt x="364" y="456"/>
                    </a:cubicBezTo>
                    <a:cubicBezTo>
                      <a:pt x="243" y="227"/>
                      <a:pt x="243" y="227"/>
                      <a:pt x="243" y="227"/>
                    </a:cubicBezTo>
                    <a:cubicBezTo>
                      <a:pt x="258" y="211"/>
                      <a:pt x="244" y="175"/>
                      <a:pt x="215" y="179"/>
                    </a:cubicBezTo>
                    <a:cubicBezTo>
                      <a:pt x="212" y="179"/>
                      <a:pt x="211" y="180"/>
                      <a:pt x="209" y="180"/>
                    </a:cubicBezTo>
                    <a:cubicBezTo>
                      <a:pt x="181" y="178"/>
                      <a:pt x="153" y="169"/>
                      <a:pt x="128" y="155"/>
                    </a:cubicBezTo>
                    <a:cubicBezTo>
                      <a:pt x="127" y="152"/>
                      <a:pt x="127" y="150"/>
                      <a:pt x="127" y="147"/>
                    </a:cubicBezTo>
                    <a:cubicBezTo>
                      <a:pt x="126" y="122"/>
                      <a:pt x="112" y="101"/>
                      <a:pt x="85" y="100"/>
                    </a:cubicBezTo>
                    <a:cubicBezTo>
                      <a:pt x="63" y="98"/>
                      <a:pt x="37" y="117"/>
                      <a:pt x="38" y="141"/>
                    </a:cubicBezTo>
                    <a:cubicBezTo>
                      <a:pt x="42" y="199"/>
                      <a:pt x="42" y="213"/>
                      <a:pt x="42" y="267"/>
                    </a:cubicBezTo>
                    <a:cubicBezTo>
                      <a:pt x="41" y="267"/>
                      <a:pt x="41" y="267"/>
                      <a:pt x="41" y="267"/>
                    </a:cubicBezTo>
                    <a:cubicBezTo>
                      <a:pt x="42" y="275"/>
                      <a:pt x="42" y="287"/>
                      <a:pt x="42" y="294"/>
                    </a:cubicBezTo>
                    <a:cubicBezTo>
                      <a:pt x="43" y="305"/>
                      <a:pt x="47" y="314"/>
                      <a:pt x="53" y="321"/>
                    </a:cubicBezTo>
                    <a:cubicBezTo>
                      <a:pt x="53" y="321"/>
                      <a:pt x="53" y="321"/>
                      <a:pt x="53" y="321"/>
                    </a:cubicBezTo>
                    <a:cubicBezTo>
                      <a:pt x="60" y="332"/>
                      <a:pt x="59" y="344"/>
                      <a:pt x="65" y="355"/>
                    </a:cubicBezTo>
                    <a:cubicBezTo>
                      <a:pt x="55" y="405"/>
                      <a:pt x="22" y="454"/>
                      <a:pt x="9" y="503"/>
                    </a:cubicBezTo>
                    <a:cubicBezTo>
                      <a:pt x="0" y="539"/>
                      <a:pt x="55" y="554"/>
                      <a:pt x="64" y="518"/>
                    </a:cubicBezTo>
                    <a:cubicBezTo>
                      <a:pt x="77" y="469"/>
                      <a:pt x="116" y="419"/>
                      <a:pt x="127" y="369"/>
                    </a:cubicBezTo>
                    <a:cubicBezTo>
                      <a:pt x="127" y="367"/>
                      <a:pt x="128" y="365"/>
                      <a:pt x="128" y="362"/>
                    </a:cubicBezTo>
                    <a:cubicBezTo>
                      <a:pt x="162" y="398"/>
                      <a:pt x="185" y="456"/>
                      <a:pt x="190" y="506"/>
                    </a:cubicBezTo>
                    <a:cubicBezTo>
                      <a:pt x="193" y="543"/>
                      <a:pt x="250" y="543"/>
                      <a:pt x="247" y="506"/>
                    </a:cubicBezTo>
                    <a:cubicBezTo>
                      <a:pt x="240" y="422"/>
                      <a:pt x="197" y="340"/>
                      <a:pt x="131" y="289"/>
                    </a:cubicBezTo>
                    <a:cubicBezTo>
                      <a:pt x="131" y="285"/>
                      <a:pt x="130" y="281"/>
                      <a:pt x="130" y="277"/>
                    </a:cubicBezTo>
                    <a:cubicBezTo>
                      <a:pt x="130" y="277"/>
                      <a:pt x="130" y="277"/>
                      <a:pt x="130" y="277"/>
                    </a:cubicBezTo>
                    <a:cubicBezTo>
                      <a:pt x="130" y="242"/>
                      <a:pt x="131" y="254"/>
                      <a:pt x="130" y="219"/>
                    </a:cubicBezTo>
                    <a:cubicBezTo>
                      <a:pt x="154" y="229"/>
                      <a:pt x="179" y="234"/>
                      <a:pt x="204" y="236"/>
                    </a:cubicBezTo>
                    <a:cubicBezTo>
                      <a:pt x="204" y="237"/>
                      <a:pt x="204" y="237"/>
                      <a:pt x="204" y="237"/>
                    </a:cubicBezTo>
                    <a:cubicBezTo>
                      <a:pt x="213" y="237"/>
                      <a:pt x="218" y="236"/>
                      <a:pt x="227" y="235"/>
                    </a:cubicBezTo>
                    <a:cubicBezTo>
                      <a:pt x="229" y="235"/>
                      <a:pt x="230" y="234"/>
                      <a:pt x="232" y="234"/>
                    </a:cubicBezTo>
                    <a:cubicBezTo>
                      <a:pt x="349" y="465"/>
                      <a:pt x="349" y="465"/>
                      <a:pt x="349" y="465"/>
                    </a:cubicBezTo>
                    <a:cubicBezTo>
                      <a:pt x="335" y="476"/>
                      <a:pt x="328" y="496"/>
                      <a:pt x="332" y="515"/>
                    </a:cubicBezTo>
                    <a:cubicBezTo>
                      <a:pt x="338" y="541"/>
                      <a:pt x="365" y="557"/>
                      <a:pt x="392" y="551"/>
                    </a:cubicBezTo>
                    <a:cubicBezTo>
                      <a:pt x="418" y="545"/>
                      <a:pt x="435" y="518"/>
                      <a:pt x="428" y="492"/>
                    </a:cubicBezTo>
                    <a:cubicBezTo>
                      <a:pt x="426" y="481"/>
                      <a:pt x="420" y="473"/>
                      <a:pt x="413" y="466"/>
                    </a:cubicBezTo>
                    <a:close/>
                    <a:moveTo>
                      <a:pt x="384" y="519"/>
                    </a:moveTo>
                    <a:cubicBezTo>
                      <a:pt x="375" y="521"/>
                      <a:pt x="366" y="516"/>
                      <a:pt x="364" y="507"/>
                    </a:cubicBezTo>
                    <a:cubicBezTo>
                      <a:pt x="362" y="498"/>
                      <a:pt x="367" y="489"/>
                      <a:pt x="376" y="487"/>
                    </a:cubicBezTo>
                    <a:cubicBezTo>
                      <a:pt x="385" y="485"/>
                      <a:pt x="394" y="490"/>
                      <a:pt x="396" y="499"/>
                    </a:cubicBezTo>
                    <a:cubicBezTo>
                      <a:pt x="399" y="508"/>
                      <a:pt x="393" y="517"/>
                      <a:pt x="384" y="519"/>
                    </a:cubicBezTo>
                    <a:close/>
                    <a:moveTo>
                      <a:pt x="396" y="193"/>
                    </a:moveTo>
                    <a:cubicBezTo>
                      <a:pt x="441" y="287"/>
                      <a:pt x="441" y="287"/>
                      <a:pt x="441" y="287"/>
                    </a:cubicBezTo>
                    <a:cubicBezTo>
                      <a:pt x="324" y="343"/>
                      <a:pt x="324" y="343"/>
                      <a:pt x="324" y="343"/>
                    </a:cubicBezTo>
                    <a:cubicBezTo>
                      <a:pt x="279" y="250"/>
                      <a:pt x="279" y="250"/>
                      <a:pt x="279" y="250"/>
                    </a:cubicBezTo>
                    <a:lnTo>
                      <a:pt x="396" y="193"/>
                    </a:lnTo>
                    <a:close/>
                    <a:moveTo>
                      <a:pt x="84" y="0"/>
                    </a:moveTo>
                    <a:cubicBezTo>
                      <a:pt x="108" y="0"/>
                      <a:pt x="128" y="19"/>
                      <a:pt x="128" y="43"/>
                    </a:cubicBezTo>
                    <a:cubicBezTo>
                      <a:pt x="128" y="67"/>
                      <a:pt x="108" y="86"/>
                      <a:pt x="84" y="86"/>
                    </a:cubicBezTo>
                    <a:cubicBezTo>
                      <a:pt x="61" y="86"/>
                      <a:pt x="41" y="67"/>
                      <a:pt x="41" y="43"/>
                    </a:cubicBezTo>
                    <a:cubicBezTo>
                      <a:pt x="41" y="19"/>
                      <a:pt x="61" y="0"/>
                      <a:pt x="84" y="0"/>
                    </a:cubicBezTo>
                    <a:close/>
                    <a:moveTo>
                      <a:pt x="84" y="0"/>
                    </a:moveTo>
                    <a:cubicBezTo>
                      <a:pt x="84" y="0"/>
                      <a:pt x="84" y="0"/>
                      <a:pt x="84" y="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40"/>
            <p:cNvGrpSpPr/>
            <p:nvPr/>
          </p:nvGrpSpPr>
          <p:grpSpPr>
            <a:xfrm>
              <a:off x="5786274" y="2076423"/>
              <a:ext cx="782255" cy="782255"/>
              <a:chOff x="5786273" y="2076422"/>
              <a:chExt cx="782254" cy="782255"/>
            </a:xfrm>
          </p:grpSpPr>
          <p:sp>
            <p:nvSpPr>
              <p:cNvPr id="45" name="Oval 6"/>
              <p:cNvSpPr/>
              <p:nvPr/>
            </p:nvSpPr>
            <p:spPr>
              <a:xfrm>
                <a:off x="5786273" y="2076422"/>
                <a:ext cx="782254" cy="782255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46" name="Group 22"/>
              <p:cNvGrpSpPr/>
              <p:nvPr/>
            </p:nvGrpSpPr>
            <p:grpSpPr>
              <a:xfrm>
                <a:off x="5961028" y="2250741"/>
                <a:ext cx="432748" cy="433617"/>
                <a:chOff x="2436813" y="361950"/>
                <a:chExt cx="790575" cy="792163"/>
              </a:xfrm>
              <a:solidFill>
                <a:schemeClr val="bg1"/>
              </a:solidFill>
            </p:grpSpPr>
            <p:sp>
              <p:nvSpPr>
                <p:cNvPr id="47" name="Freeform: Shape 23"/>
                <p:cNvSpPr>
                  <a:spLocks/>
                </p:cNvSpPr>
                <p:nvPr/>
              </p:nvSpPr>
              <p:spPr bwMode="auto">
                <a:xfrm>
                  <a:off x="2436813" y="509588"/>
                  <a:ext cx="692150" cy="446088"/>
                </a:xfrm>
                <a:custGeom>
                  <a:avLst/>
                  <a:gdLst/>
                  <a:ahLst/>
                  <a:cxnLst>
                    <a:cxn ang="0">
                      <a:pos x="436" y="281"/>
                    </a:cxn>
                    <a:cxn ang="0">
                      <a:pos x="177" y="281"/>
                    </a:cxn>
                    <a:cxn ang="0">
                      <a:pos x="68" y="31"/>
                    </a:cxn>
                    <a:cxn ang="0">
                      <a:pos x="0" y="31"/>
                    </a:cxn>
                    <a:cxn ang="0">
                      <a:pos x="0" y="0"/>
                    </a:cxn>
                    <a:cxn ang="0">
                      <a:pos x="88" y="0"/>
                    </a:cxn>
                    <a:cxn ang="0">
                      <a:pos x="197" y="250"/>
                    </a:cxn>
                    <a:cxn ang="0">
                      <a:pos x="436" y="250"/>
                    </a:cxn>
                    <a:cxn ang="0">
                      <a:pos x="436" y="281"/>
                    </a:cxn>
                    <a:cxn ang="0">
                      <a:pos x="436" y="281"/>
                    </a:cxn>
                    <a:cxn ang="0">
                      <a:pos x="436" y="281"/>
                    </a:cxn>
                  </a:cxnLst>
                  <a:rect l="0" t="0" r="r" b="b"/>
                  <a:pathLst>
                    <a:path w="436" h="281">
                      <a:moveTo>
                        <a:pt x="436" y="281"/>
                      </a:moveTo>
                      <a:lnTo>
                        <a:pt x="177" y="281"/>
                      </a:lnTo>
                      <a:lnTo>
                        <a:pt x="68" y="31"/>
                      </a:lnTo>
                      <a:lnTo>
                        <a:pt x="0" y="31"/>
                      </a:lnTo>
                      <a:lnTo>
                        <a:pt x="0" y="0"/>
                      </a:lnTo>
                      <a:lnTo>
                        <a:pt x="88" y="0"/>
                      </a:lnTo>
                      <a:lnTo>
                        <a:pt x="197" y="250"/>
                      </a:lnTo>
                      <a:lnTo>
                        <a:pt x="436" y="250"/>
                      </a:lnTo>
                      <a:lnTo>
                        <a:pt x="436" y="281"/>
                      </a:lnTo>
                      <a:close/>
                      <a:moveTo>
                        <a:pt x="436" y="281"/>
                      </a:moveTo>
                      <a:lnTo>
                        <a:pt x="436" y="28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Freeform: Shape 24"/>
                <p:cNvSpPr>
                  <a:spLocks/>
                </p:cNvSpPr>
                <p:nvPr/>
              </p:nvSpPr>
              <p:spPr bwMode="auto">
                <a:xfrm>
                  <a:off x="2436813" y="509588"/>
                  <a:ext cx="692150" cy="446088"/>
                </a:xfrm>
                <a:custGeom>
                  <a:avLst/>
                  <a:gdLst/>
                  <a:ahLst/>
                  <a:cxnLst>
                    <a:cxn ang="0">
                      <a:pos x="436" y="281"/>
                    </a:cxn>
                    <a:cxn ang="0">
                      <a:pos x="177" y="281"/>
                    </a:cxn>
                    <a:cxn ang="0">
                      <a:pos x="68" y="31"/>
                    </a:cxn>
                    <a:cxn ang="0">
                      <a:pos x="0" y="31"/>
                    </a:cxn>
                    <a:cxn ang="0">
                      <a:pos x="0" y="0"/>
                    </a:cxn>
                    <a:cxn ang="0">
                      <a:pos x="88" y="0"/>
                    </a:cxn>
                    <a:cxn ang="0">
                      <a:pos x="197" y="250"/>
                    </a:cxn>
                    <a:cxn ang="0">
                      <a:pos x="436" y="250"/>
                    </a:cxn>
                    <a:cxn ang="0">
                      <a:pos x="436" y="281"/>
                    </a:cxn>
                    <a:cxn ang="0">
                      <a:pos x="436" y="281"/>
                    </a:cxn>
                    <a:cxn ang="0">
                      <a:pos x="436" y="281"/>
                    </a:cxn>
                  </a:cxnLst>
                  <a:rect l="0" t="0" r="r" b="b"/>
                  <a:pathLst>
                    <a:path w="436" h="281">
                      <a:moveTo>
                        <a:pt x="436" y="281"/>
                      </a:moveTo>
                      <a:lnTo>
                        <a:pt x="177" y="281"/>
                      </a:lnTo>
                      <a:lnTo>
                        <a:pt x="68" y="31"/>
                      </a:lnTo>
                      <a:lnTo>
                        <a:pt x="0" y="31"/>
                      </a:lnTo>
                      <a:lnTo>
                        <a:pt x="0" y="0"/>
                      </a:lnTo>
                      <a:lnTo>
                        <a:pt x="88" y="0"/>
                      </a:lnTo>
                      <a:lnTo>
                        <a:pt x="197" y="250"/>
                      </a:lnTo>
                      <a:lnTo>
                        <a:pt x="436" y="250"/>
                      </a:lnTo>
                      <a:lnTo>
                        <a:pt x="436" y="281"/>
                      </a:lnTo>
                      <a:moveTo>
                        <a:pt x="436" y="281"/>
                      </a:moveTo>
                      <a:lnTo>
                        <a:pt x="436" y="281"/>
                      </a:ln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Freeform: Shape 25"/>
                <p:cNvSpPr>
                  <a:spLocks/>
                </p:cNvSpPr>
                <p:nvPr/>
              </p:nvSpPr>
              <p:spPr bwMode="auto">
                <a:xfrm>
                  <a:off x="2733675" y="1006475"/>
                  <a:ext cx="147638" cy="147638"/>
                </a:xfrm>
                <a:custGeom>
                  <a:avLst/>
                  <a:gdLst/>
                  <a:ahLst/>
                  <a:cxnLst>
                    <a:cxn ang="0">
                      <a:pos x="109" y="54"/>
                    </a:cxn>
                    <a:cxn ang="0">
                      <a:pos x="54" y="109"/>
                    </a:cxn>
                    <a:cxn ang="0">
                      <a:pos x="0" y="54"/>
                    </a:cxn>
                    <a:cxn ang="0">
                      <a:pos x="54" y="0"/>
                    </a:cxn>
                    <a:cxn ang="0">
                      <a:pos x="109" y="54"/>
                    </a:cxn>
                    <a:cxn ang="0">
                      <a:pos x="109" y="54"/>
                    </a:cxn>
                    <a:cxn ang="0">
                      <a:pos x="109" y="54"/>
                    </a:cxn>
                  </a:cxnLst>
                  <a:rect l="0" t="0" r="r" b="b"/>
                  <a:pathLst>
                    <a:path w="109" h="109">
                      <a:moveTo>
                        <a:pt x="109" y="54"/>
                      </a:moveTo>
                      <a:cubicBezTo>
                        <a:pt x="109" y="84"/>
                        <a:pt x="84" y="109"/>
                        <a:pt x="54" y="109"/>
                      </a:cubicBezTo>
                      <a:cubicBezTo>
                        <a:pt x="24" y="109"/>
                        <a:pt x="0" y="84"/>
                        <a:pt x="0" y="54"/>
                      </a:cubicBezTo>
                      <a:cubicBezTo>
                        <a:pt x="0" y="24"/>
                        <a:pt x="24" y="0"/>
                        <a:pt x="54" y="0"/>
                      </a:cubicBezTo>
                      <a:cubicBezTo>
                        <a:pt x="84" y="0"/>
                        <a:pt x="109" y="24"/>
                        <a:pt x="109" y="54"/>
                      </a:cubicBezTo>
                      <a:close/>
                      <a:moveTo>
                        <a:pt x="109" y="54"/>
                      </a:moveTo>
                      <a:cubicBezTo>
                        <a:pt x="109" y="54"/>
                        <a:pt x="109" y="54"/>
                        <a:pt x="109" y="54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Freeform: Shape 26"/>
                <p:cNvSpPr>
                  <a:spLocks/>
                </p:cNvSpPr>
                <p:nvPr/>
              </p:nvSpPr>
              <p:spPr bwMode="auto">
                <a:xfrm>
                  <a:off x="2981325" y="1006475"/>
                  <a:ext cx="147638" cy="147638"/>
                </a:xfrm>
                <a:custGeom>
                  <a:avLst/>
                  <a:gdLst/>
                  <a:ahLst/>
                  <a:cxnLst>
                    <a:cxn ang="0">
                      <a:pos x="109" y="54"/>
                    </a:cxn>
                    <a:cxn ang="0">
                      <a:pos x="54" y="109"/>
                    </a:cxn>
                    <a:cxn ang="0">
                      <a:pos x="0" y="54"/>
                    </a:cxn>
                    <a:cxn ang="0">
                      <a:pos x="54" y="0"/>
                    </a:cxn>
                    <a:cxn ang="0">
                      <a:pos x="109" y="54"/>
                    </a:cxn>
                    <a:cxn ang="0">
                      <a:pos x="109" y="54"/>
                    </a:cxn>
                    <a:cxn ang="0">
                      <a:pos x="109" y="54"/>
                    </a:cxn>
                  </a:cxnLst>
                  <a:rect l="0" t="0" r="r" b="b"/>
                  <a:pathLst>
                    <a:path w="109" h="109">
                      <a:moveTo>
                        <a:pt x="109" y="54"/>
                      </a:moveTo>
                      <a:cubicBezTo>
                        <a:pt x="109" y="84"/>
                        <a:pt x="84" y="109"/>
                        <a:pt x="54" y="109"/>
                      </a:cubicBezTo>
                      <a:cubicBezTo>
                        <a:pt x="24" y="109"/>
                        <a:pt x="0" y="84"/>
                        <a:pt x="0" y="54"/>
                      </a:cubicBezTo>
                      <a:cubicBezTo>
                        <a:pt x="0" y="24"/>
                        <a:pt x="24" y="0"/>
                        <a:pt x="54" y="0"/>
                      </a:cubicBezTo>
                      <a:cubicBezTo>
                        <a:pt x="84" y="0"/>
                        <a:pt x="109" y="24"/>
                        <a:pt x="109" y="54"/>
                      </a:cubicBezTo>
                      <a:close/>
                      <a:moveTo>
                        <a:pt x="109" y="54"/>
                      </a:moveTo>
                      <a:cubicBezTo>
                        <a:pt x="109" y="54"/>
                        <a:pt x="109" y="54"/>
                        <a:pt x="109" y="54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Freeform: Shape 27"/>
                <p:cNvSpPr>
                  <a:spLocks/>
                </p:cNvSpPr>
                <p:nvPr/>
              </p:nvSpPr>
              <p:spPr bwMode="auto">
                <a:xfrm>
                  <a:off x="2684463" y="609600"/>
                  <a:ext cx="501650" cy="247650"/>
                </a:xfrm>
                <a:custGeom>
                  <a:avLst/>
                  <a:gdLst/>
                  <a:ahLst/>
                  <a:cxnLst>
                    <a:cxn ang="0">
                      <a:pos x="273" y="109"/>
                    </a:cxn>
                    <a:cxn ang="0">
                      <a:pos x="120" y="0"/>
                    </a:cxn>
                    <a:cxn ang="0">
                      <a:pos x="0" y="0"/>
                    </a:cxn>
                    <a:cxn ang="0">
                      <a:pos x="73" y="182"/>
                    </a:cxn>
                    <a:cxn ang="0">
                      <a:pos x="328" y="182"/>
                    </a:cxn>
                    <a:cxn ang="0">
                      <a:pos x="370" y="77"/>
                    </a:cxn>
                    <a:cxn ang="0">
                      <a:pos x="273" y="109"/>
                    </a:cxn>
                    <a:cxn ang="0">
                      <a:pos x="273" y="109"/>
                    </a:cxn>
                    <a:cxn ang="0">
                      <a:pos x="273" y="109"/>
                    </a:cxn>
                  </a:cxnLst>
                  <a:rect l="0" t="0" r="r" b="b"/>
                  <a:pathLst>
                    <a:path w="370" h="182">
                      <a:moveTo>
                        <a:pt x="273" y="109"/>
                      </a:moveTo>
                      <a:cubicBezTo>
                        <a:pt x="202" y="109"/>
                        <a:pt x="142" y="63"/>
                        <a:pt x="1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73" y="182"/>
                        <a:pt x="73" y="182"/>
                        <a:pt x="73" y="182"/>
                      </a:cubicBezTo>
                      <a:cubicBezTo>
                        <a:pt x="328" y="182"/>
                        <a:pt x="328" y="182"/>
                        <a:pt x="328" y="182"/>
                      </a:cubicBezTo>
                      <a:cubicBezTo>
                        <a:pt x="370" y="77"/>
                        <a:pt x="370" y="77"/>
                        <a:pt x="370" y="77"/>
                      </a:cubicBezTo>
                      <a:cubicBezTo>
                        <a:pt x="343" y="97"/>
                        <a:pt x="309" y="109"/>
                        <a:pt x="273" y="109"/>
                      </a:cubicBezTo>
                      <a:close/>
                      <a:moveTo>
                        <a:pt x="273" y="109"/>
                      </a:moveTo>
                      <a:cubicBezTo>
                        <a:pt x="273" y="109"/>
                        <a:pt x="273" y="109"/>
                        <a:pt x="273" y="109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Freeform: Shape 28"/>
                <p:cNvSpPr>
                  <a:spLocks/>
                </p:cNvSpPr>
                <p:nvPr/>
              </p:nvSpPr>
              <p:spPr bwMode="auto">
                <a:xfrm>
                  <a:off x="2881313" y="361950"/>
                  <a:ext cx="346075" cy="346075"/>
                </a:xfrm>
                <a:custGeom>
                  <a:avLst/>
                  <a:gdLst/>
                  <a:ahLst/>
                  <a:cxnLst>
                    <a:cxn ang="0">
                      <a:pos x="127" y="0"/>
                    </a:cxn>
                    <a:cxn ang="0">
                      <a:pos x="0" y="127"/>
                    </a:cxn>
                    <a:cxn ang="0">
                      <a:pos x="127" y="254"/>
                    </a:cxn>
                    <a:cxn ang="0">
                      <a:pos x="255" y="127"/>
                    </a:cxn>
                    <a:cxn ang="0">
                      <a:pos x="127" y="0"/>
                    </a:cxn>
                    <a:cxn ang="0">
                      <a:pos x="108" y="191"/>
                    </a:cxn>
                    <a:cxn ang="0">
                      <a:pos x="44" y="127"/>
                    </a:cxn>
                    <a:cxn ang="0">
                      <a:pos x="69" y="101"/>
                    </a:cxn>
                    <a:cxn ang="0">
                      <a:pos x="108" y="140"/>
                    </a:cxn>
                    <a:cxn ang="0">
                      <a:pos x="185" y="63"/>
                    </a:cxn>
                    <a:cxn ang="0">
                      <a:pos x="211" y="89"/>
                    </a:cxn>
                    <a:cxn ang="0">
                      <a:pos x="108" y="191"/>
                    </a:cxn>
                    <a:cxn ang="0">
                      <a:pos x="108" y="191"/>
                    </a:cxn>
                    <a:cxn ang="0">
                      <a:pos x="108" y="191"/>
                    </a:cxn>
                  </a:cxnLst>
                  <a:rect l="0" t="0" r="r" b="b"/>
                  <a:pathLst>
                    <a:path w="255" h="254">
                      <a:moveTo>
                        <a:pt x="127" y="0"/>
                      </a:moveTo>
                      <a:cubicBezTo>
                        <a:pt x="57" y="0"/>
                        <a:pt x="0" y="57"/>
                        <a:pt x="0" y="127"/>
                      </a:cubicBezTo>
                      <a:cubicBezTo>
                        <a:pt x="0" y="197"/>
                        <a:pt x="57" y="254"/>
                        <a:pt x="127" y="254"/>
                      </a:cubicBezTo>
                      <a:cubicBezTo>
                        <a:pt x="198" y="254"/>
                        <a:pt x="255" y="197"/>
                        <a:pt x="255" y="127"/>
                      </a:cubicBezTo>
                      <a:cubicBezTo>
                        <a:pt x="255" y="57"/>
                        <a:pt x="198" y="0"/>
                        <a:pt x="127" y="0"/>
                      </a:cubicBezTo>
                      <a:close/>
                      <a:moveTo>
                        <a:pt x="108" y="191"/>
                      </a:moveTo>
                      <a:cubicBezTo>
                        <a:pt x="44" y="127"/>
                        <a:pt x="44" y="127"/>
                        <a:pt x="44" y="127"/>
                      </a:cubicBezTo>
                      <a:cubicBezTo>
                        <a:pt x="69" y="101"/>
                        <a:pt x="69" y="101"/>
                        <a:pt x="69" y="101"/>
                      </a:cubicBezTo>
                      <a:cubicBezTo>
                        <a:pt x="108" y="140"/>
                        <a:pt x="108" y="140"/>
                        <a:pt x="108" y="140"/>
                      </a:cubicBezTo>
                      <a:cubicBezTo>
                        <a:pt x="185" y="63"/>
                        <a:pt x="185" y="63"/>
                        <a:pt x="185" y="63"/>
                      </a:cubicBezTo>
                      <a:cubicBezTo>
                        <a:pt x="211" y="89"/>
                        <a:pt x="211" y="89"/>
                        <a:pt x="211" y="89"/>
                      </a:cubicBezTo>
                      <a:lnTo>
                        <a:pt x="108" y="191"/>
                      </a:lnTo>
                      <a:close/>
                      <a:moveTo>
                        <a:pt x="108" y="191"/>
                      </a:moveTo>
                      <a:cubicBezTo>
                        <a:pt x="108" y="191"/>
                        <a:pt x="108" y="191"/>
                        <a:pt x="108" y="191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8" name="Group 1"/>
            <p:cNvGrpSpPr/>
            <p:nvPr/>
          </p:nvGrpSpPr>
          <p:grpSpPr>
            <a:xfrm>
              <a:off x="8184106" y="2813079"/>
              <a:ext cx="782255" cy="782255"/>
              <a:chOff x="8184105" y="2813078"/>
              <a:chExt cx="782254" cy="782255"/>
            </a:xfrm>
          </p:grpSpPr>
          <p:sp>
            <p:nvSpPr>
              <p:cNvPr id="38" name="Oval 14"/>
              <p:cNvSpPr/>
              <p:nvPr/>
            </p:nvSpPr>
            <p:spPr>
              <a:xfrm>
                <a:off x="8184105" y="2813078"/>
                <a:ext cx="782254" cy="782255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9" name="Group 29"/>
              <p:cNvGrpSpPr/>
              <p:nvPr/>
            </p:nvGrpSpPr>
            <p:grpSpPr>
              <a:xfrm>
                <a:off x="8379679" y="2977920"/>
                <a:ext cx="391083" cy="452570"/>
                <a:chOff x="3605213" y="379413"/>
                <a:chExt cx="615950" cy="712787"/>
              </a:xfrm>
              <a:solidFill>
                <a:schemeClr val="bg1"/>
              </a:solidFill>
            </p:grpSpPr>
            <p:sp>
              <p:nvSpPr>
                <p:cNvPr id="40" name="Freeform: Shape 30"/>
                <p:cNvSpPr>
                  <a:spLocks/>
                </p:cNvSpPr>
                <p:nvPr/>
              </p:nvSpPr>
              <p:spPr bwMode="auto">
                <a:xfrm>
                  <a:off x="3916363" y="996950"/>
                  <a:ext cx="96838" cy="95250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36"/>
                    </a:cxn>
                    <a:cxn ang="0">
                      <a:pos x="35" y="71"/>
                    </a:cxn>
                    <a:cxn ang="0">
                      <a:pos x="71" y="36"/>
                    </a:cxn>
                    <a:cxn ang="0">
                      <a:pos x="35" y="0"/>
                    </a:cxn>
                    <a:cxn ang="0">
                      <a:pos x="35" y="0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71" h="71">
                      <a:moveTo>
                        <a:pt x="35" y="0"/>
                      </a:moveTo>
                      <a:cubicBezTo>
                        <a:pt x="16" y="0"/>
                        <a:pt x="0" y="16"/>
                        <a:pt x="0" y="36"/>
                      </a:cubicBezTo>
                      <a:cubicBezTo>
                        <a:pt x="0" y="55"/>
                        <a:pt x="16" y="71"/>
                        <a:pt x="35" y="71"/>
                      </a:cubicBezTo>
                      <a:cubicBezTo>
                        <a:pt x="55" y="71"/>
                        <a:pt x="71" y="55"/>
                        <a:pt x="71" y="36"/>
                      </a:cubicBezTo>
                      <a:cubicBezTo>
                        <a:pt x="71" y="16"/>
                        <a:pt x="55" y="0"/>
                        <a:pt x="35" y="0"/>
                      </a:cubicBezTo>
                      <a:close/>
                      <a:moveTo>
                        <a:pt x="35" y="0"/>
                      </a:moveTo>
                      <a:cubicBezTo>
                        <a:pt x="35" y="0"/>
                        <a:pt x="35" y="0"/>
                        <a:pt x="35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Freeform: Shape 31"/>
                <p:cNvSpPr>
                  <a:spLocks/>
                </p:cNvSpPr>
                <p:nvPr/>
              </p:nvSpPr>
              <p:spPr bwMode="auto">
                <a:xfrm>
                  <a:off x="3652838" y="996950"/>
                  <a:ext cx="96838" cy="95250"/>
                </a:xfrm>
                <a:custGeom>
                  <a:avLst/>
                  <a:gdLst/>
                  <a:ahLst/>
                  <a:cxnLst>
                    <a:cxn ang="0">
                      <a:pos x="36" y="0"/>
                    </a:cxn>
                    <a:cxn ang="0">
                      <a:pos x="0" y="36"/>
                    </a:cxn>
                    <a:cxn ang="0">
                      <a:pos x="36" y="71"/>
                    </a:cxn>
                    <a:cxn ang="0">
                      <a:pos x="71" y="36"/>
                    </a:cxn>
                    <a:cxn ang="0">
                      <a:pos x="36" y="0"/>
                    </a:cxn>
                    <a:cxn ang="0">
                      <a:pos x="36" y="0"/>
                    </a:cxn>
                    <a:cxn ang="0">
                      <a:pos x="36" y="0"/>
                    </a:cxn>
                  </a:cxnLst>
                  <a:rect l="0" t="0" r="r" b="b"/>
                  <a:pathLst>
                    <a:path w="71" h="71">
                      <a:moveTo>
                        <a:pt x="36" y="0"/>
                      </a:moveTo>
                      <a:cubicBezTo>
                        <a:pt x="16" y="0"/>
                        <a:pt x="0" y="16"/>
                        <a:pt x="0" y="36"/>
                      </a:cubicBezTo>
                      <a:cubicBezTo>
                        <a:pt x="0" y="55"/>
                        <a:pt x="16" y="71"/>
                        <a:pt x="36" y="71"/>
                      </a:cubicBezTo>
                      <a:cubicBezTo>
                        <a:pt x="55" y="71"/>
                        <a:pt x="71" y="55"/>
                        <a:pt x="71" y="36"/>
                      </a:cubicBezTo>
                      <a:cubicBezTo>
                        <a:pt x="71" y="16"/>
                        <a:pt x="55" y="0"/>
                        <a:pt x="36" y="0"/>
                      </a:cubicBezTo>
                      <a:close/>
                      <a:moveTo>
                        <a:pt x="36" y="0"/>
                      </a:moveTo>
                      <a:cubicBezTo>
                        <a:pt x="36" y="0"/>
                        <a:pt x="36" y="0"/>
                        <a:pt x="36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Freeform: Shape 32"/>
                <p:cNvSpPr>
                  <a:spLocks/>
                </p:cNvSpPr>
                <p:nvPr/>
              </p:nvSpPr>
              <p:spPr bwMode="auto">
                <a:xfrm>
                  <a:off x="3605213" y="504825"/>
                  <a:ext cx="615950" cy="477838"/>
                </a:xfrm>
                <a:custGeom>
                  <a:avLst/>
                  <a:gdLst/>
                  <a:ahLst/>
                  <a:cxnLst>
                    <a:cxn ang="0">
                      <a:pos x="453" y="13"/>
                    </a:cxn>
                    <a:cxn ang="0">
                      <a:pos x="432" y="3"/>
                    </a:cxn>
                    <a:cxn ang="0">
                      <a:pos x="348" y="35"/>
                    </a:cxn>
                    <a:cxn ang="0">
                      <a:pos x="338" y="45"/>
                    </a:cxn>
                    <a:cxn ang="0">
                      <a:pos x="326" y="86"/>
                    </a:cxn>
                    <a:cxn ang="0">
                      <a:pos x="28" y="86"/>
                    </a:cxn>
                    <a:cxn ang="0">
                      <a:pos x="13" y="82"/>
                    </a:cxn>
                    <a:cxn ang="0">
                      <a:pos x="2" y="102"/>
                    </a:cxn>
                    <a:cxn ang="0">
                      <a:pos x="49" y="263"/>
                    </a:cxn>
                    <a:cxn ang="0">
                      <a:pos x="64" y="274"/>
                    </a:cxn>
                    <a:cxn ang="0">
                      <a:pos x="268" y="274"/>
                    </a:cxn>
                    <a:cxn ang="0">
                      <a:pos x="255" y="318"/>
                    </a:cxn>
                    <a:cxn ang="0">
                      <a:pos x="62" y="318"/>
                    </a:cxn>
                    <a:cxn ang="0">
                      <a:pos x="46" y="335"/>
                    </a:cxn>
                    <a:cxn ang="0">
                      <a:pos x="62" y="351"/>
                    </a:cxn>
                    <a:cxn ang="0">
                      <a:pos x="267" y="351"/>
                    </a:cxn>
                    <a:cxn ang="0">
                      <a:pos x="282" y="339"/>
                    </a:cxn>
                    <a:cxn ang="0">
                      <a:pos x="304" y="263"/>
                    </a:cxn>
                    <a:cxn ang="0">
                      <a:pos x="367" y="62"/>
                    </a:cxn>
                    <a:cxn ang="0">
                      <a:pos x="444" y="33"/>
                    </a:cxn>
                    <a:cxn ang="0">
                      <a:pos x="454" y="18"/>
                    </a:cxn>
                    <a:cxn ang="0">
                      <a:pos x="453" y="13"/>
                    </a:cxn>
                    <a:cxn ang="0">
                      <a:pos x="277" y="242"/>
                    </a:cxn>
                    <a:cxn ang="0">
                      <a:pos x="76" y="242"/>
                    </a:cxn>
                    <a:cxn ang="0">
                      <a:pos x="68" y="214"/>
                    </a:cxn>
                    <a:cxn ang="0">
                      <a:pos x="286" y="214"/>
                    </a:cxn>
                    <a:cxn ang="0">
                      <a:pos x="277" y="242"/>
                    </a:cxn>
                    <a:cxn ang="0">
                      <a:pos x="294" y="188"/>
                    </a:cxn>
                    <a:cxn ang="0">
                      <a:pos x="61" y="188"/>
                    </a:cxn>
                    <a:cxn ang="0">
                      <a:pos x="53" y="163"/>
                    </a:cxn>
                    <a:cxn ang="0">
                      <a:pos x="302" y="163"/>
                    </a:cxn>
                    <a:cxn ang="0">
                      <a:pos x="294" y="188"/>
                    </a:cxn>
                    <a:cxn ang="0">
                      <a:pos x="310" y="137"/>
                    </a:cxn>
                    <a:cxn ang="0">
                      <a:pos x="46" y="137"/>
                    </a:cxn>
                    <a:cxn ang="0">
                      <a:pos x="39" y="112"/>
                    </a:cxn>
                    <a:cxn ang="0">
                      <a:pos x="318" y="112"/>
                    </a:cxn>
                    <a:cxn ang="0">
                      <a:pos x="310" y="137"/>
                    </a:cxn>
                    <a:cxn ang="0">
                      <a:pos x="310" y="137"/>
                    </a:cxn>
                    <a:cxn ang="0">
                      <a:pos x="310" y="137"/>
                    </a:cxn>
                  </a:cxnLst>
                  <a:rect l="0" t="0" r="r" b="b"/>
                  <a:pathLst>
                    <a:path w="454" h="351">
                      <a:moveTo>
                        <a:pt x="453" y="13"/>
                      </a:moveTo>
                      <a:cubicBezTo>
                        <a:pt x="450" y="4"/>
                        <a:pt x="441" y="0"/>
                        <a:pt x="432" y="3"/>
                      </a:cubicBezTo>
                      <a:cubicBezTo>
                        <a:pt x="348" y="35"/>
                        <a:pt x="348" y="35"/>
                        <a:pt x="348" y="35"/>
                      </a:cubicBezTo>
                      <a:cubicBezTo>
                        <a:pt x="344" y="37"/>
                        <a:pt x="340" y="41"/>
                        <a:pt x="338" y="45"/>
                      </a:cubicBezTo>
                      <a:cubicBezTo>
                        <a:pt x="326" y="86"/>
                        <a:pt x="326" y="86"/>
                        <a:pt x="326" y="86"/>
                      </a:cubicBezTo>
                      <a:cubicBezTo>
                        <a:pt x="28" y="86"/>
                        <a:pt x="28" y="86"/>
                        <a:pt x="28" y="86"/>
                      </a:cubicBezTo>
                      <a:cubicBezTo>
                        <a:pt x="24" y="82"/>
                        <a:pt x="19" y="81"/>
                        <a:pt x="13" y="82"/>
                      </a:cubicBezTo>
                      <a:cubicBezTo>
                        <a:pt x="5" y="85"/>
                        <a:pt x="0" y="93"/>
                        <a:pt x="2" y="102"/>
                      </a:cubicBezTo>
                      <a:cubicBezTo>
                        <a:pt x="49" y="263"/>
                        <a:pt x="49" y="263"/>
                        <a:pt x="49" y="263"/>
                      </a:cubicBezTo>
                      <a:cubicBezTo>
                        <a:pt x="51" y="270"/>
                        <a:pt x="57" y="274"/>
                        <a:pt x="64" y="274"/>
                      </a:cubicBezTo>
                      <a:cubicBezTo>
                        <a:pt x="268" y="274"/>
                        <a:pt x="268" y="274"/>
                        <a:pt x="268" y="274"/>
                      </a:cubicBezTo>
                      <a:cubicBezTo>
                        <a:pt x="263" y="289"/>
                        <a:pt x="258" y="309"/>
                        <a:pt x="255" y="318"/>
                      </a:cubicBezTo>
                      <a:cubicBezTo>
                        <a:pt x="62" y="318"/>
                        <a:pt x="62" y="318"/>
                        <a:pt x="62" y="318"/>
                      </a:cubicBezTo>
                      <a:cubicBezTo>
                        <a:pt x="53" y="318"/>
                        <a:pt x="46" y="326"/>
                        <a:pt x="46" y="335"/>
                      </a:cubicBezTo>
                      <a:cubicBezTo>
                        <a:pt x="46" y="343"/>
                        <a:pt x="53" y="351"/>
                        <a:pt x="62" y="351"/>
                      </a:cubicBezTo>
                      <a:cubicBezTo>
                        <a:pt x="267" y="351"/>
                        <a:pt x="267" y="351"/>
                        <a:pt x="267" y="351"/>
                      </a:cubicBezTo>
                      <a:cubicBezTo>
                        <a:pt x="274" y="351"/>
                        <a:pt x="280" y="346"/>
                        <a:pt x="282" y="339"/>
                      </a:cubicBezTo>
                      <a:cubicBezTo>
                        <a:pt x="304" y="263"/>
                        <a:pt x="304" y="263"/>
                        <a:pt x="304" y="263"/>
                      </a:cubicBezTo>
                      <a:cubicBezTo>
                        <a:pt x="306" y="259"/>
                        <a:pt x="363" y="76"/>
                        <a:pt x="367" y="62"/>
                      </a:cubicBezTo>
                      <a:cubicBezTo>
                        <a:pt x="379" y="58"/>
                        <a:pt x="444" y="33"/>
                        <a:pt x="444" y="33"/>
                      </a:cubicBezTo>
                      <a:cubicBezTo>
                        <a:pt x="450" y="31"/>
                        <a:pt x="454" y="25"/>
                        <a:pt x="454" y="18"/>
                      </a:cubicBezTo>
                      <a:cubicBezTo>
                        <a:pt x="454" y="16"/>
                        <a:pt x="454" y="15"/>
                        <a:pt x="453" y="13"/>
                      </a:cubicBezTo>
                      <a:close/>
                      <a:moveTo>
                        <a:pt x="277" y="242"/>
                      </a:moveTo>
                      <a:cubicBezTo>
                        <a:pt x="76" y="242"/>
                        <a:pt x="76" y="242"/>
                        <a:pt x="76" y="242"/>
                      </a:cubicBezTo>
                      <a:cubicBezTo>
                        <a:pt x="75" y="238"/>
                        <a:pt x="72" y="227"/>
                        <a:pt x="68" y="214"/>
                      </a:cubicBezTo>
                      <a:cubicBezTo>
                        <a:pt x="286" y="214"/>
                        <a:pt x="286" y="214"/>
                        <a:pt x="286" y="214"/>
                      </a:cubicBezTo>
                      <a:lnTo>
                        <a:pt x="277" y="242"/>
                      </a:lnTo>
                      <a:close/>
                      <a:moveTo>
                        <a:pt x="294" y="188"/>
                      </a:moveTo>
                      <a:cubicBezTo>
                        <a:pt x="61" y="188"/>
                        <a:pt x="61" y="188"/>
                        <a:pt x="61" y="188"/>
                      </a:cubicBezTo>
                      <a:cubicBezTo>
                        <a:pt x="58" y="180"/>
                        <a:pt x="56" y="171"/>
                        <a:pt x="53" y="163"/>
                      </a:cubicBezTo>
                      <a:cubicBezTo>
                        <a:pt x="302" y="163"/>
                        <a:pt x="302" y="163"/>
                        <a:pt x="302" y="163"/>
                      </a:cubicBezTo>
                      <a:lnTo>
                        <a:pt x="294" y="188"/>
                      </a:lnTo>
                      <a:close/>
                      <a:moveTo>
                        <a:pt x="310" y="137"/>
                      </a:moveTo>
                      <a:cubicBezTo>
                        <a:pt x="46" y="137"/>
                        <a:pt x="46" y="137"/>
                        <a:pt x="46" y="137"/>
                      </a:cubicBezTo>
                      <a:cubicBezTo>
                        <a:pt x="43" y="127"/>
                        <a:pt x="41" y="119"/>
                        <a:pt x="39" y="112"/>
                      </a:cubicBezTo>
                      <a:cubicBezTo>
                        <a:pt x="318" y="112"/>
                        <a:pt x="318" y="112"/>
                        <a:pt x="318" y="112"/>
                      </a:cubicBezTo>
                      <a:lnTo>
                        <a:pt x="310" y="137"/>
                      </a:lnTo>
                      <a:close/>
                      <a:moveTo>
                        <a:pt x="310" y="137"/>
                      </a:moveTo>
                      <a:cubicBezTo>
                        <a:pt x="310" y="137"/>
                        <a:pt x="310" y="137"/>
                        <a:pt x="310" y="13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Freeform: Shape 33"/>
                <p:cNvSpPr>
                  <a:spLocks/>
                </p:cNvSpPr>
                <p:nvPr/>
              </p:nvSpPr>
              <p:spPr bwMode="auto">
                <a:xfrm>
                  <a:off x="3732213" y="379413"/>
                  <a:ext cx="247650" cy="223838"/>
                </a:xfrm>
                <a:custGeom>
                  <a:avLst/>
                  <a:gdLst/>
                  <a:ahLst/>
                  <a:cxnLst>
                    <a:cxn ang="0">
                      <a:pos x="156" y="63"/>
                    </a:cxn>
                    <a:cxn ang="0">
                      <a:pos x="112" y="63"/>
                    </a:cxn>
                    <a:cxn ang="0">
                      <a:pos x="112" y="0"/>
                    </a:cxn>
                    <a:cxn ang="0">
                      <a:pos x="43" y="0"/>
                    </a:cxn>
                    <a:cxn ang="0">
                      <a:pos x="43" y="63"/>
                    </a:cxn>
                    <a:cxn ang="0">
                      <a:pos x="0" y="63"/>
                    </a:cxn>
                    <a:cxn ang="0">
                      <a:pos x="78" y="141"/>
                    </a:cxn>
                    <a:cxn ang="0">
                      <a:pos x="156" y="63"/>
                    </a:cxn>
                    <a:cxn ang="0">
                      <a:pos x="156" y="63"/>
                    </a:cxn>
                    <a:cxn ang="0">
                      <a:pos x="156" y="63"/>
                    </a:cxn>
                  </a:cxnLst>
                  <a:rect l="0" t="0" r="r" b="b"/>
                  <a:pathLst>
                    <a:path w="156" h="141">
                      <a:moveTo>
                        <a:pt x="156" y="63"/>
                      </a:moveTo>
                      <a:lnTo>
                        <a:pt x="112" y="63"/>
                      </a:lnTo>
                      <a:lnTo>
                        <a:pt x="112" y="0"/>
                      </a:lnTo>
                      <a:lnTo>
                        <a:pt x="43" y="0"/>
                      </a:lnTo>
                      <a:lnTo>
                        <a:pt x="43" y="63"/>
                      </a:lnTo>
                      <a:lnTo>
                        <a:pt x="0" y="63"/>
                      </a:lnTo>
                      <a:lnTo>
                        <a:pt x="78" y="141"/>
                      </a:lnTo>
                      <a:lnTo>
                        <a:pt x="156" y="63"/>
                      </a:lnTo>
                      <a:close/>
                      <a:moveTo>
                        <a:pt x="156" y="63"/>
                      </a:moveTo>
                      <a:lnTo>
                        <a:pt x="156" y="6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Freeform: Shape 34"/>
                <p:cNvSpPr>
                  <a:spLocks/>
                </p:cNvSpPr>
                <p:nvPr/>
              </p:nvSpPr>
              <p:spPr bwMode="auto">
                <a:xfrm>
                  <a:off x="3732213" y="379413"/>
                  <a:ext cx="247650" cy="223838"/>
                </a:xfrm>
                <a:custGeom>
                  <a:avLst/>
                  <a:gdLst/>
                  <a:ahLst/>
                  <a:cxnLst>
                    <a:cxn ang="0">
                      <a:pos x="156" y="63"/>
                    </a:cxn>
                    <a:cxn ang="0">
                      <a:pos x="112" y="63"/>
                    </a:cxn>
                    <a:cxn ang="0">
                      <a:pos x="112" y="0"/>
                    </a:cxn>
                    <a:cxn ang="0">
                      <a:pos x="43" y="0"/>
                    </a:cxn>
                    <a:cxn ang="0">
                      <a:pos x="43" y="63"/>
                    </a:cxn>
                    <a:cxn ang="0">
                      <a:pos x="0" y="63"/>
                    </a:cxn>
                    <a:cxn ang="0">
                      <a:pos x="78" y="141"/>
                    </a:cxn>
                    <a:cxn ang="0">
                      <a:pos x="156" y="63"/>
                    </a:cxn>
                    <a:cxn ang="0">
                      <a:pos x="156" y="63"/>
                    </a:cxn>
                    <a:cxn ang="0">
                      <a:pos x="156" y="63"/>
                    </a:cxn>
                  </a:cxnLst>
                  <a:rect l="0" t="0" r="r" b="b"/>
                  <a:pathLst>
                    <a:path w="156" h="141">
                      <a:moveTo>
                        <a:pt x="156" y="63"/>
                      </a:moveTo>
                      <a:lnTo>
                        <a:pt x="112" y="63"/>
                      </a:lnTo>
                      <a:lnTo>
                        <a:pt x="112" y="0"/>
                      </a:lnTo>
                      <a:lnTo>
                        <a:pt x="43" y="0"/>
                      </a:lnTo>
                      <a:lnTo>
                        <a:pt x="43" y="63"/>
                      </a:lnTo>
                      <a:lnTo>
                        <a:pt x="0" y="63"/>
                      </a:lnTo>
                      <a:lnTo>
                        <a:pt x="78" y="141"/>
                      </a:lnTo>
                      <a:lnTo>
                        <a:pt x="156" y="63"/>
                      </a:lnTo>
                      <a:moveTo>
                        <a:pt x="156" y="63"/>
                      </a:moveTo>
                      <a:lnTo>
                        <a:pt x="156" y="63"/>
                      </a:ln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9" name="Group 41"/>
            <p:cNvGrpSpPr/>
            <p:nvPr/>
          </p:nvGrpSpPr>
          <p:grpSpPr>
            <a:xfrm>
              <a:off x="3263207" y="4515473"/>
              <a:ext cx="782255" cy="782255"/>
              <a:chOff x="3263207" y="4515471"/>
              <a:chExt cx="782254" cy="782255"/>
            </a:xfrm>
          </p:grpSpPr>
          <p:sp>
            <p:nvSpPr>
              <p:cNvPr id="32" name="Oval 18"/>
              <p:cNvSpPr/>
              <p:nvPr/>
            </p:nvSpPr>
            <p:spPr>
              <a:xfrm>
                <a:off x="3263207" y="4515471"/>
                <a:ext cx="782254" cy="782255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3" name="Group 35"/>
              <p:cNvGrpSpPr/>
              <p:nvPr/>
            </p:nvGrpSpPr>
            <p:grpSpPr>
              <a:xfrm>
                <a:off x="3445777" y="4700977"/>
                <a:ext cx="417108" cy="411251"/>
                <a:chOff x="3838575" y="1847850"/>
                <a:chExt cx="1470025" cy="1449388"/>
              </a:xfrm>
              <a:solidFill>
                <a:schemeClr val="bg1"/>
              </a:solidFill>
            </p:grpSpPr>
            <p:sp>
              <p:nvSpPr>
                <p:cNvPr id="34" name="Freeform: Shape 36"/>
                <p:cNvSpPr>
                  <a:spLocks/>
                </p:cNvSpPr>
                <p:nvPr/>
              </p:nvSpPr>
              <p:spPr bwMode="auto">
                <a:xfrm>
                  <a:off x="3838575" y="1847850"/>
                  <a:ext cx="1289050" cy="1289050"/>
                </a:xfrm>
                <a:custGeom>
                  <a:avLst/>
                  <a:gdLst/>
                  <a:ahLst/>
                  <a:cxnLst>
                    <a:cxn ang="0">
                      <a:pos x="199" y="339"/>
                    </a:cxn>
                    <a:cxn ang="0">
                      <a:pos x="193" y="318"/>
                    </a:cxn>
                    <a:cxn ang="0">
                      <a:pos x="181" y="316"/>
                    </a:cxn>
                    <a:cxn ang="0">
                      <a:pos x="166" y="232"/>
                    </a:cxn>
                    <a:cxn ang="0">
                      <a:pos x="131" y="219"/>
                    </a:cxn>
                    <a:cxn ang="0">
                      <a:pos x="99" y="211"/>
                    </a:cxn>
                    <a:cxn ang="0">
                      <a:pos x="99" y="130"/>
                    </a:cxn>
                    <a:cxn ang="0">
                      <a:pos x="160" y="169"/>
                    </a:cxn>
                    <a:cxn ang="0">
                      <a:pos x="181" y="169"/>
                    </a:cxn>
                    <a:cxn ang="0">
                      <a:pos x="242" y="130"/>
                    </a:cxn>
                    <a:cxn ang="0">
                      <a:pos x="244" y="192"/>
                    </a:cxn>
                    <a:cxn ang="0">
                      <a:pos x="266" y="171"/>
                    </a:cxn>
                    <a:cxn ang="0">
                      <a:pos x="314" y="130"/>
                    </a:cxn>
                    <a:cxn ang="0">
                      <a:pos x="318" y="192"/>
                    </a:cxn>
                    <a:cxn ang="0">
                      <a:pos x="341" y="171"/>
                    </a:cxn>
                    <a:cxn ang="0">
                      <a:pos x="0" y="171"/>
                    </a:cxn>
                    <a:cxn ang="0">
                      <a:pos x="160" y="232"/>
                    </a:cxn>
                    <a:cxn ang="0">
                      <a:pos x="103" y="232"/>
                    </a:cxn>
                    <a:cxn ang="0">
                      <a:pos x="78" y="211"/>
                    </a:cxn>
                    <a:cxn ang="0">
                      <a:pos x="21" y="171"/>
                    </a:cxn>
                    <a:cxn ang="0">
                      <a:pos x="78" y="130"/>
                    </a:cxn>
                    <a:cxn ang="0">
                      <a:pos x="78" y="211"/>
                    </a:cxn>
                    <a:cxn ang="0">
                      <a:pos x="160" y="25"/>
                    </a:cxn>
                    <a:cxn ang="0">
                      <a:pos x="103" y="109"/>
                    </a:cxn>
                    <a:cxn ang="0">
                      <a:pos x="181" y="25"/>
                    </a:cxn>
                    <a:cxn ang="0">
                      <a:pos x="181" y="109"/>
                    </a:cxn>
                    <a:cxn ang="0">
                      <a:pos x="260" y="109"/>
                    </a:cxn>
                    <a:cxn ang="0">
                      <a:pos x="307" y="109"/>
                    </a:cxn>
                    <a:cxn ang="0">
                      <a:pos x="81" y="109"/>
                    </a:cxn>
                    <a:cxn ang="0">
                      <a:pos x="116" y="32"/>
                    </a:cxn>
                    <a:cxn ang="0">
                      <a:pos x="116" y="310"/>
                    </a:cxn>
                    <a:cxn ang="0">
                      <a:pos x="81" y="232"/>
                    </a:cxn>
                    <a:cxn ang="0">
                      <a:pos x="81" y="232"/>
                    </a:cxn>
                  </a:cxnLst>
                  <a:rect l="0" t="0" r="r" b="b"/>
                  <a:pathLst>
                    <a:path w="341" h="341">
                      <a:moveTo>
                        <a:pt x="171" y="341"/>
                      </a:moveTo>
                      <a:cubicBezTo>
                        <a:pt x="180" y="341"/>
                        <a:pt x="190" y="340"/>
                        <a:pt x="199" y="339"/>
                      </a:cubicBezTo>
                      <a:cubicBezTo>
                        <a:pt x="197" y="333"/>
                        <a:pt x="197" y="333"/>
                        <a:pt x="197" y="333"/>
                      </a:cubicBezTo>
                      <a:cubicBezTo>
                        <a:pt x="193" y="318"/>
                        <a:pt x="193" y="318"/>
                        <a:pt x="193" y="318"/>
                      </a:cubicBezTo>
                      <a:cubicBezTo>
                        <a:pt x="191" y="312"/>
                        <a:pt x="191" y="312"/>
                        <a:pt x="191" y="312"/>
                      </a:cubicBezTo>
                      <a:cubicBezTo>
                        <a:pt x="188" y="314"/>
                        <a:pt x="184" y="315"/>
                        <a:pt x="181" y="316"/>
                      </a:cubicBezTo>
                      <a:cubicBezTo>
                        <a:pt x="181" y="281"/>
                        <a:pt x="181" y="281"/>
                        <a:pt x="181" y="281"/>
                      </a:cubicBezTo>
                      <a:cubicBezTo>
                        <a:pt x="166" y="232"/>
                        <a:pt x="166" y="232"/>
                        <a:pt x="166" y="232"/>
                      </a:cubicBezTo>
                      <a:cubicBezTo>
                        <a:pt x="161" y="219"/>
                        <a:pt x="161" y="219"/>
                        <a:pt x="161" y="219"/>
                      </a:cubicBezTo>
                      <a:cubicBezTo>
                        <a:pt x="131" y="219"/>
                        <a:pt x="131" y="219"/>
                        <a:pt x="131" y="219"/>
                      </a:cubicBezTo>
                      <a:cubicBezTo>
                        <a:pt x="124" y="219"/>
                        <a:pt x="118" y="216"/>
                        <a:pt x="113" y="211"/>
                      </a:cubicBezTo>
                      <a:cubicBezTo>
                        <a:pt x="99" y="211"/>
                        <a:pt x="99" y="211"/>
                        <a:pt x="99" y="211"/>
                      </a:cubicBezTo>
                      <a:cubicBezTo>
                        <a:pt x="97" y="198"/>
                        <a:pt x="96" y="184"/>
                        <a:pt x="96" y="171"/>
                      </a:cubicBezTo>
                      <a:cubicBezTo>
                        <a:pt x="96" y="157"/>
                        <a:pt x="97" y="143"/>
                        <a:pt x="99" y="130"/>
                      </a:cubicBezTo>
                      <a:cubicBezTo>
                        <a:pt x="160" y="130"/>
                        <a:pt x="160" y="130"/>
                        <a:pt x="160" y="130"/>
                      </a:cubicBezTo>
                      <a:cubicBezTo>
                        <a:pt x="160" y="169"/>
                        <a:pt x="160" y="169"/>
                        <a:pt x="160" y="169"/>
                      </a:cubicBezTo>
                      <a:cubicBezTo>
                        <a:pt x="180" y="169"/>
                        <a:pt x="180" y="169"/>
                        <a:pt x="180" y="169"/>
                      </a:cubicBezTo>
                      <a:cubicBezTo>
                        <a:pt x="180" y="169"/>
                        <a:pt x="181" y="169"/>
                        <a:pt x="181" y="169"/>
                      </a:cubicBezTo>
                      <a:cubicBezTo>
                        <a:pt x="181" y="130"/>
                        <a:pt x="181" y="130"/>
                        <a:pt x="181" y="130"/>
                      </a:cubicBezTo>
                      <a:cubicBezTo>
                        <a:pt x="242" y="130"/>
                        <a:pt x="242" y="130"/>
                        <a:pt x="242" y="130"/>
                      </a:cubicBezTo>
                      <a:cubicBezTo>
                        <a:pt x="244" y="143"/>
                        <a:pt x="245" y="157"/>
                        <a:pt x="245" y="171"/>
                      </a:cubicBezTo>
                      <a:cubicBezTo>
                        <a:pt x="245" y="178"/>
                        <a:pt x="245" y="185"/>
                        <a:pt x="244" y="192"/>
                      </a:cubicBezTo>
                      <a:cubicBezTo>
                        <a:pt x="265" y="192"/>
                        <a:pt x="265" y="192"/>
                        <a:pt x="265" y="192"/>
                      </a:cubicBezTo>
                      <a:cubicBezTo>
                        <a:pt x="266" y="185"/>
                        <a:pt x="266" y="178"/>
                        <a:pt x="266" y="171"/>
                      </a:cubicBezTo>
                      <a:cubicBezTo>
                        <a:pt x="266" y="157"/>
                        <a:pt x="265" y="143"/>
                        <a:pt x="264" y="130"/>
                      </a:cubicBezTo>
                      <a:cubicBezTo>
                        <a:pt x="314" y="130"/>
                        <a:pt x="314" y="130"/>
                        <a:pt x="314" y="130"/>
                      </a:cubicBezTo>
                      <a:cubicBezTo>
                        <a:pt x="318" y="143"/>
                        <a:pt x="320" y="157"/>
                        <a:pt x="320" y="171"/>
                      </a:cubicBezTo>
                      <a:cubicBezTo>
                        <a:pt x="320" y="178"/>
                        <a:pt x="319" y="185"/>
                        <a:pt x="318" y="192"/>
                      </a:cubicBezTo>
                      <a:cubicBezTo>
                        <a:pt x="340" y="192"/>
                        <a:pt x="340" y="192"/>
                        <a:pt x="340" y="192"/>
                      </a:cubicBezTo>
                      <a:cubicBezTo>
                        <a:pt x="341" y="185"/>
                        <a:pt x="341" y="178"/>
                        <a:pt x="341" y="171"/>
                      </a:cubicBezTo>
                      <a:cubicBezTo>
                        <a:pt x="341" y="76"/>
                        <a:pt x="265" y="0"/>
                        <a:pt x="171" y="0"/>
                      </a:cubicBezTo>
                      <a:cubicBezTo>
                        <a:pt x="76" y="0"/>
                        <a:pt x="0" y="76"/>
                        <a:pt x="0" y="171"/>
                      </a:cubicBezTo>
                      <a:cubicBezTo>
                        <a:pt x="0" y="265"/>
                        <a:pt x="76" y="341"/>
                        <a:pt x="171" y="341"/>
                      </a:cubicBezTo>
                      <a:close/>
                      <a:moveTo>
                        <a:pt x="160" y="232"/>
                      </a:moveTo>
                      <a:cubicBezTo>
                        <a:pt x="160" y="316"/>
                        <a:pt x="160" y="316"/>
                        <a:pt x="160" y="316"/>
                      </a:cubicBezTo>
                      <a:cubicBezTo>
                        <a:pt x="135" y="309"/>
                        <a:pt x="114" y="276"/>
                        <a:pt x="103" y="232"/>
                      </a:cubicBezTo>
                      <a:lnTo>
                        <a:pt x="160" y="232"/>
                      </a:lnTo>
                      <a:close/>
                      <a:moveTo>
                        <a:pt x="78" y="211"/>
                      </a:moveTo>
                      <a:cubicBezTo>
                        <a:pt x="27" y="211"/>
                        <a:pt x="27" y="211"/>
                        <a:pt x="27" y="211"/>
                      </a:cubicBezTo>
                      <a:cubicBezTo>
                        <a:pt x="23" y="198"/>
                        <a:pt x="21" y="185"/>
                        <a:pt x="21" y="171"/>
                      </a:cubicBezTo>
                      <a:cubicBezTo>
                        <a:pt x="21" y="157"/>
                        <a:pt x="23" y="143"/>
                        <a:pt x="27" y="130"/>
                      </a:cubicBezTo>
                      <a:cubicBezTo>
                        <a:pt x="78" y="130"/>
                        <a:pt x="78" y="130"/>
                        <a:pt x="78" y="130"/>
                      </a:cubicBezTo>
                      <a:cubicBezTo>
                        <a:pt x="76" y="143"/>
                        <a:pt x="75" y="157"/>
                        <a:pt x="75" y="171"/>
                      </a:cubicBezTo>
                      <a:cubicBezTo>
                        <a:pt x="75" y="184"/>
                        <a:pt x="76" y="198"/>
                        <a:pt x="78" y="211"/>
                      </a:cubicBezTo>
                      <a:close/>
                      <a:moveTo>
                        <a:pt x="103" y="109"/>
                      </a:moveTo>
                      <a:cubicBezTo>
                        <a:pt x="114" y="65"/>
                        <a:pt x="135" y="32"/>
                        <a:pt x="160" y="25"/>
                      </a:cubicBezTo>
                      <a:cubicBezTo>
                        <a:pt x="160" y="109"/>
                        <a:pt x="160" y="109"/>
                        <a:pt x="160" y="109"/>
                      </a:cubicBezTo>
                      <a:lnTo>
                        <a:pt x="103" y="109"/>
                      </a:lnTo>
                      <a:close/>
                      <a:moveTo>
                        <a:pt x="181" y="109"/>
                      </a:moveTo>
                      <a:cubicBezTo>
                        <a:pt x="181" y="25"/>
                        <a:pt x="181" y="25"/>
                        <a:pt x="181" y="25"/>
                      </a:cubicBezTo>
                      <a:cubicBezTo>
                        <a:pt x="206" y="32"/>
                        <a:pt x="227" y="65"/>
                        <a:pt x="238" y="109"/>
                      </a:cubicBezTo>
                      <a:lnTo>
                        <a:pt x="181" y="109"/>
                      </a:lnTo>
                      <a:close/>
                      <a:moveTo>
                        <a:pt x="307" y="109"/>
                      </a:moveTo>
                      <a:cubicBezTo>
                        <a:pt x="260" y="109"/>
                        <a:pt x="260" y="109"/>
                        <a:pt x="260" y="109"/>
                      </a:cubicBezTo>
                      <a:cubicBezTo>
                        <a:pt x="253" y="77"/>
                        <a:pt x="241" y="51"/>
                        <a:pt x="225" y="32"/>
                      </a:cubicBezTo>
                      <a:cubicBezTo>
                        <a:pt x="262" y="46"/>
                        <a:pt x="291" y="74"/>
                        <a:pt x="307" y="109"/>
                      </a:cubicBezTo>
                      <a:close/>
                      <a:moveTo>
                        <a:pt x="116" y="32"/>
                      </a:moveTo>
                      <a:cubicBezTo>
                        <a:pt x="100" y="51"/>
                        <a:pt x="88" y="77"/>
                        <a:pt x="81" y="109"/>
                      </a:cubicBezTo>
                      <a:cubicBezTo>
                        <a:pt x="34" y="109"/>
                        <a:pt x="34" y="109"/>
                        <a:pt x="34" y="109"/>
                      </a:cubicBezTo>
                      <a:cubicBezTo>
                        <a:pt x="50" y="74"/>
                        <a:pt x="80" y="46"/>
                        <a:pt x="116" y="32"/>
                      </a:cubicBezTo>
                      <a:close/>
                      <a:moveTo>
                        <a:pt x="81" y="232"/>
                      </a:moveTo>
                      <a:cubicBezTo>
                        <a:pt x="88" y="264"/>
                        <a:pt x="100" y="291"/>
                        <a:pt x="116" y="310"/>
                      </a:cubicBezTo>
                      <a:cubicBezTo>
                        <a:pt x="80" y="295"/>
                        <a:pt x="50" y="267"/>
                        <a:pt x="34" y="232"/>
                      </a:cubicBezTo>
                      <a:lnTo>
                        <a:pt x="81" y="232"/>
                      </a:lnTo>
                      <a:close/>
                      <a:moveTo>
                        <a:pt x="81" y="232"/>
                      </a:moveTo>
                      <a:cubicBezTo>
                        <a:pt x="81" y="232"/>
                        <a:pt x="81" y="232"/>
                        <a:pt x="81" y="232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Freeform: Shape 37"/>
                <p:cNvSpPr>
                  <a:spLocks/>
                </p:cNvSpPr>
                <p:nvPr/>
              </p:nvSpPr>
              <p:spPr bwMode="auto">
                <a:xfrm>
                  <a:off x="4295775" y="2540000"/>
                  <a:ext cx="1012825" cy="604838"/>
                </a:xfrm>
                <a:custGeom>
                  <a:avLst/>
                  <a:gdLst/>
                  <a:ahLst/>
                  <a:cxnLst>
                    <a:cxn ang="0">
                      <a:pos x="195" y="24"/>
                    </a:cxn>
                    <a:cxn ang="0">
                      <a:pos x="74" y="24"/>
                    </a:cxn>
                    <a:cxn ang="0">
                      <a:pos x="74" y="24"/>
                    </a:cxn>
                    <a:cxn ang="0">
                      <a:pos x="69" y="8"/>
                    </a:cxn>
                    <a:cxn ang="0">
                      <a:pos x="60" y="1"/>
                    </a:cxn>
                    <a:cxn ang="0">
                      <a:pos x="59" y="0"/>
                    </a:cxn>
                    <a:cxn ang="0">
                      <a:pos x="10" y="0"/>
                    </a:cxn>
                    <a:cxn ang="0">
                      <a:pos x="0" y="11"/>
                    </a:cxn>
                    <a:cxn ang="0">
                      <a:pos x="10" y="21"/>
                    </a:cxn>
                    <a:cxn ang="0">
                      <a:pos x="51" y="21"/>
                    </a:cxn>
                    <a:cxn ang="0">
                      <a:pos x="53" y="28"/>
                    </a:cxn>
                    <a:cxn ang="0">
                      <a:pos x="59" y="49"/>
                    </a:cxn>
                    <a:cxn ang="0">
                      <a:pos x="60" y="51"/>
                    </a:cxn>
                    <a:cxn ang="0">
                      <a:pos x="82" y="120"/>
                    </a:cxn>
                    <a:cxn ang="0">
                      <a:pos x="86" y="132"/>
                    </a:cxn>
                    <a:cxn ang="0">
                      <a:pos x="89" y="142"/>
                    </a:cxn>
                    <a:cxn ang="0">
                      <a:pos x="92" y="153"/>
                    </a:cxn>
                    <a:cxn ang="0">
                      <a:pos x="92" y="153"/>
                    </a:cxn>
                    <a:cxn ang="0">
                      <a:pos x="101" y="160"/>
                    </a:cxn>
                    <a:cxn ang="0">
                      <a:pos x="116" y="156"/>
                    </a:cxn>
                    <a:cxn ang="0">
                      <a:pos x="131" y="160"/>
                    </a:cxn>
                    <a:cxn ang="0">
                      <a:pos x="194" y="160"/>
                    </a:cxn>
                    <a:cxn ang="0">
                      <a:pos x="209" y="156"/>
                    </a:cxn>
                    <a:cxn ang="0">
                      <a:pos x="224" y="160"/>
                    </a:cxn>
                    <a:cxn ang="0">
                      <a:pos x="231" y="160"/>
                    </a:cxn>
                    <a:cxn ang="0">
                      <a:pos x="241" y="150"/>
                    </a:cxn>
                    <a:cxn ang="0">
                      <a:pos x="231" y="139"/>
                    </a:cxn>
                    <a:cxn ang="0">
                      <a:pos x="110" y="139"/>
                    </a:cxn>
                    <a:cxn ang="0">
                      <a:pos x="106" y="126"/>
                    </a:cxn>
                    <a:cxn ang="0">
                      <a:pos x="105" y="125"/>
                    </a:cxn>
                    <a:cxn ang="0">
                      <a:pos x="102" y="115"/>
                    </a:cxn>
                    <a:cxn ang="0">
                      <a:pos x="235" y="115"/>
                    </a:cxn>
                    <a:cxn ang="0">
                      <a:pos x="255" y="99"/>
                    </a:cxn>
                    <a:cxn ang="0">
                      <a:pos x="267" y="44"/>
                    </a:cxn>
                    <a:cxn ang="0">
                      <a:pos x="264" y="30"/>
                    </a:cxn>
                    <a:cxn ang="0">
                      <a:pos x="251" y="24"/>
                    </a:cxn>
                    <a:cxn ang="0">
                      <a:pos x="195" y="24"/>
                    </a:cxn>
                    <a:cxn ang="0">
                      <a:pos x="235" y="94"/>
                    </a:cxn>
                    <a:cxn ang="0">
                      <a:pos x="183" y="94"/>
                    </a:cxn>
                    <a:cxn ang="0">
                      <a:pos x="154" y="94"/>
                    </a:cxn>
                    <a:cxn ang="0">
                      <a:pos x="97" y="94"/>
                    </a:cxn>
                    <a:cxn ang="0">
                      <a:pos x="97" y="94"/>
                    </a:cxn>
                    <a:cxn ang="0">
                      <a:pos x="97" y="94"/>
                    </a:cxn>
                    <a:cxn ang="0">
                      <a:pos x="92" y="80"/>
                    </a:cxn>
                    <a:cxn ang="0">
                      <a:pos x="238" y="80"/>
                    </a:cxn>
                    <a:cxn ang="0">
                      <a:pos x="235" y="94"/>
                    </a:cxn>
                    <a:cxn ang="0">
                      <a:pos x="245" y="45"/>
                    </a:cxn>
                    <a:cxn ang="0">
                      <a:pos x="242" y="59"/>
                    </a:cxn>
                    <a:cxn ang="0">
                      <a:pos x="85" y="59"/>
                    </a:cxn>
                    <a:cxn ang="0">
                      <a:pos x="82" y="49"/>
                    </a:cxn>
                    <a:cxn ang="0">
                      <a:pos x="81" y="45"/>
                    </a:cxn>
                    <a:cxn ang="0">
                      <a:pos x="245" y="45"/>
                    </a:cxn>
                    <a:cxn ang="0">
                      <a:pos x="245" y="45"/>
                    </a:cxn>
                    <a:cxn ang="0">
                      <a:pos x="245" y="45"/>
                    </a:cxn>
                  </a:cxnLst>
                  <a:rect l="0" t="0" r="r" b="b"/>
                  <a:pathLst>
                    <a:path w="268" h="160">
                      <a:moveTo>
                        <a:pt x="195" y="24"/>
                      </a:moveTo>
                      <a:cubicBezTo>
                        <a:pt x="74" y="24"/>
                        <a:pt x="74" y="24"/>
                        <a:pt x="74" y="24"/>
                      </a:cubicBezTo>
                      <a:cubicBezTo>
                        <a:pt x="74" y="24"/>
                        <a:pt x="74" y="24"/>
                        <a:pt x="74" y="24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67" y="4"/>
                        <a:pt x="64" y="1"/>
                        <a:pt x="60" y="1"/>
                      </a:cubicBezTo>
                      <a:cubicBezTo>
                        <a:pt x="60" y="0"/>
                        <a:pt x="59" y="0"/>
                        <a:pt x="59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5"/>
                        <a:pt x="0" y="11"/>
                      </a:cubicBezTo>
                      <a:cubicBezTo>
                        <a:pt x="0" y="17"/>
                        <a:pt x="4" y="21"/>
                        <a:pt x="10" y="21"/>
                      </a:cubicBezTo>
                      <a:cubicBezTo>
                        <a:pt x="51" y="21"/>
                        <a:pt x="51" y="21"/>
                        <a:pt x="51" y="21"/>
                      </a:cubicBezTo>
                      <a:cubicBezTo>
                        <a:pt x="53" y="28"/>
                        <a:pt x="53" y="28"/>
                        <a:pt x="53" y="28"/>
                      </a:cubicBezTo>
                      <a:cubicBezTo>
                        <a:pt x="59" y="49"/>
                        <a:pt x="59" y="49"/>
                        <a:pt x="59" y="49"/>
                      </a:cubicBezTo>
                      <a:cubicBezTo>
                        <a:pt x="60" y="51"/>
                        <a:pt x="60" y="51"/>
                        <a:pt x="60" y="51"/>
                      </a:cubicBezTo>
                      <a:cubicBezTo>
                        <a:pt x="82" y="120"/>
                        <a:pt x="82" y="120"/>
                        <a:pt x="82" y="120"/>
                      </a:cubicBezTo>
                      <a:cubicBezTo>
                        <a:pt x="86" y="132"/>
                        <a:pt x="86" y="132"/>
                        <a:pt x="86" y="132"/>
                      </a:cubicBezTo>
                      <a:cubicBezTo>
                        <a:pt x="89" y="142"/>
                        <a:pt x="89" y="142"/>
                        <a:pt x="89" y="142"/>
                      </a:cubicBezTo>
                      <a:cubicBezTo>
                        <a:pt x="92" y="153"/>
                        <a:pt x="92" y="153"/>
                        <a:pt x="92" y="153"/>
                      </a:cubicBezTo>
                      <a:cubicBezTo>
                        <a:pt x="92" y="153"/>
                        <a:pt x="92" y="153"/>
                        <a:pt x="92" y="153"/>
                      </a:cubicBezTo>
                      <a:cubicBezTo>
                        <a:pt x="93" y="157"/>
                        <a:pt x="97" y="160"/>
                        <a:pt x="101" y="160"/>
                      </a:cubicBezTo>
                      <a:cubicBezTo>
                        <a:pt x="106" y="157"/>
                        <a:pt x="111" y="156"/>
                        <a:pt x="116" y="156"/>
                      </a:cubicBezTo>
                      <a:cubicBezTo>
                        <a:pt x="122" y="156"/>
                        <a:pt x="127" y="157"/>
                        <a:pt x="131" y="160"/>
                      </a:cubicBezTo>
                      <a:cubicBezTo>
                        <a:pt x="194" y="160"/>
                        <a:pt x="194" y="160"/>
                        <a:pt x="194" y="160"/>
                      </a:cubicBezTo>
                      <a:cubicBezTo>
                        <a:pt x="198" y="157"/>
                        <a:pt x="203" y="156"/>
                        <a:pt x="209" y="156"/>
                      </a:cubicBezTo>
                      <a:cubicBezTo>
                        <a:pt x="214" y="156"/>
                        <a:pt x="220" y="157"/>
                        <a:pt x="224" y="160"/>
                      </a:cubicBezTo>
                      <a:cubicBezTo>
                        <a:pt x="231" y="160"/>
                        <a:pt x="231" y="160"/>
                        <a:pt x="231" y="160"/>
                      </a:cubicBezTo>
                      <a:cubicBezTo>
                        <a:pt x="237" y="160"/>
                        <a:pt x="241" y="155"/>
                        <a:pt x="241" y="150"/>
                      </a:cubicBezTo>
                      <a:cubicBezTo>
                        <a:pt x="241" y="144"/>
                        <a:pt x="237" y="139"/>
                        <a:pt x="231" y="139"/>
                      </a:cubicBezTo>
                      <a:cubicBezTo>
                        <a:pt x="110" y="139"/>
                        <a:pt x="110" y="139"/>
                        <a:pt x="110" y="139"/>
                      </a:cubicBezTo>
                      <a:cubicBezTo>
                        <a:pt x="106" y="126"/>
                        <a:pt x="106" y="126"/>
                        <a:pt x="106" y="126"/>
                      </a:cubicBezTo>
                      <a:cubicBezTo>
                        <a:pt x="105" y="125"/>
                        <a:pt x="105" y="125"/>
                        <a:pt x="105" y="125"/>
                      </a:cubicBezTo>
                      <a:cubicBezTo>
                        <a:pt x="102" y="115"/>
                        <a:pt x="102" y="115"/>
                        <a:pt x="102" y="115"/>
                      </a:cubicBezTo>
                      <a:cubicBezTo>
                        <a:pt x="235" y="115"/>
                        <a:pt x="235" y="115"/>
                        <a:pt x="235" y="115"/>
                      </a:cubicBezTo>
                      <a:cubicBezTo>
                        <a:pt x="245" y="115"/>
                        <a:pt x="253" y="108"/>
                        <a:pt x="255" y="99"/>
                      </a:cubicBezTo>
                      <a:cubicBezTo>
                        <a:pt x="267" y="44"/>
                        <a:pt x="267" y="44"/>
                        <a:pt x="267" y="44"/>
                      </a:cubicBezTo>
                      <a:cubicBezTo>
                        <a:pt x="268" y="39"/>
                        <a:pt x="267" y="34"/>
                        <a:pt x="264" y="30"/>
                      </a:cubicBezTo>
                      <a:cubicBezTo>
                        <a:pt x="261" y="26"/>
                        <a:pt x="256" y="24"/>
                        <a:pt x="251" y="24"/>
                      </a:cubicBezTo>
                      <a:lnTo>
                        <a:pt x="195" y="24"/>
                      </a:lnTo>
                      <a:close/>
                      <a:moveTo>
                        <a:pt x="235" y="94"/>
                      </a:moveTo>
                      <a:cubicBezTo>
                        <a:pt x="183" y="94"/>
                        <a:pt x="183" y="94"/>
                        <a:pt x="183" y="94"/>
                      </a:cubicBezTo>
                      <a:cubicBezTo>
                        <a:pt x="154" y="94"/>
                        <a:pt x="154" y="94"/>
                        <a:pt x="154" y="94"/>
                      </a:cubicBezTo>
                      <a:cubicBezTo>
                        <a:pt x="97" y="94"/>
                        <a:pt x="97" y="94"/>
                        <a:pt x="97" y="94"/>
                      </a:cubicBezTo>
                      <a:cubicBezTo>
                        <a:pt x="97" y="94"/>
                        <a:pt x="97" y="94"/>
                        <a:pt x="97" y="94"/>
                      </a:cubicBezTo>
                      <a:cubicBezTo>
                        <a:pt x="97" y="94"/>
                        <a:pt x="97" y="94"/>
                        <a:pt x="97" y="94"/>
                      </a:cubicBezTo>
                      <a:cubicBezTo>
                        <a:pt x="92" y="80"/>
                        <a:pt x="92" y="80"/>
                        <a:pt x="92" y="80"/>
                      </a:cubicBezTo>
                      <a:cubicBezTo>
                        <a:pt x="238" y="80"/>
                        <a:pt x="238" y="80"/>
                        <a:pt x="238" y="80"/>
                      </a:cubicBezTo>
                      <a:lnTo>
                        <a:pt x="235" y="94"/>
                      </a:lnTo>
                      <a:close/>
                      <a:moveTo>
                        <a:pt x="245" y="45"/>
                      </a:moveTo>
                      <a:cubicBezTo>
                        <a:pt x="242" y="59"/>
                        <a:pt x="242" y="59"/>
                        <a:pt x="242" y="59"/>
                      </a:cubicBezTo>
                      <a:cubicBezTo>
                        <a:pt x="85" y="59"/>
                        <a:pt x="85" y="59"/>
                        <a:pt x="85" y="59"/>
                      </a:cubicBezTo>
                      <a:cubicBezTo>
                        <a:pt x="82" y="49"/>
                        <a:pt x="82" y="49"/>
                        <a:pt x="82" y="49"/>
                      </a:cubicBezTo>
                      <a:cubicBezTo>
                        <a:pt x="81" y="45"/>
                        <a:pt x="81" y="45"/>
                        <a:pt x="81" y="45"/>
                      </a:cubicBezTo>
                      <a:lnTo>
                        <a:pt x="245" y="45"/>
                      </a:lnTo>
                      <a:close/>
                      <a:moveTo>
                        <a:pt x="245" y="45"/>
                      </a:moveTo>
                      <a:cubicBezTo>
                        <a:pt x="245" y="45"/>
                        <a:pt x="245" y="45"/>
                        <a:pt x="245" y="45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Freeform: Shape 38"/>
                <p:cNvSpPr>
                  <a:spLocks/>
                </p:cNvSpPr>
                <p:nvPr/>
              </p:nvSpPr>
              <p:spPr bwMode="auto">
                <a:xfrm>
                  <a:off x="4678363" y="3182938"/>
                  <a:ext cx="112713" cy="114300"/>
                </a:xfrm>
                <a:custGeom>
                  <a:avLst/>
                  <a:gdLst/>
                  <a:ahLst/>
                  <a:cxnLst>
                    <a:cxn ang="0">
                      <a:pos x="5" y="4"/>
                    </a:cxn>
                    <a:cxn ang="0">
                      <a:pos x="0" y="15"/>
                    </a:cxn>
                    <a:cxn ang="0">
                      <a:pos x="15" y="30"/>
                    </a:cxn>
                    <a:cxn ang="0">
                      <a:pos x="30" y="15"/>
                    </a:cxn>
                    <a:cxn ang="0">
                      <a:pos x="26" y="4"/>
                    </a:cxn>
                    <a:cxn ang="0">
                      <a:pos x="15" y="0"/>
                    </a:cxn>
                    <a:cxn ang="0">
                      <a:pos x="5" y="4"/>
                    </a:cxn>
                    <a:cxn ang="0">
                      <a:pos x="5" y="4"/>
                    </a:cxn>
                    <a:cxn ang="0">
                      <a:pos x="5" y="4"/>
                    </a:cxn>
                  </a:cxnLst>
                  <a:rect l="0" t="0" r="r" b="b"/>
                  <a:pathLst>
                    <a:path w="30" h="30">
                      <a:moveTo>
                        <a:pt x="5" y="4"/>
                      </a:moveTo>
                      <a:cubicBezTo>
                        <a:pt x="2" y="7"/>
                        <a:pt x="0" y="11"/>
                        <a:pt x="0" y="15"/>
                      </a:cubicBezTo>
                      <a:cubicBezTo>
                        <a:pt x="0" y="23"/>
                        <a:pt x="7" y="30"/>
                        <a:pt x="15" y="30"/>
                      </a:cubicBezTo>
                      <a:cubicBezTo>
                        <a:pt x="23" y="30"/>
                        <a:pt x="30" y="23"/>
                        <a:pt x="30" y="15"/>
                      </a:cubicBezTo>
                      <a:cubicBezTo>
                        <a:pt x="30" y="11"/>
                        <a:pt x="28" y="7"/>
                        <a:pt x="26" y="4"/>
                      </a:cubicBezTo>
                      <a:cubicBezTo>
                        <a:pt x="23" y="2"/>
                        <a:pt x="19" y="0"/>
                        <a:pt x="15" y="0"/>
                      </a:cubicBezTo>
                      <a:cubicBezTo>
                        <a:pt x="11" y="0"/>
                        <a:pt x="7" y="1"/>
                        <a:pt x="5" y="4"/>
                      </a:cubicBezTo>
                      <a:close/>
                      <a:moveTo>
                        <a:pt x="5" y="4"/>
                      </a:moveTo>
                      <a:cubicBezTo>
                        <a:pt x="5" y="4"/>
                        <a:pt x="5" y="4"/>
                        <a:pt x="5" y="4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Freeform: Shape 39"/>
                <p:cNvSpPr>
                  <a:spLocks/>
                </p:cNvSpPr>
                <p:nvPr/>
              </p:nvSpPr>
              <p:spPr bwMode="auto">
                <a:xfrm>
                  <a:off x="5029200" y="3182938"/>
                  <a:ext cx="112713" cy="114300"/>
                </a:xfrm>
                <a:custGeom>
                  <a:avLst/>
                  <a:gdLst/>
                  <a:ahLst/>
                  <a:cxnLst>
                    <a:cxn ang="0">
                      <a:pos x="4" y="4"/>
                    </a:cxn>
                    <a:cxn ang="0">
                      <a:pos x="0" y="15"/>
                    </a:cxn>
                    <a:cxn ang="0">
                      <a:pos x="15" y="30"/>
                    </a:cxn>
                    <a:cxn ang="0">
                      <a:pos x="30" y="15"/>
                    </a:cxn>
                    <a:cxn ang="0">
                      <a:pos x="25" y="4"/>
                    </a:cxn>
                    <a:cxn ang="0">
                      <a:pos x="15" y="0"/>
                    </a:cxn>
                    <a:cxn ang="0">
                      <a:pos x="4" y="4"/>
                    </a:cxn>
                    <a:cxn ang="0">
                      <a:pos x="4" y="4"/>
                    </a:cxn>
                    <a:cxn ang="0">
                      <a:pos x="4" y="4"/>
                    </a:cxn>
                  </a:cxnLst>
                  <a:rect l="0" t="0" r="r" b="b"/>
                  <a:pathLst>
                    <a:path w="30" h="30">
                      <a:moveTo>
                        <a:pt x="4" y="4"/>
                      </a:moveTo>
                      <a:cubicBezTo>
                        <a:pt x="2" y="7"/>
                        <a:pt x="0" y="11"/>
                        <a:pt x="0" y="15"/>
                      </a:cubicBezTo>
                      <a:cubicBezTo>
                        <a:pt x="0" y="23"/>
                        <a:pt x="7" y="30"/>
                        <a:pt x="15" y="30"/>
                      </a:cubicBezTo>
                      <a:cubicBezTo>
                        <a:pt x="23" y="30"/>
                        <a:pt x="30" y="23"/>
                        <a:pt x="30" y="15"/>
                      </a:cubicBezTo>
                      <a:cubicBezTo>
                        <a:pt x="30" y="11"/>
                        <a:pt x="28" y="7"/>
                        <a:pt x="25" y="4"/>
                      </a:cubicBezTo>
                      <a:cubicBezTo>
                        <a:pt x="23" y="2"/>
                        <a:pt x="19" y="0"/>
                        <a:pt x="15" y="0"/>
                      </a:cubicBezTo>
                      <a:cubicBezTo>
                        <a:pt x="11" y="0"/>
                        <a:pt x="7" y="1"/>
                        <a:pt x="4" y="4"/>
                      </a:cubicBezTo>
                      <a:close/>
                      <a:moveTo>
                        <a:pt x="4" y="4"/>
                      </a:moveTo>
                      <a:cubicBezTo>
                        <a:pt x="4" y="4"/>
                        <a:pt x="4" y="4"/>
                        <a:pt x="4" y="4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grpSp>
        <p:nvGrpSpPr>
          <p:cNvPr id="61" name="组合 60"/>
          <p:cNvGrpSpPr/>
          <p:nvPr/>
        </p:nvGrpSpPr>
        <p:grpSpPr>
          <a:xfrm>
            <a:off x="972841" y="3229982"/>
            <a:ext cx="3248027" cy="1090518"/>
            <a:chOff x="937749" y="5016378"/>
            <a:chExt cx="3248027" cy="1090518"/>
          </a:xfrm>
        </p:grpSpPr>
        <p:sp>
          <p:nvSpPr>
            <p:cNvPr id="62" name="矩形 61"/>
            <p:cNvSpPr/>
            <p:nvPr/>
          </p:nvSpPr>
          <p:spPr>
            <a:xfrm>
              <a:off x="937749" y="5369002"/>
              <a:ext cx="3248027" cy="73789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63" name="矩形 62"/>
            <p:cNvSpPr/>
            <p:nvPr/>
          </p:nvSpPr>
          <p:spPr>
            <a:xfrm>
              <a:off x="937750" y="5016378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221531" y="4943105"/>
            <a:ext cx="2710228" cy="1331353"/>
            <a:chOff x="937750" y="5016378"/>
            <a:chExt cx="2710228" cy="1331353"/>
          </a:xfrm>
        </p:grpSpPr>
        <p:sp>
          <p:nvSpPr>
            <p:cNvPr id="65" name="矩形 64"/>
            <p:cNvSpPr/>
            <p:nvPr/>
          </p:nvSpPr>
          <p:spPr>
            <a:xfrm>
              <a:off x="937750" y="5369002"/>
              <a:ext cx="2710228" cy="97872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66" name="矩形 65"/>
            <p:cNvSpPr/>
            <p:nvPr/>
          </p:nvSpPr>
          <p:spPr>
            <a:xfrm>
              <a:off x="937750" y="5016378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8447539" y="1677492"/>
            <a:ext cx="2710228" cy="1331353"/>
            <a:chOff x="937750" y="5016378"/>
            <a:chExt cx="2710228" cy="1331353"/>
          </a:xfrm>
        </p:grpSpPr>
        <p:sp>
          <p:nvSpPr>
            <p:cNvPr id="68" name="矩形 67"/>
            <p:cNvSpPr/>
            <p:nvPr/>
          </p:nvSpPr>
          <p:spPr>
            <a:xfrm>
              <a:off x="937750" y="5369002"/>
              <a:ext cx="2710228" cy="97872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937750" y="5016378"/>
              <a:ext cx="2241974" cy="4012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085918" y="1742614"/>
            <a:ext cx="2710228" cy="1310130"/>
            <a:chOff x="937750" y="5016378"/>
            <a:chExt cx="2710228" cy="1310130"/>
          </a:xfrm>
        </p:grpSpPr>
        <p:sp>
          <p:nvSpPr>
            <p:cNvPr id="71" name="矩形 70"/>
            <p:cNvSpPr/>
            <p:nvPr/>
          </p:nvSpPr>
          <p:spPr>
            <a:xfrm>
              <a:off x="937750" y="5369002"/>
              <a:ext cx="2710228" cy="95750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72" name="矩形 71"/>
            <p:cNvSpPr/>
            <p:nvPr/>
          </p:nvSpPr>
          <p:spPr>
            <a:xfrm>
              <a:off x="937750" y="5016378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</p:grpSp>
      <p:sp>
        <p:nvSpPr>
          <p:cNvPr id="55" name="任意多边形 54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57" name="任意多边形 56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5" name="直接连接符 74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本框 75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32768952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7825823" y="1616766"/>
            <a:ext cx="2537375" cy="2535451"/>
            <a:chOff x="5737247" y="806295"/>
            <a:chExt cx="1902050" cy="1900642"/>
          </a:xfrm>
        </p:grpSpPr>
        <p:sp>
          <p:nvSpPr>
            <p:cNvPr id="28" name="Oval 176"/>
            <p:cNvSpPr>
              <a:spLocks noChangeArrowheads="1"/>
            </p:cNvSpPr>
            <p:nvPr/>
          </p:nvSpPr>
          <p:spPr bwMode="auto">
            <a:xfrm>
              <a:off x="5737247" y="806295"/>
              <a:ext cx="1902050" cy="1900642"/>
            </a:xfrm>
            <a:prstGeom prst="ellipse">
              <a:avLst/>
            </a:prstGeom>
            <a:noFill/>
            <a:ln w="3175">
              <a:solidFill>
                <a:schemeClr val="accent2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308452" y="1087731"/>
              <a:ext cx="823359" cy="68441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defRPr/>
              </a:pPr>
              <a:r>
                <a:rPr lang="en-US" altLang="zh-CN" sz="5333" dirty="0">
                  <a:ln w="38100">
                    <a:noFill/>
                  </a:ln>
                  <a:solidFill>
                    <a:schemeClr val="accent2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5333" dirty="0">
                <a:ln w="38100">
                  <a:noFill/>
                </a:ln>
                <a:solidFill>
                  <a:schemeClr val="accent2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3"/>
            <p:cNvSpPr txBox="1">
              <a:spLocks noChangeArrowheads="1"/>
            </p:cNvSpPr>
            <p:nvPr/>
          </p:nvSpPr>
          <p:spPr bwMode="auto">
            <a:xfrm>
              <a:off x="6044952" y="1938589"/>
              <a:ext cx="1394098" cy="415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is a dummy text. enter your own text here. this is a sample text.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矩形 4"/>
            <p:cNvSpPr>
              <a:spLocks noChangeArrowheads="1"/>
            </p:cNvSpPr>
            <p:nvPr/>
          </p:nvSpPr>
          <p:spPr bwMode="auto">
            <a:xfrm>
              <a:off x="5946083" y="1691692"/>
              <a:ext cx="1556738" cy="28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867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867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7291916" y="3820541"/>
            <a:ext cx="2298699" cy="2298700"/>
            <a:chOff x="5268329" y="2403942"/>
            <a:chExt cx="1724659" cy="1723111"/>
          </a:xfrm>
        </p:grpSpPr>
        <p:sp>
          <p:nvSpPr>
            <p:cNvPr id="33" name="Oval 288"/>
            <p:cNvSpPr>
              <a:spLocks noChangeArrowheads="1"/>
            </p:cNvSpPr>
            <p:nvPr/>
          </p:nvSpPr>
          <p:spPr bwMode="auto">
            <a:xfrm>
              <a:off x="5268329" y="2403942"/>
              <a:ext cx="1724659" cy="1723111"/>
            </a:xfrm>
            <a:prstGeom prst="ellipse">
              <a:avLst/>
            </a:prstGeom>
            <a:noFill/>
            <a:ln w="3175">
              <a:solidFill>
                <a:schemeClr val="accent2">
                  <a:alpha val="89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34" name="组合 19"/>
            <p:cNvGrpSpPr>
              <a:grpSpLocks/>
            </p:cNvGrpSpPr>
            <p:nvPr/>
          </p:nvGrpSpPr>
          <p:grpSpPr bwMode="auto">
            <a:xfrm>
              <a:off x="5412690" y="2651462"/>
              <a:ext cx="1407218" cy="1112117"/>
              <a:chOff x="5907990" y="1136987"/>
              <a:chExt cx="1407218" cy="1112117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6225761" y="1136987"/>
                <a:ext cx="686979" cy="561443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defRPr/>
                </a:pPr>
                <a:r>
                  <a:rPr lang="en-US" altLang="zh-CN" sz="4267" dirty="0">
                    <a:ln w="38100">
                      <a:noFill/>
                    </a:ln>
                    <a:solidFill>
                      <a:schemeClr val="accent2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02</a:t>
                </a:r>
                <a:endParaRPr lang="zh-CN" altLang="en-US" sz="4267" dirty="0">
                  <a:ln w="38100">
                    <a:noFill/>
                  </a:ln>
                  <a:solidFill>
                    <a:schemeClr val="accent2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文本框 21"/>
              <p:cNvSpPr txBox="1">
                <a:spLocks noChangeArrowheads="1"/>
              </p:cNvSpPr>
              <p:nvPr/>
            </p:nvSpPr>
            <p:spPr bwMode="auto">
              <a:xfrm>
                <a:off x="5921110" y="1833826"/>
                <a:ext cx="1394098" cy="415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ctr">
                  <a:lnSpc>
                    <a:spcPct val="100000"/>
                  </a:lnSpc>
                </a:pPr>
                <a:r>
                  <a:rPr lang="en-US" altLang="zh-CN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this is a dummy text. enter your own text here. this is a sample text.</a:t>
                </a:r>
                <a:endPara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7" name="矩形 22"/>
              <p:cNvSpPr>
                <a:spLocks noChangeArrowheads="1"/>
              </p:cNvSpPr>
              <p:nvPr/>
            </p:nvSpPr>
            <p:spPr bwMode="auto">
              <a:xfrm>
                <a:off x="5907990" y="1634554"/>
                <a:ext cx="1360104" cy="2537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6170077" y="2290187"/>
            <a:ext cx="1805525" cy="1805525"/>
            <a:chOff x="4493686" y="1207526"/>
            <a:chExt cx="1354453" cy="1354453"/>
          </a:xfrm>
        </p:grpSpPr>
        <p:sp>
          <p:nvSpPr>
            <p:cNvPr id="39" name="Oval 177"/>
            <p:cNvSpPr>
              <a:spLocks noChangeArrowheads="1"/>
            </p:cNvSpPr>
            <p:nvPr/>
          </p:nvSpPr>
          <p:spPr bwMode="auto">
            <a:xfrm>
              <a:off x="4493686" y="1207526"/>
              <a:ext cx="1354453" cy="1354453"/>
            </a:xfrm>
            <a:prstGeom prst="ellipse">
              <a:avLst/>
            </a:prstGeom>
            <a:noFill/>
            <a:ln w="3175">
              <a:solidFill>
                <a:schemeClr val="accent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40" name="组合 7"/>
            <p:cNvGrpSpPr>
              <a:grpSpLocks/>
            </p:cNvGrpSpPr>
            <p:nvPr/>
          </p:nvGrpSpPr>
          <p:grpSpPr bwMode="auto">
            <a:xfrm>
              <a:off x="4707833" y="1498107"/>
              <a:ext cx="906946" cy="671863"/>
              <a:chOff x="4593533" y="1498107"/>
              <a:chExt cx="906946" cy="671863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4682673" y="1498107"/>
                <a:ext cx="686883" cy="56186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defRPr/>
                </a:pPr>
                <a:r>
                  <a:rPr lang="en-US" altLang="zh-CN" sz="4267" dirty="0">
                    <a:ln w="38100">
                      <a:noFill/>
                    </a:ln>
                    <a:solidFill>
                      <a:schemeClr val="accent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03</a:t>
                </a:r>
                <a:endParaRPr lang="zh-CN" altLang="en-US" sz="4267" dirty="0">
                  <a:ln w="38100">
                    <a:noFill/>
                  </a:ln>
                  <a:solidFill>
                    <a:schemeClr val="accent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矩形 24"/>
              <p:cNvSpPr>
                <a:spLocks noChangeArrowheads="1"/>
              </p:cNvSpPr>
              <p:nvPr/>
            </p:nvSpPr>
            <p:spPr bwMode="auto">
              <a:xfrm>
                <a:off x="4593533" y="1977517"/>
                <a:ext cx="906946" cy="1924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067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067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9429751" y="4584659"/>
            <a:ext cx="1593849" cy="1593849"/>
            <a:chOff x="6643415" y="3290246"/>
            <a:chExt cx="1195660" cy="1195660"/>
          </a:xfrm>
        </p:grpSpPr>
        <p:sp>
          <p:nvSpPr>
            <p:cNvPr id="44" name="Oval 289"/>
            <p:cNvSpPr>
              <a:spLocks noChangeArrowheads="1"/>
            </p:cNvSpPr>
            <p:nvPr/>
          </p:nvSpPr>
          <p:spPr bwMode="auto">
            <a:xfrm>
              <a:off x="6643415" y="3290246"/>
              <a:ext cx="1195660" cy="1195660"/>
            </a:xfrm>
            <a:prstGeom prst="ellipse">
              <a:avLst/>
            </a:prstGeom>
            <a:noFill/>
            <a:ln w="3175">
              <a:solidFill>
                <a:schemeClr val="accent1">
                  <a:alpha val="80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45" name="组合 26"/>
            <p:cNvGrpSpPr>
              <a:grpSpLocks/>
            </p:cNvGrpSpPr>
            <p:nvPr/>
          </p:nvGrpSpPr>
          <p:grpSpPr bwMode="auto">
            <a:xfrm>
              <a:off x="6784283" y="3488728"/>
              <a:ext cx="906946" cy="614809"/>
              <a:chOff x="4593533" y="1517053"/>
              <a:chExt cx="906946" cy="614809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4721013" y="1517053"/>
                <a:ext cx="617137" cy="50020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defRPr/>
                </a:pPr>
                <a:r>
                  <a:rPr lang="en-US" altLang="zh-CN" sz="3733" dirty="0">
                    <a:ln w="38100">
                      <a:noFill/>
                    </a:ln>
                    <a:solidFill>
                      <a:schemeClr val="accent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04</a:t>
                </a:r>
                <a:endParaRPr lang="zh-CN" altLang="en-US" sz="3733" dirty="0">
                  <a:ln w="38100">
                    <a:noFill/>
                  </a:ln>
                  <a:solidFill>
                    <a:schemeClr val="accent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矩形 28"/>
              <p:cNvSpPr>
                <a:spLocks noChangeArrowheads="1"/>
              </p:cNvSpPr>
              <p:nvPr/>
            </p:nvSpPr>
            <p:spPr bwMode="auto">
              <a:xfrm>
                <a:off x="4593533" y="1939409"/>
                <a:ext cx="906946" cy="1924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067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067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3135844" y="1901547"/>
            <a:ext cx="1183217" cy="1094316"/>
            <a:chOff x="4427538" y="566738"/>
            <a:chExt cx="887413" cy="820737"/>
          </a:xfrm>
          <a:solidFill>
            <a:schemeClr val="accent2"/>
          </a:solidFill>
        </p:grpSpPr>
        <p:sp>
          <p:nvSpPr>
            <p:cNvPr id="49" name="Freeform 8"/>
            <p:cNvSpPr>
              <a:spLocks noEditPoints="1"/>
            </p:cNvSpPr>
            <p:nvPr/>
          </p:nvSpPr>
          <p:spPr bwMode="auto">
            <a:xfrm>
              <a:off x="4429126" y="566738"/>
              <a:ext cx="885825" cy="815975"/>
            </a:xfrm>
            <a:custGeom>
              <a:avLst/>
              <a:gdLst>
                <a:gd name="T0" fmla="*/ 132 w 558"/>
                <a:gd name="T1" fmla="*/ 514 h 514"/>
                <a:gd name="T2" fmla="*/ 556 w 558"/>
                <a:gd name="T3" fmla="*/ 317 h 514"/>
                <a:gd name="T4" fmla="*/ 558 w 558"/>
                <a:gd name="T5" fmla="*/ 316 h 514"/>
                <a:gd name="T6" fmla="*/ 0 w 558"/>
                <a:gd name="T7" fmla="*/ 0 h 514"/>
                <a:gd name="T8" fmla="*/ 132 w 558"/>
                <a:gd name="T9" fmla="*/ 514 h 514"/>
                <a:gd name="T10" fmla="*/ 134 w 558"/>
                <a:gd name="T11" fmla="*/ 511 h 514"/>
                <a:gd name="T12" fmla="*/ 3 w 558"/>
                <a:gd name="T13" fmla="*/ 4 h 514"/>
                <a:gd name="T14" fmla="*/ 553 w 558"/>
                <a:gd name="T15" fmla="*/ 316 h 514"/>
                <a:gd name="T16" fmla="*/ 134 w 558"/>
                <a:gd name="T17" fmla="*/ 511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8" h="514">
                  <a:moveTo>
                    <a:pt x="132" y="514"/>
                  </a:moveTo>
                  <a:lnTo>
                    <a:pt x="556" y="317"/>
                  </a:lnTo>
                  <a:lnTo>
                    <a:pt x="558" y="316"/>
                  </a:lnTo>
                  <a:lnTo>
                    <a:pt x="0" y="0"/>
                  </a:lnTo>
                  <a:lnTo>
                    <a:pt x="132" y="514"/>
                  </a:lnTo>
                  <a:close/>
                  <a:moveTo>
                    <a:pt x="134" y="511"/>
                  </a:moveTo>
                  <a:lnTo>
                    <a:pt x="3" y="4"/>
                  </a:lnTo>
                  <a:lnTo>
                    <a:pt x="553" y="316"/>
                  </a:lnTo>
                  <a:lnTo>
                    <a:pt x="134" y="5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/>
            </a:p>
          </p:txBody>
        </p:sp>
        <p:sp>
          <p:nvSpPr>
            <p:cNvPr id="50" name="Freeform 9"/>
            <p:cNvSpPr>
              <a:spLocks noEditPoints="1"/>
            </p:cNvSpPr>
            <p:nvPr/>
          </p:nvSpPr>
          <p:spPr bwMode="auto">
            <a:xfrm>
              <a:off x="4629151" y="1066800"/>
              <a:ext cx="682625" cy="320675"/>
            </a:xfrm>
            <a:custGeom>
              <a:avLst/>
              <a:gdLst>
                <a:gd name="T0" fmla="*/ 111 w 430"/>
                <a:gd name="T1" fmla="*/ 110 h 202"/>
                <a:gd name="T2" fmla="*/ 111 w 430"/>
                <a:gd name="T3" fmla="*/ 110 h 202"/>
                <a:gd name="T4" fmla="*/ 0 w 430"/>
                <a:gd name="T5" fmla="*/ 202 h 202"/>
                <a:gd name="T6" fmla="*/ 430 w 430"/>
                <a:gd name="T7" fmla="*/ 2 h 202"/>
                <a:gd name="T8" fmla="*/ 429 w 430"/>
                <a:gd name="T9" fmla="*/ 0 h 202"/>
                <a:gd name="T10" fmla="*/ 111 w 430"/>
                <a:gd name="T11" fmla="*/ 110 h 202"/>
                <a:gd name="T12" fmla="*/ 14 w 430"/>
                <a:gd name="T13" fmla="*/ 193 h 202"/>
                <a:gd name="T14" fmla="*/ 112 w 430"/>
                <a:gd name="T15" fmla="*/ 112 h 202"/>
                <a:gd name="T16" fmla="*/ 409 w 430"/>
                <a:gd name="T17" fmla="*/ 9 h 202"/>
                <a:gd name="T18" fmla="*/ 14 w 430"/>
                <a:gd name="T19" fmla="*/ 19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0" h="202">
                  <a:moveTo>
                    <a:pt x="111" y="110"/>
                  </a:moveTo>
                  <a:lnTo>
                    <a:pt x="111" y="110"/>
                  </a:lnTo>
                  <a:lnTo>
                    <a:pt x="0" y="202"/>
                  </a:lnTo>
                  <a:lnTo>
                    <a:pt x="430" y="2"/>
                  </a:lnTo>
                  <a:lnTo>
                    <a:pt x="429" y="0"/>
                  </a:lnTo>
                  <a:lnTo>
                    <a:pt x="111" y="110"/>
                  </a:lnTo>
                  <a:close/>
                  <a:moveTo>
                    <a:pt x="14" y="193"/>
                  </a:moveTo>
                  <a:lnTo>
                    <a:pt x="112" y="112"/>
                  </a:lnTo>
                  <a:lnTo>
                    <a:pt x="409" y="9"/>
                  </a:lnTo>
                  <a:lnTo>
                    <a:pt x="14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/>
            </a:p>
          </p:txBody>
        </p:sp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427538" y="566738"/>
              <a:ext cx="887413" cy="677863"/>
            </a:xfrm>
            <a:custGeom>
              <a:avLst/>
              <a:gdLst>
                <a:gd name="T0" fmla="*/ 237 w 559"/>
                <a:gd name="T1" fmla="*/ 427 h 427"/>
                <a:gd name="T2" fmla="*/ 238 w 559"/>
                <a:gd name="T3" fmla="*/ 427 h 427"/>
                <a:gd name="T4" fmla="*/ 559 w 559"/>
                <a:gd name="T5" fmla="*/ 317 h 427"/>
                <a:gd name="T6" fmla="*/ 0 w 559"/>
                <a:gd name="T7" fmla="*/ 0 h 427"/>
                <a:gd name="T8" fmla="*/ 237 w 559"/>
                <a:gd name="T9" fmla="*/ 427 h 427"/>
                <a:gd name="T10" fmla="*/ 239 w 559"/>
                <a:gd name="T11" fmla="*/ 425 h 427"/>
                <a:gd name="T12" fmla="*/ 5 w 559"/>
                <a:gd name="T13" fmla="*/ 5 h 427"/>
                <a:gd name="T14" fmla="*/ 554 w 559"/>
                <a:gd name="T15" fmla="*/ 316 h 427"/>
                <a:gd name="T16" fmla="*/ 239 w 559"/>
                <a:gd name="T17" fmla="*/ 42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9" h="427">
                  <a:moveTo>
                    <a:pt x="237" y="427"/>
                  </a:moveTo>
                  <a:lnTo>
                    <a:pt x="238" y="427"/>
                  </a:lnTo>
                  <a:lnTo>
                    <a:pt x="559" y="317"/>
                  </a:lnTo>
                  <a:lnTo>
                    <a:pt x="0" y="0"/>
                  </a:lnTo>
                  <a:lnTo>
                    <a:pt x="237" y="427"/>
                  </a:lnTo>
                  <a:close/>
                  <a:moveTo>
                    <a:pt x="239" y="425"/>
                  </a:moveTo>
                  <a:lnTo>
                    <a:pt x="5" y="5"/>
                  </a:lnTo>
                  <a:lnTo>
                    <a:pt x="554" y="316"/>
                  </a:lnTo>
                  <a:lnTo>
                    <a:pt x="239" y="4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250951" y="4891574"/>
            <a:ext cx="1007533" cy="702735"/>
            <a:chOff x="4672013" y="2482850"/>
            <a:chExt cx="755650" cy="527051"/>
          </a:xfrm>
          <a:solidFill>
            <a:schemeClr val="accent2"/>
          </a:solidFill>
        </p:grpSpPr>
        <p:sp>
          <p:nvSpPr>
            <p:cNvPr id="53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/>
            </a:p>
          </p:txBody>
        </p:sp>
        <p:sp>
          <p:nvSpPr>
            <p:cNvPr id="54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/>
            </a:p>
          </p:txBody>
        </p:sp>
        <p:sp>
          <p:nvSpPr>
            <p:cNvPr id="55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 rot="3681175">
            <a:off x="4299295" y="4283316"/>
            <a:ext cx="1087183" cy="959465"/>
            <a:chOff x="5651501" y="654050"/>
            <a:chExt cx="1182688" cy="512763"/>
          </a:xfrm>
          <a:solidFill>
            <a:schemeClr val="accent2"/>
          </a:solidFill>
        </p:grpSpPr>
        <p:sp>
          <p:nvSpPr>
            <p:cNvPr id="57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/>
            </a:p>
          </p:txBody>
        </p:sp>
        <p:sp>
          <p:nvSpPr>
            <p:cNvPr id="58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/>
            </a:p>
          </p:txBody>
        </p:sp>
        <p:sp>
          <p:nvSpPr>
            <p:cNvPr id="59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/>
            </a:p>
          </p:txBody>
        </p:sp>
      </p:grpSp>
      <p:sp>
        <p:nvSpPr>
          <p:cNvPr id="60" name="文本框 66"/>
          <p:cNvSpPr txBox="1">
            <a:spLocks noChangeArrowheads="1"/>
          </p:cNvSpPr>
          <p:nvPr/>
        </p:nvSpPr>
        <p:spPr bwMode="auto">
          <a:xfrm>
            <a:off x="1202267" y="3613105"/>
            <a:ext cx="457835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lnSpc>
                <a:spcPct val="10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1" name="文本框 60"/>
          <p:cNvSpPr txBox="1">
            <a:spLocks noChangeArrowheads="1"/>
          </p:cNvSpPr>
          <p:nvPr/>
        </p:nvSpPr>
        <p:spPr bwMode="auto">
          <a:xfrm>
            <a:off x="1191685" y="3159435"/>
            <a:ext cx="2892395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667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</a:t>
            </a:r>
            <a:r>
              <a:rPr lang="en-US" altLang="zh-CN" sz="26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Title In Here</a:t>
            </a:r>
            <a:endParaRPr lang="zh-CN" altLang="en-US" sz="2667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2" name="组合 61"/>
          <p:cNvGrpSpPr>
            <a:grpSpLocks/>
          </p:cNvGrpSpPr>
          <p:nvPr/>
        </p:nvGrpSpPr>
        <p:grpSpPr bwMode="auto">
          <a:xfrm>
            <a:off x="5848351" y="4571959"/>
            <a:ext cx="1593849" cy="1593849"/>
            <a:chOff x="6643415" y="3290246"/>
            <a:chExt cx="1195660" cy="1195660"/>
          </a:xfrm>
        </p:grpSpPr>
        <p:sp>
          <p:nvSpPr>
            <p:cNvPr id="63" name="Oval 289"/>
            <p:cNvSpPr>
              <a:spLocks noChangeArrowheads="1"/>
            </p:cNvSpPr>
            <p:nvPr/>
          </p:nvSpPr>
          <p:spPr bwMode="auto">
            <a:xfrm>
              <a:off x="6643415" y="3290246"/>
              <a:ext cx="1195660" cy="1195660"/>
            </a:xfrm>
            <a:prstGeom prst="ellipse">
              <a:avLst/>
            </a:prstGeom>
            <a:noFill/>
            <a:ln w="3175">
              <a:solidFill>
                <a:schemeClr val="accent1">
                  <a:alpha val="70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64" name="组合 26"/>
            <p:cNvGrpSpPr>
              <a:grpSpLocks/>
            </p:cNvGrpSpPr>
            <p:nvPr/>
          </p:nvGrpSpPr>
          <p:grpSpPr bwMode="auto">
            <a:xfrm>
              <a:off x="6784283" y="3488728"/>
              <a:ext cx="906946" cy="614809"/>
              <a:chOff x="4593533" y="1517053"/>
              <a:chExt cx="906946" cy="614809"/>
            </a:xfrm>
          </p:grpSpPr>
          <p:sp>
            <p:nvSpPr>
              <p:cNvPr id="65" name="文本框 64"/>
              <p:cNvSpPr txBox="1"/>
              <p:nvPr/>
            </p:nvSpPr>
            <p:spPr>
              <a:xfrm>
                <a:off x="4721013" y="1517053"/>
                <a:ext cx="617137" cy="50020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defRPr/>
                </a:pPr>
                <a:r>
                  <a:rPr lang="en-US" altLang="zh-CN" sz="3733" dirty="0">
                    <a:ln w="38100">
                      <a:noFill/>
                    </a:ln>
                    <a:solidFill>
                      <a:schemeClr val="accent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05</a:t>
                </a:r>
                <a:endParaRPr lang="zh-CN" altLang="en-US" sz="3733" dirty="0">
                  <a:ln w="38100">
                    <a:noFill/>
                  </a:ln>
                  <a:solidFill>
                    <a:schemeClr val="accent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矩形 28"/>
              <p:cNvSpPr>
                <a:spLocks noChangeArrowheads="1"/>
              </p:cNvSpPr>
              <p:nvPr/>
            </p:nvSpPr>
            <p:spPr bwMode="auto">
              <a:xfrm>
                <a:off x="4593533" y="1939409"/>
                <a:ext cx="906946" cy="1924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067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067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67" name="任意多边形 66"/>
          <p:cNvSpPr/>
          <p:nvPr/>
        </p:nvSpPr>
        <p:spPr>
          <a:xfrm>
            <a:off x="-134021" y="2"/>
            <a:ext cx="5032666" cy="419100"/>
          </a:xfrm>
          <a:custGeom>
            <a:avLst/>
            <a:gdLst>
              <a:gd name="connsiteX0" fmla="*/ 104775 w 5032666"/>
              <a:gd name="connsiteY0" fmla="*/ 0 h 419100"/>
              <a:gd name="connsiteX1" fmla="*/ 150742 w 5032666"/>
              <a:gd name="connsiteY1" fmla="*/ 0 h 419100"/>
              <a:gd name="connsiteX2" fmla="*/ 161478 w 5032666"/>
              <a:gd name="connsiteY2" fmla="*/ 0 h 419100"/>
              <a:gd name="connsiteX3" fmla="*/ 200025 w 5032666"/>
              <a:gd name="connsiteY3" fmla="*/ 0 h 419100"/>
              <a:gd name="connsiteX4" fmla="*/ 207445 w 5032666"/>
              <a:gd name="connsiteY4" fmla="*/ 0 h 419100"/>
              <a:gd name="connsiteX5" fmla="*/ 225133 w 5032666"/>
              <a:gd name="connsiteY5" fmla="*/ 0 h 419100"/>
              <a:gd name="connsiteX6" fmla="*/ 256728 w 5032666"/>
              <a:gd name="connsiteY6" fmla="*/ 0 h 419100"/>
              <a:gd name="connsiteX7" fmla="*/ 271100 w 5032666"/>
              <a:gd name="connsiteY7" fmla="*/ 0 h 419100"/>
              <a:gd name="connsiteX8" fmla="*/ 281836 w 5032666"/>
              <a:gd name="connsiteY8" fmla="*/ 0 h 419100"/>
              <a:gd name="connsiteX9" fmla="*/ 314326 w 5032666"/>
              <a:gd name="connsiteY9" fmla="*/ 0 h 419100"/>
              <a:gd name="connsiteX10" fmla="*/ 320383 w 5032666"/>
              <a:gd name="connsiteY10" fmla="*/ 0 h 419100"/>
              <a:gd name="connsiteX11" fmla="*/ 327803 w 5032666"/>
              <a:gd name="connsiteY11" fmla="*/ 0 h 419100"/>
              <a:gd name="connsiteX12" fmla="*/ 360293 w 5032666"/>
              <a:gd name="connsiteY12" fmla="*/ 0 h 419100"/>
              <a:gd name="connsiteX13" fmla="*/ 371029 w 5032666"/>
              <a:gd name="connsiteY13" fmla="*/ 0 h 419100"/>
              <a:gd name="connsiteX14" fmla="*/ 377086 w 5032666"/>
              <a:gd name="connsiteY14" fmla="*/ 0 h 419100"/>
              <a:gd name="connsiteX15" fmla="*/ 409576 w 5032666"/>
              <a:gd name="connsiteY15" fmla="*/ 0 h 419100"/>
              <a:gd name="connsiteX16" fmla="*/ 416996 w 5032666"/>
              <a:gd name="connsiteY16" fmla="*/ 0 h 419100"/>
              <a:gd name="connsiteX17" fmla="*/ 434684 w 5032666"/>
              <a:gd name="connsiteY17" fmla="*/ 0 h 419100"/>
              <a:gd name="connsiteX18" fmla="*/ 466279 w 5032666"/>
              <a:gd name="connsiteY18" fmla="*/ 0 h 419100"/>
              <a:gd name="connsiteX19" fmla="*/ 480651 w 5032666"/>
              <a:gd name="connsiteY19" fmla="*/ 0 h 419100"/>
              <a:gd name="connsiteX20" fmla="*/ 491387 w 5032666"/>
              <a:gd name="connsiteY20" fmla="*/ 0 h 419100"/>
              <a:gd name="connsiteX21" fmla="*/ 529934 w 5032666"/>
              <a:gd name="connsiteY21" fmla="*/ 0 h 419100"/>
              <a:gd name="connsiteX22" fmla="*/ 537354 w 5032666"/>
              <a:gd name="connsiteY22" fmla="*/ 0 h 419100"/>
              <a:gd name="connsiteX23" fmla="*/ 561975 w 5032666"/>
              <a:gd name="connsiteY23" fmla="*/ 0 h 419100"/>
              <a:gd name="connsiteX24" fmla="*/ 586637 w 5032666"/>
              <a:gd name="connsiteY24" fmla="*/ 0 h 419100"/>
              <a:gd name="connsiteX25" fmla="*/ 607942 w 5032666"/>
              <a:gd name="connsiteY25" fmla="*/ 0 h 419100"/>
              <a:gd name="connsiteX26" fmla="*/ 618678 w 5032666"/>
              <a:gd name="connsiteY26" fmla="*/ 0 h 419100"/>
              <a:gd name="connsiteX27" fmla="*/ 657225 w 5032666"/>
              <a:gd name="connsiteY27" fmla="*/ 0 h 419100"/>
              <a:gd name="connsiteX28" fmla="*/ 664645 w 5032666"/>
              <a:gd name="connsiteY28" fmla="*/ 0 h 419100"/>
              <a:gd name="connsiteX29" fmla="*/ 682333 w 5032666"/>
              <a:gd name="connsiteY29" fmla="*/ 0 h 419100"/>
              <a:gd name="connsiteX30" fmla="*/ 713928 w 5032666"/>
              <a:gd name="connsiteY30" fmla="*/ 0 h 419100"/>
              <a:gd name="connsiteX31" fmla="*/ 728300 w 5032666"/>
              <a:gd name="connsiteY31" fmla="*/ 0 h 419100"/>
              <a:gd name="connsiteX32" fmla="*/ 739036 w 5032666"/>
              <a:gd name="connsiteY32" fmla="*/ 0 h 419100"/>
              <a:gd name="connsiteX33" fmla="*/ 750329 w 5032666"/>
              <a:gd name="connsiteY33" fmla="*/ 0 h 419100"/>
              <a:gd name="connsiteX34" fmla="*/ 771526 w 5032666"/>
              <a:gd name="connsiteY34" fmla="*/ 0 h 419100"/>
              <a:gd name="connsiteX35" fmla="*/ 777583 w 5032666"/>
              <a:gd name="connsiteY35" fmla="*/ 0 h 419100"/>
              <a:gd name="connsiteX36" fmla="*/ 785003 w 5032666"/>
              <a:gd name="connsiteY36" fmla="*/ 0 h 419100"/>
              <a:gd name="connsiteX37" fmla="*/ 796296 w 5032666"/>
              <a:gd name="connsiteY37" fmla="*/ 0 h 419100"/>
              <a:gd name="connsiteX38" fmla="*/ 807032 w 5032666"/>
              <a:gd name="connsiteY38" fmla="*/ 0 h 419100"/>
              <a:gd name="connsiteX39" fmla="*/ 817493 w 5032666"/>
              <a:gd name="connsiteY39" fmla="*/ 0 h 419100"/>
              <a:gd name="connsiteX40" fmla="*/ 828229 w 5032666"/>
              <a:gd name="connsiteY40" fmla="*/ 0 h 419100"/>
              <a:gd name="connsiteX41" fmla="*/ 834286 w 5032666"/>
              <a:gd name="connsiteY41" fmla="*/ 0 h 419100"/>
              <a:gd name="connsiteX42" fmla="*/ 845579 w 5032666"/>
              <a:gd name="connsiteY42" fmla="*/ 0 h 419100"/>
              <a:gd name="connsiteX43" fmla="*/ 852999 w 5032666"/>
              <a:gd name="connsiteY43" fmla="*/ 0 h 419100"/>
              <a:gd name="connsiteX44" fmla="*/ 866776 w 5032666"/>
              <a:gd name="connsiteY44" fmla="*/ 0 h 419100"/>
              <a:gd name="connsiteX45" fmla="*/ 870687 w 5032666"/>
              <a:gd name="connsiteY45" fmla="*/ 0 h 419100"/>
              <a:gd name="connsiteX46" fmla="*/ 874196 w 5032666"/>
              <a:gd name="connsiteY46" fmla="*/ 0 h 419100"/>
              <a:gd name="connsiteX47" fmla="*/ 891884 w 5032666"/>
              <a:gd name="connsiteY47" fmla="*/ 0 h 419100"/>
              <a:gd name="connsiteX48" fmla="*/ 902282 w 5032666"/>
              <a:gd name="connsiteY48" fmla="*/ 0 h 419100"/>
              <a:gd name="connsiteX49" fmla="*/ 916654 w 5032666"/>
              <a:gd name="connsiteY49" fmla="*/ 0 h 419100"/>
              <a:gd name="connsiteX50" fmla="*/ 923479 w 5032666"/>
              <a:gd name="connsiteY50" fmla="*/ 0 h 419100"/>
              <a:gd name="connsiteX51" fmla="*/ 927390 w 5032666"/>
              <a:gd name="connsiteY51" fmla="*/ 0 h 419100"/>
              <a:gd name="connsiteX52" fmla="*/ 937851 w 5032666"/>
              <a:gd name="connsiteY52" fmla="*/ 0 h 419100"/>
              <a:gd name="connsiteX53" fmla="*/ 948587 w 5032666"/>
              <a:gd name="connsiteY53" fmla="*/ 0 h 419100"/>
              <a:gd name="connsiteX54" fmla="*/ 959880 w 5032666"/>
              <a:gd name="connsiteY54" fmla="*/ 0 h 419100"/>
              <a:gd name="connsiteX55" fmla="*/ 965937 w 5032666"/>
              <a:gd name="connsiteY55" fmla="*/ 0 h 419100"/>
              <a:gd name="connsiteX56" fmla="*/ 973357 w 5032666"/>
              <a:gd name="connsiteY56" fmla="*/ 0 h 419100"/>
              <a:gd name="connsiteX57" fmla="*/ 987134 w 5032666"/>
              <a:gd name="connsiteY57" fmla="*/ 0 h 419100"/>
              <a:gd name="connsiteX58" fmla="*/ 994554 w 5032666"/>
              <a:gd name="connsiteY58" fmla="*/ 0 h 419100"/>
              <a:gd name="connsiteX59" fmla="*/ 1005847 w 5032666"/>
              <a:gd name="connsiteY59" fmla="*/ 0 h 419100"/>
              <a:gd name="connsiteX60" fmla="*/ 1016583 w 5032666"/>
              <a:gd name="connsiteY60" fmla="*/ 0 h 419100"/>
              <a:gd name="connsiteX61" fmla="*/ 1022640 w 5032666"/>
              <a:gd name="connsiteY61" fmla="*/ 0 h 419100"/>
              <a:gd name="connsiteX62" fmla="*/ 1043837 w 5032666"/>
              <a:gd name="connsiteY62" fmla="*/ 0 h 419100"/>
              <a:gd name="connsiteX63" fmla="*/ 1055130 w 5032666"/>
              <a:gd name="connsiteY63" fmla="*/ 0 h 419100"/>
              <a:gd name="connsiteX64" fmla="*/ 1062550 w 5032666"/>
              <a:gd name="connsiteY64" fmla="*/ 0 h 419100"/>
              <a:gd name="connsiteX65" fmla="*/ 1080238 w 5032666"/>
              <a:gd name="connsiteY65" fmla="*/ 0 h 419100"/>
              <a:gd name="connsiteX66" fmla="*/ 1111833 w 5032666"/>
              <a:gd name="connsiteY66" fmla="*/ 0 h 419100"/>
              <a:gd name="connsiteX67" fmla="*/ 1126205 w 5032666"/>
              <a:gd name="connsiteY67" fmla="*/ 0 h 419100"/>
              <a:gd name="connsiteX68" fmla="*/ 1136941 w 5032666"/>
              <a:gd name="connsiteY68" fmla="*/ 0 h 419100"/>
              <a:gd name="connsiteX69" fmla="*/ 1175488 w 5032666"/>
              <a:gd name="connsiteY69" fmla="*/ 0 h 419100"/>
              <a:gd name="connsiteX70" fmla="*/ 1182908 w 5032666"/>
              <a:gd name="connsiteY70" fmla="*/ 0 h 419100"/>
              <a:gd name="connsiteX71" fmla="*/ 1207529 w 5032666"/>
              <a:gd name="connsiteY71" fmla="*/ 0 h 419100"/>
              <a:gd name="connsiteX72" fmla="*/ 1232191 w 5032666"/>
              <a:gd name="connsiteY72" fmla="*/ 0 h 419100"/>
              <a:gd name="connsiteX73" fmla="*/ 1253496 w 5032666"/>
              <a:gd name="connsiteY73" fmla="*/ 0 h 419100"/>
              <a:gd name="connsiteX74" fmla="*/ 1264232 w 5032666"/>
              <a:gd name="connsiteY74" fmla="*/ 0 h 419100"/>
              <a:gd name="connsiteX75" fmla="*/ 1302779 w 5032666"/>
              <a:gd name="connsiteY75" fmla="*/ 0 h 419100"/>
              <a:gd name="connsiteX76" fmla="*/ 1310199 w 5032666"/>
              <a:gd name="connsiteY76" fmla="*/ 0 h 419100"/>
              <a:gd name="connsiteX77" fmla="*/ 1327887 w 5032666"/>
              <a:gd name="connsiteY77" fmla="*/ 0 h 419100"/>
              <a:gd name="connsiteX78" fmla="*/ 1359482 w 5032666"/>
              <a:gd name="connsiteY78" fmla="*/ 0 h 419100"/>
              <a:gd name="connsiteX79" fmla="*/ 1373854 w 5032666"/>
              <a:gd name="connsiteY79" fmla="*/ 0 h 419100"/>
              <a:gd name="connsiteX80" fmla="*/ 1384590 w 5032666"/>
              <a:gd name="connsiteY80" fmla="*/ 0 h 419100"/>
              <a:gd name="connsiteX81" fmla="*/ 1417080 w 5032666"/>
              <a:gd name="connsiteY81" fmla="*/ 0 h 419100"/>
              <a:gd name="connsiteX82" fmla="*/ 1423137 w 5032666"/>
              <a:gd name="connsiteY82" fmla="*/ 0 h 419100"/>
              <a:gd name="connsiteX83" fmla="*/ 1430557 w 5032666"/>
              <a:gd name="connsiteY83" fmla="*/ 0 h 419100"/>
              <a:gd name="connsiteX84" fmla="*/ 1463047 w 5032666"/>
              <a:gd name="connsiteY84" fmla="*/ 0 h 419100"/>
              <a:gd name="connsiteX85" fmla="*/ 1473783 w 5032666"/>
              <a:gd name="connsiteY85" fmla="*/ 0 h 419100"/>
              <a:gd name="connsiteX86" fmla="*/ 1479840 w 5032666"/>
              <a:gd name="connsiteY86" fmla="*/ 0 h 419100"/>
              <a:gd name="connsiteX87" fmla="*/ 1495425 w 5032666"/>
              <a:gd name="connsiteY87" fmla="*/ 0 h 419100"/>
              <a:gd name="connsiteX88" fmla="*/ 1512330 w 5032666"/>
              <a:gd name="connsiteY88" fmla="*/ 0 h 419100"/>
              <a:gd name="connsiteX89" fmla="*/ 1519750 w 5032666"/>
              <a:gd name="connsiteY89" fmla="*/ 0 h 419100"/>
              <a:gd name="connsiteX90" fmla="*/ 1537438 w 5032666"/>
              <a:gd name="connsiteY90" fmla="*/ 0 h 419100"/>
              <a:gd name="connsiteX91" fmla="*/ 1541392 w 5032666"/>
              <a:gd name="connsiteY91" fmla="*/ 0 h 419100"/>
              <a:gd name="connsiteX92" fmla="*/ 1552128 w 5032666"/>
              <a:gd name="connsiteY92" fmla="*/ 0 h 419100"/>
              <a:gd name="connsiteX93" fmla="*/ 1569033 w 5032666"/>
              <a:gd name="connsiteY93" fmla="*/ 0 h 419100"/>
              <a:gd name="connsiteX94" fmla="*/ 1583405 w 5032666"/>
              <a:gd name="connsiteY94" fmla="*/ 0 h 419100"/>
              <a:gd name="connsiteX95" fmla="*/ 1590675 w 5032666"/>
              <a:gd name="connsiteY95" fmla="*/ 0 h 419100"/>
              <a:gd name="connsiteX96" fmla="*/ 1594141 w 5032666"/>
              <a:gd name="connsiteY96" fmla="*/ 0 h 419100"/>
              <a:gd name="connsiteX97" fmla="*/ 1598095 w 5032666"/>
              <a:gd name="connsiteY97" fmla="*/ 0 h 419100"/>
              <a:gd name="connsiteX98" fmla="*/ 1615783 w 5032666"/>
              <a:gd name="connsiteY98" fmla="*/ 0 h 419100"/>
              <a:gd name="connsiteX99" fmla="*/ 1632688 w 5032666"/>
              <a:gd name="connsiteY99" fmla="*/ 0 h 419100"/>
              <a:gd name="connsiteX100" fmla="*/ 1640108 w 5032666"/>
              <a:gd name="connsiteY100" fmla="*/ 0 h 419100"/>
              <a:gd name="connsiteX101" fmla="*/ 1647378 w 5032666"/>
              <a:gd name="connsiteY101" fmla="*/ 0 h 419100"/>
              <a:gd name="connsiteX102" fmla="*/ 1661750 w 5032666"/>
              <a:gd name="connsiteY102" fmla="*/ 0 h 419100"/>
              <a:gd name="connsiteX103" fmla="*/ 1672486 w 5032666"/>
              <a:gd name="connsiteY103" fmla="*/ 0 h 419100"/>
              <a:gd name="connsiteX104" fmla="*/ 1689391 w 5032666"/>
              <a:gd name="connsiteY104" fmla="*/ 0 h 419100"/>
              <a:gd name="connsiteX105" fmla="*/ 1704976 w 5032666"/>
              <a:gd name="connsiteY105" fmla="*/ 0 h 419100"/>
              <a:gd name="connsiteX106" fmla="*/ 1711033 w 5032666"/>
              <a:gd name="connsiteY106" fmla="*/ 0 h 419100"/>
              <a:gd name="connsiteX107" fmla="*/ 1718453 w 5032666"/>
              <a:gd name="connsiteY107" fmla="*/ 0 h 419100"/>
              <a:gd name="connsiteX108" fmla="*/ 1750943 w 5032666"/>
              <a:gd name="connsiteY108" fmla="*/ 0 h 419100"/>
              <a:gd name="connsiteX109" fmla="*/ 1761679 w 5032666"/>
              <a:gd name="connsiteY109" fmla="*/ 0 h 419100"/>
              <a:gd name="connsiteX110" fmla="*/ 1767736 w 5032666"/>
              <a:gd name="connsiteY110" fmla="*/ 0 h 419100"/>
              <a:gd name="connsiteX111" fmla="*/ 1800226 w 5032666"/>
              <a:gd name="connsiteY111" fmla="*/ 0 h 419100"/>
              <a:gd name="connsiteX112" fmla="*/ 1807646 w 5032666"/>
              <a:gd name="connsiteY112" fmla="*/ 0 h 419100"/>
              <a:gd name="connsiteX113" fmla="*/ 1825334 w 5032666"/>
              <a:gd name="connsiteY113" fmla="*/ 0 h 419100"/>
              <a:gd name="connsiteX114" fmla="*/ 1856929 w 5032666"/>
              <a:gd name="connsiteY114" fmla="*/ 0 h 419100"/>
              <a:gd name="connsiteX115" fmla="*/ 1871301 w 5032666"/>
              <a:gd name="connsiteY115" fmla="*/ 0 h 419100"/>
              <a:gd name="connsiteX116" fmla="*/ 1882037 w 5032666"/>
              <a:gd name="connsiteY116" fmla="*/ 0 h 419100"/>
              <a:gd name="connsiteX117" fmla="*/ 1920584 w 5032666"/>
              <a:gd name="connsiteY117" fmla="*/ 0 h 419100"/>
              <a:gd name="connsiteX118" fmla="*/ 1928004 w 5032666"/>
              <a:gd name="connsiteY118" fmla="*/ 0 h 419100"/>
              <a:gd name="connsiteX119" fmla="*/ 1952625 w 5032666"/>
              <a:gd name="connsiteY119" fmla="*/ 0 h 419100"/>
              <a:gd name="connsiteX120" fmla="*/ 1977287 w 5032666"/>
              <a:gd name="connsiteY120" fmla="*/ 0 h 419100"/>
              <a:gd name="connsiteX121" fmla="*/ 1998592 w 5032666"/>
              <a:gd name="connsiteY121" fmla="*/ 0 h 419100"/>
              <a:gd name="connsiteX122" fmla="*/ 2009328 w 5032666"/>
              <a:gd name="connsiteY122" fmla="*/ 0 h 419100"/>
              <a:gd name="connsiteX123" fmla="*/ 2047875 w 5032666"/>
              <a:gd name="connsiteY123" fmla="*/ 0 h 419100"/>
              <a:gd name="connsiteX124" fmla="*/ 2055295 w 5032666"/>
              <a:gd name="connsiteY124" fmla="*/ 0 h 419100"/>
              <a:gd name="connsiteX125" fmla="*/ 2057400 w 5032666"/>
              <a:gd name="connsiteY125" fmla="*/ 0 h 419100"/>
              <a:gd name="connsiteX126" fmla="*/ 2072983 w 5032666"/>
              <a:gd name="connsiteY126" fmla="*/ 0 h 419100"/>
              <a:gd name="connsiteX127" fmla="*/ 2103367 w 5032666"/>
              <a:gd name="connsiteY127" fmla="*/ 0 h 419100"/>
              <a:gd name="connsiteX128" fmla="*/ 2104578 w 5032666"/>
              <a:gd name="connsiteY128" fmla="*/ 0 h 419100"/>
              <a:gd name="connsiteX129" fmla="*/ 2114103 w 5032666"/>
              <a:gd name="connsiteY129" fmla="*/ 0 h 419100"/>
              <a:gd name="connsiteX130" fmla="*/ 2118950 w 5032666"/>
              <a:gd name="connsiteY130" fmla="*/ 0 h 419100"/>
              <a:gd name="connsiteX131" fmla="*/ 2129686 w 5032666"/>
              <a:gd name="connsiteY131" fmla="*/ 0 h 419100"/>
              <a:gd name="connsiteX132" fmla="*/ 2140979 w 5032666"/>
              <a:gd name="connsiteY132" fmla="*/ 0 h 419100"/>
              <a:gd name="connsiteX133" fmla="*/ 2152650 w 5032666"/>
              <a:gd name="connsiteY133" fmla="*/ 0 h 419100"/>
              <a:gd name="connsiteX134" fmla="*/ 2160070 w 5032666"/>
              <a:gd name="connsiteY134" fmla="*/ 0 h 419100"/>
              <a:gd name="connsiteX135" fmla="*/ 2162176 w 5032666"/>
              <a:gd name="connsiteY135" fmla="*/ 0 h 419100"/>
              <a:gd name="connsiteX136" fmla="*/ 2168233 w 5032666"/>
              <a:gd name="connsiteY136" fmla="*/ 0 h 419100"/>
              <a:gd name="connsiteX137" fmla="*/ 2175653 w 5032666"/>
              <a:gd name="connsiteY137" fmla="*/ 0 h 419100"/>
              <a:gd name="connsiteX138" fmla="*/ 2177758 w 5032666"/>
              <a:gd name="connsiteY138" fmla="*/ 0 h 419100"/>
              <a:gd name="connsiteX139" fmla="*/ 2186946 w 5032666"/>
              <a:gd name="connsiteY139" fmla="*/ 0 h 419100"/>
              <a:gd name="connsiteX140" fmla="*/ 2197682 w 5032666"/>
              <a:gd name="connsiteY140" fmla="*/ 0 h 419100"/>
              <a:gd name="connsiteX141" fmla="*/ 2208143 w 5032666"/>
              <a:gd name="connsiteY141" fmla="*/ 0 h 419100"/>
              <a:gd name="connsiteX142" fmla="*/ 2209353 w 5032666"/>
              <a:gd name="connsiteY142" fmla="*/ 0 h 419100"/>
              <a:gd name="connsiteX143" fmla="*/ 2218879 w 5032666"/>
              <a:gd name="connsiteY143" fmla="*/ 0 h 419100"/>
              <a:gd name="connsiteX144" fmla="*/ 2223725 w 5032666"/>
              <a:gd name="connsiteY144" fmla="*/ 0 h 419100"/>
              <a:gd name="connsiteX145" fmla="*/ 2224936 w 5032666"/>
              <a:gd name="connsiteY145" fmla="*/ 0 h 419100"/>
              <a:gd name="connsiteX146" fmla="*/ 2234461 w 5032666"/>
              <a:gd name="connsiteY146" fmla="*/ 0 h 419100"/>
              <a:gd name="connsiteX147" fmla="*/ 2236229 w 5032666"/>
              <a:gd name="connsiteY147" fmla="*/ 0 h 419100"/>
              <a:gd name="connsiteX148" fmla="*/ 2243649 w 5032666"/>
              <a:gd name="connsiteY148" fmla="*/ 0 h 419100"/>
              <a:gd name="connsiteX149" fmla="*/ 2257426 w 5032666"/>
              <a:gd name="connsiteY149" fmla="*/ 0 h 419100"/>
              <a:gd name="connsiteX150" fmla="*/ 2261337 w 5032666"/>
              <a:gd name="connsiteY150" fmla="*/ 0 h 419100"/>
              <a:gd name="connsiteX151" fmla="*/ 2264846 w 5032666"/>
              <a:gd name="connsiteY151" fmla="*/ 0 h 419100"/>
              <a:gd name="connsiteX152" fmla="*/ 2266951 w 5032666"/>
              <a:gd name="connsiteY152" fmla="*/ 0 h 419100"/>
              <a:gd name="connsiteX153" fmla="*/ 2273008 w 5032666"/>
              <a:gd name="connsiteY153" fmla="*/ 0 h 419100"/>
              <a:gd name="connsiteX154" fmla="*/ 2280428 w 5032666"/>
              <a:gd name="connsiteY154" fmla="*/ 0 h 419100"/>
              <a:gd name="connsiteX155" fmla="*/ 2282534 w 5032666"/>
              <a:gd name="connsiteY155" fmla="*/ 0 h 419100"/>
              <a:gd name="connsiteX156" fmla="*/ 2292932 w 5032666"/>
              <a:gd name="connsiteY156" fmla="*/ 0 h 419100"/>
              <a:gd name="connsiteX157" fmla="*/ 2307304 w 5032666"/>
              <a:gd name="connsiteY157" fmla="*/ 0 h 419100"/>
              <a:gd name="connsiteX158" fmla="*/ 2312918 w 5032666"/>
              <a:gd name="connsiteY158" fmla="*/ 0 h 419100"/>
              <a:gd name="connsiteX159" fmla="*/ 2314129 w 5032666"/>
              <a:gd name="connsiteY159" fmla="*/ 0 h 419100"/>
              <a:gd name="connsiteX160" fmla="*/ 2318040 w 5032666"/>
              <a:gd name="connsiteY160" fmla="*/ 0 h 419100"/>
              <a:gd name="connsiteX161" fmla="*/ 2323654 w 5032666"/>
              <a:gd name="connsiteY161" fmla="*/ 0 h 419100"/>
              <a:gd name="connsiteX162" fmla="*/ 2328501 w 5032666"/>
              <a:gd name="connsiteY162" fmla="*/ 0 h 419100"/>
              <a:gd name="connsiteX163" fmla="*/ 2329711 w 5032666"/>
              <a:gd name="connsiteY163" fmla="*/ 0 h 419100"/>
              <a:gd name="connsiteX164" fmla="*/ 2339237 w 5032666"/>
              <a:gd name="connsiteY164" fmla="*/ 0 h 419100"/>
              <a:gd name="connsiteX165" fmla="*/ 2350530 w 5032666"/>
              <a:gd name="connsiteY165" fmla="*/ 0 h 419100"/>
              <a:gd name="connsiteX166" fmla="*/ 2356587 w 5032666"/>
              <a:gd name="connsiteY166" fmla="*/ 0 h 419100"/>
              <a:gd name="connsiteX167" fmla="*/ 2362201 w 5032666"/>
              <a:gd name="connsiteY167" fmla="*/ 0 h 419100"/>
              <a:gd name="connsiteX168" fmla="*/ 2364007 w 5032666"/>
              <a:gd name="connsiteY168" fmla="*/ 0 h 419100"/>
              <a:gd name="connsiteX169" fmla="*/ 2369621 w 5032666"/>
              <a:gd name="connsiteY169" fmla="*/ 0 h 419100"/>
              <a:gd name="connsiteX170" fmla="*/ 2377784 w 5032666"/>
              <a:gd name="connsiteY170" fmla="*/ 0 h 419100"/>
              <a:gd name="connsiteX171" fmla="*/ 2385204 w 5032666"/>
              <a:gd name="connsiteY171" fmla="*/ 0 h 419100"/>
              <a:gd name="connsiteX172" fmla="*/ 2387309 w 5032666"/>
              <a:gd name="connsiteY172" fmla="*/ 0 h 419100"/>
              <a:gd name="connsiteX173" fmla="*/ 2396497 w 5032666"/>
              <a:gd name="connsiteY173" fmla="*/ 0 h 419100"/>
              <a:gd name="connsiteX174" fmla="*/ 2407233 w 5032666"/>
              <a:gd name="connsiteY174" fmla="*/ 0 h 419100"/>
              <a:gd name="connsiteX175" fmla="*/ 2413290 w 5032666"/>
              <a:gd name="connsiteY175" fmla="*/ 0 h 419100"/>
              <a:gd name="connsiteX176" fmla="*/ 2418904 w 5032666"/>
              <a:gd name="connsiteY176" fmla="*/ 0 h 419100"/>
              <a:gd name="connsiteX177" fmla="*/ 2433276 w 5032666"/>
              <a:gd name="connsiteY177" fmla="*/ 0 h 419100"/>
              <a:gd name="connsiteX178" fmla="*/ 2434487 w 5032666"/>
              <a:gd name="connsiteY178" fmla="*/ 0 h 419100"/>
              <a:gd name="connsiteX179" fmla="*/ 2444012 w 5032666"/>
              <a:gd name="connsiteY179" fmla="*/ 0 h 419100"/>
              <a:gd name="connsiteX180" fmla="*/ 2445780 w 5032666"/>
              <a:gd name="connsiteY180" fmla="*/ 0 h 419100"/>
              <a:gd name="connsiteX181" fmla="*/ 2453200 w 5032666"/>
              <a:gd name="connsiteY181" fmla="*/ 0 h 419100"/>
              <a:gd name="connsiteX182" fmla="*/ 2470888 w 5032666"/>
              <a:gd name="connsiteY182" fmla="*/ 0 h 419100"/>
              <a:gd name="connsiteX183" fmla="*/ 2482559 w 5032666"/>
              <a:gd name="connsiteY183" fmla="*/ 0 h 419100"/>
              <a:gd name="connsiteX184" fmla="*/ 2489979 w 5032666"/>
              <a:gd name="connsiteY184" fmla="*/ 0 h 419100"/>
              <a:gd name="connsiteX185" fmla="*/ 2502483 w 5032666"/>
              <a:gd name="connsiteY185" fmla="*/ 0 h 419100"/>
              <a:gd name="connsiteX186" fmla="*/ 2514600 w 5032666"/>
              <a:gd name="connsiteY186" fmla="*/ 0 h 419100"/>
              <a:gd name="connsiteX187" fmla="*/ 2516855 w 5032666"/>
              <a:gd name="connsiteY187" fmla="*/ 0 h 419100"/>
              <a:gd name="connsiteX188" fmla="*/ 2527591 w 5032666"/>
              <a:gd name="connsiteY188" fmla="*/ 0 h 419100"/>
              <a:gd name="connsiteX189" fmla="*/ 2539262 w 5032666"/>
              <a:gd name="connsiteY189" fmla="*/ 0 h 419100"/>
              <a:gd name="connsiteX190" fmla="*/ 2560567 w 5032666"/>
              <a:gd name="connsiteY190" fmla="*/ 0 h 419100"/>
              <a:gd name="connsiteX191" fmla="*/ 2566138 w 5032666"/>
              <a:gd name="connsiteY191" fmla="*/ 0 h 419100"/>
              <a:gd name="connsiteX192" fmla="*/ 2571303 w 5032666"/>
              <a:gd name="connsiteY192" fmla="*/ 0 h 419100"/>
              <a:gd name="connsiteX193" fmla="*/ 2573558 w 5032666"/>
              <a:gd name="connsiteY193" fmla="*/ 0 h 419100"/>
              <a:gd name="connsiteX194" fmla="*/ 2598179 w 5032666"/>
              <a:gd name="connsiteY194" fmla="*/ 0 h 419100"/>
              <a:gd name="connsiteX195" fmla="*/ 2609850 w 5032666"/>
              <a:gd name="connsiteY195" fmla="*/ 0 h 419100"/>
              <a:gd name="connsiteX196" fmla="*/ 2617270 w 5032666"/>
              <a:gd name="connsiteY196" fmla="*/ 0 h 419100"/>
              <a:gd name="connsiteX197" fmla="*/ 2622841 w 5032666"/>
              <a:gd name="connsiteY197" fmla="*/ 0 h 419100"/>
              <a:gd name="connsiteX198" fmla="*/ 2634958 w 5032666"/>
              <a:gd name="connsiteY198" fmla="*/ 0 h 419100"/>
              <a:gd name="connsiteX199" fmla="*/ 2644146 w 5032666"/>
              <a:gd name="connsiteY199" fmla="*/ 0 h 419100"/>
              <a:gd name="connsiteX200" fmla="*/ 2654882 w 5032666"/>
              <a:gd name="connsiteY200" fmla="*/ 0 h 419100"/>
              <a:gd name="connsiteX201" fmla="*/ 2666553 w 5032666"/>
              <a:gd name="connsiteY201" fmla="*/ 0 h 419100"/>
              <a:gd name="connsiteX202" fmla="*/ 2680925 w 5032666"/>
              <a:gd name="connsiteY202" fmla="*/ 0 h 419100"/>
              <a:gd name="connsiteX203" fmla="*/ 2691661 w 5032666"/>
              <a:gd name="connsiteY203" fmla="*/ 0 h 419100"/>
              <a:gd name="connsiteX204" fmla="*/ 2693429 w 5032666"/>
              <a:gd name="connsiteY204" fmla="*/ 0 h 419100"/>
              <a:gd name="connsiteX205" fmla="*/ 2700849 w 5032666"/>
              <a:gd name="connsiteY205" fmla="*/ 0 h 419100"/>
              <a:gd name="connsiteX206" fmla="*/ 2702954 w 5032666"/>
              <a:gd name="connsiteY206" fmla="*/ 0 h 419100"/>
              <a:gd name="connsiteX207" fmla="*/ 2718537 w 5032666"/>
              <a:gd name="connsiteY207" fmla="*/ 0 h 419100"/>
              <a:gd name="connsiteX208" fmla="*/ 2724151 w 5032666"/>
              <a:gd name="connsiteY208" fmla="*/ 0 h 419100"/>
              <a:gd name="connsiteX209" fmla="*/ 2730208 w 5032666"/>
              <a:gd name="connsiteY209" fmla="*/ 0 h 419100"/>
              <a:gd name="connsiteX210" fmla="*/ 2737628 w 5032666"/>
              <a:gd name="connsiteY210" fmla="*/ 0 h 419100"/>
              <a:gd name="connsiteX211" fmla="*/ 2748921 w 5032666"/>
              <a:gd name="connsiteY211" fmla="*/ 0 h 419100"/>
              <a:gd name="connsiteX212" fmla="*/ 2750132 w 5032666"/>
              <a:gd name="connsiteY212" fmla="*/ 0 h 419100"/>
              <a:gd name="connsiteX213" fmla="*/ 2759657 w 5032666"/>
              <a:gd name="connsiteY213" fmla="*/ 0 h 419100"/>
              <a:gd name="connsiteX214" fmla="*/ 2764504 w 5032666"/>
              <a:gd name="connsiteY214" fmla="*/ 0 h 419100"/>
              <a:gd name="connsiteX215" fmla="*/ 2770118 w 5032666"/>
              <a:gd name="connsiteY215" fmla="*/ 0 h 419100"/>
              <a:gd name="connsiteX216" fmla="*/ 2775240 w 5032666"/>
              <a:gd name="connsiteY216" fmla="*/ 0 h 419100"/>
              <a:gd name="connsiteX217" fmla="*/ 2780854 w 5032666"/>
              <a:gd name="connsiteY217" fmla="*/ 0 h 419100"/>
              <a:gd name="connsiteX218" fmla="*/ 2786911 w 5032666"/>
              <a:gd name="connsiteY218" fmla="*/ 0 h 419100"/>
              <a:gd name="connsiteX219" fmla="*/ 2798204 w 5032666"/>
              <a:gd name="connsiteY219" fmla="*/ 0 h 419100"/>
              <a:gd name="connsiteX220" fmla="*/ 2805624 w 5032666"/>
              <a:gd name="connsiteY220" fmla="*/ 0 h 419100"/>
              <a:gd name="connsiteX221" fmla="*/ 2807730 w 5032666"/>
              <a:gd name="connsiteY221" fmla="*/ 0 h 419100"/>
              <a:gd name="connsiteX222" fmla="*/ 2813787 w 5032666"/>
              <a:gd name="connsiteY222" fmla="*/ 0 h 419100"/>
              <a:gd name="connsiteX223" fmla="*/ 2819401 w 5032666"/>
              <a:gd name="connsiteY223" fmla="*/ 0 h 419100"/>
              <a:gd name="connsiteX224" fmla="*/ 2821207 w 5032666"/>
              <a:gd name="connsiteY224" fmla="*/ 0 h 419100"/>
              <a:gd name="connsiteX225" fmla="*/ 2823312 w 5032666"/>
              <a:gd name="connsiteY225" fmla="*/ 0 h 419100"/>
              <a:gd name="connsiteX226" fmla="*/ 2826821 w 5032666"/>
              <a:gd name="connsiteY226" fmla="*/ 0 h 419100"/>
              <a:gd name="connsiteX227" fmla="*/ 2844509 w 5032666"/>
              <a:gd name="connsiteY227" fmla="*/ 0 h 419100"/>
              <a:gd name="connsiteX228" fmla="*/ 2853697 w 5032666"/>
              <a:gd name="connsiteY228" fmla="*/ 0 h 419100"/>
              <a:gd name="connsiteX229" fmla="*/ 2854907 w 5032666"/>
              <a:gd name="connsiteY229" fmla="*/ 0 h 419100"/>
              <a:gd name="connsiteX230" fmla="*/ 2864433 w 5032666"/>
              <a:gd name="connsiteY230" fmla="*/ 0 h 419100"/>
              <a:gd name="connsiteX231" fmla="*/ 2869279 w 5032666"/>
              <a:gd name="connsiteY231" fmla="*/ 0 h 419100"/>
              <a:gd name="connsiteX232" fmla="*/ 2870490 w 5032666"/>
              <a:gd name="connsiteY232" fmla="*/ 0 h 419100"/>
              <a:gd name="connsiteX233" fmla="*/ 2876104 w 5032666"/>
              <a:gd name="connsiteY233" fmla="*/ 0 h 419100"/>
              <a:gd name="connsiteX234" fmla="*/ 2880015 w 5032666"/>
              <a:gd name="connsiteY234" fmla="*/ 0 h 419100"/>
              <a:gd name="connsiteX235" fmla="*/ 2890476 w 5032666"/>
              <a:gd name="connsiteY235" fmla="*/ 0 h 419100"/>
              <a:gd name="connsiteX236" fmla="*/ 2901212 w 5032666"/>
              <a:gd name="connsiteY236" fmla="*/ 0 h 419100"/>
              <a:gd name="connsiteX237" fmla="*/ 2902980 w 5032666"/>
              <a:gd name="connsiteY237" fmla="*/ 0 h 419100"/>
              <a:gd name="connsiteX238" fmla="*/ 2910400 w 5032666"/>
              <a:gd name="connsiteY238" fmla="*/ 0 h 419100"/>
              <a:gd name="connsiteX239" fmla="*/ 2912505 w 5032666"/>
              <a:gd name="connsiteY239" fmla="*/ 0 h 419100"/>
              <a:gd name="connsiteX240" fmla="*/ 2918562 w 5032666"/>
              <a:gd name="connsiteY240" fmla="*/ 0 h 419100"/>
              <a:gd name="connsiteX241" fmla="*/ 2925982 w 5032666"/>
              <a:gd name="connsiteY241" fmla="*/ 0 h 419100"/>
              <a:gd name="connsiteX242" fmla="*/ 2928088 w 5032666"/>
              <a:gd name="connsiteY242" fmla="*/ 0 h 419100"/>
              <a:gd name="connsiteX243" fmla="*/ 2939759 w 5032666"/>
              <a:gd name="connsiteY243" fmla="*/ 0 h 419100"/>
              <a:gd name="connsiteX244" fmla="*/ 2947179 w 5032666"/>
              <a:gd name="connsiteY244" fmla="*/ 0 h 419100"/>
              <a:gd name="connsiteX245" fmla="*/ 2958472 w 5032666"/>
              <a:gd name="connsiteY245" fmla="*/ 0 h 419100"/>
              <a:gd name="connsiteX246" fmla="*/ 2959683 w 5032666"/>
              <a:gd name="connsiteY246" fmla="*/ 0 h 419100"/>
              <a:gd name="connsiteX247" fmla="*/ 2969208 w 5032666"/>
              <a:gd name="connsiteY247" fmla="*/ 0 h 419100"/>
              <a:gd name="connsiteX248" fmla="*/ 2974055 w 5032666"/>
              <a:gd name="connsiteY248" fmla="*/ 0 h 419100"/>
              <a:gd name="connsiteX249" fmla="*/ 2975265 w 5032666"/>
              <a:gd name="connsiteY249" fmla="*/ 0 h 419100"/>
              <a:gd name="connsiteX250" fmla="*/ 2984791 w 5032666"/>
              <a:gd name="connsiteY250" fmla="*/ 0 h 419100"/>
              <a:gd name="connsiteX251" fmla="*/ 2996462 w 5032666"/>
              <a:gd name="connsiteY251" fmla="*/ 0 h 419100"/>
              <a:gd name="connsiteX252" fmla="*/ 3007755 w 5032666"/>
              <a:gd name="connsiteY252" fmla="*/ 0 h 419100"/>
              <a:gd name="connsiteX253" fmla="*/ 3015175 w 5032666"/>
              <a:gd name="connsiteY253" fmla="*/ 0 h 419100"/>
              <a:gd name="connsiteX254" fmla="*/ 3023338 w 5032666"/>
              <a:gd name="connsiteY254" fmla="*/ 0 h 419100"/>
              <a:gd name="connsiteX255" fmla="*/ 3030758 w 5032666"/>
              <a:gd name="connsiteY255" fmla="*/ 0 h 419100"/>
              <a:gd name="connsiteX256" fmla="*/ 3032863 w 5032666"/>
              <a:gd name="connsiteY256" fmla="*/ 0 h 419100"/>
              <a:gd name="connsiteX257" fmla="*/ 3064458 w 5032666"/>
              <a:gd name="connsiteY257" fmla="*/ 0 h 419100"/>
              <a:gd name="connsiteX258" fmla="*/ 3078830 w 5032666"/>
              <a:gd name="connsiteY258" fmla="*/ 0 h 419100"/>
              <a:gd name="connsiteX259" fmla="*/ 3080041 w 5032666"/>
              <a:gd name="connsiteY259" fmla="*/ 0 h 419100"/>
              <a:gd name="connsiteX260" fmla="*/ 3089566 w 5032666"/>
              <a:gd name="connsiteY260" fmla="*/ 0 h 419100"/>
              <a:gd name="connsiteX261" fmla="*/ 3128113 w 5032666"/>
              <a:gd name="connsiteY261" fmla="*/ 0 h 419100"/>
              <a:gd name="connsiteX262" fmla="*/ 3135533 w 5032666"/>
              <a:gd name="connsiteY262" fmla="*/ 0 h 419100"/>
              <a:gd name="connsiteX263" fmla="*/ 3160154 w 5032666"/>
              <a:gd name="connsiteY263" fmla="*/ 0 h 419100"/>
              <a:gd name="connsiteX264" fmla="*/ 3184816 w 5032666"/>
              <a:gd name="connsiteY264" fmla="*/ 0 h 419100"/>
              <a:gd name="connsiteX265" fmla="*/ 3206121 w 5032666"/>
              <a:gd name="connsiteY265" fmla="*/ 0 h 419100"/>
              <a:gd name="connsiteX266" fmla="*/ 3216857 w 5032666"/>
              <a:gd name="connsiteY266" fmla="*/ 0 h 419100"/>
              <a:gd name="connsiteX267" fmla="*/ 3255404 w 5032666"/>
              <a:gd name="connsiteY267" fmla="*/ 0 h 419100"/>
              <a:gd name="connsiteX268" fmla="*/ 3262824 w 5032666"/>
              <a:gd name="connsiteY268" fmla="*/ 0 h 419100"/>
              <a:gd name="connsiteX269" fmla="*/ 3280512 w 5032666"/>
              <a:gd name="connsiteY269" fmla="*/ 0 h 419100"/>
              <a:gd name="connsiteX270" fmla="*/ 3312107 w 5032666"/>
              <a:gd name="connsiteY270" fmla="*/ 0 h 419100"/>
              <a:gd name="connsiteX271" fmla="*/ 3326479 w 5032666"/>
              <a:gd name="connsiteY271" fmla="*/ 0 h 419100"/>
              <a:gd name="connsiteX272" fmla="*/ 3337215 w 5032666"/>
              <a:gd name="connsiteY272" fmla="*/ 0 h 419100"/>
              <a:gd name="connsiteX273" fmla="*/ 3369705 w 5032666"/>
              <a:gd name="connsiteY273" fmla="*/ 0 h 419100"/>
              <a:gd name="connsiteX274" fmla="*/ 3375762 w 5032666"/>
              <a:gd name="connsiteY274" fmla="*/ 0 h 419100"/>
              <a:gd name="connsiteX275" fmla="*/ 3383182 w 5032666"/>
              <a:gd name="connsiteY275" fmla="*/ 0 h 419100"/>
              <a:gd name="connsiteX276" fmla="*/ 3415672 w 5032666"/>
              <a:gd name="connsiteY276" fmla="*/ 0 h 419100"/>
              <a:gd name="connsiteX277" fmla="*/ 3426408 w 5032666"/>
              <a:gd name="connsiteY277" fmla="*/ 0 h 419100"/>
              <a:gd name="connsiteX278" fmla="*/ 3432465 w 5032666"/>
              <a:gd name="connsiteY278" fmla="*/ 0 h 419100"/>
              <a:gd name="connsiteX279" fmla="*/ 3448050 w 5032666"/>
              <a:gd name="connsiteY279" fmla="*/ 0 h 419100"/>
              <a:gd name="connsiteX280" fmla="*/ 3464955 w 5032666"/>
              <a:gd name="connsiteY280" fmla="*/ 0 h 419100"/>
              <a:gd name="connsiteX281" fmla="*/ 3472375 w 5032666"/>
              <a:gd name="connsiteY281" fmla="*/ 0 h 419100"/>
              <a:gd name="connsiteX282" fmla="*/ 3490063 w 5032666"/>
              <a:gd name="connsiteY282" fmla="*/ 0 h 419100"/>
              <a:gd name="connsiteX283" fmla="*/ 3494017 w 5032666"/>
              <a:gd name="connsiteY283" fmla="*/ 0 h 419100"/>
              <a:gd name="connsiteX284" fmla="*/ 3504753 w 5032666"/>
              <a:gd name="connsiteY284" fmla="*/ 0 h 419100"/>
              <a:gd name="connsiteX285" fmla="*/ 3521658 w 5032666"/>
              <a:gd name="connsiteY285" fmla="*/ 0 h 419100"/>
              <a:gd name="connsiteX286" fmla="*/ 3536030 w 5032666"/>
              <a:gd name="connsiteY286" fmla="*/ 0 h 419100"/>
              <a:gd name="connsiteX287" fmla="*/ 3543300 w 5032666"/>
              <a:gd name="connsiteY287" fmla="*/ 0 h 419100"/>
              <a:gd name="connsiteX288" fmla="*/ 3546766 w 5032666"/>
              <a:gd name="connsiteY288" fmla="*/ 0 h 419100"/>
              <a:gd name="connsiteX289" fmla="*/ 3550720 w 5032666"/>
              <a:gd name="connsiteY289" fmla="*/ 0 h 419100"/>
              <a:gd name="connsiteX290" fmla="*/ 3568408 w 5032666"/>
              <a:gd name="connsiteY290" fmla="*/ 0 h 419100"/>
              <a:gd name="connsiteX291" fmla="*/ 3585313 w 5032666"/>
              <a:gd name="connsiteY291" fmla="*/ 0 h 419100"/>
              <a:gd name="connsiteX292" fmla="*/ 3592733 w 5032666"/>
              <a:gd name="connsiteY292" fmla="*/ 0 h 419100"/>
              <a:gd name="connsiteX293" fmla="*/ 3600003 w 5032666"/>
              <a:gd name="connsiteY293" fmla="*/ 0 h 419100"/>
              <a:gd name="connsiteX294" fmla="*/ 3614375 w 5032666"/>
              <a:gd name="connsiteY294" fmla="*/ 0 h 419100"/>
              <a:gd name="connsiteX295" fmla="*/ 3625111 w 5032666"/>
              <a:gd name="connsiteY295" fmla="*/ 0 h 419100"/>
              <a:gd name="connsiteX296" fmla="*/ 3642016 w 5032666"/>
              <a:gd name="connsiteY296" fmla="*/ 0 h 419100"/>
              <a:gd name="connsiteX297" fmla="*/ 3657601 w 5032666"/>
              <a:gd name="connsiteY297" fmla="*/ 0 h 419100"/>
              <a:gd name="connsiteX298" fmla="*/ 3663658 w 5032666"/>
              <a:gd name="connsiteY298" fmla="*/ 0 h 419100"/>
              <a:gd name="connsiteX299" fmla="*/ 3671078 w 5032666"/>
              <a:gd name="connsiteY299" fmla="*/ 0 h 419100"/>
              <a:gd name="connsiteX300" fmla="*/ 3703568 w 5032666"/>
              <a:gd name="connsiteY300" fmla="*/ 0 h 419100"/>
              <a:gd name="connsiteX301" fmla="*/ 3714304 w 5032666"/>
              <a:gd name="connsiteY301" fmla="*/ 0 h 419100"/>
              <a:gd name="connsiteX302" fmla="*/ 3720361 w 5032666"/>
              <a:gd name="connsiteY302" fmla="*/ 0 h 419100"/>
              <a:gd name="connsiteX303" fmla="*/ 3752851 w 5032666"/>
              <a:gd name="connsiteY303" fmla="*/ 0 h 419100"/>
              <a:gd name="connsiteX304" fmla="*/ 3760271 w 5032666"/>
              <a:gd name="connsiteY304" fmla="*/ 0 h 419100"/>
              <a:gd name="connsiteX305" fmla="*/ 3777959 w 5032666"/>
              <a:gd name="connsiteY305" fmla="*/ 0 h 419100"/>
              <a:gd name="connsiteX306" fmla="*/ 3809554 w 5032666"/>
              <a:gd name="connsiteY306" fmla="*/ 0 h 419100"/>
              <a:gd name="connsiteX307" fmla="*/ 3823926 w 5032666"/>
              <a:gd name="connsiteY307" fmla="*/ 0 h 419100"/>
              <a:gd name="connsiteX308" fmla="*/ 3834662 w 5032666"/>
              <a:gd name="connsiteY308" fmla="*/ 0 h 419100"/>
              <a:gd name="connsiteX309" fmla="*/ 3873209 w 5032666"/>
              <a:gd name="connsiteY309" fmla="*/ 0 h 419100"/>
              <a:gd name="connsiteX310" fmla="*/ 3880629 w 5032666"/>
              <a:gd name="connsiteY310" fmla="*/ 0 h 419100"/>
              <a:gd name="connsiteX311" fmla="*/ 3905250 w 5032666"/>
              <a:gd name="connsiteY311" fmla="*/ 0 h 419100"/>
              <a:gd name="connsiteX312" fmla="*/ 3929912 w 5032666"/>
              <a:gd name="connsiteY312" fmla="*/ 0 h 419100"/>
              <a:gd name="connsiteX313" fmla="*/ 3951217 w 5032666"/>
              <a:gd name="connsiteY313" fmla="*/ 0 h 419100"/>
              <a:gd name="connsiteX314" fmla="*/ 3961953 w 5032666"/>
              <a:gd name="connsiteY314" fmla="*/ 0 h 419100"/>
              <a:gd name="connsiteX315" fmla="*/ 4000500 w 5032666"/>
              <a:gd name="connsiteY315" fmla="*/ 0 h 419100"/>
              <a:gd name="connsiteX316" fmla="*/ 4007920 w 5032666"/>
              <a:gd name="connsiteY316" fmla="*/ 0 h 419100"/>
              <a:gd name="connsiteX317" fmla="*/ 4025608 w 5032666"/>
              <a:gd name="connsiteY317" fmla="*/ 0 h 419100"/>
              <a:gd name="connsiteX318" fmla="*/ 4057203 w 5032666"/>
              <a:gd name="connsiteY318" fmla="*/ 0 h 419100"/>
              <a:gd name="connsiteX319" fmla="*/ 4071575 w 5032666"/>
              <a:gd name="connsiteY319" fmla="*/ 0 h 419100"/>
              <a:gd name="connsiteX320" fmla="*/ 4082311 w 5032666"/>
              <a:gd name="connsiteY320" fmla="*/ 0 h 419100"/>
              <a:gd name="connsiteX321" fmla="*/ 4093604 w 5032666"/>
              <a:gd name="connsiteY321" fmla="*/ 0 h 419100"/>
              <a:gd name="connsiteX322" fmla="*/ 4114801 w 5032666"/>
              <a:gd name="connsiteY322" fmla="*/ 0 h 419100"/>
              <a:gd name="connsiteX323" fmla="*/ 4120858 w 5032666"/>
              <a:gd name="connsiteY323" fmla="*/ 0 h 419100"/>
              <a:gd name="connsiteX324" fmla="*/ 4128278 w 5032666"/>
              <a:gd name="connsiteY324" fmla="*/ 0 h 419100"/>
              <a:gd name="connsiteX325" fmla="*/ 4139571 w 5032666"/>
              <a:gd name="connsiteY325" fmla="*/ 0 h 419100"/>
              <a:gd name="connsiteX326" fmla="*/ 4150307 w 5032666"/>
              <a:gd name="connsiteY326" fmla="*/ 0 h 419100"/>
              <a:gd name="connsiteX327" fmla="*/ 4160768 w 5032666"/>
              <a:gd name="connsiteY327" fmla="*/ 0 h 419100"/>
              <a:gd name="connsiteX328" fmla="*/ 4171504 w 5032666"/>
              <a:gd name="connsiteY328" fmla="*/ 0 h 419100"/>
              <a:gd name="connsiteX329" fmla="*/ 4177561 w 5032666"/>
              <a:gd name="connsiteY329" fmla="*/ 0 h 419100"/>
              <a:gd name="connsiteX330" fmla="*/ 4188854 w 5032666"/>
              <a:gd name="connsiteY330" fmla="*/ 0 h 419100"/>
              <a:gd name="connsiteX331" fmla="*/ 4196274 w 5032666"/>
              <a:gd name="connsiteY331" fmla="*/ 0 h 419100"/>
              <a:gd name="connsiteX332" fmla="*/ 4210051 w 5032666"/>
              <a:gd name="connsiteY332" fmla="*/ 0 h 419100"/>
              <a:gd name="connsiteX333" fmla="*/ 4213962 w 5032666"/>
              <a:gd name="connsiteY333" fmla="*/ 0 h 419100"/>
              <a:gd name="connsiteX334" fmla="*/ 4217471 w 5032666"/>
              <a:gd name="connsiteY334" fmla="*/ 0 h 419100"/>
              <a:gd name="connsiteX335" fmla="*/ 4235159 w 5032666"/>
              <a:gd name="connsiteY335" fmla="*/ 0 h 419100"/>
              <a:gd name="connsiteX336" fmla="*/ 4245557 w 5032666"/>
              <a:gd name="connsiteY336" fmla="*/ 0 h 419100"/>
              <a:gd name="connsiteX337" fmla="*/ 4259929 w 5032666"/>
              <a:gd name="connsiteY337" fmla="*/ 0 h 419100"/>
              <a:gd name="connsiteX338" fmla="*/ 4266754 w 5032666"/>
              <a:gd name="connsiteY338" fmla="*/ 0 h 419100"/>
              <a:gd name="connsiteX339" fmla="*/ 4270665 w 5032666"/>
              <a:gd name="connsiteY339" fmla="*/ 0 h 419100"/>
              <a:gd name="connsiteX340" fmla="*/ 4281126 w 5032666"/>
              <a:gd name="connsiteY340" fmla="*/ 0 h 419100"/>
              <a:gd name="connsiteX341" fmla="*/ 4291862 w 5032666"/>
              <a:gd name="connsiteY341" fmla="*/ 0 h 419100"/>
              <a:gd name="connsiteX342" fmla="*/ 4303155 w 5032666"/>
              <a:gd name="connsiteY342" fmla="*/ 0 h 419100"/>
              <a:gd name="connsiteX343" fmla="*/ 4309212 w 5032666"/>
              <a:gd name="connsiteY343" fmla="*/ 0 h 419100"/>
              <a:gd name="connsiteX344" fmla="*/ 4316632 w 5032666"/>
              <a:gd name="connsiteY344" fmla="*/ 0 h 419100"/>
              <a:gd name="connsiteX345" fmla="*/ 4330409 w 5032666"/>
              <a:gd name="connsiteY345" fmla="*/ 0 h 419100"/>
              <a:gd name="connsiteX346" fmla="*/ 4337829 w 5032666"/>
              <a:gd name="connsiteY346" fmla="*/ 0 h 419100"/>
              <a:gd name="connsiteX347" fmla="*/ 4349122 w 5032666"/>
              <a:gd name="connsiteY347" fmla="*/ 0 h 419100"/>
              <a:gd name="connsiteX348" fmla="*/ 4359858 w 5032666"/>
              <a:gd name="connsiteY348" fmla="*/ 0 h 419100"/>
              <a:gd name="connsiteX349" fmla="*/ 4365915 w 5032666"/>
              <a:gd name="connsiteY349" fmla="*/ 0 h 419100"/>
              <a:gd name="connsiteX350" fmla="*/ 4387112 w 5032666"/>
              <a:gd name="connsiteY350" fmla="*/ 0 h 419100"/>
              <a:gd name="connsiteX351" fmla="*/ 4398405 w 5032666"/>
              <a:gd name="connsiteY351" fmla="*/ 0 h 419100"/>
              <a:gd name="connsiteX352" fmla="*/ 4405825 w 5032666"/>
              <a:gd name="connsiteY352" fmla="*/ 0 h 419100"/>
              <a:gd name="connsiteX353" fmla="*/ 4423513 w 5032666"/>
              <a:gd name="connsiteY353" fmla="*/ 0 h 419100"/>
              <a:gd name="connsiteX354" fmla="*/ 4455108 w 5032666"/>
              <a:gd name="connsiteY354" fmla="*/ 0 h 419100"/>
              <a:gd name="connsiteX355" fmla="*/ 4469480 w 5032666"/>
              <a:gd name="connsiteY355" fmla="*/ 0 h 419100"/>
              <a:gd name="connsiteX356" fmla="*/ 4480216 w 5032666"/>
              <a:gd name="connsiteY356" fmla="*/ 0 h 419100"/>
              <a:gd name="connsiteX357" fmla="*/ 4518763 w 5032666"/>
              <a:gd name="connsiteY357" fmla="*/ 0 h 419100"/>
              <a:gd name="connsiteX358" fmla="*/ 4526183 w 5032666"/>
              <a:gd name="connsiteY358" fmla="*/ 0 h 419100"/>
              <a:gd name="connsiteX359" fmla="*/ 4550804 w 5032666"/>
              <a:gd name="connsiteY359" fmla="*/ 0 h 419100"/>
              <a:gd name="connsiteX360" fmla="*/ 4575466 w 5032666"/>
              <a:gd name="connsiteY360" fmla="*/ 0 h 419100"/>
              <a:gd name="connsiteX361" fmla="*/ 4596771 w 5032666"/>
              <a:gd name="connsiteY361" fmla="*/ 0 h 419100"/>
              <a:gd name="connsiteX362" fmla="*/ 4607507 w 5032666"/>
              <a:gd name="connsiteY362" fmla="*/ 0 h 419100"/>
              <a:gd name="connsiteX363" fmla="*/ 4646054 w 5032666"/>
              <a:gd name="connsiteY363" fmla="*/ 0 h 419100"/>
              <a:gd name="connsiteX364" fmla="*/ 4653474 w 5032666"/>
              <a:gd name="connsiteY364" fmla="*/ 0 h 419100"/>
              <a:gd name="connsiteX365" fmla="*/ 4671162 w 5032666"/>
              <a:gd name="connsiteY365" fmla="*/ 0 h 419100"/>
              <a:gd name="connsiteX366" fmla="*/ 4702757 w 5032666"/>
              <a:gd name="connsiteY366" fmla="*/ 0 h 419100"/>
              <a:gd name="connsiteX367" fmla="*/ 4717129 w 5032666"/>
              <a:gd name="connsiteY367" fmla="*/ 0 h 419100"/>
              <a:gd name="connsiteX368" fmla="*/ 4727865 w 5032666"/>
              <a:gd name="connsiteY368" fmla="*/ 0 h 419100"/>
              <a:gd name="connsiteX369" fmla="*/ 4760355 w 5032666"/>
              <a:gd name="connsiteY369" fmla="*/ 0 h 419100"/>
              <a:gd name="connsiteX370" fmla="*/ 4766412 w 5032666"/>
              <a:gd name="connsiteY370" fmla="*/ 0 h 419100"/>
              <a:gd name="connsiteX371" fmla="*/ 4773832 w 5032666"/>
              <a:gd name="connsiteY371" fmla="*/ 0 h 419100"/>
              <a:gd name="connsiteX372" fmla="*/ 4806322 w 5032666"/>
              <a:gd name="connsiteY372" fmla="*/ 0 h 419100"/>
              <a:gd name="connsiteX373" fmla="*/ 4817058 w 5032666"/>
              <a:gd name="connsiteY373" fmla="*/ 0 h 419100"/>
              <a:gd name="connsiteX374" fmla="*/ 4823115 w 5032666"/>
              <a:gd name="connsiteY374" fmla="*/ 0 h 419100"/>
              <a:gd name="connsiteX375" fmla="*/ 4855605 w 5032666"/>
              <a:gd name="connsiteY375" fmla="*/ 0 h 419100"/>
              <a:gd name="connsiteX376" fmla="*/ 4863025 w 5032666"/>
              <a:gd name="connsiteY376" fmla="*/ 0 h 419100"/>
              <a:gd name="connsiteX377" fmla="*/ 4880713 w 5032666"/>
              <a:gd name="connsiteY377" fmla="*/ 0 h 419100"/>
              <a:gd name="connsiteX378" fmla="*/ 4912308 w 5032666"/>
              <a:gd name="connsiteY378" fmla="*/ 0 h 419100"/>
              <a:gd name="connsiteX379" fmla="*/ 4926680 w 5032666"/>
              <a:gd name="connsiteY379" fmla="*/ 0 h 419100"/>
              <a:gd name="connsiteX380" fmla="*/ 4937416 w 5032666"/>
              <a:gd name="connsiteY380" fmla="*/ 0 h 419100"/>
              <a:gd name="connsiteX381" fmla="*/ 4975963 w 5032666"/>
              <a:gd name="connsiteY381" fmla="*/ 0 h 419100"/>
              <a:gd name="connsiteX382" fmla="*/ 4983383 w 5032666"/>
              <a:gd name="connsiteY382" fmla="*/ 0 h 419100"/>
              <a:gd name="connsiteX383" fmla="*/ 5032666 w 5032666"/>
              <a:gd name="connsiteY383" fmla="*/ 0 h 419100"/>
              <a:gd name="connsiteX384" fmla="*/ 4927891 w 5032666"/>
              <a:gd name="connsiteY384" fmla="*/ 419100 h 419100"/>
              <a:gd name="connsiteX385" fmla="*/ 4878608 w 5032666"/>
              <a:gd name="connsiteY385" fmla="*/ 419100 h 419100"/>
              <a:gd name="connsiteX386" fmla="*/ 4871188 w 5032666"/>
              <a:gd name="connsiteY386" fmla="*/ 419100 h 419100"/>
              <a:gd name="connsiteX387" fmla="*/ 4832641 w 5032666"/>
              <a:gd name="connsiteY387" fmla="*/ 419100 h 419100"/>
              <a:gd name="connsiteX388" fmla="*/ 4821905 w 5032666"/>
              <a:gd name="connsiteY388" fmla="*/ 419100 h 419100"/>
              <a:gd name="connsiteX389" fmla="*/ 4807533 w 5032666"/>
              <a:gd name="connsiteY389" fmla="*/ 419100 h 419100"/>
              <a:gd name="connsiteX390" fmla="*/ 4775938 w 5032666"/>
              <a:gd name="connsiteY390" fmla="*/ 419100 h 419100"/>
              <a:gd name="connsiteX391" fmla="*/ 4758250 w 5032666"/>
              <a:gd name="connsiteY391" fmla="*/ 419100 h 419100"/>
              <a:gd name="connsiteX392" fmla="*/ 4750830 w 5032666"/>
              <a:gd name="connsiteY392" fmla="*/ 419100 h 419100"/>
              <a:gd name="connsiteX393" fmla="*/ 4718340 w 5032666"/>
              <a:gd name="connsiteY393" fmla="*/ 419100 h 419100"/>
              <a:gd name="connsiteX394" fmla="*/ 4712283 w 5032666"/>
              <a:gd name="connsiteY394" fmla="*/ 419100 h 419100"/>
              <a:gd name="connsiteX395" fmla="*/ 4701547 w 5032666"/>
              <a:gd name="connsiteY395" fmla="*/ 419100 h 419100"/>
              <a:gd name="connsiteX396" fmla="*/ 4669057 w 5032666"/>
              <a:gd name="connsiteY396" fmla="*/ 419100 h 419100"/>
              <a:gd name="connsiteX397" fmla="*/ 4661637 w 5032666"/>
              <a:gd name="connsiteY397" fmla="*/ 419100 h 419100"/>
              <a:gd name="connsiteX398" fmla="*/ 4655580 w 5032666"/>
              <a:gd name="connsiteY398" fmla="*/ 419100 h 419100"/>
              <a:gd name="connsiteX399" fmla="*/ 4623090 w 5032666"/>
              <a:gd name="connsiteY399" fmla="*/ 419100 h 419100"/>
              <a:gd name="connsiteX400" fmla="*/ 4612354 w 5032666"/>
              <a:gd name="connsiteY400" fmla="*/ 419100 h 419100"/>
              <a:gd name="connsiteX401" fmla="*/ 4597982 w 5032666"/>
              <a:gd name="connsiteY401" fmla="*/ 419100 h 419100"/>
              <a:gd name="connsiteX402" fmla="*/ 4566387 w 5032666"/>
              <a:gd name="connsiteY402" fmla="*/ 419100 h 419100"/>
              <a:gd name="connsiteX403" fmla="*/ 4548699 w 5032666"/>
              <a:gd name="connsiteY403" fmla="*/ 419100 h 419100"/>
              <a:gd name="connsiteX404" fmla="*/ 4541279 w 5032666"/>
              <a:gd name="connsiteY404" fmla="*/ 419100 h 419100"/>
              <a:gd name="connsiteX405" fmla="*/ 4502732 w 5032666"/>
              <a:gd name="connsiteY405" fmla="*/ 419100 h 419100"/>
              <a:gd name="connsiteX406" fmla="*/ 4491996 w 5032666"/>
              <a:gd name="connsiteY406" fmla="*/ 419100 h 419100"/>
              <a:gd name="connsiteX407" fmla="*/ 4470691 w 5032666"/>
              <a:gd name="connsiteY407" fmla="*/ 419100 h 419100"/>
              <a:gd name="connsiteX408" fmla="*/ 4446029 w 5032666"/>
              <a:gd name="connsiteY408" fmla="*/ 419100 h 419100"/>
              <a:gd name="connsiteX409" fmla="*/ 4421408 w 5032666"/>
              <a:gd name="connsiteY409" fmla="*/ 419100 h 419100"/>
              <a:gd name="connsiteX410" fmla="*/ 4413988 w 5032666"/>
              <a:gd name="connsiteY410" fmla="*/ 419100 h 419100"/>
              <a:gd name="connsiteX411" fmla="*/ 4375441 w 5032666"/>
              <a:gd name="connsiteY411" fmla="*/ 419100 h 419100"/>
              <a:gd name="connsiteX412" fmla="*/ 4364705 w 5032666"/>
              <a:gd name="connsiteY412" fmla="*/ 419100 h 419100"/>
              <a:gd name="connsiteX413" fmla="*/ 4350333 w 5032666"/>
              <a:gd name="connsiteY413" fmla="*/ 419100 h 419100"/>
              <a:gd name="connsiteX414" fmla="*/ 4318738 w 5032666"/>
              <a:gd name="connsiteY414" fmla="*/ 419100 h 419100"/>
              <a:gd name="connsiteX415" fmla="*/ 4301050 w 5032666"/>
              <a:gd name="connsiteY415" fmla="*/ 419100 h 419100"/>
              <a:gd name="connsiteX416" fmla="*/ 4293630 w 5032666"/>
              <a:gd name="connsiteY416" fmla="*/ 419100 h 419100"/>
              <a:gd name="connsiteX417" fmla="*/ 4282337 w 5032666"/>
              <a:gd name="connsiteY417" fmla="*/ 419100 h 419100"/>
              <a:gd name="connsiteX418" fmla="*/ 4261140 w 5032666"/>
              <a:gd name="connsiteY418" fmla="*/ 419100 h 419100"/>
              <a:gd name="connsiteX419" fmla="*/ 4255083 w 5032666"/>
              <a:gd name="connsiteY419" fmla="*/ 419100 h 419100"/>
              <a:gd name="connsiteX420" fmla="*/ 4244347 w 5032666"/>
              <a:gd name="connsiteY420" fmla="*/ 419100 h 419100"/>
              <a:gd name="connsiteX421" fmla="*/ 4233054 w 5032666"/>
              <a:gd name="connsiteY421" fmla="*/ 419100 h 419100"/>
              <a:gd name="connsiteX422" fmla="*/ 4225634 w 5032666"/>
              <a:gd name="connsiteY422" fmla="*/ 419100 h 419100"/>
              <a:gd name="connsiteX423" fmla="*/ 4211857 w 5032666"/>
              <a:gd name="connsiteY423" fmla="*/ 419100 h 419100"/>
              <a:gd name="connsiteX424" fmla="*/ 4204437 w 5032666"/>
              <a:gd name="connsiteY424" fmla="*/ 419100 h 419100"/>
              <a:gd name="connsiteX425" fmla="*/ 4198380 w 5032666"/>
              <a:gd name="connsiteY425" fmla="*/ 419100 h 419100"/>
              <a:gd name="connsiteX426" fmla="*/ 4187087 w 5032666"/>
              <a:gd name="connsiteY426" fmla="*/ 419100 h 419100"/>
              <a:gd name="connsiteX427" fmla="*/ 4176351 w 5032666"/>
              <a:gd name="connsiteY427" fmla="*/ 419100 h 419100"/>
              <a:gd name="connsiteX428" fmla="*/ 4165890 w 5032666"/>
              <a:gd name="connsiteY428" fmla="*/ 419100 h 419100"/>
              <a:gd name="connsiteX429" fmla="*/ 4161979 w 5032666"/>
              <a:gd name="connsiteY429" fmla="*/ 419100 h 419100"/>
              <a:gd name="connsiteX430" fmla="*/ 4155154 w 5032666"/>
              <a:gd name="connsiteY430" fmla="*/ 419100 h 419100"/>
              <a:gd name="connsiteX431" fmla="*/ 4140782 w 5032666"/>
              <a:gd name="connsiteY431" fmla="*/ 419100 h 419100"/>
              <a:gd name="connsiteX432" fmla="*/ 4130384 w 5032666"/>
              <a:gd name="connsiteY432" fmla="*/ 419100 h 419100"/>
              <a:gd name="connsiteX433" fmla="*/ 4112696 w 5032666"/>
              <a:gd name="connsiteY433" fmla="*/ 419100 h 419100"/>
              <a:gd name="connsiteX434" fmla="*/ 4109187 w 5032666"/>
              <a:gd name="connsiteY434" fmla="*/ 419100 h 419100"/>
              <a:gd name="connsiteX435" fmla="*/ 4105276 w 5032666"/>
              <a:gd name="connsiteY435" fmla="*/ 419100 h 419100"/>
              <a:gd name="connsiteX436" fmla="*/ 4091499 w 5032666"/>
              <a:gd name="connsiteY436" fmla="*/ 419100 h 419100"/>
              <a:gd name="connsiteX437" fmla="*/ 4084079 w 5032666"/>
              <a:gd name="connsiteY437" fmla="*/ 419100 h 419100"/>
              <a:gd name="connsiteX438" fmla="*/ 4072786 w 5032666"/>
              <a:gd name="connsiteY438" fmla="*/ 419100 h 419100"/>
              <a:gd name="connsiteX439" fmla="*/ 4066729 w 5032666"/>
              <a:gd name="connsiteY439" fmla="*/ 419100 h 419100"/>
              <a:gd name="connsiteX440" fmla="*/ 4055993 w 5032666"/>
              <a:gd name="connsiteY440" fmla="*/ 419100 h 419100"/>
              <a:gd name="connsiteX441" fmla="*/ 4045532 w 5032666"/>
              <a:gd name="connsiteY441" fmla="*/ 419100 h 419100"/>
              <a:gd name="connsiteX442" fmla="*/ 4034796 w 5032666"/>
              <a:gd name="connsiteY442" fmla="*/ 419100 h 419100"/>
              <a:gd name="connsiteX443" fmla="*/ 4023503 w 5032666"/>
              <a:gd name="connsiteY443" fmla="*/ 419100 h 419100"/>
              <a:gd name="connsiteX444" fmla="*/ 4016083 w 5032666"/>
              <a:gd name="connsiteY444" fmla="*/ 419100 h 419100"/>
              <a:gd name="connsiteX445" fmla="*/ 4010026 w 5032666"/>
              <a:gd name="connsiteY445" fmla="*/ 419100 h 419100"/>
              <a:gd name="connsiteX446" fmla="*/ 3988829 w 5032666"/>
              <a:gd name="connsiteY446" fmla="*/ 419100 h 419100"/>
              <a:gd name="connsiteX447" fmla="*/ 3977536 w 5032666"/>
              <a:gd name="connsiteY447" fmla="*/ 419100 h 419100"/>
              <a:gd name="connsiteX448" fmla="*/ 3966800 w 5032666"/>
              <a:gd name="connsiteY448" fmla="*/ 419100 h 419100"/>
              <a:gd name="connsiteX449" fmla="*/ 3952428 w 5032666"/>
              <a:gd name="connsiteY449" fmla="*/ 419100 h 419100"/>
              <a:gd name="connsiteX450" fmla="*/ 3920833 w 5032666"/>
              <a:gd name="connsiteY450" fmla="*/ 419100 h 419100"/>
              <a:gd name="connsiteX451" fmla="*/ 3903145 w 5032666"/>
              <a:gd name="connsiteY451" fmla="*/ 419100 h 419100"/>
              <a:gd name="connsiteX452" fmla="*/ 3895725 w 5032666"/>
              <a:gd name="connsiteY452" fmla="*/ 419100 h 419100"/>
              <a:gd name="connsiteX453" fmla="*/ 3857178 w 5032666"/>
              <a:gd name="connsiteY453" fmla="*/ 419100 h 419100"/>
              <a:gd name="connsiteX454" fmla="*/ 3846442 w 5032666"/>
              <a:gd name="connsiteY454" fmla="*/ 419100 h 419100"/>
              <a:gd name="connsiteX455" fmla="*/ 3825137 w 5032666"/>
              <a:gd name="connsiteY455" fmla="*/ 419100 h 419100"/>
              <a:gd name="connsiteX456" fmla="*/ 3800475 w 5032666"/>
              <a:gd name="connsiteY456" fmla="*/ 419100 h 419100"/>
              <a:gd name="connsiteX457" fmla="*/ 3775854 w 5032666"/>
              <a:gd name="connsiteY457" fmla="*/ 419100 h 419100"/>
              <a:gd name="connsiteX458" fmla="*/ 3768434 w 5032666"/>
              <a:gd name="connsiteY458" fmla="*/ 419100 h 419100"/>
              <a:gd name="connsiteX459" fmla="*/ 3729887 w 5032666"/>
              <a:gd name="connsiteY459" fmla="*/ 419100 h 419100"/>
              <a:gd name="connsiteX460" fmla="*/ 3719151 w 5032666"/>
              <a:gd name="connsiteY460" fmla="*/ 419100 h 419100"/>
              <a:gd name="connsiteX461" fmla="*/ 3704779 w 5032666"/>
              <a:gd name="connsiteY461" fmla="*/ 419100 h 419100"/>
              <a:gd name="connsiteX462" fmla="*/ 3673184 w 5032666"/>
              <a:gd name="connsiteY462" fmla="*/ 419100 h 419100"/>
              <a:gd name="connsiteX463" fmla="*/ 3655496 w 5032666"/>
              <a:gd name="connsiteY463" fmla="*/ 419100 h 419100"/>
              <a:gd name="connsiteX464" fmla="*/ 3648076 w 5032666"/>
              <a:gd name="connsiteY464" fmla="*/ 419100 h 419100"/>
              <a:gd name="connsiteX465" fmla="*/ 3615586 w 5032666"/>
              <a:gd name="connsiteY465" fmla="*/ 419100 h 419100"/>
              <a:gd name="connsiteX466" fmla="*/ 3609529 w 5032666"/>
              <a:gd name="connsiteY466" fmla="*/ 419100 h 419100"/>
              <a:gd name="connsiteX467" fmla="*/ 3598793 w 5032666"/>
              <a:gd name="connsiteY467" fmla="*/ 419100 h 419100"/>
              <a:gd name="connsiteX468" fmla="*/ 3566303 w 5032666"/>
              <a:gd name="connsiteY468" fmla="*/ 419100 h 419100"/>
              <a:gd name="connsiteX469" fmla="*/ 3558883 w 5032666"/>
              <a:gd name="connsiteY469" fmla="*/ 419100 h 419100"/>
              <a:gd name="connsiteX470" fmla="*/ 3552826 w 5032666"/>
              <a:gd name="connsiteY470" fmla="*/ 419100 h 419100"/>
              <a:gd name="connsiteX471" fmla="*/ 3537241 w 5032666"/>
              <a:gd name="connsiteY471" fmla="*/ 419100 h 419100"/>
              <a:gd name="connsiteX472" fmla="*/ 3520336 w 5032666"/>
              <a:gd name="connsiteY472" fmla="*/ 419100 h 419100"/>
              <a:gd name="connsiteX473" fmla="*/ 3509600 w 5032666"/>
              <a:gd name="connsiteY473" fmla="*/ 419100 h 419100"/>
              <a:gd name="connsiteX474" fmla="*/ 3495228 w 5032666"/>
              <a:gd name="connsiteY474" fmla="*/ 419100 h 419100"/>
              <a:gd name="connsiteX475" fmla="*/ 3487958 w 5032666"/>
              <a:gd name="connsiteY475" fmla="*/ 419100 h 419100"/>
              <a:gd name="connsiteX476" fmla="*/ 3480538 w 5032666"/>
              <a:gd name="connsiteY476" fmla="*/ 419100 h 419100"/>
              <a:gd name="connsiteX477" fmla="*/ 3463633 w 5032666"/>
              <a:gd name="connsiteY477" fmla="*/ 419100 h 419100"/>
              <a:gd name="connsiteX478" fmla="*/ 3445945 w 5032666"/>
              <a:gd name="connsiteY478" fmla="*/ 419100 h 419100"/>
              <a:gd name="connsiteX479" fmla="*/ 3441991 w 5032666"/>
              <a:gd name="connsiteY479" fmla="*/ 419100 h 419100"/>
              <a:gd name="connsiteX480" fmla="*/ 3438525 w 5032666"/>
              <a:gd name="connsiteY480" fmla="*/ 419100 h 419100"/>
              <a:gd name="connsiteX481" fmla="*/ 3431255 w 5032666"/>
              <a:gd name="connsiteY481" fmla="*/ 419100 h 419100"/>
              <a:gd name="connsiteX482" fmla="*/ 3416883 w 5032666"/>
              <a:gd name="connsiteY482" fmla="*/ 419100 h 419100"/>
              <a:gd name="connsiteX483" fmla="*/ 3399978 w 5032666"/>
              <a:gd name="connsiteY483" fmla="*/ 419100 h 419100"/>
              <a:gd name="connsiteX484" fmla="*/ 3389242 w 5032666"/>
              <a:gd name="connsiteY484" fmla="*/ 419100 h 419100"/>
              <a:gd name="connsiteX485" fmla="*/ 3385288 w 5032666"/>
              <a:gd name="connsiteY485" fmla="*/ 419100 h 419100"/>
              <a:gd name="connsiteX486" fmla="*/ 3367600 w 5032666"/>
              <a:gd name="connsiteY486" fmla="*/ 419100 h 419100"/>
              <a:gd name="connsiteX487" fmla="*/ 3360180 w 5032666"/>
              <a:gd name="connsiteY487" fmla="*/ 419100 h 419100"/>
              <a:gd name="connsiteX488" fmla="*/ 3343275 w 5032666"/>
              <a:gd name="connsiteY488" fmla="*/ 419100 h 419100"/>
              <a:gd name="connsiteX489" fmla="*/ 3327690 w 5032666"/>
              <a:gd name="connsiteY489" fmla="*/ 419100 h 419100"/>
              <a:gd name="connsiteX490" fmla="*/ 3321633 w 5032666"/>
              <a:gd name="connsiteY490" fmla="*/ 419100 h 419100"/>
              <a:gd name="connsiteX491" fmla="*/ 3310897 w 5032666"/>
              <a:gd name="connsiteY491" fmla="*/ 419100 h 419100"/>
              <a:gd name="connsiteX492" fmla="*/ 3278407 w 5032666"/>
              <a:gd name="connsiteY492" fmla="*/ 419100 h 419100"/>
              <a:gd name="connsiteX493" fmla="*/ 3270987 w 5032666"/>
              <a:gd name="connsiteY493" fmla="*/ 419100 h 419100"/>
              <a:gd name="connsiteX494" fmla="*/ 3264930 w 5032666"/>
              <a:gd name="connsiteY494" fmla="*/ 419100 h 419100"/>
              <a:gd name="connsiteX495" fmla="*/ 3232440 w 5032666"/>
              <a:gd name="connsiteY495" fmla="*/ 419100 h 419100"/>
              <a:gd name="connsiteX496" fmla="*/ 3221704 w 5032666"/>
              <a:gd name="connsiteY496" fmla="*/ 419100 h 419100"/>
              <a:gd name="connsiteX497" fmla="*/ 3207332 w 5032666"/>
              <a:gd name="connsiteY497" fmla="*/ 419100 h 419100"/>
              <a:gd name="connsiteX498" fmla="*/ 3175737 w 5032666"/>
              <a:gd name="connsiteY498" fmla="*/ 419100 h 419100"/>
              <a:gd name="connsiteX499" fmla="*/ 3158049 w 5032666"/>
              <a:gd name="connsiteY499" fmla="*/ 419100 h 419100"/>
              <a:gd name="connsiteX500" fmla="*/ 3150629 w 5032666"/>
              <a:gd name="connsiteY500" fmla="*/ 419100 h 419100"/>
              <a:gd name="connsiteX501" fmla="*/ 3112082 w 5032666"/>
              <a:gd name="connsiteY501" fmla="*/ 419100 h 419100"/>
              <a:gd name="connsiteX502" fmla="*/ 3101346 w 5032666"/>
              <a:gd name="connsiteY502" fmla="*/ 419100 h 419100"/>
              <a:gd name="connsiteX503" fmla="*/ 3080041 w 5032666"/>
              <a:gd name="connsiteY503" fmla="*/ 419100 h 419100"/>
              <a:gd name="connsiteX504" fmla="*/ 3055379 w 5032666"/>
              <a:gd name="connsiteY504" fmla="*/ 419100 h 419100"/>
              <a:gd name="connsiteX505" fmla="*/ 3030758 w 5032666"/>
              <a:gd name="connsiteY505" fmla="*/ 419100 h 419100"/>
              <a:gd name="connsiteX506" fmla="*/ 3023338 w 5032666"/>
              <a:gd name="connsiteY506" fmla="*/ 419100 h 419100"/>
              <a:gd name="connsiteX507" fmla="*/ 2984791 w 5032666"/>
              <a:gd name="connsiteY507" fmla="*/ 419100 h 419100"/>
              <a:gd name="connsiteX508" fmla="*/ 2975266 w 5032666"/>
              <a:gd name="connsiteY508" fmla="*/ 419100 h 419100"/>
              <a:gd name="connsiteX509" fmla="*/ 2974055 w 5032666"/>
              <a:gd name="connsiteY509" fmla="*/ 419100 h 419100"/>
              <a:gd name="connsiteX510" fmla="*/ 2959683 w 5032666"/>
              <a:gd name="connsiteY510" fmla="*/ 419100 h 419100"/>
              <a:gd name="connsiteX511" fmla="*/ 2928088 w 5032666"/>
              <a:gd name="connsiteY511" fmla="*/ 419100 h 419100"/>
              <a:gd name="connsiteX512" fmla="*/ 2925983 w 5032666"/>
              <a:gd name="connsiteY512" fmla="*/ 419100 h 419100"/>
              <a:gd name="connsiteX513" fmla="*/ 2918563 w 5032666"/>
              <a:gd name="connsiteY513" fmla="*/ 419100 h 419100"/>
              <a:gd name="connsiteX514" fmla="*/ 2910400 w 5032666"/>
              <a:gd name="connsiteY514" fmla="*/ 419100 h 419100"/>
              <a:gd name="connsiteX515" fmla="*/ 2902980 w 5032666"/>
              <a:gd name="connsiteY515" fmla="*/ 419100 h 419100"/>
              <a:gd name="connsiteX516" fmla="*/ 2891687 w 5032666"/>
              <a:gd name="connsiteY516" fmla="*/ 419100 h 419100"/>
              <a:gd name="connsiteX517" fmla="*/ 2880016 w 5032666"/>
              <a:gd name="connsiteY517" fmla="*/ 419100 h 419100"/>
              <a:gd name="connsiteX518" fmla="*/ 2870490 w 5032666"/>
              <a:gd name="connsiteY518" fmla="*/ 419100 h 419100"/>
              <a:gd name="connsiteX519" fmla="*/ 2869280 w 5032666"/>
              <a:gd name="connsiteY519" fmla="*/ 419100 h 419100"/>
              <a:gd name="connsiteX520" fmla="*/ 2864433 w 5032666"/>
              <a:gd name="connsiteY520" fmla="*/ 419100 h 419100"/>
              <a:gd name="connsiteX521" fmla="*/ 2854908 w 5032666"/>
              <a:gd name="connsiteY521" fmla="*/ 419100 h 419100"/>
              <a:gd name="connsiteX522" fmla="*/ 2853697 w 5032666"/>
              <a:gd name="connsiteY522" fmla="*/ 419100 h 419100"/>
              <a:gd name="connsiteX523" fmla="*/ 2842404 w 5032666"/>
              <a:gd name="connsiteY523" fmla="*/ 419100 h 419100"/>
              <a:gd name="connsiteX524" fmla="*/ 2834984 w 5032666"/>
              <a:gd name="connsiteY524" fmla="*/ 419100 h 419100"/>
              <a:gd name="connsiteX525" fmla="*/ 2823313 w 5032666"/>
              <a:gd name="connsiteY525" fmla="*/ 419100 h 419100"/>
              <a:gd name="connsiteX526" fmla="*/ 2821207 w 5032666"/>
              <a:gd name="connsiteY526" fmla="*/ 419100 h 419100"/>
              <a:gd name="connsiteX527" fmla="*/ 2813787 w 5032666"/>
              <a:gd name="connsiteY527" fmla="*/ 419100 h 419100"/>
              <a:gd name="connsiteX528" fmla="*/ 2807730 w 5032666"/>
              <a:gd name="connsiteY528" fmla="*/ 419100 h 419100"/>
              <a:gd name="connsiteX529" fmla="*/ 2805625 w 5032666"/>
              <a:gd name="connsiteY529" fmla="*/ 419100 h 419100"/>
              <a:gd name="connsiteX530" fmla="*/ 2798205 w 5032666"/>
              <a:gd name="connsiteY530" fmla="*/ 419100 h 419100"/>
              <a:gd name="connsiteX531" fmla="*/ 2796437 w 5032666"/>
              <a:gd name="connsiteY531" fmla="*/ 419100 h 419100"/>
              <a:gd name="connsiteX532" fmla="*/ 2785701 w 5032666"/>
              <a:gd name="connsiteY532" fmla="*/ 419100 h 419100"/>
              <a:gd name="connsiteX533" fmla="*/ 2775240 w 5032666"/>
              <a:gd name="connsiteY533" fmla="*/ 419100 h 419100"/>
              <a:gd name="connsiteX534" fmla="*/ 2771329 w 5032666"/>
              <a:gd name="connsiteY534" fmla="*/ 419100 h 419100"/>
              <a:gd name="connsiteX535" fmla="*/ 2765715 w 5032666"/>
              <a:gd name="connsiteY535" fmla="*/ 419100 h 419100"/>
              <a:gd name="connsiteX536" fmla="*/ 2764504 w 5032666"/>
              <a:gd name="connsiteY536" fmla="*/ 419100 h 419100"/>
              <a:gd name="connsiteX537" fmla="*/ 2759658 w 5032666"/>
              <a:gd name="connsiteY537" fmla="*/ 419100 h 419100"/>
              <a:gd name="connsiteX538" fmla="*/ 2750132 w 5032666"/>
              <a:gd name="connsiteY538" fmla="*/ 419100 h 419100"/>
              <a:gd name="connsiteX539" fmla="*/ 2748922 w 5032666"/>
              <a:gd name="connsiteY539" fmla="*/ 419100 h 419100"/>
              <a:gd name="connsiteX540" fmla="*/ 2739734 w 5032666"/>
              <a:gd name="connsiteY540" fmla="*/ 419100 h 419100"/>
              <a:gd name="connsiteX541" fmla="*/ 2722046 w 5032666"/>
              <a:gd name="connsiteY541" fmla="*/ 419100 h 419100"/>
              <a:gd name="connsiteX542" fmla="*/ 2718537 w 5032666"/>
              <a:gd name="connsiteY542" fmla="*/ 419100 h 419100"/>
              <a:gd name="connsiteX543" fmla="*/ 2716432 w 5032666"/>
              <a:gd name="connsiteY543" fmla="*/ 419100 h 419100"/>
              <a:gd name="connsiteX544" fmla="*/ 2714626 w 5032666"/>
              <a:gd name="connsiteY544" fmla="*/ 419100 h 419100"/>
              <a:gd name="connsiteX545" fmla="*/ 2709012 w 5032666"/>
              <a:gd name="connsiteY545" fmla="*/ 419100 h 419100"/>
              <a:gd name="connsiteX546" fmla="*/ 2702955 w 5032666"/>
              <a:gd name="connsiteY546" fmla="*/ 419100 h 419100"/>
              <a:gd name="connsiteX547" fmla="*/ 2700849 w 5032666"/>
              <a:gd name="connsiteY547" fmla="*/ 419100 h 419100"/>
              <a:gd name="connsiteX548" fmla="*/ 2693429 w 5032666"/>
              <a:gd name="connsiteY548" fmla="*/ 419100 h 419100"/>
              <a:gd name="connsiteX549" fmla="*/ 2682136 w 5032666"/>
              <a:gd name="connsiteY549" fmla="*/ 419100 h 419100"/>
              <a:gd name="connsiteX550" fmla="*/ 2676079 w 5032666"/>
              <a:gd name="connsiteY550" fmla="*/ 419100 h 419100"/>
              <a:gd name="connsiteX551" fmla="*/ 2670465 w 5032666"/>
              <a:gd name="connsiteY551" fmla="*/ 419100 h 419100"/>
              <a:gd name="connsiteX552" fmla="*/ 2665343 w 5032666"/>
              <a:gd name="connsiteY552" fmla="*/ 419100 h 419100"/>
              <a:gd name="connsiteX553" fmla="*/ 2659729 w 5032666"/>
              <a:gd name="connsiteY553" fmla="*/ 419100 h 419100"/>
              <a:gd name="connsiteX554" fmla="*/ 2654882 w 5032666"/>
              <a:gd name="connsiteY554" fmla="*/ 419100 h 419100"/>
              <a:gd name="connsiteX555" fmla="*/ 2645357 w 5032666"/>
              <a:gd name="connsiteY555" fmla="*/ 419100 h 419100"/>
              <a:gd name="connsiteX556" fmla="*/ 2644146 w 5032666"/>
              <a:gd name="connsiteY556" fmla="*/ 419100 h 419100"/>
              <a:gd name="connsiteX557" fmla="*/ 2632853 w 5032666"/>
              <a:gd name="connsiteY557" fmla="*/ 419100 h 419100"/>
              <a:gd name="connsiteX558" fmla="*/ 2625433 w 5032666"/>
              <a:gd name="connsiteY558" fmla="*/ 419100 h 419100"/>
              <a:gd name="connsiteX559" fmla="*/ 2619376 w 5032666"/>
              <a:gd name="connsiteY559" fmla="*/ 419100 h 419100"/>
              <a:gd name="connsiteX560" fmla="*/ 2613762 w 5032666"/>
              <a:gd name="connsiteY560" fmla="*/ 419100 h 419100"/>
              <a:gd name="connsiteX561" fmla="*/ 2598179 w 5032666"/>
              <a:gd name="connsiteY561" fmla="*/ 419100 h 419100"/>
              <a:gd name="connsiteX562" fmla="*/ 2596074 w 5032666"/>
              <a:gd name="connsiteY562" fmla="*/ 419100 h 419100"/>
              <a:gd name="connsiteX563" fmla="*/ 2588654 w 5032666"/>
              <a:gd name="connsiteY563" fmla="*/ 419100 h 419100"/>
              <a:gd name="connsiteX564" fmla="*/ 2586886 w 5032666"/>
              <a:gd name="connsiteY564" fmla="*/ 419100 h 419100"/>
              <a:gd name="connsiteX565" fmla="*/ 2576150 w 5032666"/>
              <a:gd name="connsiteY565" fmla="*/ 419100 h 419100"/>
              <a:gd name="connsiteX566" fmla="*/ 2561778 w 5032666"/>
              <a:gd name="connsiteY566" fmla="*/ 419100 h 419100"/>
              <a:gd name="connsiteX567" fmla="*/ 2550107 w 5032666"/>
              <a:gd name="connsiteY567" fmla="*/ 419100 h 419100"/>
              <a:gd name="connsiteX568" fmla="*/ 2539371 w 5032666"/>
              <a:gd name="connsiteY568" fmla="*/ 419100 h 419100"/>
              <a:gd name="connsiteX569" fmla="*/ 2530183 w 5032666"/>
              <a:gd name="connsiteY569" fmla="*/ 419100 h 419100"/>
              <a:gd name="connsiteX570" fmla="*/ 2518066 w 5032666"/>
              <a:gd name="connsiteY570" fmla="*/ 419100 h 419100"/>
              <a:gd name="connsiteX571" fmla="*/ 2512495 w 5032666"/>
              <a:gd name="connsiteY571" fmla="*/ 419100 h 419100"/>
              <a:gd name="connsiteX572" fmla="*/ 2505075 w 5032666"/>
              <a:gd name="connsiteY572" fmla="*/ 419100 h 419100"/>
              <a:gd name="connsiteX573" fmla="*/ 2493404 w 5032666"/>
              <a:gd name="connsiteY573" fmla="*/ 419100 h 419100"/>
              <a:gd name="connsiteX574" fmla="*/ 2468783 w 5032666"/>
              <a:gd name="connsiteY574" fmla="*/ 419100 h 419100"/>
              <a:gd name="connsiteX575" fmla="*/ 2466528 w 5032666"/>
              <a:gd name="connsiteY575" fmla="*/ 419100 h 419100"/>
              <a:gd name="connsiteX576" fmla="*/ 2461363 w 5032666"/>
              <a:gd name="connsiteY576" fmla="*/ 419100 h 419100"/>
              <a:gd name="connsiteX577" fmla="*/ 2455792 w 5032666"/>
              <a:gd name="connsiteY577" fmla="*/ 419100 h 419100"/>
              <a:gd name="connsiteX578" fmla="*/ 2434487 w 5032666"/>
              <a:gd name="connsiteY578" fmla="*/ 419100 h 419100"/>
              <a:gd name="connsiteX579" fmla="*/ 2422816 w 5032666"/>
              <a:gd name="connsiteY579" fmla="*/ 419100 h 419100"/>
              <a:gd name="connsiteX580" fmla="*/ 2412080 w 5032666"/>
              <a:gd name="connsiteY580" fmla="*/ 419100 h 419100"/>
              <a:gd name="connsiteX581" fmla="*/ 2409825 w 5032666"/>
              <a:gd name="connsiteY581" fmla="*/ 419100 h 419100"/>
              <a:gd name="connsiteX582" fmla="*/ 2397708 w 5032666"/>
              <a:gd name="connsiteY582" fmla="*/ 419100 h 419100"/>
              <a:gd name="connsiteX583" fmla="*/ 2385204 w 5032666"/>
              <a:gd name="connsiteY583" fmla="*/ 419100 h 419100"/>
              <a:gd name="connsiteX584" fmla="*/ 2377784 w 5032666"/>
              <a:gd name="connsiteY584" fmla="*/ 419100 h 419100"/>
              <a:gd name="connsiteX585" fmla="*/ 2366113 w 5032666"/>
              <a:gd name="connsiteY585" fmla="*/ 419100 h 419100"/>
              <a:gd name="connsiteX586" fmla="*/ 2348425 w 5032666"/>
              <a:gd name="connsiteY586" fmla="*/ 419100 h 419100"/>
              <a:gd name="connsiteX587" fmla="*/ 2341005 w 5032666"/>
              <a:gd name="connsiteY587" fmla="*/ 419100 h 419100"/>
              <a:gd name="connsiteX588" fmla="*/ 2339237 w 5032666"/>
              <a:gd name="connsiteY588" fmla="*/ 419100 h 419100"/>
              <a:gd name="connsiteX589" fmla="*/ 2329712 w 5032666"/>
              <a:gd name="connsiteY589" fmla="*/ 419100 h 419100"/>
              <a:gd name="connsiteX590" fmla="*/ 2328501 w 5032666"/>
              <a:gd name="connsiteY590" fmla="*/ 419100 h 419100"/>
              <a:gd name="connsiteX591" fmla="*/ 2314129 w 5032666"/>
              <a:gd name="connsiteY591" fmla="*/ 419100 h 419100"/>
              <a:gd name="connsiteX592" fmla="*/ 2308515 w 5032666"/>
              <a:gd name="connsiteY592" fmla="*/ 419100 h 419100"/>
              <a:gd name="connsiteX593" fmla="*/ 2302458 w 5032666"/>
              <a:gd name="connsiteY593" fmla="*/ 419100 h 419100"/>
              <a:gd name="connsiteX594" fmla="*/ 2291722 w 5032666"/>
              <a:gd name="connsiteY594" fmla="*/ 419100 h 419100"/>
              <a:gd name="connsiteX595" fmla="*/ 2282534 w 5032666"/>
              <a:gd name="connsiteY595" fmla="*/ 419100 h 419100"/>
              <a:gd name="connsiteX596" fmla="*/ 2280429 w 5032666"/>
              <a:gd name="connsiteY596" fmla="*/ 419100 h 419100"/>
              <a:gd name="connsiteX597" fmla="*/ 2273009 w 5032666"/>
              <a:gd name="connsiteY597" fmla="*/ 419100 h 419100"/>
              <a:gd name="connsiteX598" fmla="*/ 2264846 w 5032666"/>
              <a:gd name="connsiteY598" fmla="*/ 419100 h 419100"/>
              <a:gd name="connsiteX599" fmla="*/ 2259232 w 5032666"/>
              <a:gd name="connsiteY599" fmla="*/ 419100 h 419100"/>
              <a:gd name="connsiteX600" fmla="*/ 2257426 w 5032666"/>
              <a:gd name="connsiteY600" fmla="*/ 419100 h 419100"/>
              <a:gd name="connsiteX601" fmla="*/ 2251812 w 5032666"/>
              <a:gd name="connsiteY601" fmla="*/ 419100 h 419100"/>
              <a:gd name="connsiteX602" fmla="*/ 2245755 w 5032666"/>
              <a:gd name="connsiteY602" fmla="*/ 419100 h 419100"/>
              <a:gd name="connsiteX603" fmla="*/ 2234462 w 5032666"/>
              <a:gd name="connsiteY603" fmla="*/ 419100 h 419100"/>
              <a:gd name="connsiteX604" fmla="*/ 2224936 w 5032666"/>
              <a:gd name="connsiteY604" fmla="*/ 419100 h 419100"/>
              <a:gd name="connsiteX605" fmla="*/ 2223726 w 5032666"/>
              <a:gd name="connsiteY605" fmla="*/ 419100 h 419100"/>
              <a:gd name="connsiteX606" fmla="*/ 2218879 w 5032666"/>
              <a:gd name="connsiteY606" fmla="*/ 419100 h 419100"/>
              <a:gd name="connsiteX607" fmla="*/ 2213265 w 5032666"/>
              <a:gd name="connsiteY607" fmla="*/ 419100 h 419100"/>
              <a:gd name="connsiteX608" fmla="*/ 2209354 w 5032666"/>
              <a:gd name="connsiteY608" fmla="*/ 419100 h 419100"/>
              <a:gd name="connsiteX609" fmla="*/ 2208143 w 5032666"/>
              <a:gd name="connsiteY609" fmla="*/ 419100 h 419100"/>
              <a:gd name="connsiteX610" fmla="*/ 2202529 w 5032666"/>
              <a:gd name="connsiteY610" fmla="*/ 419100 h 419100"/>
              <a:gd name="connsiteX611" fmla="*/ 2188157 w 5032666"/>
              <a:gd name="connsiteY611" fmla="*/ 419100 h 419100"/>
              <a:gd name="connsiteX612" fmla="*/ 2177759 w 5032666"/>
              <a:gd name="connsiteY612" fmla="*/ 419100 h 419100"/>
              <a:gd name="connsiteX613" fmla="*/ 2175653 w 5032666"/>
              <a:gd name="connsiteY613" fmla="*/ 419100 h 419100"/>
              <a:gd name="connsiteX614" fmla="*/ 2168233 w 5032666"/>
              <a:gd name="connsiteY614" fmla="*/ 419100 h 419100"/>
              <a:gd name="connsiteX615" fmla="*/ 2162176 w 5032666"/>
              <a:gd name="connsiteY615" fmla="*/ 419100 h 419100"/>
              <a:gd name="connsiteX616" fmla="*/ 2160071 w 5032666"/>
              <a:gd name="connsiteY616" fmla="*/ 419100 h 419100"/>
              <a:gd name="connsiteX617" fmla="*/ 2156562 w 5032666"/>
              <a:gd name="connsiteY617" fmla="*/ 419100 h 419100"/>
              <a:gd name="connsiteX618" fmla="*/ 2152651 w 5032666"/>
              <a:gd name="connsiteY618" fmla="*/ 419100 h 419100"/>
              <a:gd name="connsiteX619" fmla="*/ 2138874 w 5032666"/>
              <a:gd name="connsiteY619" fmla="*/ 419100 h 419100"/>
              <a:gd name="connsiteX620" fmla="*/ 2131454 w 5032666"/>
              <a:gd name="connsiteY620" fmla="*/ 419100 h 419100"/>
              <a:gd name="connsiteX621" fmla="*/ 2129686 w 5032666"/>
              <a:gd name="connsiteY621" fmla="*/ 419100 h 419100"/>
              <a:gd name="connsiteX622" fmla="*/ 2120161 w 5032666"/>
              <a:gd name="connsiteY622" fmla="*/ 419100 h 419100"/>
              <a:gd name="connsiteX623" fmla="*/ 2118950 w 5032666"/>
              <a:gd name="connsiteY623" fmla="*/ 419100 h 419100"/>
              <a:gd name="connsiteX624" fmla="*/ 2114104 w 5032666"/>
              <a:gd name="connsiteY624" fmla="*/ 419100 h 419100"/>
              <a:gd name="connsiteX625" fmla="*/ 2104578 w 5032666"/>
              <a:gd name="connsiteY625" fmla="*/ 419100 h 419100"/>
              <a:gd name="connsiteX626" fmla="*/ 2103368 w 5032666"/>
              <a:gd name="connsiteY626" fmla="*/ 419100 h 419100"/>
              <a:gd name="connsiteX627" fmla="*/ 2092907 w 5032666"/>
              <a:gd name="connsiteY627" fmla="*/ 419100 h 419100"/>
              <a:gd name="connsiteX628" fmla="*/ 2082171 w 5032666"/>
              <a:gd name="connsiteY628" fmla="*/ 419100 h 419100"/>
              <a:gd name="connsiteX629" fmla="*/ 2072983 w 5032666"/>
              <a:gd name="connsiteY629" fmla="*/ 419100 h 419100"/>
              <a:gd name="connsiteX630" fmla="*/ 2070878 w 5032666"/>
              <a:gd name="connsiteY630" fmla="*/ 419100 h 419100"/>
              <a:gd name="connsiteX631" fmla="*/ 2063458 w 5032666"/>
              <a:gd name="connsiteY631" fmla="*/ 419100 h 419100"/>
              <a:gd name="connsiteX632" fmla="*/ 2057401 w 5032666"/>
              <a:gd name="connsiteY632" fmla="*/ 419100 h 419100"/>
              <a:gd name="connsiteX633" fmla="*/ 2055295 w 5032666"/>
              <a:gd name="connsiteY633" fmla="*/ 419100 h 419100"/>
              <a:gd name="connsiteX634" fmla="*/ 2047875 w 5032666"/>
              <a:gd name="connsiteY634" fmla="*/ 419100 h 419100"/>
              <a:gd name="connsiteX635" fmla="*/ 2036204 w 5032666"/>
              <a:gd name="connsiteY635" fmla="*/ 419100 h 419100"/>
              <a:gd name="connsiteX636" fmla="*/ 2024911 w 5032666"/>
              <a:gd name="connsiteY636" fmla="*/ 419100 h 419100"/>
              <a:gd name="connsiteX637" fmla="*/ 2014175 w 5032666"/>
              <a:gd name="connsiteY637" fmla="*/ 419100 h 419100"/>
              <a:gd name="connsiteX638" fmla="*/ 2009328 w 5032666"/>
              <a:gd name="connsiteY638" fmla="*/ 419100 h 419100"/>
              <a:gd name="connsiteX639" fmla="*/ 1999803 w 5032666"/>
              <a:gd name="connsiteY639" fmla="*/ 419100 h 419100"/>
              <a:gd name="connsiteX640" fmla="*/ 1998592 w 5032666"/>
              <a:gd name="connsiteY640" fmla="*/ 419100 h 419100"/>
              <a:gd name="connsiteX641" fmla="*/ 1968208 w 5032666"/>
              <a:gd name="connsiteY641" fmla="*/ 419100 h 419100"/>
              <a:gd name="connsiteX642" fmla="*/ 1952625 w 5032666"/>
              <a:gd name="connsiteY642" fmla="*/ 419100 h 419100"/>
              <a:gd name="connsiteX643" fmla="*/ 1950520 w 5032666"/>
              <a:gd name="connsiteY643" fmla="*/ 419100 h 419100"/>
              <a:gd name="connsiteX644" fmla="*/ 1943100 w 5032666"/>
              <a:gd name="connsiteY644" fmla="*/ 419100 h 419100"/>
              <a:gd name="connsiteX645" fmla="*/ 1904553 w 5032666"/>
              <a:gd name="connsiteY645" fmla="*/ 419100 h 419100"/>
              <a:gd name="connsiteX646" fmla="*/ 1893817 w 5032666"/>
              <a:gd name="connsiteY646" fmla="*/ 419100 h 419100"/>
              <a:gd name="connsiteX647" fmla="*/ 1872512 w 5032666"/>
              <a:gd name="connsiteY647" fmla="*/ 419100 h 419100"/>
              <a:gd name="connsiteX648" fmla="*/ 1847850 w 5032666"/>
              <a:gd name="connsiteY648" fmla="*/ 419100 h 419100"/>
              <a:gd name="connsiteX649" fmla="*/ 1823229 w 5032666"/>
              <a:gd name="connsiteY649" fmla="*/ 419100 h 419100"/>
              <a:gd name="connsiteX650" fmla="*/ 1815809 w 5032666"/>
              <a:gd name="connsiteY650" fmla="*/ 419100 h 419100"/>
              <a:gd name="connsiteX651" fmla="*/ 1777262 w 5032666"/>
              <a:gd name="connsiteY651" fmla="*/ 419100 h 419100"/>
              <a:gd name="connsiteX652" fmla="*/ 1766526 w 5032666"/>
              <a:gd name="connsiteY652" fmla="*/ 419100 h 419100"/>
              <a:gd name="connsiteX653" fmla="*/ 1752154 w 5032666"/>
              <a:gd name="connsiteY653" fmla="*/ 419100 h 419100"/>
              <a:gd name="connsiteX654" fmla="*/ 1720559 w 5032666"/>
              <a:gd name="connsiteY654" fmla="*/ 419100 h 419100"/>
              <a:gd name="connsiteX655" fmla="*/ 1702871 w 5032666"/>
              <a:gd name="connsiteY655" fmla="*/ 419100 h 419100"/>
              <a:gd name="connsiteX656" fmla="*/ 1695451 w 5032666"/>
              <a:gd name="connsiteY656" fmla="*/ 419100 h 419100"/>
              <a:gd name="connsiteX657" fmla="*/ 1662961 w 5032666"/>
              <a:gd name="connsiteY657" fmla="*/ 419100 h 419100"/>
              <a:gd name="connsiteX658" fmla="*/ 1656904 w 5032666"/>
              <a:gd name="connsiteY658" fmla="*/ 419100 h 419100"/>
              <a:gd name="connsiteX659" fmla="*/ 1646168 w 5032666"/>
              <a:gd name="connsiteY659" fmla="*/ 419100 h 419100"/>
              <a:gd name="connsiteX660" fmla="*/ 1613678 w 5032666"/>
              <a:gd name="connsiteY660" fmla="*/ 419100 h 419100"/>
              <a:gd name="connsiteX661" fmla="*/ 1606258 w 5032666"/>
              <a:gd name="connsiteY661" fmla="*/ 419100 h 419100"/>
              <a:gd name="connsiteX662" fmla="*/ 1600201 w 5032666"/>
              <a:gd name="connsiteY662" fmla="*/ 419100 h 419100"/>
              <a:gd name="connsiteX663" fmla="*/ 1584616 w 5032666"/>
              <a:gd name="connsiteY663" fmla="*/ 419100 h 419100"/>
              <a:gd name="connsiteX664" fmla="*/ 1567711 w 5032666"/>
              <a:gd name="connsiteY664" fmla="*/ 419100 h 419100"/>
              <a:gd name="connsiteX665" fmla="*/ 1556975 w 5032666"/>
              <a:gd name="connsiteY665" fmla="*/ 419100 h 419100"/>
              <a:gd name="connsiteX666" fmla="*/ 1542603 w 5032666"/>
              <a:gd name="connsiteY666" fmla="*/ 419100 h 419100"/>
              <a:gd name="connsiteX667" fmla="*/ 1535333 w 5032666"/>
              <a:gd name="connsiteY667" fmla="*/ 419100 h 419100"/>
              <a:gd name="connsiteX668" fmla="*/ 1527913 w 5032666"/>
              <a:gd name="connsiteY668" fmla="*/ 419100 h 419100"/>
              <a:gd name="connsiteX669" fmla="*/ 1511008 w 5032666"/>
              <a:gd name="connsiteY669" fmla="*/ 419100 h 419100"/>
              <a:gd name="connsiteX670" fmla="*/ 1493320 w 5032666"/>
              <a:gd name="connsiteY670" fmla="*/ 419100 h 419100"/>
              <a:gd name="connsiteX671" fmla="*/ 1489366 w 5032666"/>
              <a:gd name="connsiteY671" fmla="*/ 419100 h 419100"/>
              <a:gd name="connsiteX672" fmla="*/ 1485900 w 5032666"/>
              <a:gd name="connsiteY672" fmla="*/ 419100 h 419100"/>
              <a:gd name="connsiteX673" fmla="*/ 1478630 w 5032666"/>
              <a:gd name="connsiteY673" fmla="*/ 419100 h 419100"/>
              <a:gd name="connsiteX674" fmla="*/ 1464258 w 5032666"/>
              <a:gd name="connsiteY674" fmla="*/ 419100 h 419100"/>
              <a:gd name="connsiteX675" fmla="*/ 1447353 w 5032666"/>
              <a:gd name="connsiteY675" fmla="*/ 419100 h 419100"/>
              <a:gd name="connsiteX676" fmla="*/ 1436617 w 5032666"/>
              <a:gd name="connsiteY676" fmla="*/ 419100 h 419100"/>
              <a:gd name="connsiteX677" fmla="*/ 1432663 w 5032666"/>
              <a:gd name="connsiteY677" fmla="*/ 419100 h 419100"/>
              <a:gd name="connsiteX678" fmla="*/ 1414975 w 5032666"/>
              <a:gd name="connsiteY678" fmla="*/ 419100 h 419100"/>
              <a:gd name="connsiteX679" fmla="*/ 1407555 w 5032666"/>
              <a:gd name="connsiteY679" fmla="*/ 419100 h 419100"/>
              <a:gd name="connsiteX680" fmla="*/ 1390650 w 5032666"/>
              <a:gd name="connsiteY680" fmla="*/ 419100 h 419100"/>
              <a:gd name="connsiteX681" fmla="*/ 1375065 w 5032666"/>
              <a:gd name="connsiteY681" fmla="*/ 419100 h 419100"/>
              <a:gd name="connsiteX682" fmla="*/ 1369008 w 5032666"/>
              <a:gd name="connsiteY682" fmla="*/ 419100 h 419100"/>
              <a:gd name="connsiteX683" fmla="*/ 1358272 w 5032666"/>
              <a:gd name="connsiteY683" fmla="*/ 419100 h 419100"/>
              <a:gd name="connsiteX684" fmla="*/ 1325782 w 5032666"/>
              <a:gd name="connsiteY684" fmla="*/ 419100 h 419100"/>
              <a:gd name="connsiteX685" fmla="*/ 1318362 w 5032666"/>
              <a:gd name="connsiteY685" fmla="*/ 419100 h 419100"/>
              <a:gd name="connsiteX686" fmla="*/ 1312305 w 5032666"/>
              <a:gd name="connsiteY686" fmla="*/ 419100 h 419100"/>
              <a:gd name="connsiteX687" fmla="*/ 1279815 w 5032666"/>
              <a:gd name="connsiteY687" fmla="*/ 419100 h 419100"/>
              <a:gd name="connsiteX688" fmla="*/ 1269079 w 5032666"/>
              <a:gd name="connsiteY688" fmla="*/ 419100 h 419100"/>
              <a:gd name="connsiteX689" fmla="*/ 1254707 w 5032666"/>
              <a:gd name="connsiteY689" fmla="*/ 419100 h 419100"/>
              <a:gd name="connsiteX690" fmla="*/ 1223112 w 5032666"/>
              <a:gd name="connsiteY690" fmla="*/ 419100 h 419100"/>
              <a:gd name="connsiteX691" fmla="*/ 1205424 w 5032666"/>
              <a:gd name="connsiteY691" fmla="*/ 419100 h 419100"/>
              <a:gd name="connsiteX692" fmla="*/ 1198004 w 5032666"/>
              <a:gd name="connsiteY692" fmla="*/ 419100 h 419100"/>
              <a:gd name="connsiteX693" fmla="*/ 1159457 w 5032666"/>
              <a:gd name="connsiteY693" fmla="*/ 419100 h 419100"/>
              <a:gd name="connsiteX694" fmla="*/ 1148721 w 5032666"/>
              <a:gd name="connsiteY694" fmla="*/ 419100 h 419100"/>
              <a:gd name="connsiteX695" fmla="*/ 1127416 w 5032666"/>
              <a:gd name="connsiteY695" fmla="*/ 419100 h 419100"/>
              <a:gd name="connsiteX696" fmla="*/ 1102754 w 5032666"/>
              <a:gd name="connsiteY696" fmla="*/ 419100 h 419100"/>
              <a:gd name="connsiteX697" fmla="*/ 1078133 w 5032666"/>
              <a:gd name="connsiteY697" fmla="*/ 419100 h 419100"/>
              <a:gd name="connsiteX698" fmla="*/ 1070713 w 5032666"/>
              <a:gd name="connsiteY698" fmla="*/ 419100 h 419100"/>
              <a:gd name="connsiteX699" fmla="*/ 1032166 w 5032666"/>
              <a:gd name="connsiteY699" fmla="*/ 419100 h 419100"/>
              <a:gd name="connsiteX700" fmla="*/ 1021430 w 5032666"/>
              <a:gd name="connsiteY700" fmla="*/ 419100 h 419100"/>
              <a:gd name="connsiteX701" fmla="*/ 1007058 w 5032666"/>
              <a:gd name="connsiteY701" fmla="*/ 419100 h 419100"/>
              <a:gd name="connsiteX702" fmla="*/ 975463 w 5032666"/>
              <a:gd name="connsiteY702" fmla="*/ 419100 h 419100"/>
              <a:gd name="connsiteX703" fmla="*/ 957775 w 5032666"/>
              <a:gd name="connsiteY703" fmla="*/ 419100 h 419100"/>
              <a:gd name="connsiteX704" fmla="*/ 950355 w 5032666"/>
              <a:gd name="connsiteY704" fmla="*/ 419100 h 419100"/>
              <a:gd name="connsiteX705" fmla="*/ 939062 w 5032666"/>
              <a:gd name="connsiteY705" fmla="*/ 419100 h 419100"/>
              <a:gd name="connsiteX706" fmla="*/ 917865 w 5032666"/>
              <a:gd name="connsiteY706" fmla="*/ 419100 h 419100"/>
              <a:gd name="connsiteX707" fmla="*/ 911808 w 5032666"/>
              <a:gd name="connsiteY707" fmla="*/ 419100 h 419100"/>
              <a:gd name="connsiteX708" fmla="*/ 901072 w 5032666"/>
              <a:gd name="connsiteY708" fmla="*/ 419100 h 419100"/>
              <a:gd name="connsiteX709" fmla="*/ 889779 w 5032666"/>
              <a:gd name="connsiteY709" fmla="*/ 419100 h 419100"/>
              <a:gd name="connsiteX710" fmla="*/ 882359 w 5032666"/>
              <a:gd name="connsiteY710" fmla="*/ 419100 h 419100"/>
              <a:gd name="connsiteX711" fmla="*/ 868582 w 5032666"/>
              <a:gd name="connsiteY711" fmla="*/ 419100 h 419100"/>
              <a:gd name="connsiteX712" fmla="*/ 861162 w 5032666"/>
              <a:gd name="connsiteY712" fmla="*/ 419100 h 419100"/>
              <a:gd name="connsiteX713" fmla="*/ 855105 w 5032666"/>
              <a:gd name="connsiteY713" fmla="*/ 419100 h 419100"/>
              <a:gd name="connsiteX714" fmla="*/ 843812 w 5032666"/>
              <a:gd name="connsiteY714" fmla="*/ 419100 h 419100"/>
              <a:gd name="connsiteX715" fmla="*/ 833076 w 5032666"/>
              <a:gd name="connsiteY715" fmla="*/ 419100 h 419100"/>
              <a:gd name="connsiteX716" fmla="*/ 822615 w 5032666"/>
              <a:gd name="connsiteY716" fmla="*/ 419100 h 419100"/>
              <a:gd name="connsiteX717" fmla="*/ 818704 w 5032666"/>
              <a:gd name="connsiteY717" fmla="*/ 419100 h 419100"/>
              <a:gd name="connsiteX718" fmla="*/ 811879 w 5032666"/>
              <a:gd name="connsiteY718" fmla="*/ 419100 h 419100"/>
              <a:gd name="connsiteX719" fmla="*/ 797507 w 5032666"/>
              <a:gd name="connsiteY719" fmla="*/ 419100 h 419100"/>
              <a:gd name="connsiteX720" fmla="*/ 787109 w 5032666"/>
              <a:gd name="connsiteY720" fmla="*/ 419100 h 419100"/>
              <a:gd name="connsiteX721" fmla="*/ 769421 w 5032666"/>
              <a:gd name="connsiteY721" fmla="*/ 419100 h 419100"/>
              <a:gd name="connsiteX722" fmla="*/ 765912 w 5032666"/>
              <a:gd name="connsiteY722" fmla="*/ 419100 h 419100"/>
              <a:gd name="connsiteX723" fmla="*/ 762001 w 5032666"/>
              <a:gd name="connsiteY723" fmla="*/ 419100 h 419100"/>
              <a:gd name="connsiteX724" fmla="*/ 748224 w 5032666"/>
              <a:gd name="connsiteY724" fmla="*/ 419100 h 419100"/>
              <a:gd name="connsiteX725" fmla="*/ 740804 w 5032666"/>
              <a:gd name="connsiteY725" fmla="*/ 419100 h 419100"/>
              <a:gd name="connsiteX726" fmla="*/ 729511 w 5032666"/>
              <a:gd name="connsiteY726" fmla="*/ 419100 h 419100"/>
              <a:gd name="connsiteX727" fmla="*/ 723454 w 5032666"/>
              <a:gd name="connsiteY727" fmla="*/ 419100 h 419100"/>
              <a:gd name="connsiteX728" fmla="*/ 712718 w 5032666"/>
              <a:gd name="connsiteY728" fmla="*/ 419100 h 419100"/>
              <a:gd name="connsiteX729" fmla="*/ 702257 w 5032666"/>
              <a:gd name="connsiteY729" fmla="*/ 419100 h 419100"/>
              <a:gd name="connsiteX730" fmla="*/ 691521 w 5032666"/>
              <a:gd name="connsiteY730" fmla="*/ 419100 h 419100"/>
              <a:gd name="connsiteX731" fmla="*/ 680228 w 5032666"/>
              <a:gd name="connsiteY731" fmla="*/ 419100 h 419100"/>
              <a:gd name="connsiteX732" fmla="*/ 672808 w 5032666"/>
              <a:gd name="connsiteY732" fmla="*/ 419100 h 419100"/>
              <a:gd name="connsiteX733" fmla="*/ 666751 w 5032666"/>
              <a:gd name="connsiteY733" fmla="*/ 419100 h 419100"/>
              <a:gd name="connsiteX734" fmla="*/ 645554 w 5032666"/>
              <a:gd name="connsiteY734" fmla="*/ 419100 h 419100"/>
              <a:gd name="connsiteX735" fmla="*/ 634261 w 5032666"/>
              <a:gd name="connsiteY735" fmla="*/ 419100 h 419100"/>
              <a:gd name="connsiteX736" fmla="*/ 623525 w 5032666"/>
              <a:gd name="connsiteY736" fmla="*/ 419100 h 419100"/>
              <a:gd name="connsiteX737" fmla="*/ 609153 w 5032666"/>
              <a:gd name="connsiteY737" fmla="*/ 419100 h 419100"/>
              <a:gd name="connsiteX738" fmla="*/ 577558 w 5032666"/>
              <a:gd name="connsiteY738" fmla="*/ 419100 h 419100"/>
              <a:gd name="connsiteX739" fmla="*/ 559870 w 5032666"/>
              <a:gd name="connsiteY739" fmla="*/ 419100 h 419100"/>
              <a:gd name="connsiteX740" fmla="*/ 552450 w 5032666"/>
              <a:gd name="connsiteY740" fmla="*/ 419100 h 419100"/>
              <a:gd name="connsiteX741" fmla="*/ 513903 w 5032666"/>
              <a:gd name="connsiteY741" fmla="*/ 419100 h 419100"/>
              <a:gd name="connsiteX742" fmla="*/ 503167 w 5032666"/>
              <a:gd name="connsiteY742" fmla="*/ 419100 h 419100"/>
              <a:gd name="connsiteX743" fmla="*/ 481862 w 5032666"/>
              <a:gd name="connsiteY743" fmla="*/ 419100 h 419100"/>
              <a:gd name="connsiteX744" fmla="*/ 457200 w 5032666"/>
              <a:gd name="connsiteY744" fmla="*/ 419100 h 419100"/>
              <a:gd name="connsiteX745" fmla="*/ 432579 w 5032666"/>
              <a:gd name="connsiteY745" fmla="*/ 419100 h 419100"/>
              <a:gd name="connsiteX746" fmla="*/ 425159 w 5032666"/>
              <a:gd name="connsiteY746" fmla="*/ 419100 h 419100"/>
              <a:gd name="connsiteX747" fmla="*/ 386612 w 5032666"/>
              <a:gd name="connsiteY747" fmla="*/ 419100 h 419100"/>
              <a:gd name="connsiteX748" fmla="*/ 375876 w 5032666"/>
              <a:gd name="connsiteY748" fmla="*/ 419100 h 419100"/>
              <a:gd name="connsiteX749" fmla="*/ 361504 w 5032666"/>
              <a:gd name="connsiteY749" fmla="*/ 419100 h 419100"/>
              <a:gd name="connsiteX750" fmla="*/ 329909 w 5032666"/>
              <a:gd name="connsiteY750" fmla="*/ 419100 h 419100"/>
              <a:gd name="connsiteX751" fmla="*/ 312221 w 5032666"/>
              <a:gd name="connsiteY751" fmla="*/ 419100 h 419100"/>
              <a:gd name="connsiteX752" fmla="*/ 304801 w 5032666"/>
              <a:gd name="connsiteY752" fmla="*/ 419100 h 419100"/>
              <a:gd name="connsiteX753" fmla="*/ 272311 w 5032666"/>
              <a:gd name="connsiteY753" fmla="*/ 419100 h 419100"/>
              <a:gd name="connsiteX754" fmla="*/ 266254 w 5032666"/>
              <a:gd name="connsiteY754" fmla="*/ 419100 h 419100"/>
              <a:gd name="connsiteX755" fmla="*/ 255518 w 5032666"/>
              <a:gd name="connsiteY755" fmla="*/ 419100 h 419100"/>
              <a:gd name="connsiteX756" fmla="*/ 223028 w 5032666"/>
              <a:gd name="connsiteY756" fmla="*/ 419100 h 419100"/>
              <a:gd name="connsiteX757" fmla="*/ 215608 w 5032666"/>
              <a:gd name="connsiteY757" fmla="*/ 419100 h 419100"/>
              <a:gd name="connsiteX758" fmla="*/ 209551 w 5032666"/>
              <a:gd name="connsiteY758" fmla="*/ 419100 h 419100"/>
              <a:gd name="connsiteX759" fmla="*/ 177061 w 5032666"/>
              <a:gd name="connsiteY759" fmla="*/ 419100 h 419100"/>
              <a:gd name="connsiteX760" fmla="*/ 166325 w 5032666"/>
              <a:gd name="connsiteY760" fmla="*/ 419100 h 419100"/>
              <a:gd name="connsiteX761" fmla="*/ 151953 w 5032666"/>
              <a:gd name="connsiteY761" fmla="*/ 419100 h 419100"/>
              <a:gd name="connsiteX762" fmla="*/ 120358 w 5032666"/>
              <a:gd name="connsiteY762" fmla="*/ 419100 h 419100"/>
              <a:gd name="connsiteX763" fmla="*/ 102670 w 5032666"/>
              <a:gd name="connsiteY763" fmla="*/ 419100 h 419100"/>
              <a:gd name="connsiteX764" fmla="*/ 95250 w 5032666"/>
              <a:gd name="connsiteY764" fmla="*/ 419100 h 419100"/>
              <a:gd name="connsiteX765" fmla="*/ 56703 w 5032666"/>
              <a:gd name="connsiteY765" fmla="*/ 419100 h 419100"/>
              <a:gd name="connsiteX766" fmla="*/ 45967 w 5032666"/>
              <a:gd name="connsiteY766" fmla="*/ 419100 h 419100"/>
              <a:gd name="connsiteX767" fmla="*/ 0 w 5032666"/>
              <a:gd name="connsiteY767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</a:cxnLst>
            <a:rect l="l" t="t" r="r" b="b"/>
            <a:pathLst>
              <a:path w="5032666" h="419100">
                <a:moveTo>
                  <a:pt x="104775" y="0"/>
                </a:moveTo>
                <a:lnTo>
                  <a:pt x="150742" y="0"/>
                </a:lnTo>
                <a:lnTo>
                  <a:pt x="161478" y="0"/>
                </a:lnTo>
                <a:lnTo>
                  <a:pt x="200025" y="0"/>
                </a:lnTo>
                <a:lnTo>
                  <a:pt x="207445" y="0"/>
                </a:lnTo>
                <a:lnTo>
                  <a:pt x="225133" y="0"/>
                </a:lnTo>
                <a:lnTo>
                  <a:pt x="256728" y="0"/>
                </a:lnTo>
                <a:lnTo>
                  <a:pt x="271100" y="0"/>
                </a:lnTo>
                <a:lnTo>
                  <a:pt x="281836" y="0"/>
                </a:lnTo>
                <a:lnTo>
                  <a:pt x="314326" y="0"/>
                </a:lnTo>
                <a:lnTo>
                  <a:pt x="320383" y="0"/>
                </a:lnTo>
                <a:lnTo>
                  <a:pt x="327803" y="0"/>
                </a:lnTo>
                <a:lnTo>
                  <a:pt x="360293" y="0"/>
                </a:lnTo>
                <a:lnTo>
                  <a:pt x="371029" y="0"/>
                </a:lnTo>
                <a:lnTo>
                  <a:pt x="377086" y="0"/>
                </a:lnTo>
                <a:lnTo>
                  <a:pt x="409576" y="0"/>
                </a:lnTo>
                <a:lnTo>
                  <a:pt x="416996" y="0"/>
                </a:lnTo>
                <a:lnTo>
                  <a:pt x="434684" y="0"/>
                </a:lnTo>
                <a:lnTo>
                  <a:pt x="466279" y="0"/>
                </a:lnTo>
                <a:lnTo>
                  <a:pt x="480651" y="0"/>
                </a:lnTo>
                <a:lnTo>
                  <a:pt x="491387" y="0"/>
                </a:lnTo>
                <a:lnTo>
                  <a:pt x="529934" y="0"/>
                </a:lnTo>
                <a:lnTo>
                  <a:pt x="537354" y="0"/>
                </a:lnTo>
                <a:lnTo>
                  <a:pt x="561975" y="0"/>
                </a:lnTo>
                <a:lnTo>
                  <a:pt x="586637" y="0"/>
                </a:lnTo>
                <a:lnTo>
                  <a:pt x="607942" y="0"/>
                </a:lnTo>
                <a:lnTo>
                  <a:pt x="618678" y="0"/>
                </a:lnTo>
                <a:lnTo>
                  <a:pt x="657225" y="0"/>
                </a:lnTo>
                <a:lnTo>
                  <a:pt x="664645" y="0"/>
                </a:lnTo>
                <a:lnTo>
                  <a:pt x="682333" y="0"/>
                </a:lnTo>
                <a:lnTo>
                  <a:pt x="713928" y="0"/>
                </a:lnTo>
                <a:lnTo>
                  <a:pt x="728300" y="0"/>
                </a:lnTo>
                <a:lnTo>
                  <a:pt x="739036" y="0"/>
                </a:lnTo>
                <a:lnTo>
                  <a:pt x="750329" y="0"/>
                </a:lnTo>
                <a:lnTo>
                  <a:pt x="771526" y="0"/>
                </a:lnTo>
                <a:lnTo>
                  <a:pt x="777583" y="0"/>
                </a:lnTo>
                <a:lnTo>
                  <a:pt x="785003" y="0"/>
                </a:lnTo>
                <a:lnTo>
                  <a:pt x="796296" y="0"/>
                </a:lnTo>
                <a:lnTo>
                  <a:pt x="807032" y="0"/>
                </a:lnTo>
                <a:lnTo>
                  <a:pt x="817493" y="0"/>
                </a:lnTo>
                <a:lnTo>
                  <a:pt x="828229" y="0"/>
                </a:lnTo>
                <a:lnTo>
                  <a:pt x="834286" y="0"/>
                </a:lnTo>
                <a:lnTo>
                  <a:pt x="845579" y="0"/>
                </a:lnTo>
                <a:lnTo>
                  <a:pt x="852999" y="0"/>
                </a:lnTo>
                <a:lnTo>
                  <a:pt x="866776" y="0"/>
                </a:lnTo>
                <a:lnTo>
                  <a:pt x="870687" y="0"/>
                </a:lnTo>
                <a:lnTo>
                  <a:pt x="874196" y="0"/>
                </a:lnTo>
                <a:lnTo>
                  <a:pt x="891884" y="0"/>
                </a:lnTo>
                <a:lnTo>
                  <a:pt x="902282" y="0"/>
                </a:lnTo>
                <a:lnTo>
                  <a:pt x="916654" y="0"/>
                </a:lnTo>
                <a:lnTo>
                  <a:pt x="923479" y="0"/>
                </a:lnTo>
                <a:lnTo>
                  <a:pt x="927390" y="0"/>
                </a:lnTo>
                <a:lnTo>
                  <a:pt x="937851" y="0"/>
                </a:lnTo>
                <a:lnTo>
                  <a:pt x="948587" y="0"/>
                </a:lnTo>
                <a:lnTo>
                  <a:pt x="959880" y="0"/>
                </a:lnTo>
                <a:lnTo>
                  <a:pt x="965937" y="0"/>
                </a:lnTo>
                <a:lnTo>
                  <a:pt x="973357" y="0"/>
                </a:lnTo>
                <a:lnTo>
                  <a:pt x="987134" y="0"/>
                </a:lnTo>
                <a:lnTo>
                  <a:pt x="994554" y="0"/>
                </a:lnTo>
                <a:lnTo>
                  <a:pt x="1005847" y="0"/>
                </a:lnTo>
                <a:lnTo>
                  <a:pt x="1016583" y="0"/>
                </a:lnTo>
                <a:lnTo>
                  <a:pt x="1022640" y="0"/>
                </a:lnTo>
                <a:lnTo>
                  <a:pt x="1043837" y="0"/>
                </a:lnTo>
                <a:lnTo>
                  <a:pt x="1055130" y="0"/>
                </a:lnTo>
                <a:lnTo>
                  <a:pt x="1062550" y="0"/>
                </a:lnTo>
                <a:lnTo>
                  <a:pt x="1080238" y="0"/>
                </a:lnTo>
                <a:lnTo>
                  <a:pt x="1111833" y="0"/>
                </a:lnTo>
                <a:lnTo>
                  <a:pt x="1126205" y="0"/>
                </a:lnTo>
                <a:lnTo>
                  <a:pt x="1136941" y="0"/>
                </a:lnTo>
                <a:lnTo>
                  <a:pt x="1175488" y="0"/>
                </a:lnTo>
                <a:lnTo>
                  <a:pt x="1182908" y="0"/>
                </a:lnTo>
                <a:lnTo>
                  <a:pt x="1207529" y="0"/>
                </a:lnTo>
                <a:lnTo>
                  <a:pt x="1232191" y="0"/>
                </a:lnTo>
                <a:lnTo>
                  <a:pt x="1253496" y="0"/>
                </a:lnTo>
                <a:lnTo>
                  <a:pt x="1264232" y="0"/>
                </a:lnTo>
                <a:lnTo>
                  <a:pt x="1302779" y="0"/>
                </a:lnTo>
                <a:lnTo>
                  <a:pt x="1310199" y="0"/>
                </a:lnTo>
                <a:lnTo>
                  <a:pt x="1327887" y="0"/>
                </a:lnTo>
                <a:lnTo>
                  <a:pt x="1359482" y="0"/>
                </a:lnTo>
                <a:lnTo>
                  <a:pt x="1373854" y="0"/>
                </a:lnTo>
                <a:lnTo>
                  <a:pt x="1384590" y="0"/>
                </a:lnTo>
                <a:lnTo>
                  <a:pt x="1417080" y="0"/>
                </a:lnTo>
                <a:lnTo>
                  <a:pt x="1423137" y="0"/>
                </a:lnTo>
                <a:lnTo>
                  <a:pt x="1430557" y="0"/>
                </a:lnTo>
                <a:lnTo>
                  <a:pt x="1463047" y="0"/>
                </a:lnTo>
                <a:lnTo>
                  <a:pt x="1473783" y="0"/>
                </a:lnTo>
                <a:lnTo>
                  <a:pt x="1479840" y="0"/>
                </a:lnTo>
                <a:lnTo>
                  <a:pt x="1495425" y="0"/>
                </a:lnTo>
                <a:lnTo>
                  <a:pt x="1512330" y="0"/>
                </a:lnTo>
                <a:lnTo>
                  <a:pt x="1519750" y="0"/>
                </a:lnTo>
                <a:lnTo>
                  <a:pt x="1537438" y="0"/>
                </a:lnTo>
                <a:lnTo>
                  <a:pt x="1541392" y="0"/>
                </a:lnTo>
                <a:lnTo>
                  <a:pt x="1552128" y="0"/>
                </a:lnTo>
                <a:lnTo>
                  <a:pt x="1569033" y="0"/>
                </a:lnTo>
                <a:lnTo>
                  <a:pt x="1583405" y="0"/>
                </a:lnTo>
                <a:lnTo>
                  <a:pt x="1590675" y="0"/>
                </a:lnTo>
                <a:lnTo>
                  <a:pt x="1594141" y="0"/>
                </a:lnTo>
                <a:lnTo>
                  <a:pt x="1598095" y="0"/>
                </a:lnTo>
                <a:lnTo>
                  <a:pt x="1615783" y="0"/>
                </a:lnTo>
                <a:lnTo>
                  <a:pt x="1632688" y="0"/>
                </a:lnTo>
                <a:lnTo>
                  <a:pt x="1640108" y="0"/>
                </a:lnTo>
                <a:lnTo>
                  <a:pt x="1647378" y="0"/>
                </a:lnTo>
                <a:lnTo>
                  <a:pt x="1661750" y="0"/>
                </a:lnTo>
                <a:lnTo>
                  <a:pt x="1672486" y="0"/>
                </a:lnTo>
                <a:lnTo>
                  <a:pt x="1689391" y="0"/>
                </a:lnTo>
                <a:lnTo>
                  <a:pt x="1704976" y="0"/>
                </a:lnTo>
                <a:lnTo>
                  <a:pt x="1711033" y="0"/>
                </a:lnTo>
                <a:lnTo>
                  <a:pt x="1718453" y="0"/>
                </a:lnTo>
                <a:lnTo>
                  <a:pt x="1750943" y="0"/>
                </a:lnTo>
                <a:lnTo>
                  <a:pt x="1761679" y="0"/>
                </a:lnTo>
                <a:lnTo>
                  <a:pt x="1767736" y="0"/>
                </a:lnTo>
                <a:lnTo>
                  <a:pt x="1800226" y="0"/>
                </a:lnTo>
                <a:lnTo>
                  <a:pt x="1807646" y="0"/>
                </a:lnTo>
                <a:lnTo>
                  <a:pt x="1825334" y="0"/>
                </a:lnTo>
                <a:lnTo>
                  <a:pt x="1856929" y="0"/>
                </a:lnTo>
                <a:lnTo>
                  <a:pt x="1871301" y="0"/>
                </a:lnTo>
                <a:lnTo>
                  <a:pt x="1882037" y="0"/>
                </a:lnTo>
                <a:lnTo>
                  <a:pt x="1920584" y="0"/>
                </a:lnTo>
                <a:lnTo>
                  <a:pt x="1928004" y="0"/>
                </a:lnTo>
                <a:lnTo>
                  <a:pt x="1952625" y="0"/>
                </a:lnTo>
                <a:lnTo>
                  <a:pt x="1977287" y="0"/>
                </a:lnTo>
                <a:lnTo>
                  <a:pt x="1998592" y="0"/>
                </a:lnTo>
                <a:lnTo>
                  <a:pt x="2009328" y="0"/>
                </a:lnTo>
                <a:lnTo>
                  <a:pt x="2047875" y="0"/>
                </a:lnTo>
                <a:lnTo>
                  <a:pt x="2055295" y="0"/>
                </a:lnTo>
                <a:lnTo>
                  <a:pt x="2057400" y="0"/>
                </a:lnTo>
                <a:lnTo>
                  <a:pt x="2072983" y="0"/>
                </a:lnTo>
                <a:lnTo>
                  <a:pt x="2103367" y="0"/>
                </a:lnTo>
                <a:lnTo>
                  <a:pt x="2104578" y="0"/>
                </a:lnTo>
                <a:lnTo>
                  <a:pt x="2114103" y="0"/>
                </a:lnTo>
                <a:lnTo>
                  <a:pt x="2118950" y="0"/>
                </a:lnTo>
                <a:lnTo>
                  <a:pt x="2129686" y="0"/>
                </a:lnTo>
                <a:lnTo>
                  <a:pt x="2140979" y="0"/>
                </a:lnTo>
                <a:lnTo>
                  <a:pt x="2152650" y="0"/>
                </a:lnTo>
                <a:lnTo>
                  <a:pt x="2160070" y="0"/>
                </a:lnTo>
                <a:lnTo>
                  <a:pt x="2162176" y="0"/>
                </a:lnTo>
                <a:lnTo>
                  <a:pt x="2168233" y="0"/>
                </a:lnTo>
                <a:lnTo>
                  <a:pt x="2175653" y="0"/>
                </a:lnTo>
                <a:lnTo>
                  <a:pt x="2177758" y="0"/>
                </a:lnTo>
                <a:lnTo>
                  <a:pt x="2186946" y="0"/>
                </a:lnTo>
                <a:lnTo>
                  <a:pt x="2197682" y="0"/>
                </a:lnTo>
                <a:lnTo>
                  <a:pt x="2208143" y="0"/>
                </a:lnTo>
                <a:lnTo>
                  <a:pt x="2209353" y="0"/>
                </a:lnTo>
                <a:lnTo>
                  <a:pt x="2218879" y="0"/>
                </a:lnTo>
                <a:lnTo>
                  <a:pt x="2223725" y="0"/>
                </a:lnTo>
                <a:lnTo>
                  <a:pt x="2224936" y="0"/>
                </a:lnTo>
                <a:lnTo>
                  <a:pt x="2234461" y="0"/>
                </a:lnTo>
                <a:lnTo>
                  <a:pt x="2236229" y="0"/>
                </a:lnTo>
                <a:lnTo>
                  <a:pt x="2243649" y="0"/>
                </a:lnTo>
                <a:lnTo>
                  <a:pt x="2257426" y="0"/>
                </a:lnTo>
                <a:lnTo>
                  <a:pt x="2261337" y="0"/>
                </a:lnTo>
                <a:lnTo>
                  <a:pt x="2264846" y="0"/>
                </a:lnTo>
                <a:lnTo>
                  <a:pt x="2266951" y="0"/>
                </a:lnTo>
                <a:lnTo>
                  <a:pt x="2273008" y="0"/>
                </a:lnTo>
                <a:lnTo>
                  <a:pt x="2280428" y="0"/>
                </a:lnTo>
                <a:lnTo>
                  <a:pt x="2282534" y="0"/>
                </a:lnTo>
                <a:lnTo>
                  <a:pt x="2292932" y="0"/>
                </a:lnTo>
                <a:lnTo>
                  <a:pt x="2307304" y="0"/>
                </a:lnTo>
                <a:lnTo>
                  <a:pt x="2312918" y="0"/>
                </a:lnTo>
                <a:lnTo>
                  <a:pt x="2314129" y="0"/>
                </a:lnTo>
                <a:lnTo>
                  <a:pt x="2318040" y="0"/>
                </a:lnTo>
                <a:lnTo>
                  <a:pt x="2323654" y="0"/>
                </a:lnTo>
                <a:lnTo>
                  <a:pt x="2328501" y="0"/>
                </a:lnTo>
                <a:lnTo>
                  <a:pt x="2329711" y="0"/>
                </a:lnTo>
                <a:lnTo>
                  <a:pt x="2339237" y="0"/>
                </a:lnTo>
                <a:lnTo>
                  <a:pt x="2350530" y="0"/>
                </a:lnTo>
                <a:lnTo>
                  <a:pt x="2356587" y="0"/>
                </a:lnTo>
                <a:lnTo>
                  <a:pt x="2362201" y="0"/>
                </a:lnTo>
                <a:lnTo>
                  <a:pt x="2364007" y="0"/>
                </a:lnTo>
                <a:lnTo>
                  <a:pt x="2369621" y="0"/>
                </a:lnTo>
                <a:lnTo>
                  <a:pt x="2377784" y="0"/>
                </a:lnTo>
                <a:lnTo>
                  <a:pt x="2385204" y="0"/>
                </a:lnTo>
                <a:lnTo>
                  <a:pt x="2387309" y="0"/>
                </a:lnTo>
                <a:lnTo>
                  <a:pt x="2396497" y="0"/>
                </a:lnTo>
                <a:lnTo>
                  <a:pt x="2407233" y="0"/>
                </a:lnTo>
                <a:lnTo>
                  <a:pt x="2413290" y="0"/>
                </a:lnTo>
                <a:lnTo>
                  <a:pt x="2418904" y="0"/>
                </a:lnTo>
                <a:lnTo>
                  <a:pt x="2433276" y="0"/>
                </a:lnTo>
                <a:lnTo>
                  <a:pt x="2434487" y="0"/>
                </a:lnTo>
                <a:lnTo>
                  <a:pt x="2444012" y="0"/>
                </a:lnTo>
                <a:lnTo>
                  <a:pt x="2445780" y="0"/>
                </a:lnTo>
                <a:lnTo>
                  <a:pt x="2453200" y="0"/>
                </a:lnTo>
                <a:lnTo>
                  <a:pt x="2470888" y="0"/>
                </a:lnTo>
                <a:lnTo>
                  <a:pt x="2482559" y="0"/>
                </a:lnTo>
                <a:lnTo>
                  <a:pt x="2489979" y="0"/>
                </a:lnTo>
                <a:lnTo>
                  <a:pt x="2502483" y="0"/>
                </a:lnTo>
                <a:lnTo>
                  <a:pt x="2514600" y="0"/>
                </a:lnTo>
                <a:lnTo>
                  <a:pt x="2516855" y="0"/>
                </a:lnTo>
                <a:lnTo>
                  <a:pt x="2527591" y="0"/>
                </a:lnTo>
                <a:lnTo>
                  <a:pt x="2539262" y="0"/>
                </a:lnTo>
                <a:lnTo>
                  <a:pt x="2560567" y="0"/>
                </a:lnTo>
                <a:lnTo>
                  <a:pt x="2566138" y="0"/>
                </a:lnTo>
                <a:lnTo>
                  <a:pt x="2571303" y="0"/>
                </a:lnTo>
                <a:lnTo>
                  <a:pt x="2573558" y="0"/>
                </a:lnTo>
                <a:lnTo>
                  <a:pt x="2598179" y="0"/>
                </a:lnTo>
                <a:lnTo>
                  <a:pt x="2609850" y="0"/>
                </a:lnTo>
                <a:lnTo>
                  <a:pt x="2617270" y="0"/>
                </a:lnTo>
                <a:lnTo>
                  <a:pt x="2622841" y="0"/>
                </a:lnTo>
                <a:lnTo>
                  <a:pt x="2634958" y="0"/>
                </a:lnTo>
                <a:lnTo>
                  <a:pt x="2644146" y="0"/>
                </a:lnTo>
                <a:lnTo>
                  <a:pt x="2654882" y="0"/>
                </a:lnTo>
                <a:lnTo>
                  <a:pt x="2666553" y="0"/>
                </a:lnTo>
                <a:lnTo>
                  <a:pt x="2680925" y="0"/>
                </a:lnTo>
                <a:lnTo>
                  <a:pt x="2691661" y="0"/>
                </a:lnTo>
                <a:lnTo>
                  <a:pt x="2693429" y="0"/>
                </a:lnTo>
                <a:lnTo>
                  <a:pt x="2700849" y="0"/>
                </a:lnTo>
                <a:lnTo>
                  <a:pt x="2702954" y="0"/>
                </a:lnTo>
                <a:lnTo>
                  <a:pt x="2718537" y="0"/>
                </a:lnTo>
                <a:lnTo>
                  <a:pt x="2724151" y="0"/>
                </a:lnTo>
                <a:lnTo>
                  <a:pt x="2730208" y="0"/>
                </a:lnTo>
                <a:lnTo>
                  <a:pt x="2737628" y="0"/>
                </a:lnTo>
                <a:lnTo>
                  <a:pt x="2748921" y="0"/>
                </a:lnTo>
                <a:lnTo>
                  <a:pt x="2750132" y="0"/>
                </a:lnTo>
                <a:lnTo>
                  <a:pt x="2759657" y="0"/>
                </a:lnTo>
                <a:lnTo>
                  <a:pt x="2764504" y="0"/>
                </a:lnTo>
                <a:lnTo>
                  <a:pt x="2770118" y="0"/>
                </a:lnTo>
                <a:lnTo>
                  <a:pt x="2775240" y="0"/>
                </a:lnTo>
                <a:lnTo>
                  <a:pt x="2780854" y="0"/>
                </a:lnTo>
                <a:lnTo>
                  <a:pt x="2786911" y="0"/>
                </a:lnTo>
                <a:lnTo>
                  <a:pt x="2798204" y="0"/>
                </a:lnTo>
                <a:lnTo>
                  <a:pt x="2805624" y="0"/>
                </a:lnTo>
                <a:lnTo>
                  <a:pt x="2807730" y="0"/>
                </a:lnTo>
                <a:lnTo>
                  <a:pt x="2813787" y="0"/>
                </a:lnTo>
                <a:lnTo>
                  <a:pt x="2819401" y="0"/>
                </a:lnTo>
                <a:lnTo>
                  <a:pt x="2821207" y="0"/>
                </a:lnTo>
                <a:lnTo>
                  <a:pt x="2823312" y="0"/>
                </a:lnTo>
                <a:lnTo>
                  <a:pt x="2826821" y="0"/>
                </a:lnTo>
                <a:lnTo>
                  <a:pt x="2844509" y="0"/>
                </a:lnTo>
                <a:lnTo>
                  <a:pt x="2853697" y="0"/>
                </a:lnTo>
                <a:lnTo>
                  <a:pt x="2854907" y="0"/>
                </a:lnTo>
                <a:lnTo>
                  <a:pt x="2864433" y="0"/>
                </a:lnTo>
                <a:lnTo>
                  <a:pt x="2869279" y="0"/>
                </a:lnTo>
                <a:lnTo>
                  <a:pt x="2870490" y="0"/>
                </a:lnTo>
                <a:lnTo>
                  <a:pt x="2876104" y="0"/>
                </a:lnTo>
                <a:lnTo>
                  <a:pt x="2880015" y="0"/>
                </a:lnTo>
                <a:lnTo>
                  <a:pt x="2890476" y="0"/>
                </a:lnTo>
                <a:lnTo>
                  <a:pt x="2901212" y="0"/>
                </a:lnTo>
                <a:lnTo>
                  <a:pt x="2902980" y="0"/>
                </a:lnTo>
                <a:lnTo>
                  <a:pt x="2910400" y="0"/>
                </a:lnTo>
                <a:lnTo>
                  <a:pt x="2912505" y="0"/>
                </a:lnTo>
                <a:lnTo>
                  <a:pt x="2918562" y="0"/>
                </a:lnTo>
                <a:lnTo>
                  <a:pt x="2925982" y="0"/>
                </a:lnTo>
                <a:lnTo>
                  <a:pt x="2928088" y="0"/>
                </a:lnTo>
                <a:lnTo>
                  <a:pt x="2939759" y="0"/>
                </a:lnTo>
                <a:lnTo>
                  <a:pt x="2947179" y="0"/>
                </a:lnTo>
                <a:lnTo>
                  <a:pt x="2958472" y="0"/>
                </a:lnTo>
                <a:lnTo>
                  <a:pt x="2959683" y="0"/>
                </a:lnTo>
                <a:lnTo>
                  <a:pt x="2969208" y="0"/>
                </a:lnTo>
                <a:lnTo>
                  <a:pt x="2974055" y="0"/>
                </a:lnTo>
                <a:lnTo>
                  <a:pt x="2975265" y="0"/>
                </a:lnTo>
                <a:lnTo>
                  <a:pt x="2984791" y="0"/>
                </a:lnTo>
                <a:lnTo>
                  <a:pt x="2996462" y="0"/>
                </a:lnTo>
                <a:lnTo>
                  <a:pt x="3007755" y="0"/>
                </a:lnTo>
                <a:lnTo>
                  <a:pt x="3015175" y="0"/>
                </a:lnTo>
                <a:lnTo>
                  <a:pt x="3023338" y="0"/>
                </a:lnTo>
                <a:lnTo>
                  <a:pt x="3030758" y="0"/>
                </a:lnTo>
                <a:lnTo>
                  <a:pt x="3032863" y="0"/>
                </a:lnTo>
                <a:lnTo>
                  <a:pt x="3064458" y="0"/>
                </a:lnTo>
                <a:lnTo>
                  <a:pt x="3078830" y="0"/>
                </a:lnTo>
                <a:lnTo>
                  <a:pt x="3080041" y="0"/>
                </a:lnTo>
                <a:lnTo>
                  <a:pt x="3089566" y="0"/>
                </a:lnTo>
                <a:lnTo>
                  <a:pt x="3128113" y="0"/>
                </a:lnTo>
                <a:lnTo>
                  <a:pt x="3135533" y="0"/>
                </a:lnTo>
                <a:lnTo>
                  <a:pt x="3160154" y="0"/>
                </a:lnTo>
                <a:lnTo>
                  <a:pt x="3184816" y="0"/>
                </a:lnTo>
                <a:lnTo>
                  <a:pt x="3206121" y="0"/>
                </a:lnTo>
                <a:lnTo>
                  <a:pt x="3216857" y="0"/>
                </a:lnTo>
                <a:lnTo>
                  <a:pt x="3255404" y="0"/>
                </a:lnTo>
                <a:lnTo>
                  <a:pt x="3262824" y="0"/>
                </a:lnTo>
                <a:lnTo>
                  <a:pt x="3280512" y="0"/>
                </a:lnTo>
                <a:lnTo>
                  <a:pt x="3312107" y="0"/>
                </a:lnTo>
                <a:lnTo>
                  <a:pt x="3326479" y="0"/>
                </a:lnTo>
                <a:lnTo>
                  <a:pt x="3337215" y="0"/>
                </a:lnTo>
                <a:lnTo>
                  <a:pt x="3369705" y="0"/>
                </a:lnTo>
                <a:lnTo>
                  <a:pt x="3375762" y="0"/>
                </a:lnTo>
                <a:lnTo>
                  <a:pt x="3383182" y="0"/>
                </a:lnTo>
                <a:lnTo>
                  <a:pt x="3415672" y="0"/>
                </a:lnTo>
                <a:lnTo>
                  <a:pt x="3426408" y="0"/>
                </a:lnTo>
                <a:lnTo>
                  <a:pt x="3432465" y="0"/>
                </a:lnTo>
                <a:lnTo>
                  <a:pt x="3448050" y="0"/>
                </a:lnTo>
                <a:lnTo>
                  <a:pt x="3464955" y="0"/>
                </a:lnTo>
                <a:lnTo>
                  <a:pt x="3472375" y="0"/>
                </a:lnTo>
                <a:lnTo>
                  <a:pt x="3490063" y="0"/>
                </a:lnTo>
                <a:lnTo>
                  <a:pt x="3494017" y="0"/>
                </a:lnTo>
                <a:lnTo>
                  <a:pt x="3504753" y="0"/>
                </a:lnTo>
                <a:lnTo>
                  <a:pt x="3521658" y="0"/>
                </a:lnTo>
                <a:lnTo>
                  <a:pt x="3536030" y="0"/>
                </a:lnTo>
                <a:lnTo>
                  <a:pt x="3543300" y="0"/>
                </a:lnTo>
                <a:lnTo>
                  <a:pt x="3546766" y="0"/>
                </a:lnTo>
                <a:lnTo>
                  <a:pt x="3550720" y="0"/>
                </a:lnTo>
                <a:lnTo>
                  <a:pt x="3568408" y="0"/>
                </a:lnTo>
                <a:lnTo>
                  <a:pt x="3585313" y="0"/>
                </a:lnTo>
                <a:lnTo>
                  <a:pt x="3592733" y="0"/>
                </a:lnTo>
                <a:lnTo>
                  <a:pt x="3600003" y="0"/>
                </a:lnTo>
                <a:lnTo>
                  <a:pt x="3614375" y="0"/>
                </a:lnTo>
                <a:lnTo>
                  <a:pt x="3625111" y="0"/>
                </a:lnTo>
                <a:lnTo>
                  <a:pt x="3642016" y="0"/>
                </a:lnTo>
                <a:lnTo>
                  <a:pt x="3657601" y="0"/>
                </a:lnTo>
                <a:lnTo>
                  <a:pt x="3663658" y="0"/>
                </a:lnTo>
                <a:lnTo>
                  <a:pt x="3671078" y="0"/>
                </a:lnTo>
                <a:lnTo>
                  <a:pt x="3703568" y="0"/>
                </a:lnTo>
                <a:lnTo>
                  <a:pt x="3714304" y="0"/>
                </a:lnTo>
                <a:lnTo>
                  <a:pt x="3720361" y="0"/>
                </a:lnTo>
                <a:lnTo>
                  <a:pt x="3752851" y="0"/>
                </a:lnTo>
                <a:lnTo>
                  <a:pt x="3760271" y="0"/>
                </a:lnTo>
                <a:lnTo>
                  <a:pt x="3777959" y="0"/>
                </a:lnTo>
                <a:lnTo>
                  <a:pt x="3809554" y="0"/>
                </a:lnTo>
                <a:lnTo>
                  <a:pt x="3823926" y="0"/>
                </a:lnTo>
                <a:lnTo>
                  <a:pt x="3834662" y="0"/>
                </a:lnTo>
                <a:lnTo>
                  <a:pt x="3873209" y="0"/>
                </a:lnTo>
                <a:lnTo>
                  <a:pt x="3880629" y="0"/>
                </a:lnTo>
                <a:lnTo>
                  <a:pt x="3905250" y="0"/>
                </a:lnTo>
                <a:lnTo>
                  <a:pt x="3929912" y="0"/>
                </a:lnTo>
                <a:lnTo>
                  <a:pt x="3951217" y="0"/>
                </a:lnTo>
                <a:lnTo>
                  <a:pt x="3961953" y="0"/>
                </a:lnTo>
                <a:lnTo>
                  <a:pt x="4000500" y="0"/>
                </a:lnTo>
                <a:lnTo>
                  <a:pt x="4007920" y="0"/>
                </a:lnTo>
                <a:lnTo>
                  <a:pt x="4025608" y="0"/>
                </a:lnTo>
                <a:lnTo>
                  <a:pt x="4057203" y="0"/>
                </a:lnTo>
                <a:lnTo>
                  <a:pt x="4071575" y="0"/>
                </a:lnTo>
                <a:lnTo>
                  <a:pt x="4082311" y="0"/>
                </a:lnTo>
                <a:lnTo>
                  <a:pt x="4093604" y="0"/>
                </a:lnTo>
                <a:lnTo>
                  <a:pt x="4114801" y="0"/>
                </a:lnTo>
                <a:lnTo>
                  <a:pt x="4120858" y="0"/>
                </a:lnTo>
                <a:lnTo>
                  <a:pt x="4128278" y="0"/>
                </a:lnTo>
                <a:lnTo>
                  <a:pt x="4139571" y="0"/>
                </a:lnTo>
                <a:lnTo>
                  <a:pt x="4150307" y="0"/>
                </a:lnTo>
                <a:lnTo>
                  <a:pt x="4160768" y="0"/>
                </a:lnTo>
                <a:lnTo>
                  <a:pt x="4171504" y="0"/>
                </a:lnTo>
                <a:lnTo>
                  <a:pt x="4177561" y="0"/>
                </a:lnTo>
                <a:lnTo>
                  <a:pt x="4188854" y="0"/>
                </a:lnTo>
                <a:lnTo>
                  <a:pt x="4196274" y="0"/>
                </a:lnTo>
                <a:lnTo>
                  <a:pt x="4210051" y="0"/>
                </a:lnTo>
                <a:lnTo>
                  <a:pt x="4213962" y="0"/>
                </a:lnTo>
                <a:lnTo>
                  <a:pt x="4217471" y="0"/>
                </a:lnTo>
                <a:lnTo>
                  <a:pt x="4235159" y="0"/>
                </a:lnTo>
                <a:lnTo>
                  <a:pt x="4245557" y="0"/>
                </a:lnTo>
                <a:lnTo>
                  <a:pt x="4259929" y="0"/>
                </a:lnTo>
                <a:lnTo>
                  <a:pt x="4266754" y="0"/>
                </a:lnTo>
                <a:lnTo>
                  <a:pt x="4270665" y="0"/>
                </a:lnTo>
                <a:lnTo>
                  <a:pt x="4281126" y="0"/>
                </a:lnTo>
                <a:lnTo>
                  <a:pt x="4291862" y="0"/>
                </a:lnTo>
                <a:lnTo>
                  <a:pt x="4303155" y="0"/>
                </a:lnTo>
                <a:lnTo>
                  <a:pt x="4309212" y="0"/>
                </a:lnTo>
                <a:lnTo>
                  <a:pt x="4316632" y="0"/>
                </a:lnTo>
                <a:lnTo>
                  <a:pt x="4330409" y="0"/>
                </a:lnTo>
                <a:lnTo>
                  <a:pt x="4337829" y="0"/>
                </a:lnTo>
                <a:lnTo>
                  <a:pt x="4349122" y="0"/>
                </a:lnTo>
                <a:lnTo>
                  <a:pt x="4359858" y="0"/>
                </a:lnTo>
                <a:lnTo>
                  <a:pt x="4365915" y="0"/>
                </a:lnTo>
                <a:lnTo>
                  <a:pt x="4387112" y="0"/>
                </a:lnTo>
                <a:lnTo>
                  <a:pt x="4398405" y="0"/>
                </a:lnTo>
                <a:lnTo>
                  <a:pt x="4405825" y="0"/>
                </a:lnTo>
                <a:lnTo>
                  <a:pt x="4423513" y="0"/>
                </a:lnTo>
                <a:lnTo>
                  <a:pt x="4455108" y="0"/>
                </a:lnTo>
                <a:lnTo>
                  <a:pt x="4469480" y="0"/>
                </a:lnTo>
                <a:lnTo>
                  <a:pt x="4480216" y="0"/>
                </a:lnTo>
                <a:lnTo>
                  <a:pt x="4518763" y="0"/>
                </a:lnTo>
                <a:lnTo>
                  <a:pt x="4526183" y="0"/>
                </a:lnTo>
                <a:lnTo>
                  <a:pt x="4550804" y="0"/>
                </a:lnTo>
                <a:lnTo>
                  <a:pt x="4575466" y="0"/>
                </a:lnTo>
                <a:lnTo>
                  <a:pt x="4596771" y="0"/>
                </a:lnTo>
                <a:lnTo>
                  <a:pt x="4607507" y="0"/>
                </a:lnTo>
                <a:lnTo>
                  <a:pt x="4646054" y="0"/>
                </a:lnTo>
                <a:lnTo>
                  <a:pt x="4653474" y="0"/>
                </a:lnTo>
                <a:lnTo>
                  <a:pt x="4671162" y="0"/>
                </a:lnTo>
                <a:lnTo>
                  <a:pt x="4702757" y="0"/>
                </a:lnTo>
                <a:lnTo>
                  <a:pt x="4717129" y="0"/>
                </a:lnTo>
                <a:lnTo>
                  <a:pt x="4727865" y="0"/>
                </a:lnTo>
                <a:lnTo>
                  <a:pt x="4760355" y="0"/>
                </a:lnTo>
                <a:lnTo>
                  <a:pt x="4766412" y="0"/>
                </a:lnTo>
                <a:lnTo>
                  <a:pt x="4773832" y="0"/>
                </a:lnTo>
                <a:lnTo>
                  <a:pt x="4806322" y="0"/>
                </a:lnTo>
                <a:lnTo>
                  <a:pt x="4817058" y="0"/>
                </a:lnTo>
                <a:lnTo>
                  <a:pt x="4823115" y="0"/>
                </a:lnTo>
                <a:lnTo>
                  <a:pt x="4855605" y="0"/>
                </a:lnTo>
                <a:lnTo>
                  <a:pt x="4863025" y="0"/>
                </a:lnTo>
                <a:lnTo>
                  <a:pt x="4880713" y="0"/>
                </a:lnTo>
                <a:lnTo>
                  <a:pt x="4912308" y="0"/>
                </a:lnTo>
                <a:lnTo>
                  <a:pt x="4926680" y="0"/>
                </a:lnTo>
                <a:lnTo>
                  <a:pt x="4937416" y="0"/>
                </a:lnTo>
                <a:lnTo>
                  <a:pt x="4975963" y="0"/>
                </a:lnTo>
                <a:lnTo>
                  <a:pt x="4983383" y="0"/>
                </a:lnTo>
                <a:lnTo>
                  <a:pt x="5032666" y="0"/>
                </a:lnTo>
                <a:lnTo>
                  <a:pt x="4927891" y="419100"/>
                </a:lnTo>
                <a:lnTo>
                  <a:pt x="4878608" y="419100"/>
                </a:lnTo>
                <a:lnTo>
                  <a:pt x="4871188" y="419100"/>
                </a:lnTo>
                <a:lnTo>
                  <a:pt x="4832641" y="419100"/>
                </a:lnTo>
                <a:lnTo>
                  <a:pt x="4821905" y="419100"/>
                </a:lnTo>
                <a:lnTo>
                  <a:pt x="4807533" y="419100"/>
                </a:lnTo>
                <a:lnTo>
                  <a:pt x="4775938" y="419100"/>
                </a:lnTo>
                <a:lnTo>
                  <a:pt x="4758250" y="419100"/>
                </a:lnTo>
                <a:lnTo>
                  <a:pt x="4750830" y="419100"/>
                </a:lnTo>
                <a:lnTo>
                  <a:pt x="4718340" y="419100"/>
                </a:lnTo>
                <a:lnTo>
                  <a:pt x="4712283" y="419100"/>
                </a:lnTo>
                <a:lnTo>
                  <a:pt x="4701547" y="419100"/>
                </a:lnTo>
                <a:lnTo>
                  <a:pt x="4669057" y="419100"/>
                </a:lnTo>
                <a:lnTo>
                  <a:pt x="4661637" y="419100"/>
                </a:lnTo>
                <a:lnTo>
                  <a:pt x="4655580" y="419100"/>
                </a:lnTo>
                <a:lnTo>
                  <a:pt x="4623090" y="419100"/>
                </a:lnTo>
                <a:lnTo>
                  <a:pt x="4612354" y="419100"/>
                </a:lnTo>
                <a:lnTo>
                  <a:pt x="4597982" y="419100"/>
                </a:lnTo>
                <a:lnTo>
                  <a:pt x="4566387" y="419100"/>
                </a:lnTo>
                <a:lnTo>
                  <a:pt x="4548699" y="419100"/>
                </a:lnTo>
                <a:lnTo>
                  <a:pt x="4541279" y="419100"/>
                </a:lnTo>
                <a:lnTo>
                  <a:pt x="4502732" y="419100"/>
                </a:lnTo>
                <a:lnTo>
                  <a:pt x="4491996" y="419100"/>
                </a:lnTo>
                <a:lnTo>
                  <a:pt x="4470691" y="419100"/>
                </a:lnTo>
                <a:lnTo>
                  <a:pt x="4446029" y="419100"/>
                </a:lnTo>
                <a:lnTo>
                  <a:pt x="4421408" y="419100"/>
                </a:lnTo>
                <a:lnTo>
                  <a:pt x="4413988" y="419100"/>
                </a:lnTo>
                <a:lnTo>
                  <a:pt x="4375441" y="419100"/>
                </a:lnTo>
                <a:lnTo>
                  <a:pt x="4364705" y="419100"/>
                </a:lnTo>
                <a:lnTo>
                  <a:pt x="4350333" y="419100"/>
                </a:lnTo>
                <a:lnTo>
                  <a:pt x="4318738" y="419100"/>
                </a:lnTo>
                <a:lnTo>
                  <a:pt x="4301050" y="419100"/>
                </a:lnTo>
                <a:lnTo>
                  <a:pt x="4293630" y="419100"/>
                </a:lnTo>
                <a:lnTo>
                  <a:pt x="4282337" y="419100"/>
                </a:lnTo>
                <a:lnTo>
                  <a:pt x="4261140" y="419100"/>
                </a:lnTo>
                <a:lnTo>
                  <a:pt x="4255083" y="419100"/>
                </a:lnTo>
                <a:lnTo>
                  <a:pt x="4244347" y="419100"/>
                </a:lnTo>
                <a:lnTo>
                  <a:pt x="4233054" y="419100"/>
                </a:lnTo>
                <a:lnTo>
                  <a:pt x="4225634" y="419100"/>
                </a:lnTo>
                <a:lnTo>
                  <a:pt x="4211857" y="419100"/>
                </a:lnTo>
                <a:lnTo>
                  <a:pt x="4204437" y="419100"/>
                </a:lnTo>
                <a:lnTo>
                  <a:pt x="4198380" y="419100"/>
                </a:lnTo>
                <a:lnTo>
                  <a:pt x="4187087" y="419100"/>
                </a:lnTo>
                <a:lnTo>
                  <a:pt x="4176351" y="419100"/>
                </a:lnTo>
                <a:lnTo>
                  <a:pt x="4165890" y="419100"/>
                </a:lnTo>
                <a:lnTo>
                  <a:pt x="4161979" y="419100"/>
                </a:lnTo>
                <a:lnTo>
                  <a:pt x="4155154" y="419100"/>
                </a:lnTo>
                <a:lnTo>
                  <a:pt x="4140782" y="419100"/>
                </a:lnTo>
                <a:lnTo>
                  <a:pt x="4130384" y="419100"/>
                </a:lnTo>
                <a:lnTo>
                  <a:pt x="4112696" y="419100"/>
                </a:lnTo>
                <a:lnTo>
                  <a:pt x="4109187" y="419100"/>
                </a:lnTo>
                <a:lnTo>
                  <a:pt x="4105276" y="419100"/>
                </a:lnTo>
                <a:lnTo>
                  <a:pt x="4091499" y="419100"/>
                </a:lnTo>
                <a:lnTo>
                  <a:pt x="4084079" y="419100"/>
                </a:lnTo>
                <a:lnTo>
                  <a:pt x="4072786" y="419100"/>
                </a:lnTo>
                <a:lnTo>
                  <a:pt x="4066729" y="419100"/>
                </a:lnTo>
                <a:lnTo>
                  <a:pt x="4055993" y="419100"/>
                </a:lnTo>
                <a:lnTo>
                  <a:pt x="4045532" y="419100"/>
                </a:lnTo>
                <a:lnTo>
                  <a:pt x="4034796" y="419100"/>
                </a:lnTo>
                <a:lnTo>
                  <a:pt x="4023503" y="419100"/>
                </a:lnTo>
                <a:lnTo>
                  <a:pt x="4016083" y="419100"/>
                </a:lnTo>
                <a:lnTo>
                  <a:pt x="4010026" y="419100"/>
                </a:lnTo>
                <a:lnTo>
                  <a:pt x="3988829" y="419100"/>
                </a:lnTo>
                <a:lnTo>
                  <a:pt x="3977536" y="419100"/>
                </a:lnTo>
                <a:lnTo>
                  <a:pt x="3966800" y="419100"/>
                </a:lnTo>
                <a:lnTo>
                  <a:pt x="3952428" y="419100"/>
                </a:lnTo>
                <a:lnTo>
                  <a:pt x="3920833" y="419100"/>
                </a:lnTo>
                <a:lnTo>
                  <a:pt x="3903145" y="419100"/>
                </a:lnTo>
                <a:lnTo>
                  <a:pt x="3895725" y="419100"/>
                </a:lnTo>
                <a:lnTo>
                  <a:pt x="3857178" y="419100"/>
                </a:lnTo>
                <a:lnTo>
                  <a:pt x="3846442" y="419100"/>
                </a:lnTo>
                <a:lnTo>
                  <a:pt x="3825137" y="419100"/>
                </a:lnTo>
                <a:lnTo>
                  <a:pt x="3800475" y="419100"/>
                </a:lnTo>
                <a:lnTo>
                  <a:pt x="3775854" y="419100"/>
                </a:lnTo>
                <a:lnTo>
                  <a:pt x="3768434" y="419100"/>
                </a:lnTo>
                <a:lnTo>
                  <a:pt x="3729887" y="419100"/>
                </a:lnTo>
                <a:lnTo>
                  <a:pt x="3719151" y="419100"/>
                </a:lnTo>
                <a:lnTo>
                  <a:pt x="3704779" y="419100"/>
                </a:lnTo>
                <a:lnTo>
                  <a:pt x="3673184" y="419100"/>
                </a:lnTo>
                <a:lnTo>
                  <a:pt x="3655496" y="419100"/>
                </a:lnTo>
                <a:lnTo>
                  <a:pt x="3648076" y="419100"/>
                </a:lnTo>
                <a:lnTo>
                  <a:pt x="3615586" y="419100"/>
                </a:lnTo>
                <a:lnTo>
                  <a:pt x="3609529" y="419100"/>
                </a:lnTo>
                <a:lnTo>
                  <a:pt x="3598793" y="419100"/>
                </a:lnTo>
                <a:lnTo>
                  <a:pt x="3566303" y="419100"/>
                </a:lnTo>
                <a:lnTo>
                  <a:pt x="3558883" y="419100"/>
                </a:lnTo>
                <a:lnTo>
                  <a:pt x="3552826" y="419100"/>
                </a:lnTo>
                <a:lnTo>
                  <a:pt x="3537241" y="419100"/>
                </a:lnTo>
                <a:lnTo>
                  <a:pt x="3520336" y="419100"/>
                </a:lnTo>
                <a:lnTo>
                  <a:pt x="3509600" y="419100"/>
                </a:lnTo>
                <a:lnTo>
                  <a:pt x="3495228" y="419100"/>
                </a:lnTo>
                <a:lnTo>
                  <a:pt x="3487958" y="419100"/>
                </a:lnTo>
                <a:lnTo>
                  <a:pt x="3480538" y="419100"/>
                </a:lnTo>
                <a:lnTo>
                  <a:pt x="3463633" y="419100"/>
                </a:lnTo>
                <a:lnTo>
                  <a:pt x="3445945" y="419100"/>
                </a:lnTo>
                <a:lnTo>
                  <a:pt x="3441991" y="419100"/>
                </a:lnTo>
                <a:lnTo>
                  <a:pt x="3438525" y="419100"/>
                </a:lnTo>
                <a:lnTo>
                  <a:pt x="3431255" y="419100"/>
                </a:lnTo>
                <a:lnTo>
                  <a:pt x="3416883" y="419100"/>
                </a:lnTo>
                <a:lnTo>
                  <a:pt x="3399978" y="419100"/>
                </a:lnTo>
                <a:lnTo>
                  <a:pt x="3389242" y="419100"/>
                </a:lnTo>
                <a:lnTo>
                  <a:pt x="3385288" y="419100"/>
                </a:lnTo>
                <a:lnTo>
                  <a:pt x="3367600" y="419100"/>
                </a:lnTo>
                <a:lnTo>
                  <a:pt x="3360180" y="419100"/>
                </a:lnTo>
                <a:lnTo>
                  <a:pt x="3343275" y="419100"/>
                </a:lnTo>
                <a:lnTo>
                  <a:pt x="3327690" y="419100"/>
                </a:lnTo>
                <a:lnTo>
                  <a:pt x="3321633" y="419100"/>
                </a:lnTo>
                <a:lnTo>
                  <a:pt x="3310897" y="419100"/>
                </a:lnTo>
                <a:lnTo>
                  <a:pt x="3278407" y="419100"/>
                </a:lnTo>
                <a:lnTo>
                  <a:pt x="3270987" y="419100"/>
                </a:lnTo>
                <a:lnTo>
                  <a:pt x="3264930" y="419100"/>
                </a:lnTo>
                <a:lnTo>
                  <a:pt x="3232440" y="419100"/>
                </a:lnTo>
                <a:lnTo>
                  <a:pt x="3221704" y="419100"/>
                </a:lnTo>
                <a:lnTo>
                  <a:pt x="3207332" y="419100"/>
                </a:lnTo>
                <a:lnTo>
                  <a:pt x="3175737" y="419100"/>
                </a:lnTo>
                <a:lnTo>
                  <a:pt x="3158049" y="419100"/>
                </a:lnTo>
                <a:lnTo>
                  <a:pt x="3150629" y="419100"/>
                </a:lnTo>
                <a:lnTo>
                  <a:pt x="3112082" y="419100"/>
                </a:lnTo>
                <a:lnTo>
                  <a:pt x="3101346" y="419100"/>
                </a:lnTo>
                <a:lnTo>
                  <a:pt x="3080041" y="419100"/>
                </a:lnTo>
                <a:lnTo>
                  <a:pt x="3055379" y="419100"/>
                </a:lnTo>
                <a:lnTo>
                  <a:pt x="3030758" y="419100"/>
                </a:lnTo>
                <a:lnTo>
                  <a:pt x="3023338" y="419100"/>
                </a:lnTo>
                <a:lnTo>
                  <a:pt x="2984791" y="419100"/>
                </a:lnTo>
                <a:lnTo>
                  <a:pt x="2975266" y="419100"/>
                </a:lnTo>
                <a:lnTo>
                  <a:pt x="2974055" y="419100"/>
                </a:lnTo>
                <a:lnTo>
                  <a:pt x="2959683" y="419100"/>
                </a:lnTo>
                <a:lnTo>
                  <a:pt x="2928088" y="419100"/>
                </a:lnTo>
                <a:lnTo>
                  <a:pt x="2925983" y="419100"/>
                </a:lnTo>
                <a:lnTo>
                  <a:pt x="2918563" y="419100"/>
                </a:lnTo>
                <a:lnTo>
                  <a:pt x="2910400" y="419100"/>
                </a:lnTo>
                <a:lnTo>
                  <a:pt x="2902980" y="419100"/>
                </a:lnTo>
                <a:lnTo>
                  <a:pt x="2891687" y="419100"/>
                </a:lnTo>
                <a:lnTo>
                  <a:pt x="2880016" y="419100"/>
                </a:lnTo>
                <a:lnTo>
                  <a:pt x="2870490" y="419100"/>
                </a:lnTo>
                <a:lnTo>
                  <a:pt x="2869280" y="419100"/>
                </a:lnTo>
                <a:lnTo>
                  <a:pt x="2864433" y="419100"/>
                </a:lnTo>
                <a:lnTo>
                  <a:pt x="2854908" y="419100"/>
                </a:lnTo>
                <a:lnTo>
                  <a:pt x="2853697" y="419100"/>
                </a:lnTo>
                <a:lnTo>
                  <a:pt x="2842404" y="419100"/>
                </a:lnTo>
                <a:lnTo>
                  <a:pt x="2834984" y="419100"/>
                </a:lnTo>
                <a:lnTo>
                  <a:pt x="2823313" y="419100"/>
                </a:lnTo>
                <a:lnTo>
                  <a:pt x="2821207" y="419100"/>
                </a:lnTo>
                <a:lnTo>
                  <a:pt x="2813787" y="419100"/>
                </a:lnTo>
                <a:lnTo>
                  <a:pt x="2807730" y="419100"/>
                </a:lnTo>
                <a:lnTo>
                  <a:pt x="2805625" y="419100"/>
                </a:lnTo>
                <a:lnTo>
                  <a:pt x="2798205" y="419100"/>
                </a:lnTo>
                <a:lnTo>
                  <a:pt x="2796437" y="419100"/>
                </a:lnTo>
                <a:lnTo>
                  <a:pt x="2785701" y="419100"/>
                </a:lnTo>
                <a:lnTo>
                  <a:pt x="2775240" y="419100"/>
                </a:lnTo>
                <a:lnTo>
                  <a:pt x="2771329" y="419100"/>
                </a:lnTo>
                <a:lnTo>
                  <a:pt x="2765715" y="419100"/>
                </a:lnTo>
                <a:lnTo>
                  <a:pt x="2764504" y="419100"/>
                </a:lnTo>
                <a:lnTo>
                  <a:pt x="2759658" y="419100"/>
                </a:lnTo>
                <a:lnTo>
                  <a:pt x="2750132" y="419100"/>
                </a:lnTo>
                <a:lnTo>
                  <a:pt x="2748922" y="419100"/>
                </a:lnTo>
                <a:lnTo>
                  <a:pt x="2739734" y="419100"/>
                </a:lnTo>
                <a:lnTo>
                  <a:pt x="2722046" y="419100"/>
                </a:lnTo>
                <a:lnTo>
                  <a:pt x="2718537" y="419100"/>
                </a:lnTo>
                <a:lnTo>
                  <a:pt x="2716432" y="419100"/>
                </a:lnTo>
                <a:lnTo>
                  <a:pt x="2714626" y="419100"/>
                </a:lnTo>
                <a:lnTo>
                  <a:pt x="2709012" y="419100"/>
                </a:lnTo>
                <a:lnTo>
                  <a:pt x="2702955" y="419100"/>
                </a:lnTo>
                <a:lnTo>
                  <a:pt x="2700849" y="419100"/>
                </a:lnTo>
                <a:lnTo>
                  <a:pt x="2693429" y="419100"/>
                </a:lnTo>
                <a:lnTo>
                  <a:pt x="2682136" y="419100"/>
                </a:lnTo>
                <a:lnTo>
                  <a:pt x="2676079" y="419100"/>
                </a:lnTo>
                <a:lnTo>
                  <a:pt x="2670465" y="419100"/>
                </a:lnTo>
                <a:lnTo>
                  <a:pt x="2665343" y="419100"/>
                </a:lnTo>
                <a:lnTo>
                  <a:pt x="2659729" y="419100"/>
                </a:lnTo>
                <a:lnTo>
                  <a:pt x="2654882" y="419100"/>
                </a:lnTo>
                <a:lnTo>
                  <a:pt x="2645357" y="419100"/>
                </a:lnTo>
                <a:lnTo>
                  <a:pt x="2644146" y="419100"/>
                </a:lnTo>
                <a:lnTo>
                  <a:pt x="2632853" y="419100"/>
                </a:lnTo>
                <a:lnTo>
                  <a:pt x="2625433" y="419100"/>
                </a:lnTo>
                <a:lnTo>
                  <a:pt x="2619376" y="419100"/>
                </a:lnTo>
                <a:lnTo>
                  <a:pt x="2613762" y="419100"/>
                </a:lnTo>
                <a:lnTo>
                  <a:pt x="2598179" y="419100"/>
                </a:lnTo>
                <a:lnTo>
                  <a:pt x="2596074" y="419100"/>
                </a:lnTo>
                <a:lnTo>
                  <a:pt x="2588654" y="419100"/>
                </a:lnTo>
                <a:lnTo>
                  <a:pt x="2586886" y="419100"/>
                </a:lnTo>
                <a:lnTo>
                  <a:pt x="2576150" y="419100"/>
                </a:lnTo>
                <a:lnTo>
                  <a:pt x="2561778" y="419100"/>
                </a:lnTo>
                <a:lnTo>
                  <a:pt x="2550107" y="419100"/>
                </a:lnTo>
                <a:lnTo>
                  <a:pt x="2539371" y="419100"/>
                </a:lnTo>
                <a:lnTo>
                  <a:pt x="2530183" y="419100"/>
                </a:lnTo>
                <a:lnTo>
                  <a:pt x="2518066" y="419100"/>
                </a:lnTo>
                <a:lnTo>
                  <a:pt x="2512495" y="419100"/>
                </a:lnTo>
                <a:lnTo>
                  <a:pt x="2505075" y="419100"/>
                </a:lnTo>
                <a:lnTo>
                  <a:pt x="2493404" y="419100"/>
                </a:lnTo>
                <a:lnTo>
                  <a:pt x="2468783" y="419100"/>
                </a:lnTo>
                <a:lnTo>
                  <a:pt x="2466528" y="419100"/>
                </a:lnTo>
                <a:lnTo>
                  <a:pt x="2461363" y="419100"/>
                </a:lnTo>
                <a:lnTo>
                  <a:pt x="2455792" y="419100"/>
                </a:lnTo>
                <a:lnTo>
                  <a:pt x="2434487" y="419100"/>
                </a:lnTo>
                <a:lnTo>
                  <a:pt x="2422816" y="419100"/>
                </a:lnTo>
                <a:lnTo>
                  <a:pt x="2412080" y="419100"/>
                </a:lnTo>
                <a:lnTo>
                  <a:pt x="2409825" y="419100"/>
                </a:lnTo>
                <a:lnTo>
                  <a:pt x="2397708" y="419100"/>
                </a:lnTo>
                <a:lnTo>
                  <a:pt x="2385204" y="419100"/>
                </a:lnTo>
                <a:lnTo>
                  <a:pt x="2377784" y="419100"/>
                </a:lnTo>
                <a:lnTo>
                  <a:pt x="2366113" y="419100"/>
                </a:lnTo>
                <a:lnTo>
                  <a:pt x="2348425" y="419100"/>
                </a:lnTo>
                <a:lnTo>
                  <a:pt x="2341005" y="419100"/>
                </a:lnTo>
                <a:lnTo>
                  <a:pt x="2339237" y="419100"/>
                </a:lnTo>
                <a:lnTo>
                  <a:pt x="2329712" y="419100"/>
                </a:lnTo>
                <a:lnTo>
                  <a:pt x="2328501" y="419100"/>
                </a:lnTo>
                <a:lnTo>
                  <a:pt x="2314129" y="419100"/>
                </a:lnTo>
                <a:lnTo>
                  <a:pt x="2308515" y="419100"/>
                </a:lnTo>
                <a:lnTo>
                  <a:pt x="2302458" y="419100"/>
                </a:lnTo>
                <a:lnTo>
                  <a:pt x="2291722" y="419100"/>
                </a:lnTo>
                <a:lnTo>
                  <a:pt x="2282534" y="419100"/>
                </a:lnTo>
                <a:lnTo>
                  <a:pt x="2280429" y="419100"/>
                </a:lnTo>
                <a:lnTo>
                  <a:pt x="2273009" y="419100"/>
                </a:lnTo>
                <a:lnTo>
                  <a:pt x="2264846" y="419100"/>
                </a:lnTo>
                <a:lnTo>
                  <a:pt x="2259232" y="419100"/>
                </a:lnTo>
                <a:lnTo>
                  <a:pt x="2257426" y="419100"/>
                </a:lnTo>
                <a:lnTo>
                  <a:pt x="2251812" y="419100"/>
                </a:lnTo>
                <a:lnTo>
                  <a:pt x="2245755" y="419100"/>
                </a:lnTo>
                <a:lnTo>
                  <a:pt x="2234462" y="419100"/>
                </a:lnTo>
                <a:lnTo>
                  <a:pt x="2224936" y="419100"/>
                </a:lnTo>
                <a:lnTo>
                  <a:pt x="2223726" y="419100"/>
                </a:lnTo>
                <a:lnTo>
                  <a:pt x="2218879" y="419100"/>
                </a:lnTo>
                <a:lnTo>
                  <a:pt x="2213265" y="419100"/>
                </a:lnTo>
                <a:lnTo>
                  <a:pt x="2209354" y="419100"/>
                </a:lnTo>
                <a:lnTo>
                  <a:pt x="2208143" y="419100"/>
                </a:lnTo>
                <a:lnTo>
                  <a:pt x="2202529" y="419100"/>
                </a:lnTo>
                <a:lnTo>
                  <a:pt x="2188157" y="419100"/>
                </a:lnTo>
                <a:lnTo>
                  <a:pt x="2177759" y="419100"/>
                </a:lnTo>
                <a:lnTo>
                  <a:pt x="2175653" y="419100"/>
                </a:lnTo>
                <a:lnTo>
                  <a:pt x="2168233" y="419100"/>
                </a:lnTo>
                <a:lnTo>
                  <a:pt x="2162176" y="419100"/>
                </a:lnTo>
                <a:lnTo>
                  <a:pt x="2160071" y="419100"/>
                </a:lnTo>
                <a:lnTo>
                  <a:pt x="2156562" y="419100"/>
                </a:lnTo>
                <a:lnTo>
                  <a:pt x="2152651" y="419100"/>
                </a:lnTo>
                <a:lnTo>
                  <a:pt x="2138874" y="419100"/>
                </a:lnTo>
                <a:lnTo>
                  <a:pt x="2131454" y="419100"/>
                </a:lnTo>
                <a:lnTo>
                  <a:pt x="2129686" y="419100"/>
                </a:lnTo>
                <a:lnTo>
                  <a:pt x="2120161" y="419100"/>
                </a:lnTo>
                <a:lnTo>
                  <a:pt x="2118950" y="419100"/>
                </a:lnTo>
                <a:lnTo>
                  <a:pt x="2114104" y="419100"/>
                </a:lnTo>
                <a:lnTo>
                  <a:pt x="2104578" y="419100"/>
                </a:lnTo>
                <a:lnTo>
                  <a:pt x="2103368" y="419100"/>
                </a:lnTo>
                <a:lnTo>
                  <a:pt x="2092907" y="419100"/>
                </a:lnTo>
                <a:lnTo>
                  <a:pt x="2082171" y="419100"/>
                </a:lnTo>
                <a:lnTo>
                  <a:pt x="2072983" y="419100"/>
                </a:lnTo>
                <a:lnTo>
                  <a:pt x="2070878" y="419100"/>
                </a:lnTo>
                <a:lnTo>
                  <a:pt x="2063458" y="419100"/>
                </a:lnTo>
                <a:lnTo>
                  <a:pt x="2057401" y="419100"/>
                </a:lnTo>
                <a:lnTo>
                  <a:pt x="2055295" y="419100"/>
                </a:lnTo>
                <a:lnTo>
                  <a:pt x="2047875" y="419100"/>
                </a:lnTo>
                <a:lnTo>
                  <a:pt x="2036204" y="419100"/>
                </a:lnTo>
                <a:lnTo>
                  <a:pt x="2024911" y="419100"/>
                </a:lnTo>
                <a:lnTo>
                  <a:pt x="2014175" y="419100"/>
                </a:lnTo>
                <a:lnTo>
                  <a:pt x="2009328" y="419100"/>
                </a:lnTo>
                <a:lnTo>
                  <a:pt x="1999803" y="419100"/>
                </a:lnTo>
                <a:lnTo>
                  <a:pt x="1998592" y="419100"/>
                </a:lnTo>
                <a:lnTo>
                  <a:pt x="1968208" y="419100"/>
                </a:lnTo>
                <a:lnTo>
                  <a:pt x="1952625" y="419100"/>
                </a:lnTo>
                <a:lnTo>
                  <a:pt x="1950520" y="419100"/>
                </a:lnTo>
                <a:lnTo>
                  <a:pt x="1943100" y="419100"/>
                </a:lnTo>
                <a:lnTo>
                  <a:pt x="1904553" y="419100"/>
                </a:lnTo>
                <a:lnTo>
                  <a:pt x="1893817" y="419100"/>
                </a:lnTo>
                <a:lnTo>
                  <a:pt x="1872512" y="419100"/>
                </a:lnTo>
                <a:lnTo>
                  <a:pt x="1847850" y="419100"/>
                </a:lnTo>
                <a:lnTo>
                  <a:pt x="1823229" y="419100"/>
                </a:lnTo>
                <a:lnTo>
                  <a:pt x="1815809" y="419100"/>
                </a:lnTo>
                <a:lnTo>
                  <a:pt x="1777262" y="419100"/>
                </a:lnTo>
                <a:lnTo>
                  <a:pt x="1766526" y="419100"/>
                </a:lnTo>
                <a:lnTo>
                  <a:pt x="1752154" y="419100"/>
                </a:lnTo>
                <a:lnTo>
                  <a:pt x="1720559" y="419100"/>
                </a:lnTo>
                <a:lnTo>
                  <a:pt x="1702871" y="419100"/>
                </a:lnTo>
                <a:lnTo>
                  <a:pt x="1695451" y="419100"/>
                </a:lnTo>
                <a:lnTo>
                  <a:pt x="1662961" y="419100"/>
                </a:lnTo>
                <a:lnTo>
                  <a:pt x="1656904" y="419100"/>
                </a:lnTo>
                <a:lnTo>
                  <a:pt x="1646168" y="419100"/>
                </a:lnTo>
                <a:lnTo>
                  <a:pt x="1613678" y="419100"/>
                </a:lnTo>
                <a:lnTo>
                  <a:pt x="1606258" y="419100"/>
                </a:lnTo>
                <a:lnTo>
                  <a:pt x="1600201" y="419100"/>
                </a:lnTo>
                <a:lnTo>
                  <a:pt x="1584616" y="419100"/>
                </a:lnTo>
                <a:lnTo>
                  <a:pt x="1567711" y="419100"/>
                </a:lnTo>
                <a:lnTo>
                  <a:pt x="1556975" y="419100"/>
                </a:lnTo>
                <a:lnTo>
                  <a:pt x="1542603" y="419100"/>
                </a:lnTo>
                <a:lnTo>
                  <a:pt x="1535333" y="419100"/>
                </a:lnTo>
                <a:lnTo>
                  <a:pt x="1527913" y="419100"/>
                </a:lnTo>
                <a:lnTo>
                  <a:pt x="1511008" y="419100"/>
                </a:lnTo>
                <a:lnTo>
                  <a:pt x="1493320" y="419100"/>
                </a:lnTo>
                <a:lnTo>
                  <a:pt x="1489366" y="419100"/>
                </a:lnTo>
                <a:lnTo>
                  <a:pt x="1485900" y="419100"/>
                </a:lnTo>
                <a:lnTo>
                  <a:pt x="1478630" y="419100"/>
                </a:lnTo>
                <a:lnTo>
                  <a:pt x="1464258" y="419100"/>
                </a:lnTo>
                <a:lnTo>
                  <a:pt x="1447353" y="419100"/>
                </a:lnTo>
                <a:lnTo>
                  <a:pt x="1436617" y="419100"/>
                </a:lnTo>
                <a:lnTo>
                  <a:pt x="1432663" y="419100"/>
                </a:lnTo>
                <a:lnTo>
                  <a:pt x="1414975" y="419100"/>
                </a:lnTo>
                <a:lnTo>
                  <a:pt x="1407555" y="419100"/>
                </a:lnTo>
                <a:lnTo>
                  <a:pt x="1390650" y="419100"/>
                </a:lnTo>
                <a:lnTo>
                  <a:pt x="1375065" y="419100"/>
                </a:lnTo>
                <a:lnTo>
                  <a:pt x="1369008" y="419100"/>
                </a:lnTo>
                <a:lnTo>
                  <a:pt x="1358272" y="419100"/>
                </a:lnTo>
                <a:lnTo>
                  <a:pt x="1325782" y="419100"/>
                </a:lnTo>
                <a:lnTo>
                  <a:pt x="1318362" y="419100"/>
                </a:lnTo>
                <a:lnTo>
                  <a:pt x="1312305" y="419100"/>
                </a:lnTo>
                <a:lnTo>
                  <a:pt x="1279815" y="419100"/>
                </a:lnTo>
                <a:lnTo>
                  <a:pt x="1269079" y="419100"/>
                </a:lnTo>
                <a:lnTo>
                  <a:pt x="1254707" y="419100"/>
                </a:lnTo>
                <a:lnTo>
                  <a:pt x="1223112" y="419100"/>
                </a:lnTo>
                <a:lnTo>
                  <a:pt x="1205424" y="419100"/>
                </a:lnTo>
                <a:lnTo>
                  <a:pt x="1198004" y="419100"/>
                </a:lnTo>
                <a:lnTo>
                  <a:pt x="1159457" y="419100"/>
                </a:lnTo>
                <a:lnTo>
                  <a:pt x="1148721" y="419100"/>
                </a:lnTo>
                <a:lnTo>
                  <a:pt x="1127416" y="419100"/>
                </a:lnTo>
                <a:lnTo>
                  <a:pt x="1102754" y="419100"/>
                </a:lnTo>
                <a:lnTo>
                  <a:pt x="1078133" y="419100"/>
                </a:lnTo>
                <a:lnTo>
                  <a:pt x="1070713" y="419100"/>
                </a:lnTo>
                <a:lnTo>
                  <a:pt x="1032166" y="419100"/>
                </a:lnTo>
                <a:lnTo>
                  <a:pt x="1021430" y="419100"/>
                </a:lnTo>
                <a:lnTo>
                  <a:pt x="1007058" y="419100"/>
                </a:lnTo>
                <a:lnTo>
                  <a:pt x="975463" y="419100"/>
                </a:lnTo>
                <a:lnTo>
                  <a:pt x="957775" y="419100"/>
                </a:lnTo>
                <a:lnTo>
                  <a:pt x="950355" y="419100"/>
                </a:lnTo>
                <a:lnTo>
                  <a:pt x="939062" y="419100"/>
                </a:lnTo>
                <a:lnTo>
                  <a:pt x="917865" y="419100"/>
                </a:lnTo>
                <a:lnTo>
                  <a:pt x="911808" y="419100"/>
                </a:lnTo>
                <a:lnTo>
                  <a:pt x="901072" y="419100"/>
                </a:lnTo>
                <a:lnTo>
                  <a:pt x="889779" y="419100"/>
                </a:lnTo>
                <a:lnTo>
                  <a:pt x="882359" y="419100"/>
                </a:lnTo>
                <a:lnTo>
                  <a:pt x="868582" y="419100"/>
                </a:lnTo>
                <a:lnTo>
                  <a:pt x="861162" y="419100"/>
                </a:lnTo>
                <a:lnTo>
                  <a:pt x="855105" y="419100"/>
                </a:lnTo>
                <a:lnTo>
                  <a:pt x="843812" y="419100"/>
                </a:lnTo>
                <a:lnTo>
                  <a:pt x="833076" y="419100"/>
                </a:lnTo>
                <a:lnTo>
                  <a:pt x="822615" y="419100"/>
                </a:lnTo>
                <a:lnTo>
                  <a:pt x="818704" y="419100"/>
                </a:lnTo>
                <a:lnTo>
                  <a:pt x="811879" y="419100"/>
                </a:lnTo>
                <a:lnTo>
                  <a:pt x="797507" y="419100"/>
                </a:lnTo>
                <a:lnTo>
                  <a:pt x="787109" y="419100"/>
                </a:lnTo>
                <a:lnTo>
                  <a:pt x="769421" y="419100"/>
                </a:lnTo>
                <a:lnTo>
                  <a:pt x="765912" y="419100"/>
                </a:lnTo>
                <a:lnTo>
                  <a:pt x="762001" y="419100"/>
                </a:lnTo>
                <a:lnTo>
                  <a:pt x="748224" y="419100"/>
                </a:lnTo>
                <a:lnTo>
                  <a:pt x="740804" y="419100"/>
                </a:lnTo>
                <a:lnTo>
                  <a:pt x="729511" y="419100"/>
                </a:lnTo>
                <a:lnTo>
                  <a:pt x="723454" y="419100"/>
                </a:lnTo>
                <a:lnTo>
                  <a:pt x="712718" y="419100"/>
                </a:lnTo>
                <a:lnTo>
                  <a:pt x="702257" y="419100"/>
                </a:lnTo>
                <a:lnTo>
                  <a:pt x="691521" y="419100"/>
                </a:lnTo>
                <a:lnTo>
                  <a:pt x="680228" y="419100"/>
                </a:lnTo>
                <a:lnTo>
                  <a:pt x="672808" y="419100"/>
                </a:lnTo>
                <a:lnTo>
                  <a:pt x="666751" y="419100"/>
                </a:lnTo>
                <a:lnTo>
                  <a:pt x="645554" y="419100"/>
                </a:lnTo>
                <a:lnTo>
                  <a:pt x="634261" y="419100"/>
                </a:lnTo>
                <a:lnTo>
                  <a:pt x="623525" y="419100"/>
                </a:lnTo>
                <a:lnTo>
                  <a:pt x="609153" y="419100"/>
                </a:lnTo>
                <a:lnTo>
                  <a:pt x="577558" y="419100"/>
                </a:lnTo>
                <a:lnTo>
                  <a:pt x="559870" y="419100"/>
                </a:lnTo>
                <a:lnTo>
                  <a:pt x="552450" y="419100"/>
                </a:lnTo>
                <a:lnTo>
                  <a:pt x="513903" y="419100"/>
                </a:lnTo>
                <a:lnTo>
                  <a:pt x="503167" y="419100"/>
                </a:lnTo>
                <a:lnTo>
                  <a:pt x="481862" y="419100"/>
                </a:lnTo>
                <a:lnTo>
                  <a:pt x="457200" y="419100"/>
                </a:lnTo>
                <a:lnTo>
                  <a:pt x="432579" y="419100"/>
                </a:lnTo>
                <a:lnTo>
                  <a:pt x="425159" y="419100"/>
                </a:lnTo>
                <a:lnTo>
                  <a:pt x="386612" y="419100"/>
                </a:lnTo>
                <a:lnTo>
                  <a:pt x="375876" y="419100"/>
                </a:lnTo>
                <a:lnTo>
                  <a:pt x="361504" y="419100"/>
                </a:lnTo>
                <a:lnTo>
                  <a:pt x="329909" y="419100"/>
                </a:lnTo>
                <a:lnTo>
                  <a:pt x="312221" y="419100"/>
                </a:lnTo>
                <a:lnTo>
                  <a:pt x="304801" y="419100"/>
                </a:lnTo>
                <a:lnTo>
                  <a:pt x="272311" y="419100"/>
                </a:lnTo>
                <a:lnTo>
                  <a:pt x="266254" y="419100"/>
                </a:lnTo>
                <a:lnTo>
                  <a:pt x="255518" y="419100"/>
                </a:lnTo>
                <a:lnTo>
                  <a:pt x="223028" y="419100"/>
                </a:lnTo>
                <a:lnTo>
                  <a:pt x="215608" y="419100"/>
                </a:lnTo>
                <a:lnTo>
                  <a:pt x="209551" y="419100"/>
                </a:lnTo>
                <a:lnTo>
                  <a:pt x="177061" y="419100"/>
                </a:lnTo>
                <a:lnTo>
                  <a:pt x="166325" y="419100"/>
                </a:lnTo>
                <a:lnTo>
                  <a:pt x="151953" y="419100"/>
                </a:lnTo>
                <a:lnTo>
                  <a:pt x="120358" y="419100"/>
                </a:lnTo>
                <a:lnTo>
                  <a:pt x="102670" y="419100"/>
                </a:lnTo>
                <a:lnTo>
                  <a:pt x="95250" y="419100"/>
                </a:lnTo>
                <a:lnTo>
                  <a:pt x="56703" y="419100"/>
                </a:lnTo>
                <a:lnTo>
                  <a:pt x="45967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-391195" y="-1"/>
            <a:ext cx="1417774" cy="723901"/>
            <a:chOff x="-391195" y="-1"/>
            <a:chExt cx="1697596" cy="866775"/>
          </a:xfrm>
        </p:grpSpPr>
        <p:sp>
          <p:nvSpPr>
            <p:cNvPr id="69" name="任意多边形 68"/>
            <p:cNvSpPr/>
            <p:nvPr/>
          </p:nvSpPr>
          <p:spPr>
            <a:xfrm>
              <a:off x="238265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421807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>
              <a:off x="605349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788891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972434" y="-1"/>
              <a:ext cx="333967" cy="866775"/>
            </a:xfrm>
            <a:custGeom>
              <a:avLst/>
              <a:gdLst>
                <a:gd name="connsiteX0" fmla="*/ 895550 w 1380209"/>
                <a:gd name="connsiteY0" fmla="*/ 0 h 3582188"/>
                <a:gd name="connsiteX1" fmla="*/ 1380209 w 1380209"/>
                <a:gd name="connsiteY1" fmla="*/ 0 h 3582188"/>
                <a:gd name="connsiteX2" fmla="*/ 484659 w 1380209"/>
                <a:gd name="connsiteY2" fmla="*/ 3582188 h 3582188"/>
                <a:gd name="connsiteX3" fmla="*/ 0 w 1380209"/>
                <a:gd name="connsiteY3" fmla="*/ 3582188 h 358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209" h="3582188">
                  <a:moveTo>
                    <a:pt x="895550" y="0"/>
                  </a:moveTo>
                  <a:lnTo>
                    <a:pt x="1380209" y="0"/>
                  </a:lnTo>
                  <a:lnTo>
                    <a:pt x="484659" y="3582188"/>
                  </a:lnTo>
                  <a:lnTo>
                    <a:pt x="0" y="3582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-391195" y="-1"/>
              <a:ext cx="779885" cy="866775"/>
            </a:xfrm>
            <a:custGeom>
              <a:avLst/>
              <a:gdLst>
                <a:gd name="connsiteX0" fmla="*/ 167467 w 602715"/>
                <a:gd name="connsiteY0" fmla="*/ 0 h 669866"/>
                <a:gd name="connsiteX1" fmla="*/ 240938 w 602715"/>
                <a:gd name="connsiteY1" fmla="*/ 0 h 669866"/>
                <a:gd name="connsiteX2" fmla="*/ 258098 w 602715"/>
                <a:gd name="connsiteY2" fmla="*/ 0 h 669866"/>
                <a:gd name="connsiteX3" fmla="*/ 319710 w 602715"/>
                <a:gd name="connsiteY3" fmla="*/ 0 h 669866"/>
                <a:gd name="connsiteX4" fmla="*/ 331569 w 602715"/>
                <a:gd name="connsiteY4" fmla="*/ 0 h 669866"/>
                <a:gd name="connsiteX5" fmla="*/ 359841 w 602715"/>
                <a:gd name="connsiteY5" fmla="*/ 0 h 669866"/>
                <a:gd name="connsiteX6" fmla="*/ 410341 w 602715"/>
                <a:gd name="connsiteY6" fmla="*/ 0 h 669866"/>
                <a:gd name="connsiteX7" fmla="*/ 433312 w 602715"/>
                <a:gd name="connsiteY7" fmla="*/ 0 h 669866"/>
                <a:gd name="connsiteX8" fmla="*/ 450472 w 602715"/>
                <a:gd name="connsiteY8" fmla="*/ 0 h 669866"/>
                <a:gd name="connsiteX9" fmla="*/ 512084 w 602715"/>
                <a:gd name="connsiteY9" fmla="*/ 0 h 669866"/>
                <a:gd name="connsiteX10" fmla="*/ 523943 w 602715"/>
                <a:gd name="connsiteY10" fmla="*/ 0 h 669866"/>
                <a:gd name="connsiteX11" fmla="*/ 602715 w 602715"/>
                <a:gd name="connsiteY11" fmla="*/ 0 h 669866"/>
                <a:gd name="connsiteX12" fmla="*/ 435248 w 602715"/>
                <a:gd name="connsiteY12" fmla="*/ 669866 h 669866"/>
                <a:gd name="connsiteX13" fmla="*/ 356476 w 602715"/>
                <a:gd name="connsiteY13" fmla="*/ 669866 h 669866"/>
                <a:gd name="connsiteX14" fmla="*/ 344617 w 602715"/>
                <a:gd name="connsiteY14" fmla="*/ 669866 h 669866"/>
                <a:gd name="connsiteX15" fmla="*/ 283005 w 602715"/>
                <a:gd name="connsiteY15" fmla="*/ 669866 h 669866"/>
                <a:gd name="connsiteX16" fmla="*/ 265845 w 602715"/>
                <a:gd name="connsiteY16" fmla="*/ 669866 h 669866"/>
                <a:gd name="connsiteX17" fmla="*/ 242874 w 602715"/>
                <a:gd name="connsiteY17" fmla="*/ 669866 h 669866"/>
                <a:gd name="connsiteX18" fmla="*/ 192374 w 602715"/>
                <a:gd name="connsiteY18" fmla="*/ 669866 h 669866"/>
                <a:gd name="connsiteX19" fmla="*/ 164102 w 602715"/>
                <a:gd name="connsiteY19" fmla="*/ 669866 h 669866"/>
                <a:gd name="connsiteX20" fmla="*/ 152243 w 602715"/>
                <a:gd name="connsiteY20" fmla="*/ 669866 h 669866"/>
                <a:gd name="connsiteX21" fmla="*/ 90631 w 602715"/>
                <a:gd name="connsiteY21" fmla="*/ 669866 h 669866"/>
                <a:gd name="connsiteX22" fmla="*/ 73471 w 602715"/>
                <a:gd name="connsiteY22" fmla="*/ 669866 h 669866"/>
                <a:gd name="connsiteX23" fmla="*/ 0 w 602715"/>
                <a:gd name="connsiteY23" fmla="*/ 669866 h 66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2715" h="669866">
                  <a:moveTo>
                    <a:pt x="167467" y="0"/>
                  </a:moveTo>
                  <a:lnTo>
                    <a:pt x="240938" y="0"/>
                  </a:lnTo>
                  <a:lnTo>
                    <a:pt x="258098" y="0"/>
                  </a:lnTo>
                  <a:lnTo>
                    <a:pt x="319710" y="0"/>
                  </a:lnTo>
                  <a:lnTo>
                    <a:pt x="331569" y="0"/>
                  </a:lnTo>
                  <a:lnTo>
                    <a:pt x="359841" y="0"/>
                  </a:lnTo>
                  <a:lnTo>
                    <a:pt x="410341" y="0"/>
                  </a:lnTo>
                  <a:lnTo>
                    <a:pt x="433312" y="0"/>
                  </a:lnTo>
                  <a:lnTo>
                    <a:pt x="450472" y="0"/>
                  </a:lnTo>
                  <a:lnTo>
                    <a:pt x="512084" y="0"/>
                  </a:lnTo>
                  <a:lnTo>
                    <a:pt x="523943" y="0"/>
                  </a:lnTo>
                  <a:lnTo>
                    <a:pt x="602715" y="0"/>
                  </a:lnTo>
                  <a:lnTo>
                    <a:pt x="435248" y="669866"/>
                  </a:lnTo>
                  <a:lnTo>
                    <a:pt x="356476" y="669866"/>
                  </a:lnTo>
                  <a:lnTo>
                    <a:pt x="344617" y="669866"/>
                  </a:lnTo>
                  <a:lnTo>
                    <a:pt x="283005" y="669866"/>
                  </a:lnTo>
                  <a:lnTo>
                    <a:pt x="265845" y="669866"/>
                  </a:lnTo>
                  <a:lnTo>
                    <a:pt x="242874" y="669866"/>
                  </a:lnTo>
                  <a:lnTo>
                    <a:pt x="192374" y="669866"/>
                  </a:lnTo>
                  <a:lnTo>
                    <a:pt x="164102" y="669866"/>
                  </a:lnTo>
                  <a:lnTo>
                    <a:pt x="152243" y="669866"/>
                  </a:lnTo>
                  <a:lnTo>
                    <a:pt x="90631" y="669866"/>
                  </a:lnTo>
                  <a:lnTo>
                    <a:pt x="73471" y="669866"/>
                  </a:lnTo>
                  <a:lnTo>
                    <a:pt x="0" y="6698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5" name="直接连接符 74"/>
          <p:cNvCxnSpPr/>
          <p:nvPr/>
        </p:nvCxnSpPr>
        <p:spPr>
          <a:xfrm>
            <a:off x="1026579" y="549329"/>
            <a:ext cx="111654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本框 75"/>
          <p:cNvSpPr txBox="1"/>
          <p:nvPr/>
        </p:nvSpPr>
        <p:spPr>
          <a:xfrm>
            <a:off x="1058873" y="6836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标题文字添加</a:t>
            </a:r>
            <a:endParaRPr lang="zh-CN" altLang="en-US" sz="3200" b="1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3838333" y="768276"/>
            <a:ext cx="5080000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  <p:extLst>
      <p:ext uri="{BB962C8B-B14F-4D97-AF65-F5344CB8AC3E}">
        <p14:creationId xmlns:p14="http://schemas.microsoft.com/office/powerpoint/2010/main" val="25940319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9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9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9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9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9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9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9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9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120253"/>
            <a:ext cx="12192000" cy="28206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458659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135701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1812743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489785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3166825" y="1739505"/>
            <a:ext cx="1380209" cy="3582188"/>
          </a:xfrm>
          <a:custGeom>
            <a:avLst/>
            <a:gdLst>
              <a:gd name="connsiteX0" fmla="*/ 895550 w 1380209"/>
              <a:gd name="connsiteY0" fmla="*/ 0 h 3582188"/>
              <a:gd name="connsiteX1" fmla="*/ 1380209 w 1380209"/>
              <a:gd name="connsiteY1" fmla="*/ 0 h 3582188"/>
              <a:gd name="connsiteX2" fmla="*/ 484659 w 1380209"/>
              <a:gd name="connsiteY2" fmla="*/ 3582188 h 3582188"/>
              <a:gd name="connsiteX3" fmla="*/ 0 w 1380209"/>
              <a:gd name="connsiteY3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09" h="3582188">
                <a:moveTo>
                  <a:pt x="895550" y="0"/>
                </a:moveTo>
                <a:lnTo>
                  <a:pt x="1380209" y="0"/>
                </a:lnTo>
                <a:lnTo>
                  <a:pt x="484659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-1032523" y="1739505"/>
            <a:ext cx="2194349" cy="3582188"/>
          </a:xfrm>
          <a:custGeom>
            <a:avLst/>
            <a:gdLst>
              <a:gd name="connsiteX0" fmla="*/ 895550 w 2194349"/>
              <a:gd name="connsiteY0" fmla="*/ 0 h 3582188"/>
              <a:gd name="connsiteX1" fmla="*/ 1288446 w 2194349"/>
              <a:gd name="connsiteY1" fmla="*/ 0 h 3582188"/>
              <a:gd name="connsiteX2" fmla="*/ 1380209 w 2194349"/>
              <a:gd name="connsiteY2" fmla="*/ 0 h 3582188"/>
              <a:gd name="connsiteX3" fmla="*/ 1709690 w 2194349"/>
              <a:gd name="connsiteY3" fmla="*/ 0 h 3582188"/>
              <a:gd name="connsiteX4" fmla="*/ 1773105 w 2194349"/>
              <a:gd name="connsiteY4" fmla="*/ 0 h 3582188"/>
              <a:gd name="connsiteX5" fmla="*/ 2194349 w 2194349"/>
              <a:gd name="connsiteY5" fmla="*/ 0 h 3582188"/>
              <a:gd name="connsiteX6" fmla="*/ 1298799 w 2194349"/>
              <a:gd name="connsiteY6" fmla="*/ 3582188 h 3582188"/>
              <a:gd name="connsiteX7" fmla="*/ 877555 w 2194349"/>
              <a:gd name="connsiteY7" fmla="*/ 3582188 h 3582188"/>
              <a:gd name="connsiteX8" fmla="*/ 814140 w 2194349"/>
              <a:gd name="connsiteY8" fmla="*/ 3582188 h 3582188"/>
              <a:gd name="connsiteX9" fmla="*/ 484659 w 2194349"/>
              <a:gd name="connsiteY9" fmla="*/ 3582188 h 3582188"/>
              <a:gd name="connsiteX10" fmla="*/ 392896 w 2194349"/>
              <a:gd name="connsiteY10" fmla="*/ 3582188 h 3582188"/>
              <a:gd name="connsiteX11" fmla="*/ 0 w 2194349"/>
              <a:gd name="connsiteY11" fmla="*/ 3582188 h 35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94349" h="3582188">
                <a:moveTo>
                  <a:pt x="895550" y="0"/>
                </a:moveTo>
                <a:lnTo>
                  <a:pt x="1288446" y="0"/>
                </a:lnTo>
                <a:lnTo>
                  <a:pt x="1380209" y="0"/>
                </a:lnTo>
                <a:lnTo>
                  <a:pt x="1709690" y="0"/>
                </a:lnTo>
                <a:lnTo>
                  <a:pt x="1773105" y="0"/>
                </a:lnTo>
                <a:lnTo>
                  <a:pt x="2194349" y="0"/>
                </a:lnTo>
                <a:lnTo>
                  <a:pt x="1298799" y="3582188"/>
                </a:lnTo>
                <a:lnTo>
                  <a:pt x="877555" y="3582188"/>
                </a:lnTo>
                <a:lnTo>
                  <a:pt x="814140" y="3582188"/>
                </a:lnTo>
                <a:lnTo>
                  <a:pt x="484659" y="3582188"/>
                </a:lnTo>
                <a:lnTo>
                  <a:pt x="392896" y="3582188"/>
                </a:lnTo>
                <a:lnTo>
                  <a:pt x="0" y="3582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0" y="5759957"/>
            <a:ext cx="867388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0" y="6068699"/>
            <a:ext cx="748051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0" y="6377441"/>
            <a:ext cx="609600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任意多边形 20"/>
          <p:cNvSpPr/>
          <p:nvPr/>
        </p:nvSpPr>
        <p:spPr>
          <a:xfrm>
            <a:off x="11549555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1143797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132638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1121480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1110321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1099163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1088004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1076846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1065687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1054529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1043370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032212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1021053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1009895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998736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987578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976419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965261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954102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942944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31785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20627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909468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898310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887151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875993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864834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>
            <a:off x="853676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8425179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8313594" y="1468074"/>
            <a:ext cx="185041" cy="484806"/>
          </a:xfrm>
          <a:custGeom>
            <a:avLst/>
            <a:gdLst>
              <a:gd name="connsiteX0" fmla="*/ 121201 w 185041"/>
              <a:gd name="connsiteY0" fmla="*/ 0 h 484806"/>
              <a:gd name="connsiteX1" fmla="*/ 185041 w 185041"/>
              <a:gd name="connsiteY1" fmla="*/ 0 h 484806"/>
              <a:gd name="connsiteX2" fmla="*/ 63840 w 185041"/>
              <a:gd name="connsiteY2" fmla="*/ 484806 h 484806"/>
              <a:gd name="connsiteX3" fmla="*/ 0 w 185041"/>
              <a:gd name="connsiteY3" fmla="*/ 484806 h 4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1" h="484806">
                <a:moveTo>
                  <a:pt x="121201" y="0"/>
                </a:moveTo>
                <a:lnTo>
                  <a:pt x="185041" y="0"/>
                </a:lnTo>
                <a:lnTo>
                  <a:pt x="63840" y="484806"/>
                </a:lnTo>
                <a:lnTo>
                  <a:pt x="0" y="484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1" name="直接连接符 50"/>
          <p:cNvCxnSpPr/>
          <p:nvPr/>
        </p:nvCxnSpPr>
        <p:spPr>
          <a:xfrm>
            <a:off x="6355834" y="2765942"/>
            <a:ext cx="0" cy="1430337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4929506" y="2718991"/>
            <a:ext cx="1154483" cy="160043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</a:t>
            </a:r>
          </a:p>
          <a:p>
            <a:pPr algn="ctr"/>
            <a:r>
              <a:rPr lang="en-US" altLang="zh-CN" sz="66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02</a:t>
            </a:r>
            <a:endParaRPr lang="zh-CN" altLang="en-US" sz="6600" b="1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653080" y="2684809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defTabSz="914400"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+mj-ea"/>
                <a:ea typeface="+mj-ea"/>
                <a:cs typeface="经典综艺体简" panose="02010609000101010101" pitchFamily="49" charset="-122"/>
              </a:rPr>
              <a:t>销售技巧掌握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6653080" y="3413531"/>
            <a:ext cx="4782754" cy="8679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The user can demonstrate on a projector or 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computer or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print 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the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</a:rPr>
              <a:t>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6721702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93d015b-9db7-47e6-b8b2-b22dd42df24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e5d697d-b0bc-485e-9a47-cfb1bd4d2c7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5460583-7c05-4017-b01f-850aff9cea2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heme/theme1.xml><?xml version="1.0" encoding="utf-8"?>
<a:theme xmlns:a="http://schemas.openxmlformats.org/drawingml/2006/main" name="第一PPT，www.1ppt.com">
  <a:themeElements>
    <a:clrScheme name="自定义 38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200"/>
      </a:accent1>
      <a:accent2>
        <a:srgbClr val="323F4F"/>
      </a:accent2>
      <a:accent3>
        <a:srgbClr val="FFC200"/>
      </a:accent3>
      <a:accent4>
        <a:srgbClr val="323F4F"/>
      </a:accent4>
      <a:accent5>
        <a:srgbClr val="FFC200"/>
      </a:accent5>
      <a:accent6>
        <a:srgbClr val="323F4F"/>
      </a:accent6>
      <a:hlink>
        <a:srgbClr val="FFC200"/>
      </a:hlink>
      <a:folHlink>
        <a:srgbClr val="FFFFF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260</TotalTime>
  <Words>2808</Words>
  <Application>Microsoft Office PowerPoint</Application>
  <PresentationFormat>自定义</PresentationFormat>
  <Paragraphs>250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通用商务</dc:title>
  <dc:creator>第一PPT</dc:creator>
  <cp:keywords>www.1ppt.com</cp:keywords>
  <dc:description>第一PPT，www.1ppt.com</dc:description>
  <cp:lastModifiedBy>Windows User</cp:lastModifiedBy>
  <cp:revision>66</cp:revision>
  <dcterms:created xsi:type="dcterms:W3CDTF">2017-08-18T03:02:00Z</dcterms:created>
  <dcterms:modified xsi:type="dcterms:W3CDTF">2018-11-20T13:52:00Z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