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1"/>
  </p:notesMasterIdLst>
  <p:handoutMasterIdLst>
    <p:handoutMasterId r:id="rId22"/>
  </p:handoutMasterIdLst>
  <p:sldIdLst>
    <p:sldId id="3155" r:id="rId3"/>
    <p:sldId id="3161" r:id="rId4"/>
    <p:sldId id="3162" r:id="rId5"/>
    <p:sldId id="3094" r:id="rId6"/>
    <p:sldId id="3099" r:id="rId7"/>
    <p:sldId id="3163" r:id="rId8"/>
    <p:sldId id="3100" r:id="rId9"/>
    <p:sldId id="3089" r:id="rId10"/>
    <p:sldId id="3090" r:id="rId11"/>
    <p:sldId id="3164" r:id="rId12"/>
    <p:sldId id="3091" r:id="rId13"/>
    <p:sldId id="3101" r:id="rId14"/>
    <p:sldId id="3096" r:id="rId15"/>
    <p:sldId id="3097" r:id="rId16"/>
    <p:sldId id="3165" r:id="rId17"/>
    <p:sldId id="3098" r:id="rId18"/>
    <p:sldId id="3166" r:id="rId19"/>
    <p:sldId id="3167" r:id="rId20"/>
  </p:sldIdLst>
  <p:sldSz cx="12858750" cy="723265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2F2E"/>
    <a:srgbClr val="AD000E"/>
    <a:srgbClr val="1D1953"/>
    <a:srgbClr val="638419"/>
    <a:srgbClr val="900000"/>
    <a:srgbClr val="C00000"/>
    <a:srgbClr val="106A36"/>
    <a:srgbClr val="E7141A"/>
    <a:srgbClr val="EE000A"/>
    <a:srgbClr val="F51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311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192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151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181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874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525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76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7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67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093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4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34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79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8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3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8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9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0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46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035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494307" y="4907902"/>
            <a:ext cx="7883878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>
                <a:solidFill>
                  <a:srgbClr val="FFC00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清</a:t>
            </a:r>
            <a:r>
              <a:rPr lang="zh-CN" altLang="en-US" sz="5999" cap="all" dirty="0" smtClean="0">
                <a:solidFill>
                  <a:srgbClr val="FFC00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新简洁银杏叶模板</a:t>
            </a:r>
            <a:endParaRPr lang="zh-CN" altLang="en-US" sz="5999" cap="all" dirty="0">
              <a:solidFill>
                <a:srgbClr val="FFC000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108895" y="5876896"/>
            <a:ext cx="89289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spc="600" dirty="0">
                <a:solidFill>
                  <a:srgbClr val="FFC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The year-end summary/and New Year's resolutions</a:t>
            </a:r>
            <a:endParaRPr lang="zh-CN" altLang="en-US" sz="1600" spc="600" dirty="0">
              <a:solidFill>
                <a:srgbClr val="FFC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686" y="6471923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FFC000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143686" y="3621880"/>
            <a:ext cx="3581673" cy="132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20XX</a:t>
            </a:r>
            <a:endParaRPr lang="zh-CN" altLang="en-US" sz="7999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9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15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8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2"/>
          <p:cNvSpPr txBox="1"/>
          <p:nvPr/>
        </p:nvSpPr>
        <p:spPr>
          <a:xfrm>
            <a:off x="3621063" y="347230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C000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286563" y="331844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3621062" y="481591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1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1" grpId="0"/>
      <p:bldP spid="34" grpId="0"/>
      <p:bldP spid="34" grpId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2"/>
          <p:cNvSpPr txBox="1"/>
          <p:nvPr/>
        </p:nvSpPr>
        <p:spPr>
          <a:xfrm>
            <a:off x="3621063" y="347230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C000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286563" y="331844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3621062" y="481591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9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1" grpId="0"/>
      <p:bldP spid="34" grpId="0"/>
      <p:bldP spid="34" grpId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487436" y="5068111"/>
            <a:ext cx="7883878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rgbClr val="FFC00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999" cap="all" dirty="0">
              <a:solidFill>
                <a:srgbClr val="FFC000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828976" y="5876896"/>
            <a:ext cx="72007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spc="600" dirty="0">
                <a:solidFill>
                  <a:srgbClr val="FFC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The year-end summary/and New Year's resolutions</a:t>
            </a:r>
            <a:endParaRPr lang="zh-CN" altLang="en-US" sz="1600" spc="600" dirty="0">
              <a:solidFill>
                <a:srgbClr val="FFC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686" y="6302688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FFC000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FFC000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485319" y="3908446"/>
            <a:ext cx="3384216" cy="132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20XX</a:t>
            </a:r>
            <a:endParaRPr lang="zh-CN" altLang="en-US" sz="7999" cap="all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21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6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75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87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233917" y="198459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4053111" y="1744117"/>
            <a:ext cx="816965" cy="816965"/>
            <a:chOff x="0" y="0"/>
            <a:chExt cx="366" cy="366"/>
          </a:xfrm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233917" y="325170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4075432" y="3043227"/>
            <a:ext cx="816965" cy="816965"/>
            <a:chOff x="0" y="0"/>
            <a:chExt cx="366" cy="366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5260703" y="4518823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4075432" y="4311085"/>
            <a:ext cx="816965" cy="816965"/>
            <a:chOff x="0" y="0"/>
            <a:chExt cx="366" cy="366"/>
          </a:xfrm>
        </p:grpSpPr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260703" y="5785938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18"/>
          <p:cNvGrpSpPr>
            <a:grpSpLocks/>
          </p:cNvGrpSpPr>
          <p:nvPr/>
        </p:nvGrpSpPr>
        <p:grpSpPr bwMode="auto">
          <a:xfrm>
            <a:off x="4077663" y="5545463"/>
            <a:ext cx="812502" cy="816965"/>
            <a:chOff x="0" y="0"/>
            <a:chExt cx="364" cy="366"/>
          </a:xfrm>
        </p:grpSpPr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2769628" y="165483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2769628" y="2920459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2769628" y="4208407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2769628" y="542939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134267" y="795966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198563" y="919063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4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8" grpId="0"/>
      <p:bldP spid="12" grpId="0"/>
      <p:bldP spid="16" grpId="0"/>
      <p:bldP spid="23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2"/>
          <p:cNvSpPr txBox="1"/>
          <p:nvPr/>
        </p:nvSpPr>
        <p:spPr>
          <a:xfrm>
            <a:off x="3621063" y="347230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C000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286563" y="331844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3621062" y="481591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31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1" grpId="0"/>
      <p:bldP spid="34" grpId="0"/>
      <p:bldP spid="34" grpId="1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392F2E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2"/>
          <p:cNvSpPr txBox="1"/>
          <p:nvPr/>
        </p:nvSpPr>
        <p:spPr>
          <a:xfrm>
            <a:off x="3621063" y="347230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C000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32"/>
          <p:cNvSpPr txBox="1"/>
          <p:nvPr/>
        </p:nvSpPr>
        <p:spPr>
          <a:xfrm>
            <a:off x="2286563" y="331844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rgbClr val="FFC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Box 32"/>
          <p:cNvSpPr txBox="1"/>
          <p:nvPr/>
        </p:nvSpPr>
        <p:spPr>
          <a:xfrm>
            <a:off x="3621062" y="481591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rgbClr val="FFC000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67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1" grpId="0"/>
      <p:bldP spid="34" grpId="0"/>
      <p:bldP spid="34" grpId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12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595959"/>
      </a:accent2>
      <a:accent3>
        <a:srgbClr val="FFC000"/>
      </a:accent3>
      <a:accent4>
        <a:srgbClr val="595959"/>
      </a:accent4>
      <a:accent5>
        <a:srgbClr val="FFC000"/>
      </a:accent5>
      <a:accent6>
        <a:srgbClr val="595959"/>
      </a:accent6>
      <a:hlink>
        <a:srgbClr val="FFC000"/>
      </a:hlink>
      <a:folHlink>
        <a:srgbClr val="59595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1809</Words>
  <Application>Microsoft Office PowerPoint</Application>
  <PresentationFormat>自定义</PresentationFormat>
  <Paragraphs>180</Paragraphs>
  <Slides>18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银杏叶</dc:title>
  <dc:creator/>
  <cp:keywords>www.1ppt.com</cp:keywords>
  <cp:lastModifiedBy/>
  <cp:revision>1</cp:revision>
  <dcterms:created xsi:type="dcterms:W3CDTF">2016-10-17T14:00:15Z</dcterms:created>
  <dcterms:modified xsi:type="dcterms:W3CDTF">2018-11-15T09:29:54Z</dcterms:modified>
</cp:coreProperties>
</file>