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tags/tag15.xml" ContentType="application/vnd.openxmlformats-officedocument.presentationml.tags+xml"/>
  <Override PartName="/ppt/notesSlides/notesSlide15.xml" ContentType="application/vnd.openxmlformats-officedocument.presentationml.notesSlide+xml"/>
  <Override PartName="/ppt/tags/tag16.xml" ContentType="application/vnd.openxmlformats-officedocument.presentationml.tags+xml"/>
  <Override PartName="/ppt/notesSlides/notesSlide16.xml" ContentType="application/vnd.openxmlformats-officedocument.presentationml.notesSlide+xml"/>
  <Override PartName="/ppt/tags/tag17.xml" ContentType="application/vnd.openxmlformats-officedocument.presentationml.tags+xml"/>
  <Override PartName="/ppt/notesSlides/notesSlide17.xml" ContentType="application/vnd.openxmlformats-officedocument.presentationml.notesSlide+xml"/>
  <Override PartName="/ppt/tags/tag18.xml" ContentType="application/vnd.openxmlformats-officedocument.presentationml.tags+xml"/>
  <Override PartName="/ppt/notesSlides/notesSlide18.xml" ContentType="application/vnd.openxmlformats-officedocument.presentationml.notesSlide+xml"/>
  <Override PartName="/ppt/tags/tag19.xml" ContentType="application/vnd.openxmlformats-officedocument.presentationml.tags+xml"/>
  <Override PartName="/ppt/notesSlides/notesSlide19.xml" ContentType="application/vnd.openxmlformats-officedocument.presentationml.notesSlide+xml"/>
  <Override PartName="/ppt/tags/tag20.xml" ContentType="application/vnd.openxmlformats-officedocument.presentationml.tags+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882" y="-1878"/>
      </p:cViewPr>
      <p:guideLst>
        <p:guide orient="horz" pos="1620"/>
        <p:guide pos="2880"/>
      </p:guideLst>
    </p:cSldViewPr>
  </p:slideViewPr>
  <p:notesTextViewPr>
    <p:cViewPr>
      <p:scale>
        <a:sx n="1" d="1"/>
        <a:sy n="1" d="1"/>
      </p:scale>
      <p:origin x="0" y="0"/>
    </p:cViewPr>
  </p:notesTextViewPr>
  <p:sorterViewPr>
    <p:cViewPr>
      <p:scale>
        <a:sx n="186" d="100"/>
        <a:sy n="186" d="100"/>
      </p:scale>
      <p:origin x="0" y="17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18E9DD-F02A-4CAD-935E-E11D786E9D18}" type="datetimeFigureOut">
              <a:rPr lang="zh-CN" altLang="en-US" smtClean="0"/>
              <a:t>2018/11/15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DE762E-69C9-46A7-A501-9A3AD59DDF82}" type="slidenum">
              <a:rPr lang="zh-CN" altLang="en-US" smtClean="0"/>
              <a:t>‹#›</a:t>
            </a:fld>
            <a:endParaRPr lang="zh-CN" altLang="en-US"/>
          </a:p>
        </p:txBody>
      </p:sp>
    </p:spTree>
    <p:extLst>
      <p:ext uri="{BB962C8B-B14F-4D97-AF65-F5344CB8AC3E}">
        <p14:creationId xmlns:p14="http://schemas.microsoft.com/office/powerpoint/2010/main" val="403887957"/>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243655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0168235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8134290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3413486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8082509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754546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1293844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4462577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6288279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6468306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345873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057551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932080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698700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6689782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750832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4248544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42378591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564473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555674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C8A2771-2F44-4DE8-8512-46791CD792E5}"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BAD3087-9AC3-48A2-900A-F385B270569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29967922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C8A2771-2F44-4DE8-8512-46791CD792E5}"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BAD3087-9AC3-48A2-900A-F385B270569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0824710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C8A2771-2F44-4DE8-8512-46791CD792E5}"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BAD3087-9AC3-48A2-900A-F385B270569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353333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98274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25125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94991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86839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3317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10829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1118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7966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 name="矩形 5"/>
          <p:cNvSpPr/>
          <p:nvPr userDrawn="1"/>
        </p:nvSpPr>
        <p:spPr>
          <a:xfrm>
            <a:off x="6896478" y="4897279"/>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07" y="0"/>
            <a:ext cx="9117586" cy="5143500"/>
          </a:xfrm>
          <a:prstGeom prst="rect">
            <a:avLst/>
          </a:prstGeom>
        </p:spPr>
      </p:pic>
      <p:sp>
        <p:nvSpPr>
          <p:cNvPr id="8" name="矩形 7"/>
          <p:cNvSpPr/>
          <p:nvPr userDrawn="1"/>
        </p:nvSpPr>
        <p:spPr>
          <a:xfrm>
            <a:off x="18823" y="692150"/>
            <a:ext cx="9144000" cy="4368800"/>
          </a:xfrm>
          <a:prstGeom prst="rect">
            <a:avLst/>
          </a:prstGeom>
          <a:solidFill>
            <a:srgbClr val="FFFF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文本框 8"/>
          <p:cNvSpPr txBox="1"/>
          <p:nvPr userDrawn="1"/>
        </p:nvSpPr>
        <p:spPr>
          <a:xfrm>
            <a:off x="774700" y="84435"/>
            <a:ext cx="3262432"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8395773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6987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21664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6439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C8A2771-2F44-4DE8-8512-46791CD792E5}"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BAD3087-9AC3-48A2-900A-F385B270569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6304591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C8A2771-2F44-4DE8-8512-46791CD792E5}"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BAD3087-9AC3-48A2-900A-F385B270569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44411774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C8A2771-2F44-4DE8-8512-46791CD792E5}"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8" name="Footer Placeholder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9" name="Slide Number Placeholder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BAD3087-9AC3-48A2-900A-F385B270569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57069515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C8A2771-2F44-4DE8-8512-46791CD792E5}"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Footer Placeholder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Slide Number Placeholder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BAD3087-9AC3-48A2-900A-F385B270569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79566955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C8A2771-2F44-4DE8-8512-46791CD792E5}"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3" name="Footer Placeholder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BAD3087-9AC3-48A2-900A-F385B270569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19301948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C8A2771-2F44-4DE8-8512-46791CD792E5}"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BAD3087-9AC3-48A2-900A-F385B270569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5984574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C8A2771-2F44-4DE8-8512-46791CD792E5}"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BAD3087-9AC3-48A2-900A-F385B270569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5487043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EC8A2771-2F44-4DE8-8512-46791CD792E5}"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9BAD3087-9AC3-48A2-900A-F385B270569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825913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283130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12.png"/><Relationship Id="rId5" Type="http://schemas.openxmlformats.org/officeDocument/2006/relationships/image" Target="../media/image11.emf"/><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11.e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14.png"/><Relationship Id="rId5" Type="http://schemas.openxmlformats.org/officeDocument/2006/relationships/image" Target="../media/image11.emf"/><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6.xml"/><Relationship Id="rId5" Type="http://schemas.openxmlformats.org/officeDocument/2006/relationships/image" Target="../media/image11.emf"/><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207" y="0"/>
            <a:ext cx="9117586" cy="514350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6724" y="569532"/>
            <a:ext cx="5304364" cy="2591212"/>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32880" y="3476584"/>
            <a:ext cx="3906840" cy="625943"/>
          </a:xfrm>
          <a:prstGeom prst="rect">
            <a:avLst/>
          </a:prstGeom>
        </p:spPr>
      </p:pic>
    </p:spTree>
    <p:extLst>
      <p:ext uri="{BB962C8B-B14F-4D97-AF65-F5344CB8AC3E}">
        <p14:creationId xmlns:p14="http://schemas.microsoft.com/office/powerpoint/2010/main" val="19760190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500" fill="hold"/>
                                        <p:tgtEl>
                                          <p:spTgt spid="7"/>
                                        </p:tgtEl>
                                        <p:attrNameLst>
                                          <p:attrName>ppt_w</p:attrName>
                                        </p:attrNameLst>
                                      </p:cBhvr>
                                      <p:tavLst>
                                        <p:tav tm="0">
                                          <p:val>
                                            <p:fltVal val="0"/>
                                          </p:val>
                                        </p:tav>
                                        <p:tav tm="100000">
                                          <p:val>
                                            <p:strVal val="#ppt_w"/>
                                          </p:val>
                                        </p:tav>
                                      </p:tavLst>
                                    </p:anim>
                                    <p:anim calcmode="lin" valueType="num">
                                      <p:cBhvr>
                                        <p:cTn id="8" dur="1500" fill="hold"/>
                                        <p:tgtEl>
                                          <p:spTgt spid="7"/>
                                        </p:tgtEl>
                                        <p:attrNameLst>
                                          <p:attrName>ppt_h</p:attrName>
                                        </p:attrNameLst>
                                      </p:cBhvr>
                                      <p:tavLst>
                                        <p:tav tm="0">
                                          <p:val>
                                            <p:fltVal val="0"/>
                                          </p:val>
                                        </p:tav>
                                        <p:tav tm="100000">
                                          <p:val>
                                            <p:strVal val="#ppt_h"/>
                                          </p:val>
                                        </p:tav>
                                      </p:tavLst>
                                    </p:anim>
                                    <p:animEffect transition="in" filter="fade">
                                      <p:cBhvr>
                                        <p:cTn id="9" dur="1500"/>
                                        <p:tgtEl>
                                          <p:spTgt spid="7"/>
                                        </p:tgtEl>
                                      </p:cBhvr>
                                    </p:animEffect>
                                  </p:childTnLst>
                                </p:cTn>
                              </p:par>
                            </p:childTnLst>
                          </p:cTn>
                        </p:par>
                        <p:par>
                          <p:cTn id="10" fill="hold">
                            <p:stCondLst>
                              <p:cond delay="15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5"/>
          <p:cNvSpPr>
            <a:spLocks noChangeAspect="1" noChangeArrowheads="1"/>
          </p:cNvSpPr>
          <p:nvPr/>
        </p:nvSpPr>
        <p:spPr bwMode="auto">
          <a:xfrm flipV="1">
            <a:off x="2711631" y="4044615"/>
            <a:ext cx="3641199" cy="522005"/>
          </a:xfrm>
          <a:prstGeom prst="ellipse">
            <a:avLst/>
          </a:prstGeom>
          <a:gradFill rotWithShape="1">
            <a:gsLst>
              <a:gs pos="0">
                <a:srgbClr val="000000"/>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42" name="Oval 7"/>
          <p:cNvSpPr>
            <a:spLocks noChangeAspect="1" noChangeArrowheads="1"/>
          </p:cNvSpPr>
          <p:nvPr/>
        </p:nvSpPr>
        <p:spPr bwMode="gray">
          <a:xfrm>
            <a:off x="3140039" y="1415370"/>
            <a:ext cx="2784384" cy="2705228"/>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cs typeface="+mn-cs"/>
            </a:endParaRPr>
          </a:p>
        </p:txBody>
      </p:sp>
      <p:sp>
        <p:nvSpPr>
          <p:cNvPr id="43" name="Freeform 9"/>
          <p:cNvSpPr>
            <a:spLocks noChangeAspect="1"/>
          </p:cNvSpPr>
          <p:nvPr/>
        </p:nvSpPr>
        <p:spPr bwMode="auto">
          <a:xfrm>
            <a:off x="3118645" y="1387865"/>
            <a:ext cx="1407702" cy="1408772"/>
          </a:xfrm>
          <a:custGeom>
            <a:avLst/>
            <a:gdLst>
              <a:gd name="T0" fmla="*/ 2147483647 w 177"/>
              <a:gd name="T1" fmla="*/ 0 h 177"/>
              <a:gd name="T2" fmla="*/ 0 w 177"/>
              <a:gd name="T3" fmla="*/ 2147483647 h 177"/>
              <a:gd name="T4" fmla="*/ 2147483647 w 177"/>
              <a:gd name="T5" fmla="*/ 2147483647 h 177"/>
              <a:gd name="T6" fmla="*/ 2147483647 w 177"/>
              <a:gd name="T7" fmla="*/ 0 h 177"/>
              <a:gd name="T8" fmla="*/ 0 60000 65536"/>
              <a:gd name="T9" fmla="*/ 0 60000 65536"/>
              <a:gd name="T10" fmla="*/ 0 60000 65536"/>
              <a:gd name="T11" fmla="*/ 0 60000 65536"/>
              <a:gd name="T12" fmla="*/ 0 w 177"/>
              <a:gd name="T13" fmla="*/ 0 h 177"/>
              <a:gd name="T14" fmla="*/ 177 w 177"/>
              <a:gd name="T15" fmla="*/ 177 h 177"/>
            </a:gdLst>
            <a:ahLst/>
            <a:cxnLst>
              <a:cxn ang="T8">
                <a:pos x="T0" y="T1"/>
              </a:cxn>
              <a:cxn ang="T9">
                <a:pos x="T2" y="T3"/>
              </a:cxn>
              <a:cxn ang="T10">
                <a:pos x="T4" y="T5"/>
              </a:cxn>
              <a:cxn ang="T11">
                <a:pos x="T6" y="T7"/>
              </a:cxn>
            </a:cxnLst>
            <a:rect l="T12" t="T13" r="T14" b="T15"/>
            <a:pathLst>
              <a:path w="177" h="177">
                <a:moveTo>
                  <a:pt x="177" y="0"/>
                </a:moveTo>
                <a:cubicBezTo>
                  <a:pt x="79" y="0"/>
                  <a:pt x="0" y="79"/>
                  <a:pt x="0" y="177"/>
                </a:cubicBezTo>
                <a:lnTo>
                  <a:pt x="177" y="177"/>
                </a:lnTo>
                <a:lnTo>
                  <a:pt x="177" y="0"/>
                </a:lnTo>
                <a:close/>
              </a:path>
            </a:pathLst>
          </a:custGeom>
          <a:gradFill>
            <a:gsLst>
              <a:gs pos="33000">
                <a:srgbClr val="C00000">
                  <a:lumMod val="60000"/>
                  <a:lumOff val="40000"/>
                </a:srgbClr>
              </a:gs>
              <a:gs pos="100000">
                <a:srgbClr val="C00000"/>
              </a:gs>
            </a:gsLst>
            <a:lin ang="5400000" scaled="0"/>
          </a:gradFill>
          <a:ln w="3175" cap="flat" cmpd="sng" algn="ctr">
            <a:solidFill>
              <a:srgbClr val="D7D7D7"/>
            </a:solidFill>
            <a:prstDash val="solid"/>
          </a:ln>
          <a:effectLs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44" name="Line 10"/>
          <p:cNvSpPr>
            <a:spLocks noChangeAspect="1" noChangeShapeType="1"/>
          </p:cNvSpPr>
          <p:nvPr/>
        </p:nvSpPr>
        <p:spPr bwMode="auto">
          <a:xfrm rot="5400000" flipH="1" flipV="1">
            <a:off x="4613332" y="651014"/>
            <a:ext cx="0" cy="4298660"/>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28575" cap="rnd">
            <a:solidFill>
              <a:srgbClr val="C00000">
                <a:lumMod val="40000"/>
                <a:lumOff val="60000"/>
              </a:srgbClr>
            </a:solidFill>
            <a:prstDash val="solid"/>
            <a:round/>
            <a:headEnd/>
            <a:tailEnd/>
          </a:ln>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45" name="Rectangle 16"/>
          <p:cNvSpPr>
            <a:spLocks noChangeAspect="1" noChangeArrowheads="1"/>
          </p:cNvSpPr>
          <p:nvPr/>
        </p:nvSpPr>
        <p:spPr bwMode="auto">
          <a:xfrm>
            <a:off x="2203046" y="2844369"/>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200" b="0" i="0" u="none" strike="noStrike" kern="0" cap="none" spc="0" normalizeH="0" baseline="0" noProof="0" dirty="0" smtClean="0">
                <a:ln>
                  <a:noFill/>
                </a:ln>
                <a:solidFill>
                  <a:srgbClr val="5F5F5F"/>
                </a:solidFill>
                <a:effectLst/>
                <a:uLnTx/>
                <a:uFillTx/>
                <a:latin typeface="微软雅黑" pitchFamily="34" charset="-122"/>
                <a:ea typeface="微软雅黑" pitchFamily="34" charset="-122"/>
                <a:cs typeface="+mn-cs"/>
              </a:rPr>
              <a:t>文字内容</a:t>
            </a:r>
          </a:p>
        </p:txBody>
      </p:sp>
      <p:sp>
        <p:nvSpPr>
          <p:cNvPr id="46" name="Rectangle 17"/>
          <p:cNvSpPr>
            <a:spLocks noChangeAspect="1" noChangeArrowheads="1"/>
          </p:cNvSpPr>
          <p:nvPr/>
        </p:nvSpPr>
        <p:spPr bwMode="auto">
          <a:xfrm>
            <a:off x="5962441" y="2402641"/>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12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rPr>
              <a:t>文字内容</a:t>
            </a:r>
          </a:p>
        </p:txBody>
      </p:sp>
      <p:sp>
        <p:nvSpPr>
          <p:cNvPr id="47" name="Rectangle 18"/>
          <p:cNvSpPr>
            <a:spLocks noChangeAspect="1" noChangeArrowheads="1"/>
          </p:cNvSpPr>
          <p:nvPr/>
        </p:nvSpPr>
        <p:spPr bwMode="auto">
          <a:xfrm>
            <a:off x="4729539" y="4428120"/>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12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rPr>
              <a:t>文字内容</a:t>
            </a:r>
          </a:p>
        </p:txBody>
      </p:sp>
      <p:sp>
        <p:nvSpPr>
          <p:cNvPr id="48" name="Rectangle 19"/>
          <p:cNvSpPr>
            <a:spLocks noChangeAspect="1" noChangeArrowheads="1"/>
          </p:cNvSpPr>
          <p:nvPr/>
        </p:nvSpPr>
        <p:spPr bwMode="auto">
          <a:xfrm>
            <a:off x="3608198" y="1090496"/>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12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rPr>
              <a:t>文字内容</a:t>
            </a:r>
          </a:p>
        </p:txBody>
      </p:sp>
      <p:sp>
        <p:nvSpPr>
          <p:cNvPr id="49" name="Rectangle 36"/>
          <p:cNvSpPr>
            <a:spLocks noChangeAspect="1" noChangeArrowheads="1"/>
          </p:cNvSpPr>
          <p:nvPr/>
        </p:nvSpPr>
        <p:spPr bwMode="auto">
          <a:xfrm>
            <a:off x="3286241" y="2876542"/>
            <a:ext cx="1285759" cy="426579"/>
          </a:xfrm>
          <a:prstGeom prst="rect">
            <a:avLst/>
          </a:prstGeom>
          <a:noFill/>
          <a:ln>
            <a:noFill/>
          </a:ln>
          <a:effectLst>
            <a:prstShdw prst="shdw18" dist="17961" dir="13500000">
              <a:srgbClr val="3399FF">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F5F5F"/>
                </a:solidFill>
                <a:effectLst/>
                <a:uLnTx/>
                <a:uFillTx/>
                <a:latin typeface="微软雅黑" pitchFamily="34" charset="-122"/>
                <a:ea typeface="微软雅黑" pitchFamily="34" charset="-122"/>
                <a:cs typeface="+mn-cs"/>
              </a:rPr>
              <a:t>单击此处添加</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F5F5F"/>
                </a:solidFill>
                <a:effectLst/>
                <a:uLnTx/>
                <a:uFillTx/>
                <a:latin typeface="微软雅黑" pitchFamily="34" charset="-122"/>
                <a:ea typeface="微软雅黑" pitchFamily="34" charset="-122"/>
                <a:cs typeface="+mn-cs"/>
              </a:rPr>
              <a:t>内容文字信息</a:t>
            </a:r>
          </a:p>
        </p:txBody>
      </p:sp>
      <p:sp>
        <p:nvSpPr>
          <p:cNvPr id="50" name="Rectangle 37"/>
          <p:cNvSpPr>
            <a:spLocks noChangeAspect="1" noChangeArrowheads="1"/>
          </p:cNvSpPr>
          <p:nvPr/>
        </p:nvSpPr>
        <p:spPr bwMode="auto">
          <a:xfrm>
            <a:off x="4495802" y="2907151"/>
            <a:ext cx="1285759" cy="426579"/>
          </a:xfrm>
          <a:prstGeom prst="rect">
            <a:avLst/>
          </a:prstGeom>
          <a:noFill/>
          <a:ln>
            <a:noFill/>
          </a:ln>
          <a:effectLst>
            <a:prstShdw prst="shdw18" dist="17961" dir="13500000">
              <a:srgbClr val="3399FF">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F5F5F"/>
                </a:solidFill>
                <a:effectLst/>
                <a:uLnTx/>
                <a:uFillTx/>
                <a:latin typeface="微软雅黑" pitchFamily="34" charset="-122"/>
                <a:ea typeface="微软雅黑" pitchFamily="34" charset="-122"/>
                <a:cs typeface="+mn-cs"/>
              </a:rPr>
              <a:t>单击此处添加</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F5F5F"/>
                </a:solidFill>
                <a:effectLst/>
                <a:uLnTx/>
                <a:uFillTx/>
                <a:latin typeface="微软雅黑" pitchFamily="34" charset="-122"/>
                <a:ea typeface="微软雅黑" pitchFamily="34" charset="-122"/>
                <a:cs typeface="+mn-cs"/>
              </a:rPr>
              <a:t>内容文字信息</a:t>
            </a:r>
          </a:p>
        </p:txBody>
      </p:sp>
      <p:sp>
        <p:nvSpPr>
          <p:cNvPr id="51" name="Rectangle 38"/>
          <p:cNvSpPr>
            <a:spLocks noChangeAspect="1" noChangeArrowheads="1"/>
          </p:cNvSpPr>
          <p:nvPr/>
        </p:nvSpPr>
        <p:spPr bwMode="auto">
          <a:xfrm>
            <a:off x="3276634" y="2081177"/>
            <a:ext cx="1285759" cy="426579"/>
          </a:xfrm>
          <a:prstGeom prst="rect">
            <a:avLst/>
          </a:prstGeom>
          <a:noFill/>
          <a:ln>
            <a:noFill/>
          </a:ln>
          <a:effectLst>
            <a:prstShdw prst="shdw18" dist="17961" dir="13500000">
              <a:srgbClr val="3399FF">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单击此处添加</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内容文字信息</a:t>
            </a:r>
          </a:p>
        </p:txBody>
      </p:sp>
      <p:sp>
        <p:nvSpPr>
          <p:cNvPr id="52" name="Rectangle 39"/>
          <p:cNvSpPr>
            <a:spLocks noChangeAspect="1" noChangeArrowheads="1"/>
          </p:cNvSpPr>
          <p:nvPr/>
        </p:nvSpPr>
        <p:spPr bwMode="auto">
          <a:xfrm>
            <a:off x="4495802" y="2114562"/>
            <a:ext cx="1285759" cy="426579"/>
          </a:xfrm>
          <a:prstGeom prst="rect">
            <a:avLst/>
          </a:prstGeom>
          <a:noFill/>
          <a:ln>
            <a:noFill/>
          </a:ln>
          <a:effectLst>
            <a:prstShdw prst="shdw18" dist="17961" dir="13500000">
              <a:srgbClr val="3399FF">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F5F5F"/>
                </a:solidFill>
                <a:effectLst/>
                <a:uLnTx/>
                <a:uFillTx/>
                <a:latin typeface="微软雅黑" pitchFamily="34" charset="-122"/>
                <a:ea typeface="微软雅黑" pitchFamily="34" charset="-122"/>
                <a:cs typeface="+mn-cs"/>
              </a:rPr>
              <a:t>单击此处添加</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F5F5F"/>
                </a:solidFill>
                <a:effectLst/>
                <a:uLnTx/>
                <a:uFillTx/>
                <a:latin typeface="微软雅黑" pitchFamily="34" charset="-122"/>
                <a:ea typeface="微软雅黑" pitchFamily="34" charset="-122"/>
                <a:cs typeface="+mn-cs"/>
              </a:rPr>
              <a:t>内容文字信息</a:t>
            </a:r>
          </a:p>
        </p:txBody>
      </p:sp>
      <p:sp>
        <p:nvSpPr>
          <p:cNvPr id="53" name="Line 11"/>
          <p:cNvSpPr>
            <a:spLocks noChangeAspect="1" noChangeShapeType="1"/>
          </p:cNvSpPr>
          <p:nvPr/>
        </p:nvSpPr>
        <p:spPr bwMode="auto">
          <a:xfrm flipV="1">
            <a:off x="4532231" y="1120679"/>
            <a:ext cx="0" cy="3529952"/>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28575" cap="rnd">
            <a:solidFill>
              <a:srgbClr val="C00000">
                <a:lumMod val="40000"/>
                <a:lumOff val="60000"/>
              </a:srgbClr>
            </a:solidFill>
            <a:prstDash val="solid"/>
            <a:round/>
            <a:headEnd/>
            <a:tailEnd/>
          </a:ln>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Tree>
    <p:custDataLst>
      <p:tags r:id="rId1"/>
    </p:custDataLst>
    <p:extLst>
      <p:ext uri="{BB962C8B-B14F-4D97-AF65-F5344CB8AC3E}">
        <p14:creationId xmlns:p14="http://schemas.microsoft.com/office/powerpoint/2010/main" val="24650811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250"/>
                                        <p:tgtEl>
                                          <p:spTgt spid="41"/>
                                        </p:tgtEl>
                                      </p:cBhvr>
                                    </p:animEffect>
                                  </p:childTnLst>
                                </p:cTn>
                              </p:par>
                              <p:par>
                                <p:cTn id="8" presetID="21" presetClass="entr" presetSubtype="1" fill="hold" grpId="0" nodeType="withEffect">
                                  <p:stCondLst>
                                    <p:cond delay="400"/>
                                  </p:stCondLst>
                                  <p:childTnLst>
                                    <p:set>
                                      <p:cBhvr>
                                        <p:cTn id="9" dur="1" fill="hold">
                                          <p:stCondLst>
                                            <p:cond delay="0"/>
                                          </p:stCondLst>
                                        </p:cTn>
                                        <p:tgtEl>
                                          <p:spTgt spid="42"/>
                                        </p:tgtEl>
                                        <p:attrNameLst>
                                          <p:attrName>style.visibility</p:attrName>
                                        </p:attrNameLst>
                                      </p:cBhvr>
                                      <p:to>
                                        <p:strVal val="visible"/>
                                      </p:to>
                                    </p:set>
                                    <p:animEffect transition="in" filter="wheel(1)">
                                      <p:cBhvr>
                                        <p:cTn id="10" dur="500"/>
                                        <p:tgtEl>
                                          <p:spTgt spid="42"/>
                                        </p:tgtEl>
                                      </p:cBhvr>
                                    </p:animEffect>
                                  </p:childTnLst>
                                </p:cTn>
                              </p:par>
                              <p:par>
                                <p:cTn id="11" presetID="10" presetClass="entr" presetSubtype="0" fill="hold" grpId="0" nodeType="withEffect">
                                  <p:stCondLst>
                                    <p:cond delay="120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250"/>
                                        <p:tgtEl>
                                          <p:spTgt spid="43"/>
                                        </p:tgtEl>
                                      </p:cBhvr>
                                    </p:animEffect>
                                  </p:childTnLst>
                                </p:cTn>
                              </p:par>
                              <p:par>
                                <p:cTn id="14" presetID="12" presetClass="entr" presetSubtype="4" fill="hold" grpId="0" nodeType="withEffect">
                                  <p:stCondLst>
                                    <p:cond delay="1700"/>
                                  </p:stCondLst>
                                  <p:childTnLst>
                                    <p:set>
                                      <p:cBhvr>
                                        <p:cTn id="15" dur="1" fill="hold">
                                          <p:stCondLst>
                                            <p:cond delay="0"/>
                                          </p:stCondLst>
                                        </p:cTn>
                                        <p:tgtEl>
                                          <p:spTgt spid="52"/>
                                        </p:tgtEl>
                                        <p:attrNameLst>
                                          <p:attrName>style.visibility</p:attrName>
                                        </p:attrNameLst>
                                      </p:cBhvr>
                                      <p:to>
                                        <p:strVal val="visible"/>
                                      </p:to>
                                    </p:set>
                                    <p:anim calcmode="lin" valueType="num">
                                      <p:cBhvr additive="base">
                                        <p:cTn id="16" dur="250"/>
                                        <p:tgtEl>
                                          <p:spTgt spid="52"/>
                                        </p:tgtEl>
                                        <p:attrNameLst>
                                          <p:attrName>ppt_y</p:attrName>
                                        </p:attrNameLst>
                                      </p:cBhvr>
                                      <p:tavLst>
                                        <p:tav tm="0">
                                          <p:val>
                                            <p:strVal val="#ppt_y+#ppt_h*1.125000"/>
                                          </p:val>
                                        </p:tav>
                                        <p:tav tm="100000">
                                          <p:val>
                                            <p:strVal val="#ppt_y"/>
                                          </p:val>
                                        </p:tav>
                                      </p:tavLst>
                                    </p:anim>
                                    <p:animEffect transition="in" filter="wipe(up)">
                                      <p:cBhvr>
                                        <p:cTn id="17" dur="250"/>
                                        <p:tgtEl>
                                          <p:spTgt spid="52"/>
                                        </p:tgtEl>
                                      </p:cBhvr>
                                    </p:animEffect>
                                  </p:childTnLst>
                                </p:cTn>
                              </p:par>
                              <p:par>
                                <p:cTn id="18" presetID="12" presetClass="entr" presetSubtype="4" fill="hold" grpId="0" nodeType="withEffect">
                                  <p:stCondLst>
                                    <p:cond delay="1700"/>
                                  </p:stCondLst>
                                  <p:childTnLst>
                                    <p:set>
                                      <p:cBhvr>
                                        <p:cTn id="19" dur="1" fill="hold">
                                          <p:stCondLst>
                                            <p:cond delay="0"/>
                                          </p:stCondLst>
                                        </p:cTn>
                                        <p:tgtEl>
                                          <p:spTgt spid="51"/>
                                        </p:tgtEl>
                                        <p:attrNameLst>
                                          <p:attrName>style.visibility</p:attrName>
                                        </p:attrNameLst>
                                      </p:cBhvr>
                                      <p:to>
                                        <p:strVal val="visible"/>
                                      </p:to>
                                    </p:set>
                                    <p:anim calcmode="lin" valueType="num">
                                      <p:cBhvr additive="base">
                                        <p:cTn id="20" dur="250"/>
                                        <p:tgtEl>
                                          <p:spTgt spid="51"/>
                                        </p:tgtEl>
                                        <p:attrNameLst>
                                          <p:attrName>ppt_y</p:attrName>
                                        </p:attrNameLst>
                                      </p:cBhvr>
                                      <p:tavLst>
                                        <p:tav tm="0">
                                          <p:val>
                                            <p:strVal val="#ppt_y+#ppt_h*1.125000"/>
                                          </p:val>
                                        </p:tav>
                                        <p:tav tm="100000">
                                          <p:val>
                                            <p:strVal val="#ppt_y"/>
                                          </p:val>
                                        </p:tav>
                                      </p:tavLst>
                                    </p:anim>
                                    <p:animEffect transition="in" filter="wipe(up)">
                                      <p:cBhvr>
                                        <p:cTn id="21" dur="250"/>
                                        <p:tgtEl>
                                          <p:spTgt spid="51"/>
                                        </p:tgtEl>
                                      </p:cBhvr>
                                    </p:animEffect>
                                  </p:childTnLst>
                                </p:cTn>
                              </p:par>
                              <p:par>
                                <p:cTn id="22" presetID="12" presetClass="entr" presetSubtype="1" fill="hold" grpId="0" nodeType="withEffect">
                                  <p:stCondLst>
                                    <p:cond delay="1700"/>
                                  </p:stCondLst>
                                  <p:childTnLst>
                                    <p:set>
                                      <p:cBhvr>
                                        <p:cTn id="23" dur="1" fill="hold">
                                          <p:stCondLst>
                                            <p:cond delay="0"/>
                                          </p:stCondLst>
                                        </p:cTn>
                                        <p:tgtEl>
                                          <p:spTgt spid="49"/>
                                        </p:tgtEl>
                                        <p:attrNameLst>
                                          <p:attrName>style.visibility</p:attrName>
                                        </p:attrNameLst>
                                      </p:cBhvr>
                                      <p:to>
                                        <p:strVal val="visible"/>
                                      </p:to>
                                    </p:set>
                                    <p:anim calcmode="lin" valueType="num">
                                      <p:cBhvr additive="base">
                                        <p:cTn id="24" dur="250"/>
                                        <p:tgtEl>
                                          <p:spTgt spid="49"/>
                                        </p:tgtEl>
                                        <p:attrNameLst>
                                          <p:attrName>ppt_y</p:attrName>
                                        </p:attrNameLst>
                                      </p:cBhvr>
                                      <p:tavLst>
                                        <p:tav tm="0">
                                          <p:val>
                                            <p:strVal val="#ppt_y-#ppt_h*1.125000"/>
                                          </p:val>
                                        </p:tav>
                                        <p:tav tm="100000">
                                          <p:val>
                                            <p:strVal val="#ppt_y"/>
                                          </p:val>
                                        </p:tav>
                                      </p:tavLst>
                                    </p:anim>
                                    <p:animEffect transition="in" filter="wipe(down)">
                                      <p:cBhvr>
                                        <p:cTn id="25" dur="250"/>
                                        <p:tgtEl>
                                          <p:spTgt spid="49"/>
                                        </p:tgtEl>
                                      </p:cBhvr>
                                    </p:animEffect>
                                  </p:childTnLst>
                                </p:cTn>
                              </p:par>
                              <p:par>
                                <p:cTn id="26" presetID="12" presetClass="entr" presetSubtype="1" fill="hold" grpId="0" nodeType="withEffect">
                                  <p:stCondLst>
                                    <p:cond delay="170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250"/>
                                        <p:tgtEl>
                                          <p:spTgt spid="50"/>
                                        </p:tgtEl>
                                        <p:attrNameLst>
                                          <p:attrName>ppt_y</p:attrName>
                                        </p:attrNameLst>
                                      </p:cBhvr>
                                      <p:tavLst>
                                        <p:tav tm="0">
                                          <p:val>
                                            <p:strVal val="#ppt_y-#ppt_h*1.125000"/>
                                          </p:val>
                                        </p:tav>
                                        <p:tav tm="100000">
                                          <p:val>
                                            <p:strVal val="#ppt_y"/>
                                          </p:val>
                                        </p:tav>
                                      </p:tavLst>
                                    </p:anim>
                                    <p:animEffect transition="in" filter="wipe(down)">
                                      <p:cBhvr>
                                        <p:cTn id="29" dur="250"/>
                                        <p:tgtEl>
                                          <p:spTgt spid="50"/>
                                        </p:tgtEl>
                                      </p:cBhvr>
                                    </p:animEffect>
                                  </p:childTnLst>
                                </p:cTn>
                              </p:par>
                              <p:par>
                                <p:cTn id="30" presetID="16" presetClass="entr" presetSubtype="42" fill="hold" grpId="0" nodeType="withEffect">
                                  <p:stCondLst>
                                    <p:cond delay="2000"/>
                                  </p:stCondLst>
                                  <p:childTnLst>
                                    <p:set>
                                      <p:cBhvr>
                                        <p:cTn id="31" dur="1" fill="hold">
                                          <p:stCondLst>
                                            <p:cond delay="0"/>
                                          </p:stCondLst>
                                        </p:cTn>
                                        <p:tgtEl>
                                          <p:spTgt spid="53"/>
                                        </p:tgtEl>
                                        <p:attrNameLst>
                                          <p:attrName>style.visibility</p:attrName>
                                        </p:attrNameLst>
                                      </p:cBhvr>
                                      <p:to>
                                        <p:strVal val="visible"/>
                                      </p:to>
                                    </p:set>
                                    <p:animEffect transition="in" filter="barn(outHorizontal)">
                                      <p:cBhvr>
                                        <p:cTn id="32" dur="250"/>
                                        <p:tgtEl>
                                          <p:spTgt spid="53"/>
                                        </p:tgtEl>
                                      </p:cBhvr>
                                    </p:animEffect>
                                  </p:childTnLst>
                                </p:cTn>
                              </p:par>
                              <p:par>
                                <p:cTn id="33" presetID="16" presetClass="entr" presetSubtype="37" fill="hold" grpId="0" nodeType="withEffect">
                                  <p:stCondLst>
                                    <p:cond delay="2000"/>
                                  </p:stCondLst>
                                  <p:childTnLst>
                                    <p:set>
                                      <p:cBhvr>
                                        <p:cTn id="34" dur="1" fill="hold">
                                          <p:stCondLst>
                                            <p:cond delay="0"/>
                                          </p:stCondLst>
                                        </p:cTn>
                                        <p:tgtEl>
                                          <p:spTgt spid="44"/>
                                        </p:tgtEl>
                                        <p:attrNameLst>
                                          <p:attrName>style.visibility</p:attrName>
                                        </p:attrNameLst>
                                      </p:cBhvr>
                                      <p:to>
                                        <p:strVal val="visible"/>
                                      </p:to>
                                    </p:set>
                                    <p:animEffect transition="in" filter="barn(outVertical)">
                                      <p:cBhvr>
                                        <p:cTn id="35" dur="250"/>
                                        <p:tgtEl>
                                          <p:spTgt spid="44"/>
                                        </p:tgtEl>
                                      </p:cBhvr>
                                    </p:animEffect>
                                  </p:childTnLst>
                                </p:cTn>
                              </p:par>
                              <p:par>
                                <p:cTn id="36" presetID="12" presetClass="entr" presetSubtype="4" fill="hold" grpId="0" nodeType="withEffect">
                                  <p:stCondLst>
                                    <p:cond delay="2500"/>
                                  </p:stCondLst>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250"/>
                                        <p:tgtEl>
                                          <p:spTgt spid="45"/>
                                        </p:tgtEl>
                                        <p:attrNameLst>
                                          <p:attrName>ppt_y</p:attrName>
                                        </p:attrNameLst>
                                      </p:cBhvr>
                                      <p:tavLst>
                                        <p:tav tm="0">
                                          <p:val>
                                            <p:strVal val="#ppt_y+#ppt_h*1.125000"/>
                                          </p:val>
                                        </p:tav>
                                        <p:tav tm="100000">
                                          <p:val>
                                            <p:strVal val="#ppt_y"/>
                                          </p:val>
                                        </p:tav>
                                      </p:tavLst>
                                    </p:anim>
                                    <p:animEffect transition="in" filter="wipe(up)">
                                      <p:cBhvr>
                                        <p:cTn id="39" dur="250"/>
                                        <p:tgtEl>
                                          <p:spTgt spid="45"/>
                                        </p:tgtEl>
                                      </p:cBhvr>
                                    </p:animEffect>
                                  </p:childTnLst>
                                </p:cTn>
                              </p:par>
                              <p:par>
                                <p:cTn id="40" presetID="12" presetClass="entr" presetSubtype="1" fill="hold" grpId="0" nodeType="withEffect">
                                  <p:stCondLst>
                                    <p:cond delay="2500"/>
                                  </p:stCondLst>
                                  <p:childTnLst>
                                    <p:set>
                                      <p:cBhvr>
                                        <p:cTn id="41" dur="1" fill="hold">
                                          <p:stCondLst>
                                            <p:cond delay="0"/>
                                          </p:stCondLst>
                                        </p:cTn>
                                        <p:tgtEl>
                                          <p:spTgt spid="46"/>
                                        </p:tgtEl>
                                        <p:attrNameLst>
                                          <p:attrName>style.visibility</p:attrName>
                                        </p:attrNameLst>
                                      </p:cBhvr>
                                      <p:to>
                                        <p:strVal val="visible"/>
                                      </p:to>
                                    </p:set>
                                    <p:anim calcmode="lin" valueType="num">
                                      <p:cBhvr additive="base">
                                        <p:cTn id="42" dur="250"/>
                                        <p:tgtEl>
                                          <p:spTgt spid="46"/>
                                        </p:tgtEl>
                                        <p:attrNameLst>
                                          <p:attrName>ppt_y</p:attrName>
                                        </p:attrNameLst>
                                      </p:cBhvr>
                                      <p:tavLst>
                                        <p:tav tm="0">
                                          <p:val>
                                            <p:strVal val="#ppt_y-#ppt_h*1.125000"/>
                                          </p:val>
                                        </p:tav>
                                        <p:tav tm="100000">
                                          <p:val>
                                            <p:strVal val="#ppt_y"/>
                                          </p:val>
                                        </p:tav>
                                      </p:tavLst>
                                    </p:anim>
                                    <p:animEffect transition="in" filter="wipe(down)">
                                      <p:cBhvr>
                                        <p:cTn id="43" dur="250"/>
                                        <p:tgtEl>
                                          <p:spTgt spid="46"/>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48"/>
                                        </p:tgtEl>
                                        <p:attrNameLst>
                                          <p:attrName>style.visibility</p:attrName>
                                        </p:attrNameLst>
                                      </p:cBhvr>
                                      <p:to>
                                        <p:strVal val="visible"/>
                                      </p:to>
                                    </p:set>
                                    <p:anim calcmode="lin" valueType="num">
                                      <p:cBhvr additive="base">
                                        <p:cTn id="46" dur="250"/>
                                        <p:tgtEl>
                                          <p:spTgt spid="48"/>
                                        </p:tgtEl>
                                        <p:attrNameLst>
                                          <p:attrName>ppt_x</p:attrName>
                                        </p:attrNameLst>
                                      </p:cBhvr>
                                      <p:tavLst>
                                        <p:tav tm="0">
                                          <p:val>
                                            <p:strVal val="#ppt_x+#ppt_w*1.125000"/>
                                          </p:val>
                                        </p:tav>
                                        <p:tav tm="100000">
                                          <p:val>
                                            <p:strVal val="#ppt_x"/>
                                          </p:val>
                                        </p:tav>
                                      </p:tavLst>
                                    </p:anim>
                                    <p:animEffect transition="in" filter="wipe(left)">
                                      <p:cBhvr>
                                        <p:cTn id="47" dur="250"/>
                                        <p:tgtEl>
                                          <p:spTgt spid="48"/>
                                        </p:tgtEl>
                                      </p:cBhvr>
                                    </p:animEffect>
                                  </p:childTnLst>
                                </p:cTn>
                              </p:par>
                              <p:par>
                                <p:cTn id="48" presetID="12" presetClass="entr" presetSubtype="8" fill="hold" grpId="0" nodeType="withEffect">
                                  <p:stCondLst>
                                    <p:cond delay="2500"/>
                                  </p:stCondLst>
                                  <p:childTnLst>
                                    <p:set>
                                      <p:cBhvr>
                                        <p:cTn id="49" dur="1" fill="hold">
                                          <p:stCondLst>
                                            <p:cond delay="0"/>
                                          </p:stCondLst>
                                        </p:cTn>
                                        <p:tgtEl>
                                          <p:spTgt spid="47"/>
                                        </p:tgtEl>
                                        <p:attrNameLst>
                                          <p:attrName>style.visibility</p:attrName>
                                        </p:attrNameLst>
                                      </p:cBhvr>
                                      <p:to>
                                        <p:strVal val="visible"/>
                                      </p:to>
                                    </p:set>
                                    <p:anim calcmode="lin" valueType="num">
                                      <p:cBhvr additive="base">
                                        <p:cTn id="50" dur="250"/>
                                        <p:tgtEl>
                                          <p:spTgt spid="47"/>
                                        </p:tgtEl>
                                        <p:attrNameLst>
                                          <p:attrName>ppt_x</p:attrName>
                                        </p:attrNameLst>
                                      </p:cBhvr>
                                      <p:tavLst>
                                        <p:tav tm="0">
                                          <p:val>
                                            <p:strVal val="#ppt_x-#ppt_w*1.125000"/>
                                          </p:val>
                                        </p:tav>
                                        <p:tav tm="100000">
                                          <p:val>
                                            <p:strVal val="#ppt_x"/>
                                          </p:val>
                                        </p:tav>
                                      </p:tavLst>
                                    </p:anim>
                                    <p:animEffect transition="in" filter="wipe(right)">
                                      <p:cBhvr>
                                        <p:cTn id="51" dur="2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p:bldP spid="46" grpId="0"/>
      <p:bldP spid="47" grpId="0"/>
      <p:bldP spid="48" grpId="0"/>
      <p:bldP spid="49" grpId="0"/>
      <p:bldP spid="50" grpId="0"/>
      <p:bldP spid="51" grpId="0"/>
      <p:bldP spid="52" grpId="0"/>
      <p:bldP spid="5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1500188" y="1733587"/>
            <a:ext cx="6048374" cy="903164"/>
            <a:chOff x="1500188" y="2309812"/>
            <a:chExt cx="6048374" cy="903164"/>
          </a:xfrm>
        </p:grpSpPr>
        <p:sp>
          <p:nvSpPr>
            <p:cNvPr id="23" name="Line 3"/>
            <p:cNvSpPr>
              <a:spLocks noChangeShapeType="1"/>
            </p:cNvSpPr>
            <p:nvPr/>
          </p:nvSpPr>
          <p:spPr bwMode="auto">
            <a:xfrm flipV="1">
              <a:off x="5580063" y="2924943"/>
              <a:ext cx="0" cy="288033"/>
            </a:xfrm>
            <a:prstGeom prst="line">
              <a:avLst/>
            </a:prstGeom>
            <a:noFill/>
            <a:ln w="6350"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24" name="Line 4"/>
            <p:cNvSpPr>
              <a:spLocks noChangeShapeType="1"/>
            </p:cNvSpPr>
            <p:nvPr/>
          </p:nvSpPr>
          <p:spPr bwMode="auto">
            <a:xfrm>
              <a:off x="4572000" y="2309812"/>
              <a:ext cx="0" cy="615132"/>
            </a:xfrm>
            <a:prstGeom prst="line">
              <a:avLst/>
            </a:prstGeom>
            <a:noFill/>
            <a:ln w="6350"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25" name="Line 5"/>
            <p:cNvSpPr>
              <a:spLocks noChangeShapeType="1"/>
            </p:cNvSpPr>
            <p:nvPr/>
          </p:nvSpPr>
          <p:spPr bwMode="auto">
            <a:xfrm flipV="1">
              <a:off x="3527425" y="2924944"/>
              <a:ext cx="0" cy="288032"/>
            </a:xfrm>
            <a:prstGeom prst="line">
              <a:avLst/>
            </a:prstGeom>
            <a:noFill/>
            <a:ln w="6350"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cxnSp>
          <p:nvCxnSpPr>
            <p:cNvPr id="26" name="AutoShape 15"/>
            <p:cNvCxnSpPr>
              <a:cxnSpLocks noChangeShapeType="1"/>
              <a:stCxn id="28" idx="0"/>
              <a:endCxn id="37" idx="0"/>
            </p:cNvCxnSpPr>
            <p:nvPr/>
          </p:nvCxnSpPr>
          <p:spPr bwMode="auto">
            <a:xfrm rot="5400000" flipH="1" flipV="1">
              <a:off x="4518025" y="116781"/>
              <a:ext cx="12700" cy="6048374"/>
            </a:xfrm>
            <a:prstGeom prst="bentConnector3">
              <a:avLst>
                <a:gd name="adj1" fmla="val 1800000"/>
              </a:avLst>
            </a:prstGeom>
            <a:noFill/>
            <a:ln w="6350" cmpd="sng">
              <a:solidFill>
                <a:srgbClr val="B2B2B2"/>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7" name="组合 26"/>
          <p:cNvGrpSpPr/>
          <p:nvPr/>
        </p:nvGrpSpPr>
        <p:grpSpPr>
          <a:xfrm>
            <a:off x="611188" y="2564743"/>
            <a:ext cx="1765300" cy="2315293"/>
            <a:chOff x="611188" y="3140968"/>
            <a:chExt cx="1765300" cy="2315293"/>
          </a:xfrm>
        </p:grpSpPr>
        <p:sp>
          <p:nvSpPr>
            <p:cNvPr id="28" name="AutoShape 7"/>
            <p:cNvSpPr>
              <a:spLocks noChangeArrowheads="1"/>
            </p:cNvSpPr>
            <p:nvPr/>
          </p:nvSpPr>
          <p:spPr bwMode="auto">
            <a:xfrm>
              <a:off x="611188" y="3140968"/>
              <a:ext cx="1765300" cy="2315293"/>
            </a:xfrm>
            <a:prstGeom prst="roundRect">
              <a:avLst>
                <a:gd name="adj" fmla="val 1889"/>
              </a:avLst>
            </a:prstGeom>
            <a:solidFill>
              <a:srgbClr val="FFC000"/>
            </a:solidFill>
            <a:ln w="9525" cmpd="sng">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此处添加内容</a:t>
              </a:r>
            </a:p>
          </p:txBody>
        </p:sp>
        <p:sp>
          <p:nvSpPr>
            <p:cNvPr id="29" name="Rectangle 8" descr="1"/>
            <p:cNvSpPr>
              <a:spLocks noChangeArrowheads="1"/>
            </p:cNvSpPr>
            <p:nvPr/>
          </p:nvSpPr>
          <p:spPr bwMode="auto">
            <a:xfrm>
              <a:off x="1079500" y="3321943"/>
              <a:ext cx="828675" cy="828675"/>
            </a:xfrm>
            <a:prstGeom prst="rect">
              <a:avLst/>
            </a:prstGeom>
            <a:blipFill dpi="0" rotWithShape="1">
              <a:blip r:embed="rId4"/>
              <a:srcRect/>
              <a:stretch>
                <a:fillRect/>
              </a:stretch>
            </a:blipFill>
            <a:ln w="6350" cmpd="sng">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30" name="组合 29"/>
          <p:cNvGrpSpPr/>
          <p:nvPr/>
        </p:nvGrpSpPr>
        <p:grpSpPr>
          <a:xfrm>
            <a:off x="2627312" y="2564743"/>
            <a:ext cx="1765300" cy="2315293"/>
            <a:chOff x="2627313" y="3140968"/>
            <a:chExt cx="1765300" cy="2315293"/>
          </a:xfrm>
        </p:grpSpPr>
        <p:sp>
          <p:nvSpPr>
            <p:cNvPr id="31" name="AutoShape 9"/>
            <p:cNvSpPr>
              <a:spLocks noChangeArrowheads="1"/>
            </p:cNvSpPr>
            <p:nvPr/>
          </p:nvSpPr>
          <p:spPr bwMode="auto">
            <a:xfrm>
              <a:off x="2627313" y="3140968"/>
              <a:ext cx="1765300" cy="2315293"/>
            </a:xfrm>
            <a:prstGeom prst="roundRect">
              <a:avLst>
                <a:gd name="adj" fmla="val 1259"/>
              </a:avLst>
            </a:prstGeom>
            <a:solidFill>
              <a:srgbClr val="FFC000"/>
            </a:solidFill>
            <a:ln w="9525" cmpd="sng">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此处添加内容</a:t>
              </a:r>
            </a:p>
          </p:txBody>
        </p:sp>
        <p:sp>
          <p:nvSpPr>
            <p:cNvPr id="32" name="Rectangle 10" descr="8"/>
            <p:cNvSpPr>
              <a:spLocks noChangeArrowheads="1"/>
            </p:cNvSpPr>
            <p:nvPr/>
          </p:nvSpPr>
          <p:spPr bwMode="auto">
            <a:xfrm>
              <a:off x="3095625" y="3321943"/>
              <a:ext cx="828675" cy="828675"/>
            </a:xfrm>
            <a:prstGeom prst="rect">
              <a:avLst/>
            </a:prstGeom>
            <a:blipFill dpi="0" rotWithShape="1">
              <a:blip r:embed="rId5"/>
              <a:srcRect/>
              <a:stretch>
                <a:fillRect/>
              </a:stretch>
            </a:blipFill>
            <a:ln w="6350" cmpd="sng">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33" name="组合 32"/>
          <p:cNvGrpSpPr/>
          <p:nvPr/>
        </p:nvGrpSpPr>
        <p:grpSpPr>
          <a:xfrm>
            <a:off x="4643437" y="2564743"/>
            <a:ext cx="1765300" cy="2315293"/>
            <a:chOff x="4643438" y="3140968"/>
            <a:chExt cx="1765300" cy="2315293"/>
          </a:xfrm>
        </p:grpSpPr>
        <p:sp>
          <p:nvSpPr>
            <p:cNvPr id="34" name="AutoShape 11"/>
            <p:cNvSpPr>
              <a:spLocks noChangeArrowheads="1"/>
            </p:cNvSpPr>
            <p:nvPr/>
          </p:nvSpPr>
          <p:spPr bwMode="auto">
            <a:xfrm>
              <a:off x="4643438" y="3140968"/>
              <a:ext cx="1765300" cy="2315293"/>
            </a:xfrm>
            <a:prstGeom prst="roundRect">
              <a:avLst>
                <a:gd name="adj" fmla="val 1528"/>
              </a:avLst>
            </a:prstGeom>
            <a:solidFill>
              <a:srgbClr val="FFC000"/>
            </a:solidFill>
            <a:ln w="9525" cmpd="sng">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此处添加内容</a:t>
              </a:r>
            </a:p>
          </p:txBody>
        </p:sp>
        <p:sp>
          <p:nvSpPr>
            <p:cNvPr id="35" name="Rectangle 12" descr="7"/>
            <p:cNvSpPr>
              <a:spLocks noChangeArrowheads="1"/>
            </p:cNvSpPr>
            <p:nvPr/>
          </p:nvSpPr>
          <p:spPr bwMode="auto">
            <a:xfrm>
              <a:off x="5111750" y="3321943"/>
              <a:ext cx="828675" cy="828675"/>
            </a:xfrm>
            <a:prstGeom prst="rect">
              <a:avLst/>
            </a:prstGeom>
            <a:blipFill dpi="0" rotWithShape="1">
              <a:blip r:embed="rId6"/>
              <a:srcRect/>
              <a:stretch>
                <a:fillRect/>
              </a:stretch>
            </a:blipFill>
            <a:ln w="6350" cmpd="sng">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36" name="组合 35"/>
          <p:cNvGrpSpPr/>
          <p:nvPr/>
        </p:nvGrpSpPr>
        <p:grpSpPr>
          <a:xfrm>
            <a:off x="6659562" y="2564743"/>
            <a:ext cx="1765300" cy="2315293"/>
            <a:chOff x="6659563" y="3140968"/>
            <a:chExt cx="1765300" cy="2315293"/>
          </a:xfrm>
        </p:grpSpPr>
        <p:sp>
          <p:nvSpPr>
            <p:cNvPr id="37" name="AutoShape 13"/>
            <p:cNvSpPr>
              <a:spLocks noChangeArrowheads="1"/>
            </p:cNvSpPr>
            <p:nvPr/>
          </p:nvSpPr>
          <p:spPr bwMode="auto">
            <a:xfrm>
              <a:off x="6659563" y="3140968"/>
              <a:ext cx="1765300" cy="2315293"/>
            </a:xfrm>
            <a:prstGeom prst="roundRect">
              <a:avLst>
                <a:gd name="adj" fmla="val 1259"/>
              </a:avLst>
            </a:prstGeom>
            <a:solidFill>
              <a:srgbClr val="FFC000"/>
            </a:solidFill>
            <a:ln w="9525" cmpd="sng">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此处添加内容</a:t>
              </a:r>
            </a:p>
          </p:txBody>
        </p:sp>
        <p:sp>
          <p:nvSpPr>
            <p:cNvPr id="38" name="Rectangle 14" descr="6"/>
            <p:cNvSpPr>
              <a:spLocks noChangeArrowheads="1"/>
            </p:cNvSpPr>
            <p:nvPr/>
          </p:nvSpPr>
          <p:spPr bwMode="auto">
            <a:xfrm>
              <a:off x="7127875" y="3321943"/>
              <a:ext cx="828675" cy="828675"/>
            </a:xfrm>
            <a:prstGeom prst="rect">
              <a:avLst/>
            </a:prstGeom>
            <a:blipFill dpi="0" rotWithShape="1">
              <a:blip r:embed="rId7"/>
              <a:srcRect/>
              <a:stretch>
                <a:fillRect/>
              </a:stretch>
            </a:blipFill>
            <a:ln w="6350" cmpd="sng">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59" name="组合 58"/>
          <p:cNvGrpSpPr/>
          <p:nvPr/>
        </p:nvGrpSpPr>
        <p:grpSpPr>
          <a:xfrm>
            <a:off x="2627313" y="1123988"/>
            <a:ext cx="3781425" cy="682625"/>
            <a:chOff x="2627313" y="1700213"/>
            <a:chExt cx="3781425" cy="682625"/>
          </a:xfrm>
        </p:grpSpPr>
        <p:sp>
          <p:nvSpPr>
            <p:cNvPr id="60" name="AutoShape 6"/>
            <p:cNvSpPr>
              <a:spLocks noChangeArrowheads="1"/>
            </p:cNvSpPr>
            <p:nvPr/>
          </p:nvSpPr>
          <p:spPr bwMode="auto">
            <a:xfrm>
              <a:off x="2627313" y="1700213"/>
              <a:ext cx="3781425" cy="682625"/>
            </a:xfrm>
            <a:prstGeom prst="roundRect">
              <a:avLst>
                <a:gd name="adj" fmla="val 9769"/>
              </a:avLst>
            </a:prstGeom>
            <a:gradFill rotWithShape="1">
              <a:gsLst>
                <a:gs pos="0">
                  <a:srgbClr val="FF0517"/>
                </a:gs>
                <a:gs pos="100000">
                  <a:srgbClr val="BC000D"/>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sp>
          <p:nvSpPr>
            <p:cNvPr id="61" name="WordArt 16"/>
            <p:cNvSpPr>
              <a:spLocks noChangeArrowheads="1" noChangeShapeType="1"/>
            </p:cNvSpPr>
            <p:nvPr/>
          </p:nvSpPr>
          <p:spPr bwMode="auto">
            <a:xfrm>
              <a:off x="3708400" y="1897063"/>
              <a:ext cx="1727200" cy="2540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双击添加标题文字</a:t>
              </a:r>
            </a:p>
          </p:txBody>
        </p:sp>
      </p:grpSp>
    </p:spTree>
    <p:custDataLst>
      <p:tags r:id="rId1"/>
    </p:custDataLst>
    <p:extLst>
      <p:ext uri="{BB962C8B-B14F-4D97-AF65-F5344CB8AC3E}">
        <p14:creationId xmlns:p14="http://schemas.microsoft.com/office/powerpoint/2010/main" val="2098696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0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par>
                                <p:cTn id="10" presetID="22" presetClass="entr" presetSubtype="1" fill="hold" nodeType="withEffect">
                                  <p:stCondLst>
                                    <p:cond delay="700"/>
                                  </p:stCondLst>
                                  <p:childTnLst>
                                    <p:set>
                                      <p:cBhvr>
                                        <p:cTn id="11" dur="1" fill="hold">
                                          <p:stCondLst>
                                            <p:cond delay="0"/>
                                          </p:stCondLst>
                                        </p:cTn>
                                        <p:tgtEl>
                                          <p:spTgt spid="22"/>
                                        </p:tgtEl>
                                        <p:attrNameLst>
                                          <p:attrName>style.visibility</p:attrName>
                                        </p:attrNameLst>
                                      </p:cBhvr>
                                      <p:to>
                                        <p:strVal val="visible"/>
                                      </p:to>
                                    </p:set>
                                    <p:animEffect transition="in" filter="wipe(up)">
                                      <p:cBhvr>
                                        <p:cTn id="12" dur="500"/>
                                        <p:tgtEl>
                                          <p:spTgt spid="22"/>
                                        </p:tgtEl>
                                      </p:cBhvr>
                                    </p:animEffect>
                                  </p:childTnLst>
                                </p:cTn>
                              </p:par>
                              <p:par>
                                <p:cTn id="13" presetID="10" presetClass="entr" presetSubtype="0" fill="hold" nodeType="withEffect">
                                  <p:stCondLst>
                                    <p:cond delay="120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par>
                                <p:cTn id="16" presetID="10" presetClass="entr" presetSubtype="0" fill="hold" nodeType="withEffect">
                                  <p:stCondLst>
                                    <p:cond delay="140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500"/>
                                        <p:tgtEl>
                                          <p:spTgt spid="30"/>
                                        </p:tgtEl>
                                      </p:cBhvr>
                                    </p:animEffect>
                                  </p:childTnLst>
                                </p:cTn>
                              </p:par>
                              <p:par>
                                <p:cTn id="19" presetID="10" presetClass="entr" presetSubtype="0" fill="hold" nodeType="withEffect">
                                  <p:stCondLst>
                                    <p:cond delay="160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500"/>
                                        <p:tgtEl>
                                          <p:spTgt spid="33"/>
                                        </p:tgtEl>
                                      </p:cBhvr>
                                    </p:animEffect>
                                  </p:childTnLst>
                                </p:cTn>
                              </p:par>
                              <p:par>
                                <p:cTn id="22" presetID="10" presetClass="entr" presetSubtype="0" fill="hold" nodeType="withEffect">
                                  <p:stCondLst>
                                    <p:cond delay="180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框线2"/>
          <p:cNvSpPr/>
          <p:nvPr/>
        </p:nvSpPr>
        <p:spPr>
          <a:xfrm>
            <a:off x="1567416" y="2628307"/>
            <a:ext cx="6096000" cy="567000"/>
          </a:xfrm>
          <a:prstGeom prst="rect">
            <a:avLst/>
          </a:prstGeom>
          <a:solidFill>
            <a:sysClr val="window" lastClr="FFFFFF">
              <a:alpha val="90000"/>
              <a:hueOff val="0"/>
              <a:satOff val="0"/>
              <a:lumOff val="0"/>
              <a:alphaOff val="0"/>
            </a:sysClr>
          </a:solidFill>
          <a:ln w="25400" cap="flat" cmpd="sng" algn="ctr">
            <a:solidFill>
              <a:srgbClr val="C00000"/>
            </a:solidFill>
            <a:prstDash val="solid"/>
          </a:ln>
          <a:effectLst/>
        </p:spPr>
      </p:sp>
      <p:sp>
        <p:nvSpPr>
          <p:cNvPr id="9" name="框线3"/>
          <p:cNvSpPr/>
          <p:nvPr/>
        </p:nvSpPr>
        <p:spPr>
          <a:xfrm>
            <a:off x="1567416" y="3648907"/>
            <a:ext cx="6096000" cy="567000"/>
          </a:xfrm>
          <a:prstGeom prst="rect">
            <a:avLst/>
          </a:prstGeom>
          <a:solidFill>
            <a:sysClr val="window" lastClr="FFFFFF">
              <a:alpha val="90000"/>
              <a:hueOff val="0"/>
              <a:satOff val="0"/>
              <a:lumOff val="0"/>
              <a:alphaOff val="0"/>
            </a:sysClr>
          </a:solidFill>
          <a:ln w="25400" cap="flat" cmpd="sng" algn="ctr">
            <a:solidFill>
              <a:srgbClr val="C00000"/>
            </a:solidFill>
            <a:prstDash val="solid"/>
          </a:ln>
          <a:effectLst/>
        </p:spPr>
      </p:sp>
      <p:grpSp>
        <p:nvGrpSpPr>
          <p:cNvPr id="10" name="文本2"/>
          <p:cNvGrpSpPr/>
          <p:nvPr/>
        </p:nvGrpSpPr>
        <p:grpSpPr>
          <a:xfrm>
            <a:off x="1872216" y="2296207"/>
            <a:ext cx="4267200" cy="664200"/>
            <a:chOff x="1828800" y="1468799"/>
            <a:chExt cx="4267200" cy="885600"/>
          </a:xfrm>
        </p:grpSpPr>
        <p:sp>
          <p:nvSpPr>
            <p:cNvPr id="11" name="圆角矩形 10"/>
            <p:cNvSpPr/>
            <p:nvPr/>
          </p:nvSpPr>
          <p:spPr>
            <a:xfrm>
              <a:off x="1828800" y="1468799"/>
              <a:ext cx="4267200" cy="885600"/>
            </a:xfrm>
            <a:prstGeom prst="roundRect">
              <a:avLst/>
            </a:prstGeom>
            <a:gradFill>
              <a:gsLst>
                <a:gs pos="100000">
                  <a:srgbClr val="4BACC6">
                    <a:lumMod val="20000"/>
                    <a:lumOff val="80000"/>
                  </a:srgbClr>
                </a:gs>
                <a:gs pos="51657">
                  <a:srgbClr val="C00000"/>
                </a:gs>
                <a:gs pos="0">
                  <a:srgbClr val="C00000">
                    <a:lumMod val="20000"/>
                    <a:lumOff val="80000"/>
                  </a:srgbClr>
                </a:gs>
              </a:gsLst>
              <a:lin ang="5400000" scaled="1"/>
            </a:gradFill>
            <a:ln w="9525">
              <a:solidFill>
                <a:srgbClr val="C00000"/>
              </a:solidFill>
              <a:round/>
              <a:headEnd/>
              <a:tailEnd/>
            </a:ln>
            <a:effectLst>
              <a:outerShdw blurRad="63500" sx="101000" sy="101000" algn="ctr" rotWithShape="0">
                <a:prstClr val="black">
                  <a:alpha val="18000"/>
                </a:prstClr>
              </a:outerShdw>
            </a:effectLst>
          </p:spPr>
        </p:sp>
        <p:sp>
          <p:nvSpPr>
            <p:cNvPr id="12" name="圆角矩形 11"/>
            <p:cNvSpPr/>
            <p:nvPr/>
          </p:nvSpPr>
          <p:spPr>
            <a:xfrm>
              <a:off x="1852613" y="1489075"/>
              <a:ext cx="4224337" cy="846931"/>
            </a:xfrm>
            <a:prstGeom prst="roundRect">
              <a:avLst>
                <a:gd name="adj" fmla="val 12134"/>
              </a:avLst>
            </a:prstGeom>
            <a:gradFill rotWithShape="1">
              <a:gsLst>
                <a:gs pos="98000">
                  <a:srgbClr val="C00000">
                    <a:lumMod val="60000"/>
                    <a:lumOff val="40000"/>
                  </a:srgbClr>
                </a:gs>
                <a:gs pos="100000">
                  <a:srgbClr val="C00000">
                    <a:lumMod val="40000"/>
                    <a:lumOff val="60000"/>
                  </a:srgbClr>
                </a:gs>
                <a:gs pos="51657">
                  <a:srgbClr val="C00000">
                    <a:lumMod val="75000"/>
                  </a:srgbClr>
                </a:gs>
                <a:gs pos="50000">
                  <a:srgbClr val="C00000"/>
                </a:gs>
                <a:gs pos="8000">
                  <a:srgbClr val="C00000">
                    <a:lumMod val="60000"/>
                    <a:lumOff val="40000"/>
                  </a:srgbClr>
                </a:gs>
              </a:gsLst>
              <a:lin ang="5400000" scaled="1"/>
            </a:gradFill>
            <a:ln w="9525">
              <a:noFill/>
              <a:round/>
              <a:headEnd/>
              <a:tailEnd/>
            </a:ln>
          </p:spPr>
          <p:txBody>
            <a:bodyPr anchor="ct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单击此处添加文字内容</a:t>
              </a:r>
              <a:endPar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单击此处添加文字</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内容</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13" name="文本3"/>
          <p:cNvGrpSpPr/>
          <p:nvPr/>
        </p:nvGrpSpPr>
        <p:grpSpPr>
          <a:xfrm>
            <a:off x="1872216" y="3319894"/>
            <a:ext cx="4267200" cy="664200"/>
            <a:chOff x="1828800" y="1468799"/>
            <a:chExt cx="4267200" cy="885600"/>
          </a:xfrm>
        </p:grpSpPr>
        <p:sp>
          <p:nvSpPr>
            <p:cNvPr id="14" name="圆角矩形 13"/>
            <p:cNvSpPr/>
            <p:nvPr/>
          </p:nvSpPr>
          <p:spPr>
            <a:xfrm>
              <a:off x="1828800" y="1468799"/>
              <a:ext cx="4267200" cy="885600"/>
            </a:xfrm>
            <a:prstGeom prst="roundRect">
              <a:avLst/>
            </a:prstGeom>
            <a:gradFill>
              <a:gsLst>
                <a:gs pos="100000">
                  <a:srgbClr val="4BACC6">
                    <a:lumMod val="20000"/>
                    <a:lumOff val="80000"/>
                  </a:srgbClr>
                </a:gs>
                <a:gs pos="51657">
                  <a:srgbClr val="C00000"/>
                </a:gs>
                <a:gs pos="0">
                  <a:srgbClr val="C00000">
                    <a:lumMod val="20000"/>
                    <a:lumOff val="80000"/>
                  </a:srgbClr>
                </a:gs>
              </a:gsLst>
              <a:lin ang="5400000" scaled="1"/>
            </a:gradFill>
            <a:ln w="9525">
              <a:solidFill>
                <a:srgbClr val="C00000"/>
              </a:solidFill>
              <a:round/>
              <a:headEnd/>
              <a:tailEnd/>
            </a:ln>
            <a:effectLst>
              <a:outerShdw blurRad="63500" sx="101000" sy="101000" algn="ctr" rotWithShape="0">
                <a:prstClr val="black">
                  <a:alpha val="18000"/>
                </a:prstClr>
              </a:outerShdw>
            </a:effectLst>
          </p:spPr>
        </p:sp>
        <p:sp>
          <p:nvSpPr>
            <p:cNvPr id="15" name="圆角矩形 14"/>
            <p:cNvSpPr/>
            <p:nvPr/>
          </p:nvSpPr>
          <p:spPr>
            <a:xfrm>
              <a:off x="1852613" y="1489075"/>
              <a:ext cx="4224337" cy="846931"/>
            </a:xfrm>
            <a:prstGeom prst="roundRect">
              <a:avLst>
                <a:gd name="adj" fmla="val 12134"/>
              </a:avLst>
            </a:prstGeom>
            <a:gradFill rotWithShape="1">
              <a:gsLst>
                <a:gs pos="98000">
                  <a:srgbClr val="C00000">
                    <a:lumMod val="60000"/>
                    <a:lumOff val="40000"/>
                  </a:srgbClr>
                </a:gs>
                <a:gs pos="100000">
                  <a:srgbClr val="C00000">
                    <a:lumMod val="40000"/>
                    <a:lumOff val="60000"/>
                  </a:srgbClr>
                </a:gs>
                <a:gs pos="51657">
                  <a:srgbClr val="C00000">
                    <a:lumMod val="75000"/>
                  </a:srgbClr>
                </a:gs>
                <a:gs pos="50000">
                  <a:srgbClr val="C00000"/>
                </a:gs>
                <a:gs pos="8000">
                  <a:srgbClr val="C00000">
                    <a:lumMod val="60000"/>
                    <a:lumOff val="40000"/>
                  </a:srgbClr>
                </a:gs>
              </a:gsLst>
              <a:lin ang="5400000" scaled="1"/>
            </a:gradFill>
            <a:ln w="9525">
              <a:noFill/>
              <a:round/>
              <a:headEnd/>
              <a:tailEnd/>
            </a:ln>
          </p:spPr>
          <p:txBody>
            <a:bodyPr anchor="ct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单击此处添加文字内容</a:t>
              </a:r>
              <a:endPar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单击此处添加文字</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内容</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sp>
        <p:nvSpPr>
          <p:cNvPr id="16" name="框线1"/>
          <p:cNvSpPr/>
          <p:nvPr/>
        </p:nvSpPr>
        <p:spPr>
          <a:xfrm>
            <a:off x="1567416" y="1607706"/>
            <a:ext cx="6096000" cy="567000"/>
          </a:xfrm>
          <a:prstGeom prst="rect">
            <a:avLst/>
          </a:prstGeom>
          <a:solidFill>
            <a:sysClr val="window" lastClr="FFFFFF">
              <a:alpha val="90000"/>
              <a:hueOff val="0"/>
              <a:satOff val="0"/>
              <a:lumOff val="0"/>
              <a:alphaOff val="0"/>
            </a:sysClr>
          </a:solidFill>
          <a:ln w="25400" cap="flat" cmpd="sng" algn="ctr">
            <a:solidFill>
              <a:srgbClr val="C00000"/>
            </a:solidFill>
            <a:prstDash val="solid"/>
          </a:ln>
          <a:effectLst/>
        </p:spPr>
      </p:sp>
      <p:grpSp>
        <p:nvGrpSpPr>
          <p:cNvPr id="17" name="文本1"/>
          <p:cNvGrpSpPr/>
          <p:nvPr/>
        </p:nvGrpSpPr>
        <p:grpSpPr>
          <a:xfrm>
            <a:off x="1874597" y="1275606"/>
            <a:ext cx="4267200" cy="664200"/>
            <a:chOff x="1828800" y="1468799"/>
            <a:chExt cx="4267200" cy="885600"/>
          </a:xfrm>
        </p:grpSpPr>
        <p:sp>
          <p:nvSpPr>
            <p:cNvPr id="18" name="圆角矩形 17"/>
            <p:cNvSpPr/>
            <p:nvPr/>
          </p:nvSpPr>
          <p:spPr>
            <a:xfrm>
              <a:off x="1828800" y="1468799"/>
              <a:ext cx="4267200" cy="885600"/>
            </a:xfrm>
            <a:prstGeom prst="roundRect">
              <a:avLst/>
            </a:prstGeom>
            <a:gradFill>
              <a:gsLst>
                <a:gs pos="100000">
                  <a:srgbClr val="4BACC6">
                    <a:lumMod val="20000"/>
                    <a:lumOff val="80000"/>
                  </a:srgbClr>
                </a:gs>
                <a:gs pos="51657">
                  <a:srgbClr val="C00000"/>
                </a:gs>
                <a:gs pos="0">
                  <a:srgbClr val="C00000">
                    <a:lumMod val="20000"/>
                    <a:lumOff val="80000"/>
                  </a:srgbClr>
                </a:gs>
              </a:gsLst>
              <a:lin ang="5400000" scaled="1"/>
            </a:gradFill>
            <a:ln w="9525">
              <a:solidFill>
                <a:srgbClr val="C00000"/>
              </a:solidFill>
              <a:round/>
              <a:headEnd/>
              <a:tailEnd/>
            </a:ln>
            <a:effectLst>
              <a:outerShdw blurRad="63500" sx="101000" sy="101000" algn="ctr" rotWithShape="0">
                <a:prstClr val="black">
                  <a:alpha val="18000"/>
                </a:prstClr>
              </a:outerShdw>
            </a:effectLst>
          </p:spPr>
        </p:sp>
        <p:sp>
          <p:nvSpPr>
            <p:cNvPr id="19" name="圆角矩形 18"/>
            <p:cNvSpPr/>
            <p:nvPr/>
          </p:nvSpPr>
          <p:spPr>
            <a:xfrm>
              <a:off x="1852613" y="1489075"/>
              <a:ext cx="4224337" cy="846931"/>
            </a:xfrm>
            <a:prstGeom prst="roundRect">
              <a:avLst>
                <a:gd name="adj" fmla="val 12134"/>
              </a:avLst>
            </a:prstGeom>
            <a:gradFill rotWithShape="1">
              <a:gsLst>
                <a:gs pos="98000">
                  <a:srgbClr val="C00000">
                    <a:lumMod val="60000"/>
                    <a:lumOff val="40000"/>
                  </a:srgbClr>
                </a:gs>
                <a:gs pos="100000">
                  <a:srgbClr val="C00000">
                    <a:lumMod val="40000"/>
                    <a:lumOff val="60000"/>
                  </a:srgbClr>
                </a:gs>
                <a:gs pos="51657">
                  <a:srgbClr val="C00000">
                    <a:lumMod val="75000"/>
                  </a:srgbClr>
                </a:gs>
                <a:gs pos="50000">
                  <a:srgbClr val="C00000"/>
                </a:gs>
                <a:gs pos="8000">
                  <a:srgbClr val="C00000">
                    <a:lumMod val="60000"/>
                    <a:lumOff val="40000"/>
                  </a:srgbClr>
                </a:gs>
              </a:gsLst>
              <a:lin ang="5400000" scaled="1"/>
            </a:gradFill>
            <a:ln w="9525">
              <a:noFill/>
              <a:round/>
              <a:headEnd/>
              <a:tailEnd/>
            </a:ln>
          </p:spPr>
          <p:txBody>
            <a:bodyPr anchor="ct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单击此处添加文字内容</a:t>
              </a:r>
              <a:endPar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单击此处添加文字</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内容</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spTree>
    <p:custDataLst>
      <p:tags r:id="rId1"/>
    </p:custDataLst>
    <p:extLst>
      <p:ext uri="{BB962C8B-B14F-4D97-AF65-F5344CB8AC3E}">
        <p14:creationId xmlns:p14="http://schemas.microsoft.com/office/powerpoint/2010/main" val="10852770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250"/>
                                        <p:tgtEl>
                                          <p:spTgt spid="17"/>
                                        </p:tgtEl>
                                      </p:cBhvr>
                                    </p:animEffect>
                                  </p:childTnLst>
                                </p:cTn>
                              </p:par>
                              <p:par>
                                <p:cTn id="8" presetID="21" presetClass="entr" presetSubtype="1" fill="hold" nodeType="withEffect">
                                  <p:stCondLst>
                                    <p:cond delay="200"/>
                                  </p:stCondLst>
                                  <p:childTnLst>
                                    <p:set>
                                      <p:cBhvr>
                                        <p:cTn id="9" dur="1" fill="hold">
                                          <p:stCondLst>
                                            <p:cond delay="0"/>
                                          </p:stCondLst>
                                        </p:cTn>
                                        <p:tgtEl>
                                          <p:spTgt spid="16"/>
                                        </p:tgtEl>
                                        <p:attrNameLst>
                                          <p:attrName>style.visibility</p:attrName>
                                        </p:attrNameLst>
                                      </p:cBhvr>
                                      <p:to>
                                        <p:strVal val="visible"/>
                                      </p:to>
                                    </p:set>
                                    <p:animEffect transition="in" filter="wheel(1)">
                                      <p:cBhvr>
                                        <p:cTn id="10" dur="250"/>
                                        <p:tgtEl>
                                          <p:spTgt spid="16"/>
                                        </p:tgtEl>
                                      </p:cBhvr>
                                    </p:animEffect>
                                  </p:childTnLst>
                                </p:cTn>
                              </p:par>
                              <p:par>
                                <p:cTn id="11" presetID="22" presetClass="entr" presetSubtype="8" fill="hold" nodeType="withEffect">
                                  <p:stCondLst>
                                    <p:cond delay="70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250"/>
                                        <p:tgtEl>
                                          <p:spTgt spid="10"/>
                                        </p:tgtEl>
                                      </p:cBhvr>
                                    </p:animEffect>
                                  </p:childTnLst>
                                </p:cTn>
                              </p:par>
                              <p:par>
                                <p:cTn id="14" presetID="21" presetClass="entr" presetSubtype="1" fill="hold" nodeType="withEffect">
                                  <p:stCondLst>
                                    <p:cond delay="700"/>
                                  </p:stCondLst>
                                  <p:childTnLst>
                                    <p:set>
                                      <p:cBhvr>
                                        <p:cTn id="15" dur="1" fill="hold">
                                          <p:stCondLst>
                                            <p:cond delay="0"/>
                                          </p:stCondLst>
                                        </p:cTn>
                                        <p:tgtEl>
                                          <p:spTgt spid="8"/>
                                        </p:tgtEl>
                                        <p:attrNameLst>
                                          <p:attrName>style.visibility</p:attrName>
                                        </p:attrNameLst>
                                      </p:cBhvr>
                                      <p:to>
                                        <p:strVal val="visible"/>
                                      </p:to>
                                    </p:set>
                                    <p:animEffect transition="in" filter="wheel(1)">
                                      <p:cBhvr>
                                        <p:cTn id="16" dur="250"/>
                                        <p:tgtEl>
                                          <p:spTgt spid="8"/>
                                        </p:tgtEl>
                                      </p:cBhvr>
                                    </p:animEffect>
                                  </p:childTnLst>
                                </p:cTn>
                              </p:par>
                              <p:par>
                                <p:cTn id="17" presetID="22" presetClass="entr" presetSubtype="8" fill="hold" nodeType="withEffect">
                                  <p:stCondLst>
                                    <p:cond delay="120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250"/>
                                        <p:tgtEl>
                                          <p:spTgt spid="13"/>
                                        </p:tgtEl>
                                      </p:cBhvr>
                                    </p:animEffect>
                                  </p:childTnLst>
                                </p:cTn>
                              </p:par>
                              <p:par>
                                <p:cTn id="20" presetID="21" presetClass="entr" presetSubtype="1" fill="hold" nodeType="withEffect">
                                  <p:stCondLst>
                                    <p:cond delay="1200"/>
                                  </p:stCondLst>
                                  <p:childTnLst>
                                    <p:set>
                                      <p:cBhvr>
                                        <p:cTn id="21" dur="1" fill="hold">
                                          <p:stCondLst>
                                            <p:cond delay="0"/>
                                          </p:stCondLst>
                                        </p:cTn>
                                        <p:tgtEl>
                                          <p:spTgt spid="9"/>
                                        </p:tgtEl>
                                        <p:attrNameLst>
                                          <p:attrName>style.visibility</p:attrName>
                                        </p:attrNameLst>
                                      </p:cBhvr>
                                      <p:to>
                                        <p:strVal val="visible"/>
                                      </p:to>
                                    </p:set>
                                    <p:animEffect transition="in" filter="wheel(1)">
                                      <p:cBhvr>
                                        <p:cTn id="22"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972194" y="1491797"/>
            <a:ext cx="7488238" cy="707886"/>
            <a:chOff x="1019175" y="1435100"/>
            <a:chExt cx="7488238" cy="943848"/>
          </a:xfrm>
        </p:grpSpPr>
        <p:sp>
          <p:nvSpPr>
            <p:cNvPr id="24" name="Rectangle 4"/>
            <p:cNvSpPr>
              <a:spLocks noChangeArrowheads="1"/>
            </p:cNvSpPr>
            <p:nvPr/>
          </p:nvSpPr>
          <p:spPr bwMode="auto">
            <a:xfrm>
              <a:off x="1019175" y="1457325"/>
              <a:ext cx="7488238" cy="6572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单击此处添加段落文字内容</a:t>
              </a:r>
            </a:p>
          </p:txBody>
        </p:sp>
        <p:sp>
          <p:nvSpPr>
            <p:cNvPr id="25" name="Text Box 11"/>
            <p:cNvSpPr txBox="1">
              <a:spLocks noChangeArrowheads="1"/>
            </p:cNvSpPr>
            <p:nvPr/>
          </p:nvSpPr>
          <p:spPr bwMode="auto">
            <a:xfrm>
              <a:off x="1355725" y="1435100"/>
              <a:ext cx="746125" cy="943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zh-CN" sz="4000" b="0" i="0" u="none" strike="noStrike" kern="0" cap="none" spc="0" normalizeH="0" baseline="0" noProof="0" dirty="0">
                  <a:ln>
                    <a:noFill/>
                  </a:ln>
                  <a:solidFill>
                    <a:srgbClr val="7D7D7D"/>
                  </a:solidFill>
                  <a:effectLst/>
                  <a:uLnTx/>
                  <a:uFillTx/>
                  <a:latin typeface="Impact" pitchFamily="34" charset="0"/>
                  <a:ea typeface="微软雅黑" pitchFamily="34" charset="-122"/>
                  <a:cs typeface="+mn-cs"/>
                </a:rPr>
                <a:t>1</a:t>
              </a:r>
            </a:p>
          </p:txBody>
        </p:sp>
      </p:grpSp>
      <p:grpSp>
        <p:nvGrpSpPr>
          <p:cNvPr id="26" name="组合 25"/>
          <p:cNvGrpSpPr/>
          <p:nvPr/>
        </p:nvGrpSpPr>
        <p:grpSpPr>
          <a:xfrm>
            <a:off x="972194" y="2461293"/>
            <a:ext cx="7488238" cy="707886"/>
            <a:chOff x="1019175" y="2722563"/>
            <a:chExt cx="7488238" cy="943848"/>
          </a:xfrm>
        </p:grpSpPr>
        <p:sp>
          <p:nvSpPr>
            <p:cNvPr id="27" name="Rectangle 2"/>
            <p:cNvSpPr>
              <a:spLocks noChangeArrowheads="1"/>
            </p:cNvSpPr>
            <p:nvPr/>
          </p:nvSpPr>
          <p:spPr bwMode="auto">
            <a:xfrm>
              <a:off x="1019175" y="2744788"/>
              <a:ext cx="7488238" cy="6572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单击此处添加段落文字内容</a:t>
              </a:r>
            </a:p>
          </p:txBody>
        </p:sp>
        <p:sp>
          <p:nvSpPr>
            <p:cNvPr id="28" name="Text Box 12"/>
            <p:cNvSpPr txBox="1">
              <a:spLocks noChangeArrowheads="1"/>
            </p:cNvSpPr>
            <p:nvPr/>
          </p:nvSpPr>
          <p:spPr bwMode="auto">
            <a:xfrm>
              <a:off x="1355725" y="2722563"/>
              <a:ext cx="746125" cy="943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zh-CN" sz="4000" b="0" i="0" u="none" strike="noStrike" kern="0" cap="none" spc="0" normalizeH="0" baseline="0" noProof="0" dirty="0">
                  <a:ln>
                    <a:noFill/>
                  </a:ln>
                  <a:solidFill>
                    <a:srgbClr val="7D7D7D"/>
                  </a:solidFill>
                  <a:effectLst/>
                  <a:uLnTx/>
                  <a:uFillTx/>
                  <a:latin typeface="Impact" pitchFamily="34" charset="0"/>
                  <a:ea typeface="微软雅黑" pitchFamily="34" charset="-122"/>
                  <a:cs typeface="+mn-cs"/>
                </a:rPr>
                <a:t>2</a:t>
              </a:r>
            </a:p>
          </p:txBody>
        </p:sp>
      </p:grpSp>
      <p:grpSp>
        <p:nvGrpSpPr>
          <p:cNvPr id="29" name="组合 28"/>
          <p:cNvGrpSpPr/>
          <p:nvPr/>
        </p:nvGrpSpPr>
        <p:grpSpPr>
          <a:xfrm>
            <a:off x="972194" y="3430788"/>
            <a:ext cx="7488238" cy="707886"/>
            <a:chOff x="1019175" y="4020421"/>
            <a:chExt cx="7488238" cy="943848"/>
          </a:xfrm>
        </p:grpSpPr>
        <p:sp>
          <p:nvSpPr>
            <p:cNvPr id="30" name="Rectangle 2"/>
            <p:cNvSpPr>
              <a:spLocks noChangeArrowheads="1"/>
            </p:cNvSpPr>
            <p:nvPr/>
          </p:nvSpPr>
          <p:spPr bwMode="auto">
            <a:xfrm>
              <a:off x="1019175" y="4042646"/>
              <a:ext cx="7488238" cy="6572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单击此处添加段落文字内容</a:t>
              </a:r>
            </a:p>
          </p:txBody>
        </p:sp>
        <p:sp>
          <p:nvSpPr>
            <p:cNvPr id="31" name="Text Box 12"/>
            <p:cNvSpPr txBox="1">
              <a:spLocks noChangeArrowheads="1"/>
            </p:cNvSpPr>
            <p:nvPr/>
          </p:nvSpPr>
          <p:spPr bwMode="auto">
            <a:xfrm>
              <a:off x="1355725" y="4020421"/>
              <a:ext cx="746125" cy="943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zh-CN" sz="4000" b="0" i="0" u="none" strike="noStrike" kern="0" cap="none" spc="0" normalizeH="0" baseline="0" noProof="0" dirty="0" smtClean="0">
                  <a:ln>
                    <a:noFill/>
                  </a:ln>
                  <a:solidFill>
                    <a:srgbClr val="7D7D7D"/>
                  </a:solidFill>
                  <a:effectLst/>
                  <a:uLnTx/>
                  <a:uFillTx/>
                  <a:latin typeface="Impact" pitchFamily="34" charset="0"/>
                  <a:ea typeface="微软雅黑" pitchFamily="34" charset="-122"/>
                  <a:cs typeface="+mn-cs"/>
                </a:rPr>
                <a:t>3</a:t>
              </a:r>
              <a:endParaRPr kumimoji="0" lang="en-US" altLang="zh-CN" sz="4000" b="0" i="0" u="none" strike="noStrike" kern="0" cap="none" spc="0" normalizeH="0" baseline="0" noProof="0" dirty="0">
                <a:ln>
                  <a:noFill/>
                </a:ln>
                <a:solidFill>
                  <a:srgbClr val="7D7D7D"/>
                </a:solidFill>
                <a:effectLst/>
                <a:uLnTx/>
                <a:uFillTx/>
                <a:latin typeface="Impact" pitchFamily="34" charset="0"/>
                <a:ea typeface="微软雅黑" pitchFamily="34" charset="-122"/>
                <a:cs typeface="+mn-cs"/>
              </a:endParaRPr>
            </a:p>
          </p:txBody>
        </p:sp>
      </p:grpSp>
      <p:sp>
        <p:nvSpPr>
          <p:cNvPr id="32" name="矩形 1"/>
          <p:cNvSpPr/>
          <p:nvPr/>
        </p:nvSpPr>
        <p:spPr>
          <a:xfrm>
            <a:off x="2083444" y="1204857"/>
            <a:ext cx="2343150" cy="1168003"/>
          </a:xfrm>
          <a:custGeom>
            <a:avLst/>
            <a:gdLst/>
            <a:ahLst/>
            <a:cxnLst/>
            <a:rect l="l" t="t" r="r" b="b"/>
            <a:pathLst>
              <a:path w="2343150" h="1557337">
                <a:moveTo>
                  <a:pt x="0" y="0"/>
                </a:moveTo>
                <a:lnTo>
                  <a:pt x="2343150" y="0"/>
                </a:lnTo>
                <a:lnTo>
                  <a:pt x="2343150" y="1168003"/>
                </a:lnTo>
                <a:lnTo>
                  <a:pt x="1171575" y="1557337"/>
                </a:lnTo>
                <a:lnTo>
                  <a:pt x="0" y="1168003"/>
                </a:lnTo>
                <a:close/>
              </a:path>
            </a:pathLst>
          </a:custGeom>
          <a:gradFill>
            <a:gsLst>
              <a:gs pos="33000">
                <a:srgbClr val="C00000">
                  <a:lumMod val="60000"/>
                  <a:lumOff val="40000"/>
                </a:srgbClr>
              </a:gs>
              <a:gs pos="100000">
                <a:srgbClr val="C0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vert="horz" lIns="0" r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0" cap="none" spc="0" normalizeH="0" baseline="0" noProof="0" dirty="0">
                <a:ln w="9525">
                  <a:solidFill>
                    <a:sysClr val="window" lastClr="FFFFFF"/>
                  </a:solidFill>
                  <a:round/>
                  <a:headEnd/>
                  <a:tailEnd/>
                </a:ln>
                <a:solidFill>
                  <a:sysClr val="window" lastClr="FFFFFF"/>
                </a:solidFill>
                <a:effectLst/>
                <a:uLnTx/>
                <a:uFillTx/>
                <a:latin typeface="微软雅黑" pitchFamily="34" charset="-122"/>
                <a:ea typeface="微软雅黑" pitchFamily="34" charset="-122"/>
                <a:cs typeface="+mn-cs"/>
              </a:rPr>
              <a:t>添加标题文字</a:t>
            </a:r>
          </a:p>
        </p:txBody>
      </p:sp>
      <p:sp>
        <p:nvSpPr>
          <p:cNvPr id="33" name="矩形 18"/>
          <p:cNvSpPr/>
          <p:nvPr/>
        </p:nvSpPr>
        <p:spPr>
          <a:xfrm>
            <a:off x="2083444" y="2158545"/>
            <a:ext cx="2343150" cy="1168004"/>
          </a:xfrm>
          <a:custGeom>
            <a:avLst/>
            <a:gdLst/>
            <a:ahLst/>
            <a:cxnLst/>
            <a:rect l="l" t="t" r="r" b="b"/>
            <a:pathLst>
              <a:path w="2343150" h="1557338">
                <a:moveTo>
                  <a:pt x="0" y="0"/>
                </a:moveTo>
                <a:lnTo>
                  <a:pt x="1171575" y="389335"/>
                </a:lnTo>
                <a:lnTo>
                  <a:pt x="2343150" y="0"/>
                </a:lnTo>
                <a:lnTo>
                  <a:pt x="2343150" y="1168004"/>
                </a:lnTo>
                <a:lnTo>
                  <a:pt x="1171575" y="1557338"/>
                </a:lnTo>
                <a:lnTo>
                  <a:pt x="0" y="1168004"/>
                </a:lnTo>
                <a:close/>
              </a:path>
            </a:pathLst>
          </a:custGeom>
          <a:gradFill>
            <a:gsLst>
              <a:gs pos="33000">
                <a:srgbClr val="C00000">
                  <a:lumMod val="60000"/>
                  <a:lumOff val="40000"/>
                </a:srgbClr>
              </a:gs>
              <a:gs pos="100000">
                <a:srgbClr val="C0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vert="horz" lIns="0" r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0" cap="none" spc="0" normalizeH="0" baseline="0" noProof="0" dirty="0">
                <a:ln w="9525">
                  <a:solidFill>
                    <a:sysClr val="window" lastClr="FFFFFF"/>
                  </a:solidFill>
                  <a:round/>
                  <a:headEnd/>
                  <a:tailEnd/>
                </a:ln>
                <a:solidFill>
                  <a:sysClr val="window" lastClr="FFFFFF"/>
                </a:solidFill>
                <a:effectLst/>
                <a:uLnTx/>
                <a:uFillTx/>
                <a:latin typeface="微软雅黑" pitchFamily="34" charset="-122"/>
                <a:ea typeface="微软雅黑" pitchFamily="34" charset="-122"/>
                <a:cs typeface="+mn-cs"/>
              </a:rPr>
              <a:t>添加标题文字</a:t>
            </a:r>
          </a:p>
        </p:txBody>
      </p:sp>
      <p:sp>
        <p:nvSpPr>
          <p:cNvPr id="34" name="矩形 19"/>
          <p:cNvSpPr/>
          <p:nvPr/>
        </p:nvSpPr>
        <p:spPr>
          <a:xfrm>
            <a:off x="2083444" y="3131938"/>
            <a:ext cx="2343150" cy="1168004"/>
          </a:xfrm>
          <a:custGeom>
            <a:avLst/>
            <a:gdLst/>
            <a:ahLst/>
            <a:cxnLst/>
            <a:rect l="l" t="t" r="r" b="b"/>
            <a:pathLst>
              <a:path w="2343150" h="1557338">
                <a:moveTo>
                  <a:pt x="2343150" y="0"/>
                </a:moveTo>
                <a:lnTo>
                  <a:pt x="2343150" y="1168004"/>
                </a:lnTo>
                <a:lnTo>
                  <a:pt x="1171575" y="1557338"/>
                </a:lnTo>
                <a:lnTo>
                  <a:pt x="0" y="1168004"/>
                </a:lnTo>
                <a:lnTo>
                  <a:pt x="0" y="560040"/>
                </a:lnTo>
                <a:lnTo>
                  <a:pt x="17388" y="560040"/>
                </a:lnTo>
                <a:lnTo>
                  <a:pt x="17388" y="5778"/>
                </a:lnTo>
                <a:lnTo>
                  <a:pt x="1171575" y="389335"/>
                </a:lnTo>
                <a:close/>
              </a:path>
            </a:pathLst>
          </a:custGeom>
          <a:gradFill>
            <a:gsLst>
              <a:gs pos="33000">
                <a:srgbClr val="C00000">
                  <a:lumMod val="60000"/>
                  <a:lumOff val="40000"/>
                </a:srgbClr>
              </a:gs>
              <a:gs pos="100000">
                <a:srgbClr val="C0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vert="horz" lIns="0" r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0" cap="none" spc="0" normalizeH="0" baseline="0" noProof="0" dirty="0">
                <a:ln w="9525">
                  <a:solidFill>
                    <a:sysClr val="window" lastClr="FFFFFF"/>
                  </a:solidFill>
                  <a:round/>
                  <a:headEnd/>
                  <a:tailEnd/>
                </a:ln>
                <a:solidFill>
                  <a:sysClr val="window" lastClr="FFFFFF"/>
                </a:solidFill>
                <a:effectLst/>
                <a:uLnTx/>
                <a:uFillTx/>
                <a:latin typeface="微软雅黑" pitchFamily="34" charset="-122"/>
                <a:ea typeface="微软雅黑" pitchFamily="34" charset="-122"/>
                <a:cs typeface="+mn-cs"/>
              </a:rPr>
              <a:t>添加标题文字</a:t>
            </a:r>
          </a:p>
        </p:txBody>
      </p:sp>
    </p:spTree>
    <p:custDataLst>
      <p:tags r:id="rId1"/>
    </p:custDataLst>
    <p:extLst>
      <p:ext uri="{BB962C8B-B14F-4D97-AF65-F5344CB8AC3E}">
        <p14:creationId xmlns:p14="http://schemas.microsoft.com/office/powerpoint/2010/main" val="31034908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250"/>
                                        <p:tgtEl>
                                          <p:spTgt spid="23"/>
                                        </p:tgtEl>
                                      </p:cBhvr>
                                    </p:animEffect>
                                  </p:childTnLst>
                                </p:cTn>
                              </p:par>
                              <p:par>
                                <p:cTn id="8" presetID="22" presetClass="entr" presetSubtype="1" fill="hold" grpId="0" nodeType="withEffect">
                                  <p:stCondLst>
                                    <p:cond delay="700"/>
                                  </p:stCondLst>
                                  <p:childTnLst>
                                    <p:set>
                                      <p:cBhvr>
                                        <p:cTn id="9" dur="1" fill="hold">
                                          <p:stCondLst>
                                            <p:cond delay="0"/>
                                          </p:stCondLst>
                                        </p:cTn>
                                        <p:tgtEl>
                                          <p:spTgt spid="32"/>
                                        </p:tgtEl>
                                        <p:attrNameLst>
                                          <p:attrName>style.visibility</p:attrName>
                                        </p:attrNameLst>
                                      </p:cBhvr>
                                      <p:to>
                                        <p:strVal val="visible"/>
                                      </p:to>
                                    </p:set>
                                    <p:animEffect transition="in" filter="wipe(up)">
                                      <p:cBhvr>
                                        <p:cTn id="10" dur="250"/>
                                        <p:tgtEl>
                                          <p:spTgt spid="32"/>
                                        </p:tgtEl>
                                      </p:cBhvr>
                                    </p:animEffect>
                                  </p:childTnLst>
                                </p:cTn>
                              </p:par>
                              <p:par>
                                <p:cTn id="11" presetID="22" presetClass="entr" presetSubtype="8" fill="hold" nodeType="withEffect">
                                  <p:stCondLst>
                                    <p:cond delay="1200"/>
                                  </p:stCondLst>
                                  <p:childTnLst>
                                    <p:set>
                                      <p:cBhvr>
                                        <p:cTn id="12" dur="1" fill="hold">
                                          <p:stCondLst>
                                            <p:cond delay="0"/>
                                          </p:stCondLst>
                                        </p:cTn>
                                        <p:tgtEl>
                                          <p:spTgt spid="26"/>
                                        </p:tgtEl>
                                        <p:attrNameLst>
                                          <p:attrName>style.visibility</p:attrName>
                                        </p:attrNameLst>
                                      </p:cBhvr>
                                      <p:to>
                                        <p:strVal val="visible"/>
                                      </p:to>
                                    </p:set>
                                    <p:animEffect transition="in" filter="wipe(left)">
                                      <p:cBhvr>
                                        <p:cTn id="13" dur="250"/>
                                        <p:tgtEl>
                                          <p:spTgt spid="26"/>
                                        </p:tgtEl>
                                      </p:cBhvr>
                                    </p:animEffect>
                                  </p:childTnLst>
                                </p:cTn>
                              </p:par>
                              <p:par>
                                <p:cTn id="14" presetID="22" presetClass="entr" presetSubtype="1" fill="hold" grpId="0" nodeType="withEffect">
                                  <p:stCondLst>
                                    <p:cond delay="1700"/>
                                  </p:stCondLst>
                                  <p:childTnLst>
                                    <p:set>
                                      <p:cBhvr>
                                        <p:cTn id="15" dur="1" fill="hold">
                                          <p:stCondLst>
                                            <p:cond delay="0"/>
                                          </p:stCondLst>
                                        </p:cTn>
                                        <p:tgtEl>
                                          <p:spTgt spid="33"/>
                                        </p:tgtEl>
                                        <p:attrNameLst>
                                          <p:attrName>style.visibility</p:attrName>
                                        </p:attrNameLst>
                                      </p:cBhvr>
                                      <p:to>
                                        <p:strVal val="visible"/>
                                      </p:to>
                                    </p:set>
                                    <p:animEffect transition="in" filter="wipe(up)">
                                      <p:cBhvr>
                                        <p:cTn id="16" dur="250"/>
                                        <p:tgtEl>
                                          <p:spTgt spid="33"/>
                                        </p:tgtEl>
                                      </p:cBhvr>
                                    </p:animEffect>
                                  </p:childTnLst>
                                </p:cTn>
                              </p:par>
                              <p:par>
                                <p:cTn id="17" presetID="22" presetClass="entr" presetSubtype="8" fill="hold" nodeType="withEffect">
                                  <p:stCondLst>
                                    <p:cond delay="220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250"/>
                                        <p:tgtEl>
                                          <p:spTgt spid="29"/>
                                        </p:tgtEl>
                                      </p:cBhvr>
                                    </p:animEffect>
                                  </p:childTnLst>
                                </p:cTn>
                              </p:par>
                              <p:par>
                                <p:cTn id="20" presetID="22" presetClass="entr" presetSubtype="1" fill="hold" grpId="0" nodeType="withEffect">
                                  <p:stCondLst>
                                    <p:cond delay="270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2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1143090" y="2038364"/>
            <a:ext cx="2151594" cy="1945445"/>
            <a:chOff x="912813" y="2513013"/>
            <a:chExt cx="2501900" cy="2262187"/>
          </a:xfrm>
        </p:grpSpPr>
        <p:sp>
          <p:nvSpPr>
            <p:cNvPr id="45" name="Oval 3"/>
            <p:cNvSpPr>
              <a:spLocks noChangeArrowheads="1"/>
            </p:cNvSpPr>
            <p:nvPr/>
          </p:nvSpPr>
          <p:spPr bwMode="auto">
            <a:xfrm>
              <a:off x="912813" y="4402138"/>
              <a:ext cx="2501900" cy="373062"/>
            </a:xfrm>
            <a:prstGeom prst="ellipse">
              <a:avLst/>
            </a:prstGeom>
            <a:gradFill rotWithShape="1">
              <a:gsLst>
                <a:gs pos="0">
                  <a:srgbClr val="CC3300"/>
                </a:gs>
                <a:gs pos="100000">
                  <a:srgbClr val="CC33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46" name="Group 12"/>
            <p:cNvGrpSpPr>
              <a:grpSpLocks/>
            </p:cNvGrpSpPr>
            <p:nvPr/>
          </p:nvGrpSpPr>
          <p:grpSpPr bwMode="auto">
            <a:xfrm>
              <a:off x="1100138" y="2513013"/>
              <a:ext cx="2168525" cy="2111375"/>
              <a:chOff x="0" y="0"/>
              <a:chExt cx="1089" cy="1062"/>
            </a:xfrm>
          </p:grpSpPr>
          <p:grpSp>
            <p:nvGrpSpPr>
              <p:cNvPr id="47" name="Group 13"/>
              <p:cNvGrpSpPr>
                <a:grpSpLocks/>
              </p:cNvGrpSpPr>
              <p:nvPr/>
            </p:nvGrpSpPr>
            <p:grpSpPr bwMode="auto">
              <a:xfrm>
                <a:off x="0" y="0"/>
                <a:ext cx="1089" cy="1062"/>
                <a:chOff x="0" y="0"/>
                <a:chExt cx="1042" cy="1019"/>
              </a:xfrm>
            </p:grpSpPr>
            <p:grpSp>
              <p:nvGrpSpPr>
                <p:cNvPr id="49" name="Group 14"/>
                <p:cNvGrpSpPr>
                  <a:grpSpLocks/>
                </p:cNvGrpSpPr>
                <p:nvPr/>
              </p:nvGrpSpPr>
              <p:grpSpPr bwMode="auto">
                <a:xfrm>
                  <a:off x="0" y="0"/>
                  <a:ext cx="1042" cy="1019"/>
                  <a:chOff x="0" y="0"/>
                  <a:chExt cx="1042" cy="1019"/>
                </a:xfrm>
              </p:grpSpPr>
              <p:pic>
                <p:nvPicPr>
                  <p:cNvPr id="51" name="Picture 15"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Oval 16"/>
                  <p:cNvSpPr>
                    <a:spLocks noChangeArrowheads="1"/>
                  </p:cNvSpPr>
                  <p:nvPr/>
                </p:nvSpPr>
                <p:spPr bwMode="auto">
                  <a:xfrm>
                    <a:off x="0" y="0"/>
                    <a:ext cx="1035" cy="1019"/>
                  </a:xfrm>
                  <a:prstGeom prst="ellipse">
                    <a:avLst/>
                  </a:prstGeom>
                  <a:gradFill rotWithShape="1">
                    <a:gsLst>
                      <a:gs pos="0">
                        <a:srgbClr val="990000"/>
                      </a:gs>
                      <a:gs pos="100000">
                        <a:srgbClr val="FF9900"/>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50" name="Picture 17"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8" name="WordArt 18"/>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grpSp>
      </p:grpSp>
      <p:sp>
        <p:nvSpPr>
          <p:cNvPr id="53" name="Line 35"/>
          <p:cNvSpPr>
            <a:spLocks noChangeShapeType="1"/>
          </p:cNvSpPr>
          <p:nvPr/>
        </p:nvSpPr>
        <p:spPr bwMode="auto">
          <a:xfrm flipV="1">
            <a:off x="3168651" y="2877522"/>
            <a:ext cx="504157" cy="1"/>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4" name="Line 36"/>
          <p:cNvSpPr>
            <a:spLocks noChangeShapeType="1"/>
          </p:cNvSpPr>
          <p:nvPr/>
        </p:nvSpPr>
        <p:spPr bwMode="auto">
          <a:xfrm flipV="1">
            <a:off x="3082925" y="1777270"/>
            <a:ext cx="681247" cy="652577"/>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5" name="Line 37"/>
          <p:cNvSpPr>
            <a:spLocks noChangeShapeType="1"/>
          </p:cNvSpPr>
          <p:nvPr/>
        </p:nvSpPr>
        <p:spPr bwMode="auto">
          <a:xfrm>
            <a:off x="3082925" y="3421922"/>
            <a:ext cx="681247" cy="652577"/>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56" name="组合 55"/>
          <p:cNvGrpSpPr/>
          <p:nvPr/>
        </p:nvGrpSpPr>
        <p:grpSpPr>
          <a:xfrm>
            <a:off x="3672962" y="1047790"/>
            <a:ext cx="3565968" cy="1037571"/>
            <a:chOff x="3937000" y="1573213"/>
            <a:chExt cx="4146550" cy="1206500"/>
          </a:xfrm>
        </p:grpSpPr>
        <p:sp>
          <p:nvSpPr>
            <p:cNvPr id="57" name="AutoShape 19"/>
            <p:cNvSpPr>
              <a:spLocks noChangeArrowheads="1"/>
            </p:cNvSpPr>
            <p:nvPr/>
          </p:nvSpPr>
          <p:spPr bwMode="auto">
            <a:xfrm>
              <a:off x="3937000" y="1573213"/>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58" name="Group 20"/>
            <p:cNvGrpSpPr>
              <a:grpSpLocks/>
            </p:cNvGrpSpPr>
            <p:nvPr/>
          </p:nvGrpSpPr>
          <p:grpSpPr bwMode="auto">
            <a:xfrm>
              <a:off x="4033838" y="1655763"/>
              <a:ext cx="1063625" cy="1036637"/>
              <a:chOff x="0" y="0"/>
              <a:chExt cx="1089" cy="1062"/>
            </a:xfrm>
          </p:grpSpPr>
          <p:grpSp>
            <p:nvGrpSpPr>
              <p:cNvPr id="60" name="Group 21"/>
              <p:cNvGrpSpPr>
                <a:grpSpLocks/>
              </p:cNvGrpSpPr>
              <p:nvPr/>
            </p:nvGrpSpPr>
            <p:grpSpPr bwMode="auto">
              <a:xfrm>
                <a:off x="0" y="0"/>
                <a:ext cx="1089" cy="1062"/>
                <a:chOff x="0" y="0"/>
                <a:chExt cx="1042" cy="1019"/>
              </a:xfrm>
            </p:grpSpPr>
            <p:grpSp>
              <p:nvGrpSpPr>
                <p:cNvPr id="62" name="Group 22"/>
                <p:cNvGrpSpPr>
                  <a:grpSpLocks/>
                </p:cNvGrpSpPr>
                <p:nvPr/>
              </p:nvGrpSpPr>
              <p:grpSpPr bwMode="auto">
                <a:xfrm>
                  <a:off x="0" y="0"/>
                  <a:ext cx="1042" cy="1019"/>
                  <a:chOff x="0" y="0"/>
                  <a:chExt cx="1042" cy="1019"/>
                </a:xfrm>
              </p:grpSpPr>
              <p:pic>
                <p:nvPicPr>
                  <p:cNvPr id="64" name="Picture 23"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Oval 24"/>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63" name="Picture 25"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 name="WordArt 26"/>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标题文字</a:t>
                </a:r>
              </a:p>
            </p:txBody>
          </p:sp>
        </p:grpSp>
        <p:sp>
          <p:nvSpPr>
            <p:cNvPr id="59" name="Rectangle 38"/>
            <p:cNvSpPr>
              <a:spLocks noChangeArrowheads="1"/>
            </p:cNvSpPr>
            <p:nvPr/>
          </p:nvSpPr>
          <p:spPr bwMode="auto">
            <a:xfrm>
              <a:off x="5097463" y="15922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66" name="组合 65"/>
          <p:cNvGrpSpPr/>
          <p:nvPr/>
        </p:nvGrpSpPr>
        <p:grpSpPr>
          <a:xfrm>
            <a:off x="3672962" y="2439107"/>
            <a:ext cx="3565967" cy="1041666"/>
            <a:chOff x="3937000" y="2963863"/>
            <a:chExt cx="4146550" cy="1211262"/>
          </a:xfrm>
        </p:grpSpPr>
        <p:sp>
          <p:nvSpPr>
            <p:cNvPr id="67" name="AutoShape 4"/>
            <p:cNvSpPr>
              <a:spLocks noChangeArrowheads="1"/>
            </p:cNvSpPr>
            <p:nvPr/>
          </p:nvSpPr>
          <p:spPr bwMode="auto">
            <a:xfrm>
              <a:off x="3937000" y="2968625"/>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68" name="Group 5"/>
            <p:cNvGrpSpPr>
              <a:grpSpLocks/>
            </p:cNvGrpSpPr>
            <p:nvPr/>
          </p:nvGrpSpPr>
          <p:grpSpPr bwMode="auto">
            <a:xfrm>
              <a:off x="4033838" y="3051175"/>
              <a:ext cx="1063625" cy="1036638"/>
              <a:chOff x="0" y="0"/>
              <a:chExt cx="1089" cy="1062"/>
            </a:xfrm>
          </p:grpSpPr>
          <p:grpSp>
            <p:nvGrpSpPr>
              <p:cNvPr id="70" name="Group 6"/>
              <p:cNvGrpSpPr>
                <a:grpSpLocks/>
              </p:cNvGrpSpPr>
              <p:nvPr/>
            </p:nvGrpSpPr>
            <p:grpSpPr bwMode="auto">
              <a:xfrm>
                <a:off x="0" y="0"/>
                <a:ext cx="1089" cy="1062"/>
                <a:chOff x="0" y="0"/>
                <a:chExt cx="1042" cy="1019"/>
              </a:xfrm>
            </p:grpSpPr>
            <p:grpSp>
              <p:nvGrpSpPr>
                <p:cNvPr id="72" name="Group 7"/>
                <p:cNvGrpSpPr>
                  <a:grpSpLocks/>
                </p:cNvGrpSpPr>
                <p:nvPr/>
              </p:nvGrpSpPr>
              <p:grpSpPr bwMode="auto">
                <a:xfrm>
                  <a:off x="0" y="0"/>
                  <a:ext cx="1042" cy="1019"/>
                  <a:chOff x="0" y="0"/>
                  <a:chExt cx="1042" cy="1019"/>
                </a:xfrm>
              </p:grpSpPr>
              <p:pic>
                <p:nvPicPr>
                  <p:cNvPr id="74" name="Picture 8"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Oval 9"/>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73" name="Picture 10"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 name="WordArt 11"/>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grpSp>
        <p:sp>
          <p:nvSpPr>
            <p:cNvPr id="69" name="Rectangle 39"/>
            <p:cNvSpPr>
              <a:spLocks noChangeArrowheads="1"/>
            </p:cNvSpPr>
            <p:nvPr/>
          </p:nvSpPr>
          <p:spPr bwMode="auto">
            <a:xfrm>
              <a:off x="5097463" y="29638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76" name="组合 75"/>
          <p:cNvGrpSpPr/>
          <p:nvPr/>
        </p:nvGrpSpPr>
        <p:grpSpPr>
          <a:xfrm>
            <a:off x="3672962" y="3784640"/>
            <a:ext cx="3565968" cy="1037571"/>
            <a:chOff x="3937000" y="4310063"/>
            <a:chExt cx="4146550" cy="1206500"/>
          </a:xfrm>
        </p:grpSpPr>
        <p:sp>
          <p:nvSpPr>
            <p:cNvPr id="77" name="AutoShape 27"/>
            <p:cNvSpPr>
              <a:spLocks noChangeArrowheads="1"/>
            </p:cNvSpPr>
            <p:nvPr/>
          </p:nvSpPr>
          <p:spPr bwMode="auto">
            <a:xfrm>
              <a:off x="3937000" y="4310063"/>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78" name="Group 28"/>
            <p:cNvGrpSpPr>
              <a:grpSpLocks/>
            </p:cNvGrpSpPr>
            <p:nvPr/>
          </p:nvGrpSpPr>
          <p:grpSpPr bwMode="auto">
            <a:xfrm>
              <a:off x="4033838" y="4392613"/>
              <a:ext cx="1063625" cy="1036637"/>
              <a:chOff x="0" y="0"/>
              <a:chExt cx="1089" cy="1062"/>
            </a:xfrm>
          </p:grpSpPr>
          <p:grpSp>
            <p:nvGrpSpPr>
              <p:cNvPr id="80" name="Group 29"/>
              <p:cNvGrpSpPr>
                <a:grpSpLocks/>
              </p:cNvGrpSpPr>
              <p:nvPr/>
            </p:nvGrpSpPr>
            <p:grpSpPr bwMode="auto">
              <a:xfrm>
                <a:off x="0" y="0"/>
                <a:ext cx="1089" cy="1062"/>
                <a:chOff x="0" y="0"/>
                <a:chExt cx="1042" cy="1019"/>
              </a:xfrm>
            </p:grpSpPr>
            <p:grpSp>
              <p:nvGrpSpPr>
                <p:cNvPr id="82" name="Group 30"/>
                <p:cNvGrpSpPr>
                  <a:grpSpLocks/>
                </p:cNvGrpSpPr>
                <p:nvPr/>
              </p:nvGrpSpPr>
              <p:grpSpPr bwMode="auto">
                <a:xfrm>
                  <a:off x="0" y="0"/>
                  <a:ext cx="1042" cy="1019"/>
                  <a:chOff x="0" y="0"/>
                  <a:chExt cx="1042" cy="1019"/>
                </a:xfrm>
              </p:grpSpPr>
              <p:pic>
                <p:nvPicPr>
                  <p:cNvPr id="84" name="Picture 31"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 name="Oval 32"/>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83" name="Picture 33"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1" name="WordArt 34"/>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grpSp>
        <p:sp>
          <p:nvSpPr>
            <p:cNvPr id="79" name="Rectangle 40"/>
            <p:cNvSpPr>
              <a:spLocks noChangeArrowheads="1"/>
            </p:cNvSpPr>
            <p:nvPr/>
          </p:nvSpPr>
          <p:spPr bwMode="auto">
            <a:xfrm>
              <a:off x="5097463" y="43100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spTree>
    <p:custDataLst>
      <p:tags r:id="rId1"/>
    </p:custDataLst>
    <p:extLst>
      <p:ext uri="{BB962C8B-B14F-4D97-AF65-F5344CB8AC3E}">
        <p14:creationId xmlns:p14="http://schemas.microsoft.com/office/powerpoint/2010/main" val="25322073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0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par>
                                <p:cTn id="10" presetID="1" presetClass="entr" presetSubtype="0" fill="hold" grpId="0" nodeType="withEffect">
                                  <p:stCondLst>
                                    <p:cond delay="500"/>
                                  </p:stCondLst>
                                  <p:childTnLst>
                                    <p:set>
                                      <p:cBhvr>
                                        <p:cTn id="11" dur="1" fill="hold">
                                          <p:stCondLst>
                                            <p:cond delay="249"/>
                                          </p:stCondLst>
                                        </p:cTn>
                                        <p:tgtEl>
                                          <p:spTgt spid="54"/>
                                        </p:tgtEl>
                                        <p:attrNameLst>
                                          <p:attrName>style.visibility</p:attrName>
                                        </p:attrNameLst>
                                      </p:cBhvr>
                                      <p:to>
                                        <p:strVal val="visible"/>
                                      </p:to>
                                    </p:set>
                                  </p:childTnLst>
                                </p:cTn>
                              </p:par>
                              <p:par>
                                <p:cTn id="12" presetID="1" presetClass="entr" presetSubtype="0" fill="hold" grpId="0" nodeType="withEffect">
                                  <p:stCondLst>
                                    <p:cond delay="600"/>
                                  </p:stCondLst>
                                  <p:childTnLst>
                                    <p:set>
                                      <p:cBhvr>
                                        <p:cTn id="13" dur="1" fill="hold">
                                          <p:stCondLst>
                                            <p:cond delay="249"/>
                                          </p:stCondLst>
                                        </p:cTn>
                                        <p:tgtEl>
                                          <p:spTgt spid="53"/>
                                        </p:tgtEl>
                                        <p:attrNameLst>
                                          <p:attrName>style.visibility</p:attrName>
                                        </p:attrNameLst>
                                      </p:cBhvr>
                                      <p:to>
                                        <p:strVal val="visible"/>
                                      </p:to>
                                    </p:set>
                                  </p:childTnLst>
                                </p:cTn>
                              </p:par>
                              <p:par>
                                <p:cTn id="14" presetID="1" presetClass="entr" presetSubtype="0" fill="hold" grpId="0" nodeType="withEffect">
                                  <p:stCondLst>
                                    <p:cond delay="700"/>
                                  </p:stCondLst>
                                  <p:childTnLst>
                                    <p:set>
                                      <p:cBhvr>
                                        <p:cTn id="15" dur="1" fill="hold">
                                          <p:stCondLst>
                                            <p:cond delay="249"/>
                                          </p:stCondLst>
                                        </p:cTn>
                                        <p:tgtEl>
                                          <p:spTgt spid="55"/>
                                        </p:tgtEl>
                                        <p:attrNameLst>
                                          <p:attrName>style.visibility</p:attrName>
                                        </p:attrNameLst>
                                      </p:cBhvr>
                                      <p:to>
                                        <p:strVal val="visible"/>
                                      </p:to>
                                    </p:set>
                                  </p:childTnLst>
                                </p:cTn>
                              </p:par>
                              <p:par>
                                <p:cTn id="16" presetID="16" presetClass="entr" presetSubtype="37" fill="hold" nodeType="withEffect">
                                  <p:stCondLst>
                                    <p:cond delay="600"/>
                                  </p:stCondLst>
                                  <p:childTnLst>
                                    <p:set>
                                      <p:cBhvr>
                                        <p:cTn id="17" dur="1" fill="hold">
                                          <p:stCondLst>
                                            <p:cond delay="0"/>
                                          </p:stCondLst>
                                        </p:cTn>
                                        <p:tgtEl>
                                          <p:spTgt spid="56"/>
                                        </p:tgtEl>
                                        <p:attrNameLst>
                                          <p:attrName>style.visibility</p:attrName>
                                        </p:attrNameLst>
                                      </p:cBhvr>
                                      <p:to>
                                        <p:strVal val="visible"/>
                                      </p:to>
                                    </p:set>
                                    <p:animEffect transition="in" filter="barn(outVertical)">
                                      <p:cBhvr>
                                        <p:cTn id="18" dur="500"/>
                                        <p:tgtEl>
                                          <p:spTgt spid="56"/>
                                        </p:tgtEl>
                                      </p:cBhvr>
                                    </p:animEffect>
                                  </p:childTnLst>
                                </p:cTn>
                              </p:par>
                              <p:par>
                                <p:cTn id="19" presetID="16" presetClass="entr" presetSubtype="37" fill="hold" nodeType="withEffect">
                                  <p:stCondLst>
                                    <p:cond delay="800"/>
                                  </p:stCondLst>
                                  <p:childTnLst>
                                    <p:set>
                                      <p:cBhvr>
                                        <p:cTn id="20" dur="1" fill="hold">
                                          <p:stCondLst>
                                            <p:cond delay="0"/>
                                          </p:stCondLst>
                                        </p:cTn>
                                        <p:tgtEl>
                                          <p:spTgt spid="66"/>
                                        </p:tgtEl>
                                        <p:attrNameLst>
                                          <p:attrName>style.visibility</p:attrName>
                                        </p:attrNameLst>
                                      </p:cBhvr>
                                      <p:to>
                                        <p:strVal val="visible"/>
                                      </p:to>
                                    </p:set>
                                    <p:animEffect transition="in" filter="barn(outVertical)">
                                      <p:cBhvr>
                                        <p:cTn id="21" dur="500"/>
                                        <p:tgtEl>
                                          <p:spTgt spid="66"/>
                                        </p:tgtEl>
                                      </p:cBhvr>
                                    </p:animEffect>
                                  </p:childTnLst>
                                </p:cTn>
                              </p:par>
                              <p:par>
                                <p:cTn id="22" presetID="16" presetClass="entr" presetSubtype="37" fill="hold" nodeType="withEffect">
                                  <p:stCondLst>
                                    <p:cond delay="1000"/>
                                  </p:stCondLst>
                                  <p:childTnLst>
                                    <p:set>
                                      <p:cBhvr>
                                        <p:cTn id="23" dur="1" fill="hold">
                                          <p:stCondLst>
                                            <p:cond delay="0"/>
                                          </p:stCondLst>
                                        </p:cTn>
                                        <p:tgtEl>
                                          <p:spTgt spid="76"/>
                                        </p:tgtEl>
                                        <p:attrNameLst>
                                          <p:attrName>style.visibility</p:attrName>
                                        </p:attrNameLst>
                                      </p:cBhvr>
                                      <p:to>
                                        <p:strVal val="visible"/>
                                      </p:to>
                                    </p:set>
                                    <p:animEffect transition="in" filter="barn(outVertical)">
                                      <p:cBhvr>
                                        <p:cTn id="24"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207" y="0"/>
            <a:ext cx="9117586" cy="5143500"/>
          </a:xfrm>
          <a:prstGeom prst="rect">
            <a:avLst/>
          </a:prstGeom>
        </p:spPr>
      </p:pic>
      <p:grpSp>
        <p:nvGrpSpPr>
          <p:cNvPr id="8" name="组合 7"/>
          <p:cNvGrpSpPr/>
          <p:nvPr/>
        </p:nvGrpSpPr>
        <p:grpSpPr>
          <a:xfrm>
            <a:off x="3556818" y="609600"/>
            <a:ext cx="1790700" cy="1790700"/>
            <a:chOff x="2603500" y="1016000"/>
            <a:chExt cx="673100" cy="673100"/>
          </a:xfrm>
        </p:grpSpPr>
        <p:sp>
          <p:nvSpPr>
            <p:cNvPr id="2" name="椭圆 1"/>
            <p:cNvSpPr/>
            <p:nvPr/>
          </p:nvSpPr>
          <p:spPr>
            <a:xfrm>
              <a:off x="2603500" y="1016000"/>
              <a:ext cx="673100" cy="673100"/>
            </a:xfrm>
            <a:prstGeom prst="ellipse">
              <a:avLst/>
            </a:prstGeom>
            <a:solidFill>
              <a:srgbClr val="FFC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2661311" y="1045974"/>
              <a:ext cx="557477" cy="61315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0" b="1" i="0" u="none" strike="noStrike" kern="1200" cap="none" spc="0" normalizeH="0" baseline="0" noProof="0" dirty="0" smtClean="0">
                  <a:ln>
                    <a:noFill/>
                  </a:ln>
                  <a:solidFill>
                    <a:srgbClr val="C00000"/>
                  </a:solidFill>
                  <a:effectLst/>
                  <a:uLnTx/>
                  <a:uFillTx/>
                  <a:latin typeface="Calibri" panose="020F0502020204030204"/>
                  <a:ea typeface="等线" panose="02010600030101010101" pitchFamily="2" charset="-122"/>
                  <a:cs typeface="+mn-cs"/>
                </a:rPr>
                <a:t>03</a:t>
              </a:r>
              <a:endParaRPr kumimoji="0" lang="zh-CN" altLang="en-US" sz="10000" b="1" i="0" u="none" strike="noStrike" kern="1200" cap="none" spc="0" normalizeH="0" baseline="0" noProof="0" dirty="0">
                <a:ln>
                  <a:noFill/>
                </a:ln>
                <a:solidFill>
                  <a:srgbClr val="C00000"/>
                </a:solidFill>
                <a:effectLst/>
                <a:uLnTx/>
                <a:uFillTx/>
                <a:latin typeface="Calibri" panose="020F0502020204030204"/>
                <a:ea typeface="等线" panose="02010600030101010101" pitchFamily="2" charset="-122"/>
                <a:cs typeface="+mn-cs"/>
              </a:endParaRPr>
            </a:p>
          </p:txBody>
        </p:sp>
      </p:grpSp>
      <p:grpSp>
        <p:nvGrpSpPr>
          <p:cNvPr id="7" name="组合 6"/>
          <p:cNvGrpSpPr/>
          <p:nvPr/>
        </p:nvGrpSpPr>
        <p:grpSpPr>
          <a:xfrm>
            <a:off x="2336800" y="2790825"/>
            <a:ext cx="4286250" cy="584200"/>
            <a:chOff x="2336800" y="2790825"/>
            <a:chExt cx="4286250" cy="584200"/>
          </a:xfrm>
        </p:grpSpPr>
        <p:sp>
          <p:nvSpPr>
            <p:cNvPr id="6" name="矩形 5"/>
            <p:cNvSpPr/>
            <p:nvPr/>
          </p:nvSpPr>
          <p:spPr>
            <a:xfrm>
              <a:off x="2336800" y="2790825"/>
              <a:ext cx="4286250" cy="584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文本框 8"/>
            <p:cNvSpPr txBox="1"/>
            <p:nvPr/>
          </p:nvSpPr>
          <p:spPr>
            <a:xfrm>
              <a:off x="3058061" y="2858740"/>
              <a:ext cx="2646878"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单击添加文字标题</a:t>
              </a:r>
              <a:endParaRPr kumimoji="0" lang="zh-CN" altLang="en-US" sz="2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30181011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p:cNvGrpSpPr/>
          <p:nvPr/>
        </p:nvGrpSpPr>
        <p:grpSpPr>
          <a:xfrm>
            <a:off x="825501" y="1383506"/>
            <a:ext cx="3673475" cy="1287066"/>
            <a:chOff x="825500" y="1844675"/>
            <a:chExt cx="3673475" cy="1716088"/>
          </a:xfrm>
        </p:grpSpPr>
        <p:grpSp>
          <p:nvGrpSpPr>
            <p:cNvPr id="90" name="Group 17"/>
            <p:cNvGrpSpPr>
              <a:grpSpLocks/>
            </p:cNvGrpSpPr>
            <p:nvPr/>
          </p:nvGrpSpPr>
          <p:grpSpPr bwMode="auto">
            <a:xfrm>
              <a:off x="825500" y="2408238"/>
              <a:ext cx="3671888" cy="1152525"/>
              <a:chOff x="0" y="0"/>
              <a:chExt cx="4354" cy="992"/>
            </a:xfrm>
          </p:grpSpPr>
          <p:sp>
            <p:nvSpPr>
              <p:cNvPr id="96" name="Rectangle 18"/>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7" name="Line 19"/>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8" name="AutoShape 20"/>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91" name="Group 21"/>
            <p:cNvGrpSpPr>
              <a:grpSpLocks/>
            </p:cNvGrpSpPr>
            <p:nvPr/>
          </p:nvGrpSpPr>
          <p:grpSpPr bwMode="auto">
            <a:xfrm>
              <a:off x="827088" y="1844675"/>
              <a:ext cx="3671887" cy="563563"/>
              <a:chOff x="0" y="0"/>
              <a:chExt cx="1497" cy="998"/>
            </a:xfrm>
          </p:grpSpPr>
          <p:sp>
            <p:nvSpPr>
              <p:cNvPr id="94" name="Rectangle 22"/>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5" name="AutoShape 23"/>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92" name="WordArt 31"/>
            <p:cNvSpPr>
              <a:spLocks noChangeArrowheads="1" noChangeShapeType="1"/>
            </p:cNvSpPr>
            <p:nvPr/>
          </p:nvSpPr>
          <p:spPr bwMode="auto">
            <a:xfrm>
              <a:off x="1546225" y="1927225"/>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93" name="Rectangle 35"/>
            <p:cNvSpPr>
              <a:spLocks noChangeArrowheads="1"/>
            </p:cNvSpPr>
            <p:nvPr/>
          </p:nvSpPr>
          <p:spPr bwMode="auto">
            <a:xfrm>
              <a:off x="825500" y="2372996"/>
              <a:ext cx="3671888"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grpSp>
        <p:nvGrpSpPr>
          <p:cNvPr id="99" name="组合 98"/>
          <p:cNvGrpSpPr/>
          <p:nvPr/>
        </p:nvGrpSpPr>
        <p:grpSpPr>
          <a:xfrm>
            <a:off x="4632326" y="1383506"/>
            <a:ext cx="3681413" cy="1287066"/>
            <a:chOff x="4632325" y="1844675"/>
            <a:chExt cx="3681413" cy="1716088"/>
          </a:xfrm>
        </p:grpSpPr>
        <p:grpSp>
          <p:nvGrpSpPr>
            <p:cNvPr id="100" name="Group 24"/>
            <p:cNvGrpSpPr>
              <a:grpSpLocks/>
            </p:cNvGrpSpPr>
            <p:nvPr/>
          </p:nvGrpSpPr>
          <p:grpSpPr bwMode="auto">
            <a:xfrm>
              <a:off x="4641850" y="2408238"/>
              <a:ext cx="3671888" cy="1152525"/>
              <a:chOff x="0" y="0"/>
              <a:chExt cx="4354" cy="992"/>
            </a:xfrm>
          </p:grpSpPr>
          <p:sp>
            <p:nvSpPr>
              <p:cNvPr id="106" name="Rectangle 25"/>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7" name="Line 26"/>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8" name="AutoShape 27"/>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01" name="Group 28"/>
            <p:cNvGrpSpPr>
              <a:grpSpLocks/>
            </p:cNvGrpSpPr>
            <p:nvPr/>
          </p:nvGrpSpPr>
          <p:grpSpPr bwMode="auto">
            <a:xfrm>
              <a:off x="4641850" y="1844675"/>
              <a:ext cx="3671888" cy="563563"/>
              <a:chOff x="0" y="0"/>
              <a:chExt cx="1497" cy="998"/>
            </a:xfrm>
          </p:grpSpPr>
          <p:sp>
            <p:nvSpPr>
              <p:cNvPr id="104" name="Rectangle 29"/>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5" name="AutoShape 30"/>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02" name="WordArt 32"/>
            <p:cNvSpPr>
              <a:spLocks noChangeArrowheads="1" noChangeShapeType="1"/>
            </p:cNvSpPr>
            <p:nvPr/>
          </p:nvSpPr>
          <p:spPr bwMode="auto">
            <a:xfrm>
              <a:off x="5422900" y="1927225"/>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103" name="Rectangle 36"/>
            <p:cNvSpPr>
              <a:spLocks noChangeArrowheads="1"/>
            </p:cNvSpPr>
            <p:nvPr/>
          </p:nvSpPr>
          <p:spPr bwMode="auto">
            <a:xfrm>
              <a:off x="4632325" y="2372996"/>
              <a:ext cx="3675063"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grpSp>
        <p:nvGrpSpPr>
          <p:cNvPr id="109" name="组合 108"/>
          <p:cNvGrpSpPr/>
          <p:nvPr/>
        </p:nvGrpSpPr>
        <p:grpSpPr>
          <a:xfrm>
            <a:off x="819151" y="2842023"/>
            <a:ext cx="3679825" cy="1287065"/>
            <a:chOff x="819150" y="3789363"/>
            <a:chExt cx="3679825" cy="1716087"/>
          </a:xfrm>
        </p:grpSpPr>
        <p:grpSp>
          <p:nvGrpSpPr>
            <p:cNvPr id="110" name="Group 3"/>
            <p:cNvGrpSpPr>
              <a:grpSpLocks/>
            </p:cNvGrpSpPr>
            <p:nvPr/>
          </p:nvGrpSpPr>
          <p:grpSpPr bwMode="auto">
            <a:xfrm>
              <a:off x="827088" y="4352925"/>
              <a:ext cx="3671887" cy="1152525"/>
              <a:chOff x="0" y="0"/>
              <a:chExt cx="4354" cy="992"/>
            </a:xfrm>
          </p:grpSpPr>
          <p:sp>
            <p:nvSpPr>
              <p:cNvPr id="116" name="Rectangle 4"/>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7" name="Line 5"/>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8" name="AutoShape 6"/>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11" name="Group 7"/>
            <p:cNvGrpSpPr>
              <a:grpSpLocks/>
            </p:cNvGrpSpPr>
            <p:nvPr/>
          </p:nvGrpSpPr>
          <p:grpSpPr bwMode="auto">
            <a:xfrm>
              <a:off x="827088" y="3789363"/>
              <a:ext cx="3671887" cy="563562"/>
              <a:chOff x="0" y="0"/>
              <a:chExt cx="1497" cy="998"/>
            </a:xfrm>
          </p:grpSpPr>
          <p:sp>
            <p:nvSpPr>
              <p:cNvPr id="114" name="Rectangle 8"/>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5" name="AutoShape 9"/>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12" name="WordArt 33"/>
            <p:cNvSpPr>
              <a:spLocks noChangeArrowheads="1" noChangeShapeType="1"/>
            </p:cNvSpPr>
            <p:nvPr/>
          </p:nvSpPr>
          <p:spPr bwMode="auto">
            <a:xfrm>
              <a:off x="1546225" y="3860800"/>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113" name="Rectangle 37"/>
            <p:cNvSpPr>
              <a:spLocks noChangeArrowheads="1"/>
            </p:cNvSpPr>
            <p:nvPr/>
          </p:nvSpPr>
          <p:spPr bwMode="auto">
            <a:xfrm>
              <a:off x="819150" y="4333558"/>
              <a:ext cx="3671888" cy="984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grpSp>
        <p:nvGrpSpPr>
          <p:cNvPr id="119" name="组合 118"/>
          <p:cNvGrpSpPr/>
          <p:nvPr/>
        </p:nvGrpSpPr>
        <p:grpSpPr>
          <a:xfrm>
            <a:off x="4635500" y="2842023"/>
            <a:ext cx="3678238" cy="1287065"/>
            <a:chOff x="4635500" y="3789363"/>
            <a:chExt cx="3678238" cy="1716087"/>
          </a:xfrm>
        </p:grpSpPr>
        <p:grpSp>
          <p:nvGrpSpPr>
            <p:cNvPr id="120" name="Group 10"/>
            <p:cNvGrpSpPr>
              <a:grpSpLocks/>
            </p:cNvGrpSpPr>
            <p:nvPr/>
          </p:nvGrpSpPr>
          <p:grpSpPr bwMode="auto">
            <a:xfrm>
              <a:off x="4641850" y="4352925"/>
              <a:ext cx="3671888" cy="1152525"/>
              <a:chOff x="0" y="0"/>
              <a:chExt cx="4354" cy="992"/>
            </a:xfrm>
          </p:grpSpPr>
          <p:sp>
            <p:nvSpPr>
              <p:cNvPr id="126" name="Rectangle 11"/>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27" name="Line 12"/>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28" name="AutoShape 13"/>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21" name="Group 14"/>
            <p:cNvGrpSpPr>
              <a:grpSpLocks/>
            </p:cNvGrpSpPr>
            <p:nvPr/>
          </p:nvGrpSpPr>
          <p:grpSpPr bwMode="auto">
            <a:xfrm>
              <a:off x="4641850" y="3789363"/>
              <a:ext cx="3671888" cy="563562"/>
              <a:chOff x="0" y="0"/>
              <a:chExt cx="1497" cy="998"/>
            </a:xfrm>
          </p:grpSpPr>
          <p:sp>
            <p:nvSpPr>
              <p:cNvPr id="124" name="Rectangle 15"/>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25" name="AutoShape 16"/>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22" name="WordArt 34"/>
            <p:cNvSpPr>
              <a:spLocks noChangeArrowheads="1" noChangeShapeType="1"/>
            </p:cNvSpPr>
            <p:nvPr/>
          </p:nvSpPr>
          <p:spPr bwMode="auto">
            <a:xfrm>
              <a:off x="5422900" y="3860800"/>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123" name="Rectangle 38"/>
            <p:cNvSpPr>
              <a:spLocks noChangeArrowheads="1"/>
            </p:cNvSpPr>
            <p:nvPr/>
          </p:nvSpPr>
          <p:spPr bwMode="auto">
            <a:xfrm>
              <a:off x="4635500" y="4333558"/>
              <a:ext cx="3659188" cy="984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spTree>
    <p:custDataLst>
      <p:tags r:id="rId1"/>
    </p:custDataLst>
    <p:extLst>
      <p:ext uri="{BB962C8B-B14F-4D97-AF65-F5344CB8AC3E}">
        <p14:creationId xmlns:p14="http://schemas.microsoft.com/office/powerpoint/2010/main" val="298114271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250" fill="hold"/>
                                        <p:tgtEl>
                                          <p:spTgt spid="119"/>
                                        </p:tgtEl>
                                        <p:attrNameLst>
                                          <p:attrName>ppt_x</p:attrName>
                                        </p:attrNameLst>
                                      </p:cBhvr>
                                      <p:tavLst>
                                        <p:tav tm="0">
                                          <p:val>
                                            <p:strVal val="1+#ppt_w/2"/>
                                          </p:val>
                                        </p:tav>
                                        <p:tav tm="100000">
                                          <p:val>
                                            <p:strVal val="#ppt_x"/>
                                          </p:val>
                                        </p:tav>
                                      </p:tavLst>
                                    </p:anim>
                                    <p:anim calcmode="lin" valueType="num">
                                      <p:cBhvr additive="base">
                                        <p:cTn id="8" dur="250" fill="hold"/>
                                        <p:tgtEl>
                                          <p:spTgt spid="119"/>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109"/>
                                        </p:tgtEl>
                                        <p:attrNameLst>
                                          <p:attrName>style.visibility</p:attrName>
                                        </p:attrNameLst>
                                      </p:cBhvr>
                                      <p:to>
                                        <p:strVal val="visible"/>
                                      </p:to>
                                    </p:set>
                                    <p:anim calcmode="lin" valueType="num">
                                      <p:cBhvr additive="base">
                                        <p:cTn id="11" dur="250" fill="hold"/>
                                        <p:tgtEl>
                                          <p:spTgt spid="109"/>
                                        </p:tgtEl>
                                        <p:attrNameLst>
                                          <p:attrName>ppt_x</p:attrName>
                                        </p:attrNameLst>
                                      </p:cBhvr>
                                      <p:tavLst>
                                        <p:tav tm="0">
                                          <p:val>
                                            <p:strVal val="0-#ppt_w/2"/>
                                          </p:val>
                                        </p:tav>
                                        <p:tav tm="100000">
                                          <p:val>
                                            <p:strVal val="#ppt_x"/>
                                          </p:val>
                                        </p:tav>
                                      </p:tavLst>
                                    </p:anim>
                                    <p:anim calcmode="lin" valueType="num">
                                      <p:cBhvr additive="base">
                                        <p:cTn id="12" dur="250" fill="hold"/>
                                        <p:tgtEl>
                                          <p:spTgt spid="109"/>
                                        </p:tgtEl>
                                        <p:attrNameLst>
                                          <p:attrName>ppt_y</p:attrName>
                                        </p:attrNameLst>
                                      </p:cBhvr>
                                      <p:tavLst>
                                        <p:tav tm="0">
                                          <p:val>
                                            <p:strVal val="1+#ppt_h/2"/>
                                          </p:val>
                                        </p:tav>
                                        <p:tav tm="100000">
                                          <p:val>
                                            <p:strVal val="#ppt_y"/>
                                          </p:val>
                                        </p:tav>
                                      </p:tavLst>
                                    </p:anim>
                                  </p:childTnLst>
                                </p:cTn>
                              </p:par>
                              <p:par>
                                <p:cTn id="13" presetID="2" presetClass="entr" presetSubtype="9" fill="hold" nodeType="withEffect">
                                  <p:stCondLst>
                                    <p:cond delay="0"/>
                                  </p:stCondLst>
                                  <p:childTnLst>
                                    <p:set>
                                      <p:cBhvr>
                                        <p:cTn id="14" dur="1" fill="hold">
                                          <p:stCondLst>
                                            <p:cond delay="0"/>
                                          </p:stCondLst>
                                        </p:cTn>
                                        <p:tgtEl>
                                          <p:spTgt spid="89"/>
                                        </p:tgtEl>
                                        <p:attrNameLst>
                                          <p:attrName>style.visibility</p:attrName>
                                        </p:attrNameLst>
                                      </p:cBhvr>
                                      <p:to>
                                        <p:strVal val="visible"/>
                                      </p:to>
                                    </p:set>
                                    <p:anim calcmode="lin" valueType="num">
                                      <p:cBhvr additive="base">
                                        <p:cTn id="15" dur="250" fill="hold"/>
                                        <p:tgtEl>
                                          <p:spTgt spid="89"/>
                                        </p:tgtEl>
                                        <p:attrNameLst>
                                          <p:attrName>ppt_x</p:attrName>
                                        </p:attrNameLst>
                                      </p:cBhvr>
                                      <p:tavLst>
                                        <p:tav tm="0">
                                          <p:val>
                                            <p:strVal val="0-#ppt_w/2"/>
                                          </p:val>
                                        </p:tav>
                                        <p:tav tm="100000">
                                          <p:val>
                                            <p:strVal val="#ppt_x"/>
                                          </p:val>
                                        </p:tav>
                                      </p:tavLst>
                                    </p:anim>
                                    <p:anim calcmode="lin" valueType="num">
                                      <p:cBhvr additive="base">
                                        <p:cTn id="16" dur="250" fill="hold"/>
                                        <p:tgtEl>
                                          <p:spTgt spid="89"/>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99"/>
                                        </p:tgtEl>
                                        <p:attrNameLst>
                                          <p:attrName>style.visibility</p:attrName>
                                        </p:attrNameLst>
                                      </p:cBhvr>
                                      <p:to>
                                        <p:strVal val="visible"/>
                                      </p:to>
                                    </p:set>
                                    <p:anim calcmode="lin" valueType="num">
                                      <p:cBhvr additive="base">
                                        <p:cTn id="19" dur="250" fill="hold"/>
                                        <p:tgtEl>
                                          <p:spTgt spid="99"/>
                                        </p:tgtEl>
                                        <p:attrNameLst>
                                          <p:attrName>ppt_x</p:attrName>
                                        </p:attrNameLst>
                                      </p:cBhvr>
                                      <p:tavLst>
                                        <p:tav tm="0">
                                          <p:val>
                                            <p:strVal val="1+#ppt_w/2"/>
                                          </p:val>
                                        </p:tav>
                                        <p:tav tm="100000">
                                          <p:val>
                                            <p:strVal val="#ppt_x"/>
                                          </p:val>
                                        </p:tav>
                                      </p:tavLst>
                                    </p:anim>
                                    <p:anim calcmode="lin" valueType="num">
                                      <p:cBhvr additive="base">
                                        <p:cTn id="20" dur="250" fill="hold"/>
                                        <p:tgtEl>
                                          <p:spTgt spid="99"/>
                                        </p:tgtEl>
                                        <p:attrNameLst>
                                          <p:attrName>ppt_y</p:attrName>
                                        </p:attrNameLst>
                                      </p:cBhvr>
                                      <p:tavLst>
                                        <p:tav tm="0">
                                          <p:val>
                                            <p:strVal val="0-#ppt_h/2"/>
                                          </p:val>
                                        </p:tav>
                                        <p:tav tm="100000">
                                          <p:val>
                                            <p:strVal val="#ppt_y"/>
                                          </p:val>
                                        </p:tav>
                                      </p:tavLst>
                                    </p:anim>
                                  </p:childTnLst>
                                </p:cTn>
                              </p:par>
                              <p:par>
                                <p:cTn id="21" presetID="26" presetClass="emph" presetSubtype="0" fill="hold" nodeType="withEffect">
                                  <p:stCondLst>
                                    <p:cond delay="900"/>
                                  </p:stCondLst>
                                  <p:childTnLst>
                                    <p:animEffect transition="out" filter="fade">
                                      <p:cBhvr>
                                        <p:cTn id="22" dur="250" tmFilter="0, 0; .2, .5; .8, .5; 1, 0"/>
                                        <p:tgtEl>
                                          <p:spTgt spid="89"/>
                                        </p:tgtEl>
                                      </p:cBhvr>
                                    </p:animEffect>
                                    <p:animScale>
                                      <p:cBhvr>
                                        <p:cTn id="23" dur="125" autoRev="1" fill="hold"/>
                                        <p:tgtEl>
                                          <p:spTgt spid="89"/>
                                        </p:tgtEl>
                                      </p:cBhvr>
                                      <p:by x="105000" y="105000"/>
                                    </p:animScale>
                                  </p:childTnLst>
                                </p:cTn>
                              </p:par>
                              <p:par>
                                <p:cTn id="24" presetID="26" presetClass="emph" presetSubtype="0" fill="hold" nodeType="withEffect">
                                  <p:stCondLst>
                                    <p:cond delay="1100"/>
                                  </p:stCondLst>
                                  <p:childTnLst>
                                    <p:animEffect transition="out" filter="fade">
                                      <p:cBhvr>
                                        <p:cTn id="25" dur="250" tmFilter="0, 0; .2, .5; .8, .5; 1, 0"/>
                                        <p:tgtEl>
                                          <p:spTgt spid="99"/>
                                        </p:tgtEl>
                                      </p:cBhvr>
                                    </p:animEffect>
                                    <p:animScale>
                                      <p:cBhvr>
                                        <p:cTn id="26" dur="125" autoRev="1" fill="hold"/>
                                        <p:tgtEl>
                                          <p:spTgt spid="99"/>
                                        </p:tgtEl>
                                      </p:cBhvr>
                                      <p:by x="105000" y="105000"/>
                                    </p:animScale>
                                  </p:childTnLst>
                                </p:cTn>
                              </p:par>
                              <p:par>
                                <p:cTn id="27" presetID="26" presetClass="emph" presetSubtype="0" fill="hold" nodeType="withEffect">
                                  <p:stCondLst>
                                    <p:cond delay="1300"/>
                                  </p:stCondLst>
                                  <p:childTnLst>
                                    <p:animEffect transition="out" filter="fade">
                                      <p:cBhvr>
                                        <p:cTn id="28" dur="250" tmFilter="0, 0; .2, .5; .8, .5; 1, 0"/>
                                        <p:tgtEl>
                                          <p:spTgt spid="119"/>
                                        </p:tgtEl>
                                      </p:cBhvr>
                                    </p:animEffect>
                                    <p:animScale>
                                      <p:cBhvr>
                                        <p:cTn id="29" dur="125" autoRev="1" fill="hold"/>
                                        <p:tgtEl>
                                          <p:spTgt spid="119"/>
                                        </p:tgtEl>
                                      </p:cBhvr>
                                      <p:by x="105000" y="105000"/>
                                    </p:animScale>
                                  </p:childTnLst>
                                </p:cTn>
                              </p:par>
                              <p:par>
                                <p:cTn id="30" presetID="26" presetClass="emph" presetSubtype="0" fill="hold" nodeType="withEffect">
                                  <p:stCondLst>
                                    <p:cond delay="1500"/>
                                  </p:stCondLst>
                                  <p:childTnLst>
                                    <p:animEffect transition="out" filter="fade">
                                      <p:cBhvr>
                                        <p:cTn id="31" dur="250" tmFilter="0, 0; .2, .5; .8, .5; 1, 0"/>
                                        <p:tgtEl>
                                          <p:spTgt spid="109"/>
                                        </p:tgtEl>
                                      </p:cBhvr>
                                    </p:animEffect>
                                    <p:animScale>
                                      <p:cBhvr>
                                        <p:cTn id="32" dur="125" autoRev="1" fill="hold"/>
                                        <p:tgtEl>
                                          <p:spTgt spid="10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Line 5"/>
          <p:cNvSpPr>
            <a:spLocks noChangeShapeType="1"/>
          </p:cNvSpPr>
          <p:nvPr/>
        </p:nvSpPr>
        <p:spPr bwMode="auto">
          <a:xfrm>
            <a:off x="2011363" y="2879725"/>
            <a:ext cx="1712912" cy="0"/>
          </a:xfrm>
          <a:prstGeom prst="line">
            <a:avLst/>
          </a:prstGeom>
          <a:noFill/>
          <a:ln w="19050" cmpd="sng">
            <a:solidFill>
              <a:srgbClr val="C00000">
                <a:lumMod val="75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30" name="Line 6"/>
          <p:cNvSpPr>
            <a:spLocks noChangeShapeType="1"/>
          </p:cNvSpPr>
          <p:nvPr/>
        </p:nvSpPr>
        <p:spPr bwMode="auto">
          <a:xfrm>
            <a:off x="5334000" y="2879725"/>
            <a:ext cx="1712913" cy="0"/>
          </a:xfrm>
          <a:prstGeom prst="line">
            <a:avLst/>
          </a:prstGeom>
          <a:noFill/>
          <a:ln w="19050" cmpd="sng">
            <a:solidFill>
              <a:srgbClr val="C00000">
                <a:lumMod val="75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nvGrpSpPr>
          <p:cNvPr id="31" name="组合 30"/>
          <p:cNvGrpSpPr/>
          <p:nvPr/>
        </p:nvGrpSpPr>
        <p:grpSpPr>
          <a:xfrm>
            <a:off x="1438275" y="1338263"/>
            <a:ext cx="3078163" cy="3081337"/>
            <a:chOff x="1438275" y="1941513"/>
            <a:chExt cx="3078163" cy="3081337"/>
          </a:xfrm>
        </p:grpSpPr>
        <p:sp>
          <p:nvSpPr>
            <p:cNvPr id="32" name="Oval 4"/>
            <p:cNvSpPr>
              <a:spLocks noChangeArrowheads="1"/>
            </p:cNvSpPr>
            <p:nvPr/>
          </p:nvSpPr>
          <p:spPr bwMode="auto">
            <a:xfrm rot="3600000">
              <a:off x="1436688" y="1943100"/>
              <a:ext cx="3081337" cy="3078163"/>
            </a:xfrm>
            <a:prstGeom prst="ellipse">
              <a:avLst/>
            </a:prstGeom>
            <a:gradFill rotWithShape="1">
              <a:gsLst>
                <a:gs pos="0">
                  <a:srgbClr val="F8F8F8"/>
                </a:gs>
                <a:gs pos="100000">
                  <a:srgbClr val="DDDDDD"/>
                </a:gs>
              </a:gsLst>
              <a:lin ang="0" scaled="1"/>
            </a:gradFill>
            <a:ln w="9525" cmpd="sng">
              <a:solidFill>
                <a:srgbClr val="DDDDDD"/>
              </a:solidFill>
              <a:round/>
              <a:headEnd/>
              <a:tailEnd/>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33" name="Rectangle 7"/>
            <p:cNvSpPr>
              <a:spLocks noChangeArrowheads="1"/>
            </p:cNvSpPr>
            <p:nvPr/>
          </p:nvSpPr>
          <p:spPr bwMode="auto">
            <a:xfrm>
              <a:off x="1774825" y="2713038"/>
              <a:ext cx="2201863"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sp>
          <p:nvSpPr>
            <p:cNvPr id="34" name="Rectangle 8"/>
            <p:cNvSpPr>
              <a:spLocks noChangeArrowheads="1"/>
            </p:cNvSpPr>
            <p:nvPr/>
          </p:nvSpPr>
          <p:spPr bwMode="auto">
            <a:xfrm>
              <a:off x="1774825" y="3482975"/>
              <a:ext cx="2201863"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grpSp>
      <p:grpSp>
        <p:nvGrpSpPr>
          <p:cNvPr id="35" name="组合 34"/>
          <p:cNvGrpSpPr/>
          <p:nvPr/>
        </p:nvGrpSpPr>
        <p:grpSpPr>
          <a:xfrm>
            <a:off x="4533900" y="1338263"/>
            <a:ext cx="3078163" cy="3081337"/>
            <a:chOff x="4533900" y="1941513"/>
            <a:chExt cx="3078163" cy="3081337"/>
          </a:xfrm>
        </p:grpSpPr>
        <p:sp>
          <p:nvSpPr>
            <p:cNvPr id="36" name="Oval 3"/>
            <p:cNvSpPr>
              <a:spLocks noChangeArrowheads="1"/>
            </p:cNvSpPr>
            <p:nvPr/>
          </p:nvSpPr>
          <p:spPr bwMode="auto">
            <a:xfrm rot="3600000">
              <a:off x="4532313" y="1943100"/>
              <a:ext cx="3081337" cy="3078163"/>
            </a:xfrm>
            <a:prstGeom prst="ellipse">
              <a:avLst/>
            </a:prstGeom>
            <a:gradFill rotWithShape="1">
              <a:gsLst>
                <a:gs pos="0">
                  <a:srgbClr val="F8F8F8"/>
                </a:gs>
                <a:gs pos="100000">
                  <a:srgbClr val="DDDDDD"/>
                </a:gs>
              </a:gsLst>
              <a:lin ang="0" scaled="1"/>
            </a:gradFill>
            <a:ln w="9525" cmpd="sng">
              <a:solidFill>
                <a:srgbClr val="DDDDDD"/>
              </a:solidFill>
              <a:round/>
              <a:headEnd/>
              <a:tailEnd/>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37" name="Rectangle 9"/>
            <p:cNvSpPr>
              <a:spLocks noChangeArrowheads="1"/>
            </p:cNvSpPr>
            <p:nvPr/>
          </p:nvSpPr>
          <p:spPr bwMode="auto">
            <a:xfrm>
              <a:off x="5032375" y="2713038"/>
              <a:ext cx="2201863"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sp>
          <p:nvSpPr>
            <p:cNvPr id="38" name="Rectangle 10"/>
            <p:cNvSpPr>
              <a:spLocks noChangeArrowheads="1"/>
            </p:cNvSpPr>
            <p:nvPr/>
          </p:nvSpPr>
          <p:spPr bwMode="auto">
            <a:xfrm>
              <a:off x="5032375" y="3482975"/>
              <a:ext cx="2201863"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grpSp>
      <p:sp>
        <p:nvSpPr>
          <p:cNvPr id="39" name="Oval 11"/>
          <p:cNvSpPr>
            <a:spLocks noChangeArrowheads="1"/>
          </p:cNvSpPr>
          <p:nvPr/>
        </p:nvSpPr>
        <p:spPr bwMode="auto">
          <a:xfrm>
            <a:off x="1687513" y="4433888"/>
            <a:ext cx="2520950" cy="249237"/>
          </a:xfrm>
          <a:prstGeom prst="ellipse">
            <a:avLst/>
          </a:prstGeom>
          <a:gradFill rotWithShape="1">
            <a:gsLst>
              <a:gs pos="0">
                <a:srgbClr val="000000">
                  <a:alpha val="39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0" name="Oval 12"/>
          <p:cNvSpPr>
            <a:spLocks noChangeArrowheads="1"/>
          </p:cNvSpPr>
          <p:nvPr/>
        </p:nvSpPr>
        <p:spPr bwMode="auto">
          <a:xfrm>
            <a:off x="4808538" y="4433888"/>
            <a:ext cx="2520950" cy="249237"/>
          </a:xfrm>
          <a:prstGeom prst="ellipse">
            <a:avLst/>
          </a:prstGeom>
          <a:gradFill rotWithShape="1">
            <a:gsLst>
              <a:gs pos="0">
                <a:srgbClr val="000000">
                  <a:alpha val="39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nvGrpSpPr>
          <p:cNvPr id="41" name="组合 40"/>
          <p:cNvGrpSpPr/>
          <p:nvPr/>
        </p:nvGrpSpPr>
        <p:grpSpPr>
          <a:xfrm>
            <a:off x="777875" y="2276475"/>
            <a:ext cx="1193215" cy="1177925"/>
            <a:chOff x="777875" y="2879725"/>
            <a:chExt cx="1193215" cy="1177925"/>
          </a:xfrm>
        </p:grpSpPr>
        <p:grpSp>
          <p:nvGrpSpPr>
            <p:cNvPr id="42" name="Group 13"/>
            <p:cNvGrpSpPr>
              <a:grpSpLocks/>
            </p:cNvGrpSpPr>
            <p:nvPr/>
          </p:nvGrpSpPr>
          <p:grpSpPr bwMode="auto">
            <a:xfrm>
              <a:off x="777875" y="2879725"/>
              <a:ext cx="1193215" cy="1177925"/>
              <a:chOff x="0" y="0"/>
              <a:chExt cx="980" cy="966"/>
            </a:xfrm>
          </p:grpSpPr>
          <p:sp>
            <p:nvSpPr>
              <p:cNvPr id="44" name="Oval 16"/>
              <p:cNvSpPr>
                <a:spLocks noChangeArrowheads="1"/>
              </p:cNvSpPr>
              <p:nvPr/>
            </p:nvSpPr>
            <p:spPr bwMode="auto">
              <a:xfrm>
                <a:off x="0" y="0"/>
                <a:ext cx="980" cy="966"/>
              </a:xfrm>
              <a:prstGeom prst="ellipse">
                <a:avLst/>
              </a:prstGeom>
              <a:gradFill rotWithShape="1">
                <a:gsLst>
                  <a:gs pos="0">
                    <a:srgbClr val="C00000">
                      <a:lumMod val="60000"/>
                      <a:lumOff val="40000"/>
                    </a:srgbClr>
                  </a:gs>
                  <a:gs pos="100000">
                    <a:srgbClr val="C00000"/>
                  </a:gs>
                </a:gsLst>
                <a:path path="shape">
                  <a:fillToRect l="50000" t="50000" r="50000" b="50000"/>
                </a:path>
              </a:gradFill>
              <a:ln w="9525">
                <a:solidFill>
                  <a:srgbClr val="C00000"/>
                </a:solidFill>
                <a:round/>
                <a:headEnd/>
                <a:tailEnd/>
              </a:ln>
              <a:effectLs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pic>
            <p:nvPicPr>
              <p:cNvPr id="45" name="Picture 17"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9" y="29"/>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3" name="Rectangle 18"/>
            <p:cNvSpPr>
              <a:spLocks noChangeArrowheads="1"/>
            </p:cNvSpPr>
            <p:nvPr/>
          </p:nvSpPr>
          <p:spPr bwMode="auto">
            <a:xfrm>
              <a:off x="795338" y="3097213"/>
              <a:ext cx="117157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文字内容</a:t>
              </a:r>
            </a:p>
          </p:txBody>
        </p:sp>
      </p:grpSp>
      <p:grpSp>
        <p:nvGrpSpPr>
          <p:cNvPr id="46" name="组合 45"/>
          <p:cNvGrpSpPr/>
          <p:nvPr/>
        </p:nvGrpSpPr>
        <p:grpSpPr>
          <a:xfrm>
            <a:off x="7083425" y="2276475"/>
            <a:ext cx="1198563" cy="1177925"/>
            <a:chOff x="7083425" y="2879725"/>
            <a:chExt cx="1198563" cy="1177925"/>
          </a:xfrm>
        </p:grpSpPr>
        <p:grpSp>
          <p:nvGrpSpPr>
            <p:cNvPr id="47" name="Group 19"/>
            <p:cNvGrpSpPr>
              <a:grpSpLocks/>
            </p:cNvGrpSpPr>
            <p:nvPr/>
          </p:nvGrpSpPr>
          <p:grpSpPr bwMode="auto">
            <a:xfrm>
              <a:off x="7083425" y="2879725"/>
              <a:ext cx="1193215" cy="1177925"/>
              <a:chOff x="0" y="0"/>
              <a:chExt cx="980" cy="966"/>
            </a:xfrm>
          </p:grpSpPr>
          <p:sp>
            <p:nvSpPr>
              <p:cNvPr id="49" name="Oval 22"/>
              <p:cNvSpPr>
                <a:spLocks noChangeArrowheads="1"/>
              </p:cNvSpPr>
              <p:nvPr/>
            </p:nvSpPr>
            <p:spPr bwMode="auto">
              <a:xfrm>
                <a:off x="0" y="0"/>
                <a:ext cx="980" cy="966"/>
              </a:xfrm>
              <a:prstGeom prst="ellipse">
                <a:avLst/>
              </a:prstGeom>
              <a:gradFill rotWithShape="1">
                <a:gsLst>
                  <a:gs pos="0">
                    <a:srgbClr val="C00000">
                      <a:lumMod val="60000"/>
                      <a:lumOff val="40000"/>
                    </a:srgbClr>
                  </a:gs>
                  <a:gs pos="100000">
                    <a:srgbClr val="C00000"/>
                  </a:gs>
                </a:gsLst>
                <a:path path="shape">
                  <a:fillToRect l="50000" t="50000" r="50000" b="50000"/>
                </a:path>
              </a:gradFill>
              <a:ln w="9525">
                <a:solidFill>
                  <a:srgbClr val="C00000"/>
                </a:solidFill>
                <a:round/>
                <a:headEnd/>
                <a:tailEnd/>
              </a:ln>
              <a:effectLs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pic>
            <p:nvPicPr>
              <p:cNvPr id="50" name="Picture 23"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9" y="29"/>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8" name="Rectangle 24"/>
            <p:cNvSpPr>
              <a:spLocks noChangeArrowheads="1"/>
            </p:cNvSpPr>
            <p:nvPr/>
          </p:nvSpPr>
          <p:spPr bwMode="auto">
            <a:xfrm>
              <a:off x="7110413" y="3097213"/>
              <a:ext cx="117157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文字内容</a:t>
              </a:r>
            </a:p>
          </p:txBody>
        </p:sp>
      </p:grpSp>
      <p:grpSp>
        <p:nvGrpSpPr>
          <p:cNvPr id="51" name="组合 50"/>
          <p:cNvGrpSpPr/>
          <p:nvPr/>
        </p:nvGrpSpPr>
        <p:grpSpPr>
          <a:xfrm>
            <a:off x="3848100" y="2159000"/>
            <a:ext cx="1434379" cy="1412875"/>
            <a:chOff x="3848100" y="2762250"/>
            <a:chExt cx="1434379" cy="1412875"/>
          </a:xfrm>
        </p:grpSpPr>
        <p:grpSp>
          <p:nvGrpSpPr>
            <p:cNvPr id="52" name="Group 25"/>
            <p:cNvGrpSpPr>
              <a:grpSpLocks/>
            </p:cNvGrpSpPr>
            <p:nvPr/>
          </p:nvGrpSpPr>
          <p:grpSpPr bwMode="auto">
            <a:xfrm>
              <a:off x="3848100" y="2762250"/>
              <a:ext cx="1434379" cy="1412875"/>
              <a:chOff x="0" y="0"/>
              <a:chExt cx="980" cy="966"/>
            </a:xfrm>
          </p:grpSpPr>
          <p:sp>
            <p:nvSpPr>
              <p:cNvPr id="54" name="Oval 28"/>
              <p:cNvSpPr>
                <a:spLocks noChangeArrowheads="1"/>
              </p:cNvSpPr>
              <p:nvPr/>
            </p:nvSpPr>
            <p:spPr bwMode="auto">
              <a:xfrm>
                <a:off x="0" y="0"/>
                <a:ext cx="980" cy="966"/>
              </a:xfrm>
              <a:prstGeom prst="ellipse">
                <a:avLst/>
              </a:prstGeom>
              <a:gradFill rotWithShape="1">
                <a:gsLst>
                  <a:gs pos="0">
                    <a:srgbClr val="C00000">
                      <a:lumMod val="60000"/>
                      <a:lumOff val="40000"/>
                    </a:srgbClr>
                  </a:gs>
                  <a:gs pos="100000">
                    <a:srgbClr val="C00000"/>
                  </a:gs>
                </a:gsLst>
                <a:path path="shape">
                  <a:fillToRect l="50000" t="50000" r="50000" b="50000"/>
                </a:path>
              </a:gradFill>
              <a:ln w="9525">
                <a:solidFill>
                  <a:srgbClr val="C00000"/>
                </a:solidFill>
                <a:round/>
                <a:headEnd/>
                <a:tailEnd/>
              </a:ln>
              <a:effectLs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pic>
            <p:nvPicPr>
              <p:cNvPr id="55" name="Picture 29"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8" y="27"/>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3" name="Rectangle 30"/>
            <p:cNvSpPr>
              <a:spLocks noChangeArrowheads="1"/>
            </p:cNvSpPr>
            <p:nvPr/>
          </p:nvSpPr>
          <p:spPr bwMode="auto">
            <a:xfrm>
              <a:off x="3997325" y="3097213"/>
              <a:ext cx="117157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文字内容</a:t>
              </a:r>
            </a:p>
          </p:txBody>
        </p:sp>
      </p:grpSp>
    </p:spTree>
    <p:custDataLst>
      <p:tags r:id="rId1"/>
    </p:custDataLst>
    <p:extLst>
      <p:ext uri="{BB962C8B-B14F-4D97-AF65-F5344CB8AC3E}">
        <p14:creationId xmlns:p14="http://schemas.microsoft.com/office/powerpoint/2010/main" val="119255861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ppt_x</p:attrName>
                                        </p:attrNameLst>
                                      </p:cBhvr>
                                      <p:tavLst>
                                        <p:tav tm="0">
                                          <p:val>
                                            <p:strVal val="#ppt_x"/>
                                          </p:val>
                                        </p:tav>
                                        <p:tav tm="100000">
                                          <p:val>
                                            <p:strVal val="#ppt_x"/>
                                          </p:val>
                                        </p:tav>
                                      </p:tavLst>
                                    </p:anim>
                                    <p:anim calcmode="lin" valueType="num">
                                      <p:cBhvr>
                                        <p:cTn id="9" dur="500" fill="hold"/>
                                        <p:tgtEl>
                                          <p:spTgt spid="4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00"/>
                                  </p:stCondLst>
                                  <p:childTnLst>
                                    <p:set>
                                      <p:cBhvr>
                                        <p:cTn id="11" dur="1" fill="hold">
                                          <p:stCondLst>
                                            <p:cond delay="0"/>
                                          </p:stCondLst>
                                        </p:cTn>
                                        <p:tgtEl>
                                          <p:spTgt spid="51"/>
                                        </p:tgtEl>
                                        <p:attrNameLst>
                                          <p:attrName>style.visibility</p:attrName>
                                        </p:attrNameLst>
                                      </p:cBhvr>
                                      <p:to>
                                        <p:strVal val="visible"/>
                                      </p:to>
                                    </p:set>
                                    <p:animEffect transition="in" filter="fade">
                                      <p:cBhvr>
                                        <p:cTn id="12" dur="500"/>
                                        <p:tgtEl>
                                          <p:spTgt spid="51"/>
                                        </p:tgtEl>
                                      </p:cBhvr>
                                    </p:animEffect>
                                    <p:anim calcmode="lin" valueType="num">
                                      <p:cBhvr>
                                        <p:cTn id="13" dur="500" fill="hold"/>
                                        <p:tgtEl>
                                          <p:spTgt spid="51"/>
                                        </p:tgtEl>
                                        <p:attrNameLst>
                                          <p:attrName>ppt_x</p:attrName>
                                        </p:attrNameLst>
                                      </p:cBhvr>
                                      <p:tavLst>
                                        <p:tav tm="0">
                                          <p:val>
                                            <p:strVal val="#ppt_x"/>
                                          </p:val>
                                        </p:tav>
                                        <p:tav tm="100000">
                                          <p:val>
                                            <p:strVal val="#ppt_x"/>
                                          </p:val>
                                        </p:tav>
                                      </p:tavLst>
                                    </p:anim>
                                    <p:anim calcmode="lin" valueType="num">
                                      <p:cBhvr>
                                        <p:cTn id="14" dur="500" fill="hold"/>
                                        <p:tgtEl>
                                          <p:spTgt spid="5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0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500"/>
                                        <p:tgtEl>
                                          <p:spTgt spid="41"/>
                                        </p:tgtEl>
                                      </p:cBhvr>
                                    </p:animEffect>
                                    <p:anim calcmode="lin" valueType="num">
                                      <p:cBhvr>
                                        <p:cTn id="18" dur="500" fill="hold"/>
                                        <p:tgtEl>
                                          <p:spTgt spid="41"/>
                                        </p:tgtEl>
                                        <p:attrNameLst>
                                          <p:attrName>ppt_x</p:attrName>
                                        </p:attrNameLst>
                                      </p:cBhvr>
                                      <p:tavLst>
                                        <p:tav tm="0">
                                          <p:val>
                                            <p:strVal val="#ppt_x"/>
                                          </p:val>
                                        </p:tav>
                                        <p:tav tm="100000">
                                          <p:val>
                                            <p:strVal val="#ppt_x"/>
                                          </p:val>
                                        </p:tav>
                                      </p:tavLst>
                                    </p:anim>
                                    <p:anim calcmode="lin" valueType="num">
                                      <p:cBhvr>
                                        <p:cTn id="19" dur="500" fill="hold"/>
                                        <p:tgtEl>
                                          <p:spTgt spid="41"/>
                                        </p:tgtEl>
                                        <p:attrNameLst>
                                          <p:attrName>ppt_y</p:attrName>
                                        </p:attrNameLst>
                                      </p:cBhvr>
                                      <p:tavLst>
                                        <p:tav tm="0">
                                          <p:val>
                                            <p:strVal val="#ppt_y+.1"/>
                                          </p:val>
                                        </p:tav>
                                        <p:tav tm="100000">
                                          <p:val>
                                            <p:strVal val="#ppt_y"/>
                                          </p:val>
                                        </p:tav>
                                      </p:tavLst>
                                    </p:anim>
                                  </p:childTnLst>
                                </p:cTn>
                              </p:par>
                              <p:par>
                                <p:cTn id="20" presetID="22" presetClass="entr" presetSubtype="8" fill="hold" grpId="0" nodeType="withEffect">
                                  <p:stCondLst>
                                    <p:cond delay="700"/>
                                  </p:stCondLst>
                                  <p:childTnLst>
                                    <p:set>
                                      <p:cBhvr>
                                        <p:cTn id="21" dur="1" fill="hold">
                                          <p:stCondLst>
                                            <p:cond delay="0"/>
                                          </p:stCondLst>
                                        </p:cTn>
                                        <p:tgtEl>
                                          <p:spTgt spid="29"/>
                                        </p:tgtEl>
                                        <p:attrNameLst>
                                          <p:attrName>style.visibility</p:attrName>
                                        </p:attrNameLst>
                                      </p:cBhvr>
                                      <p:to>
                                        <p:strVal val="visible"/>
                                      </p:to>
                                    </p:set>
                                    <p:animEffect transition="in" filter="wipe(left)">
                                      <p:cBhvr>
                                        <p:cTn id="22" dur="500"/>
                                        <p:tgtEl>
                                          <p:spTgt spid="29"/>
                                        </p:tgtEl>
                                      </p:cBhvr>
                                    </p:animEffect>
                                  </p:childTnLst>
                                </p:cTn>
                              </p:par>
                              <p:par>
                                <p:cTn id="23" presetID="22" presetClass="entr" presetSubtype="8" fill="hold" grpId="0" nodeType="withEffect">
                                  <p:stCondLst>
                                    <p:cond delay="120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par>
                                <p:cTn id="26" presetID="53" presetClass="entr" presetSubtype="16" fill="hold" nodeType="withEffect">
                                  <p:stCondLst>
                                    <p:cond delay="170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animEffect transition="in" filter="fade">
                                      <p:cBhvr>
                                        <p:cTn id="30" dur="500"/>
                                        <p:tgtEl>
                                          <p:spTgt spid="31"/>
                                        </p:tgtEl>
                                      </p:cBhvr>
                                    </p:animEffect>
                                  </p:childTnLst>
                                </p:cTn>
                              </p:par>
                              <p:par>
                                <p:cTn id="31" presetID="53" presetClass="entr" presetSubtype="16" fill="hold" nodeType="withEffect">
                                  <p:stCondLst>
                                    <p:cond delay="190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par>
                                <p:cTn id="36" presetID="10" presetClass="entr" presetSubtype="0" fill="hold" grpId="0" nodeType="withEffect">
                                  <p:stCondLst>
                                    <p:cond delay="2000"/>
                                  </p:stCondLst>
                                  <p:childTnLst>
                                    <p:set>
                                      <p:cBhvr>
                                        <p:cTn id="37" dur="1" fill="hold">
                                          <p:stCondLst>
                                            <p:cond delay="0"/>
                                          </p:stCondLst>
                                        </p:cTn>
                                        <p:tgtEl>
                                          <p:spTgt spid="39"/>
                                        </p:tgtEl>
                                        <p:attrNameLst>
                                          <p:attrName>style.visibility</p:attrName>
                                        </p:attrNameLst>
                                      </p:cBhvr>
                                      <p:to>
                                        <p:strVal val="visible"/>
                                      </p:to>
                                    </p:set>
                                    <p:animEffect transition="in" filter="fade">
                                      <p:cBhvr>
                                        <p:cTn id="38" dur="500"/>
                                        <p:tgtEl>
                                          <p:spTgt spid="39"/>
                                        </p:tgtEl>
                                      </p:cBhvr>
                                    </p:animEffect>
                                  </p:childTnLst>
                                </p:cTn>
                              </p:par>
                              <p:par>
                                <p:cTn id="39" presetID="10" presetClass="entr" presetSubtype="0" fill="hold" grpId="0" nodeType="withEffect">
                                  <p:stCondLst>
                                    <p:cond delay="200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9" grpId="0" animBg="1"/>
      <p:bldP spid="4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3941194" y="2925679"/>
            <a:ext cx="1198562" cy="534987"/>
            <a:chOff x="3928494" y="3570263"/>
            <a:chExt cx="1198562" cy="534987"/>
          </a:xfrm>
          <a:solidFill>
            <a:srgbClr val="FFC000"/>
          </a:solidFill>
        </p:grpSpPr>
        <p:sp>
          <p:nvSpPr>
            <p:cNvPr id="61" name="Rectangle 11"/>
            <p:cNvSpPr>
              <a:spLocks noChangeArrowheads="1"/>
            </p:cNvSpPr>
            <p:nvPr/>
          </p:nvSpPr>
          <p:spPr bwMode="auto">
            <a:xfrm>
              <a:off x="3933256" y="3570263"/>
              <a:ext cx="1185863" cy="495300"/>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62" name="Rectangle 49"/>
            <p:cNvSpPr>
              <a:spLocks noChangeArrowheads="1"/>
            </p:cNvSpPr>
            <p:nvPr/>
          </p:nvSpPr>
          <p:spPr bwMode="auto">
            <a:xfrm>
              <a:off x="3928494" y="3595663"/>
              <a:ext cx="1198562" cy="509587"/>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段落文字内容</a:t>
              </a:r>
            </a:p>
          </p:txBody>
        </p:sp>
      </p:grpSp>
      <p:grpSp>
        <p:nvGrpSpPr>
          <p:cNvPr id="63" name="组合 62"/>
          <p:cNvGrpSpPr/>
          <p:nvPr/>
        </p:nvGrpSpPr>
        <p:grpSpPr>
          <a:xfrm>
            <a:off x="5131819" y="2412494"/>
            <a:ext cx="1219200" cy="515938"/>
            <a:chOff x="5119119" y="2955900"/>
            <a:chExt cx="1219200" cy="515938"/>
          </a:xfrm>
        </p:grpSpPr>
        <p:sp>
          <p:nvSpPr>
            <p:cNvPr id="64" name="Rectangle 10"/>
            <p:cNvSpPr>
              <a:spLocks noChangeArrowheads="1"/>
            </p:cNvSpPr>
            <p:nvPr/>
          </p:nvSpPr>
          <p:spPr bwMode="auto">
            <a:xfrm>
              <a:off x="5119119" y="2955900"/>
              <a:ext cx="1219200" cy="495300"/>
            </a:xfrm>
            <a:prstGeom prst="rect">
              <a:avLst/>
            </a:prstGeom>
            <a:solidFill>
              <a:srgbClr val="FFC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65" name="Rectangle 50"/>
            <p:cNvSpPr>
              <a:spLocks noChangeArrowheads="1"/>
            </p:cNvSpPr>
            <p:nvPr/>
          </p:nvSpPr>
          <p:spPr bwMode="auto">
            <a:xfrm>
              <a:off x="5125469" y="2962250"/>
              <a:ext cx="1198562" cy="509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段落文字内容</a:t>
              </a:r>
            </a:p>
          </p:txBody>
        </p:sp>
      </p:grpSp>
      <p:grpSp>
        <p:nvGrpSpPr>
          <p:cNvPr id="66" name="组合 65"/>
          <p:cNvGrpSpPr/>
          <p:nvPr/>
        </p:nvGrpSpPr>
        <p:grpSpPr>
          <a:xfrm>
            <a:off x="6343081" y="1662029"/>
            <a:ext cx="1219200" cy="509587"/>
            <a:chOff x="6330381" y="2306613"/>
            <a:chExt cx="1219200" cy="509587"/>
          </a:xfrm>
          <a:solidFill>
            <a:srgbClr val="FFC000"/>
          </a:solidFill>
        </p:grpSpPr>
        <p:sp>
          <p:nvSpPr>
            <p:cNvPr id="67" name="Rectangle 9"/>
            <p:cNvSpPr>
              <a:spLocks noChangeArrowheads="1"/>
            </p:cNvSpPr>
            <p:nvPr/>
          </p:nvSpPr>
          <p:spPr bwMode="auto">
            <a:xfrm>
              <a:off x="6330381" y="2308200"/>
              <a:ext cx="1219200" cy="495300"/>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68" name="Rectangle 51"/>
            <p:cNvSpPr>
              <a:spLocks noChangeArrowheads="1"/>
            </p:cNvSpPr>
            <p:nvPr/>
          </p:nvSpPr>
          <p:spPr bwMode="auto">
            <a:xfrm>
              <a:off x="6338319" y="2306613"/>
              <a:ext cx="1198562" cy="509587"/>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段落文字内容</a:t>
              </a:r>
            </a:p>
          </p:txBody>
        </p:sp>
      </p:grpSp>
      <p:grpSp>
        <p:nvGrpSpPr>
          <p:cNvPr id="69" name="组合 68"/>
          <p:cNvGrpSpPr/>
          <p:nvPr/>
        </p:nvGrpSpPr>
        <p:grpSpPr>
          <a:xfrm>
            <a:off x="2479106" y="3682916"/>
            <a:ext cx="1466850" cy="509588"/>
            <a:chOff x="2466406" y="4327500"/>
            <a:chExt cx="1466850" cy="509588"/>
          </a:xfrm>
          <a:solidFill>
            <a:srgbClr val="FFC000"/>
          </a:solidFill>
        </p:grpSpPr>
        <p:sp>
          <p:nvSpPr>
            <p:cNvPr id="70" name="Rectangle 12"/>
            <p:cNvSpPr>
              <a:spLocks noChangeArrowheads="1"/>
            </p:cNvSpPr>
            <p:nvPr/>
          </p:nvSpPr>
          <p:spPr bwMode="auto">
            <a:xfrm>
              <a:off x="2466406" y="4337025"/>
              <a:ext cx="1466850" cy="495300"/>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1" name="Rectangle 48"/>
            <p:cNvSpPr>
              <a:spLocks noChangeArrowheads="1"/>
            </p:cNvSpPr>
            <p:nvPr/>
          </p:nvSpPr>
          <p:spPr bwMode="auto">
            <a:xfrm>
              <a:off x="2472756" y="4327500"/>
              <a:ext cx="1449388" cy="509588"/>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段落文字内容</a:t>
              </a:r>
            </a:p>
          </p:txBody>
        </p:sp>
      </p:grpSp>
      <p:sp>
        <p:nvSpPr>
          <p:cNvPr id="72" name="AutoShape 7"/>
          <p:cNvSpPr>
            <a:spLocks noChangeArrowheads="1"/>
          </p:cNvSpPr>
          <p:nvPr/>
        </p:nvSpPr>
        <p:spPr bwMode="auto">
          <a:xfrm rot="10800000">
            <a:off x="12700" y="4062354"/>
            <a:ext cx="9131300" cy="719137"/>
          </a:xfrm>
          <a:custGeom>
            <a:avLst/>
            <a:gdLst>
              <a:gd name="G0" fmla="+- 3458 0 0"/>
              <a:gd name="G1" fmla="+- 21600 0 3458"/>
              <a:gd name="G2" fmla="*/ 3458 1 2"/>
              <a:gd name="G3" fmla="+- 21600 0 G2"/>
              <a:gd name="G4" fmla="+/ 3458 21600 2"/>
              <a:gd name="G5" fmla="+/ G1 0 2"/>
              <a:gd name="G6" fmla="*/ 21600 21600 3458"/>
              <a:gd name="G7" fmla="*/ G6 1 2"/>
              <a:gd name="G8" fmla="+- 21600 0 G7"/>
              <a:gd name="G9" fmla="*/ 21600 1 2"/>
              <a:gd name="G10" fmla="+- 3458 0 G9"/>
              <a:gd name="G11" fmla="?: G10 G8 0"/>
              <a:gd name="G12" fmla="?: G10 G7 21600"/>
              <a:gd name="T0" fmla="*/ 19871 w 21600"/>
              <a:gd name="T1" fmla="*/ 10800 h 21600"/>
              <a:gd name="T2" fmla="*/ 10800 w 21600"/>
              <a:gd name="T3" fmla="*/ 21600 h 21600"/>
              <a:gd name="T4" fmla="*/ 1729 w 21600"/>
              <a:gd name="T5" fmla="*/ 10800 h 21600"/>
              <a:gd name="T6" fmla="*/ 10800 w 21600"/>
              <a:gd name="T7" fmla="*/ 0 h 21600"/>
              <a:gd name="T8" fmla="*/ 3529 w 21600"/>
              <a:gd name="T9" fmla="*/ 3529 h 21600"/>
              <a:gd name="T10" fmla="*/ 18071 w 21600"/>
              <a:gd name="T11" fmla="*/ 18071 h 21600"/>
            </a:gdLst>
            <a:ahLst/>
            <a:cxnLst>
              <a:cxn ang="0">
                <a:pos x="T0" y="T1"/>
              </a:cxn>
              <a:cxn ang="0">
                <a:pos x="T2" y="T3"/>
              </a:cxn>
              <a:cxn ang="0">
                <a:pos x="T4" y="T5"/>
              </a:cxn>
              <a:cxn ang="0">
                <a:pos x="T6" y="T7"/>
              </a:cxn>
            </a:cxnLst>
            <a:rect l="T8" t="T9" r="T10" b="T11"/>
            <a:pathLst>
              <a:path w="21600" h="21600">
                <a:moveTo>
                  <a:pt x="0" y="0"/>
                </a:moveTo>
                <a:lnTo>
                  <a:pt x="3458" y="21600"/>
                </a:lnTo>
                <a:lnTo>
                  <a:pt x="18142" y="21600"/>
                </a:lnTo>
                <a:lnTo>
                  <a:pt x="21600" y="0"/>
                </a:lnTo>
                <a:close/>
              </a:path>
            </a:pathLst>
          </a:custGeom>
          <a:gradFill rotWithShape="1">
            <a:gsLst>
              <a:gs pos="0">
                <a:srgbClr val="B2B2B2"/>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73" name="组合 72"/>
          <p:cNvGrpSpPr/>
          <p:nvPr/>
        </p:nvGrpSpPr>
        <p:grpSpPr>
          <a:xfrm>
            <a:off x="1541463" y="903229"/>
            <a:ext cx="6110287" cy="3309937"/>
            <a:chOff x="1528763" y="1547813"/>
            <a:chExt cx="6110287" cy="3309937"/>
          </a:xfrm>
        </p:grpSpPr>
        <p:sp>
          <p:nvSpPr>
            <p:cNvPr id="74" name="Line 3"/>
            <p:cNvSpPr>
              <a:spLocks noChangeShapeType="1"/>
            </p:cNvSpPr>
            <p:nvPr/>
          </p:nvSpPr>
          <p:spPr bwMode="auto">
            <a:xfrm rot="10800000">
              <a:off x="1543050" y="4346575"/>
              <a:ext cx="2381250"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5" name="Line 4"/>
            <p:cNvSpPr>
              <a:spLocks noChangeShapeType="1"/>
            </p:cNvSpPr>
            <p:nvPr/>
          </p:nvSpPr>
          <p:spPr bwMode="auto">
            <a:xfrm rot="10800000">
              <a:off x="1547813" y="3578225"/>
              <a:ext cx="355758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6" name="Line 5"/>
            <p:cNvSpPr>
              <a:spLocks noChangeShapeType="1"/>
            </p:cNvSpPr>
            <p:nvPr/>
          </p:nvSpPr>
          <p:spPr bwMode="auto">
            <a:xfrm rot="10800000">
              <a:off x="1528763" y="2968625"/>
              <a:ext cx="4805362"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7" name="Line 6"/>
            <p:cNvSpPr>
              <a:spLocks noChangeShapeType="1"/>
            </p:cNvSpPr>
            <p:nvPr/>
          </p:nvSpPr>
          <p:spPr bwMode="auto">
            <a:xfrm rot="10800000">
              <a:off x="1539875" y="2311400"/>
              <a:ext cx="5994400"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8" name="Line 13"/>
            <p:cNvSpPr>
              <a:spLocks noChangeShapeType="1"/>
            </p:cNvSpPr>
            <p:nvPr/>
          </p:nvSpPr>
          <p:spPr bwMode="auto">
            <a:xfrm>
              <a:off x="1535113" y="4854575"/>
              <a:ext cx="6103937" cy="0"/>
            </a:xfrm>
            <a:prstGeom prst="line">
              <a:avLst/>
            </a:prstGeom>
            <a:noFill/>
            <a:ln w="9525" cmpd="sng">
              <a:solidFill>
                <a:srgbClr val="BC000D"/>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9" name="Line 14"/>
            <p:cNvSpPr>
              <a:spLocks noChangeShapeType="1"/>
            </p:cNvSpPr>
            <p:nvPr/>
          </p:nvSpPr>
          <p:spPr bwMode="auto">
            <a:xfrm rot="16200000">
              <a:off x="-119062" y="3201988"/>
              <a:ext cx="3308350" cy="0"/>
            </a:xfrm>
            <a:prstGeom prst="line">
              <a:avLst/>
            </a:prstGeom>
            <a:noFill/>
            <a:ln w="9525" cmpd="sng">
              <a:solidFill>
                <a:srgbClr val="BC000D"/>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80" name="Line 16"/>
            <p:cNvSpPr>
              <a:spLocks noChangeShapeType="1"/>
            </p:cNvSpPr>
            <p:nvPr/>
          </p:nvSpPr>
          <p:spPr bwMode="auto">
            <a:xfrm rot="16200000">
              <a:off x="826294" y="3202782"/>
              <a:ext cx="330993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81" name="Line 17"/>
            <p:cNvSpPr>
              <a:spLocks noChangeShapeType="1"/>
            </p:cNvSpPr>
            <p:nvPr/>
          </p:nvSpPr>
          <p:spPr bwMode="auto">
            <a:xfrm rot="16200000">
              <a:off x="2286794" y="3202782"/>
              <a:ext cx="330993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82" name="Line 18"/>
            <p:cNvSpPr>
              <a:spLocks noChangeShapeType="1"/>
            </p:cNvSpPr>
            <p:nvPr/>
          </p:nvSpPr>
          <p:spPr bwMode="auto">
            <a:xfrm rot="16200000">
              <a:off x="3474244" y="3202782"/>
              <a:ext cx="330993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83" name="Line 19"/>
            <p:cNvSpPr>
              <a:spLocks noChangeShapeType="1"/>
            </p:cNvSpPr>
            <p:nvPr/>
          </p:nvSpPr>
          <p:spPr bwMode="auto">
            <a:xfrm rot="16200000">
              <a:off x="4693444" y="3202782"/>
              <a:ext cx="330993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85" name="Line 15"/>
          <p:cNvSpPr>
            <a:spLocks noChangeShapeType="1"/>
          </p:cNvSpPr>
          <p:nvPr/>
        </p:nvSpPr>
        <p:spPr bwMode="auto">
          <a:xfrm flipV="1">
            <a:off x="1540894" y="947654"/>
            <a:ext cx="6103937" cy="3248025"/>
          </a:xfrm>
          <a:prstGeom prst="line">
            <a:avLst/>
          </a:prstGeom>
          <a:noFill/>
          <a:ln w="38100" cmpd="sng">
            <a:solidFill>
              <a:srgbClr val="BC000D"/>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86" name="组合 85"/>
          <p:cNvGrpSpPr/>
          <p:nvPr/>
        </p:nvGrpSpPr>
        <p:grpSpPr>
          <a:xfrm>
            <a:off x="3698306" y="2643104"/>
            <a:ext cx="479425" cy="466725"/>
            <a:chOff x="3685606" y="3287688"/>
            <a:chExt cx="479425" cy="466725"/>
          </a:xfrm>
        </p:grpSpPr>
        <p:grpSp>
          <p:nvGrpSpPr>
            <p:cNvPr id="87" name="Group 28"/>
            <p:cNvGrpSpPr>
              <a:grpSpLocks/>
            </p:cNvGrpSpPr>
            <p:nvPr/>
          </p:nvGrpSpPr>
          <p:grpSpPr bwMode="auto">
            <a:xfrm>
              <a:off x="3685606" y="3287688"/>
              <a:ext cx="479425" cy="466725"/>
              <a:chOff x="0" y="0"/>
              <a:chExt cx="1042" cy="1020"/>
            </a:xfrm>
          </p:grpSpPr>
          <p:grpSp>
            <p:nvGrpSpPr>
              <p:cNvPr id="89" name="Group 29"/>
              <p:cNvGrpSpPr>
                <a:grpSpLocks/>
              </p:cNvGrpSpPr>
              <p:nvPr/>
            </p:nvGrpSpPr>
            <p:grpSpPr bwMode="auto">
              <a:xfrm>
                <a:off x="0" y="0"/>
                <a:ext cx="1042" cy="1020"/>
                <a:chOff x="0" y="0"/>
                <a:chExt cx="1042" cy="1020"/>
              </a:xfrm>
            </p:grpSpPr>
            <p:pic>
              <p:nvPicPr>
                <p:cNvPr id="91" name="Picture 30"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 name="Oval 31"/>
                <p:cNvSpPr>
                  <a:spLocks noChangeArrowheads="1"/>
                </p:cNvSpPr>
                <p:nvPr/>
              </p:nvSpPr>
              <p:spPr bwMode="auto">
                <a:xfrm>
                  <a:off x="0" y="0"/>
                  <a:ext cx="1035" cy="1020"/>
                </a:xfrm>
                <a:prstGeom prst="ellipse">
                  <a:avLst/>
                </a:prstGeom>
                <a:gradFill rotWithShape="1">
                  <a:gsLst>
                    <a:gs pos="0">
                      <a:srgbClr val="FF0517"/>
                    </a:gs>
                    <a:gs pos="100000">
                      <a:srgbClr val="BC000D"/>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90" name="Picture 32"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8" name="WordArt 33"/>
            <p:cNvSpPr>
              <a:spLocks noChangeArrowheads="1" noChangeShapeType="1"/>
            </p:cNvSpPr>
            <p:nvPr/>
          </p:nvSpPr>
          <p:spPr bwMode="auto">
            <a:xfrm>
              <a:off x="3861819" y="3425801"/>
              <a:ext cx="123825" cy="18256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2</a:t>
              </a:r>
              <a:endPar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endParaRPr>
            </a:p>
          </p:txBody>
        </p:sp>
      </p:grpSp>
      <p:grpSp>
        <p:nvGrpSpPr>
          <p:cNvPr id="93" name="组合 92"/>
          <p:cNvGrpSpPr/>
          <p:nvPr/>
        </p:nvGrpSpPr>
        <p:grpSpPr>
          <a:xfrm>
            <a:off x="4828606" y="2000166"/>
            <a:ext cx="609600" cy="593725"/>
            <a:chOff x="4815906" y="2644750"/>
            <a:chExt cx="609600" cy="593725"/>
          </a:xfrm>
        </p:grpSpPr>
        <p:grpSp>
          <p:nvGrpSpPr>
            <p:cNvPr id="94" name="Group 35"/>
            <p:cNvGrpSpPr>
              <a:grpSpLocks/>
            </p:cNvGrpSpPr>
            <p:nvPr/>
          </p:nvGrpSpPr>
          <p:grpSpPr bwMode="auto">
            <a:xfrm>
              <a:off x="4815906" y="2644750"/>
              <a:ext cx="609600" cy="593725"/>
              <a:chOff x="0" y="0"/>
              <a:chExt cx="1042" cy="1019"/>
            </a:xfrm>
          </p:grpSpPr>
          <p:grpSp>
            <p:nvGrpSpPr>
              <p:cNvPr id="96" name="Group 36"/>
              <p:cNvGrpSpPr>
                <a:grpSpLocks/>
              </p:cNvGrpSpPr>
              <p:nvPr/>
            </p:nvGrpSpPr>
            <p:grpSpPr bwMode="auto">
              <a:xfrm>
                <a:off x="0" y="0"/>
                <a:ext cx="1042" cy="1019"/>
                <a:chOff x="0" y="0"/>
                <a:chExt cx="1042" cy="1019"/>
              </a:xfrm>
            </p:grpSpPr>
            <p:pic>
              <p:nvPicPr>
                <p:cNvPr id="98" name="Picture 37"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 name="Oval 38"/>
                <p:cNvSpPr>
                  <a:spLocks noChangeArrowheads="1"/>
                </p:cNvSpPr>
                <p:nvPr/>
              </p:nvSpPr>
              <p:spPr bwMode="auto">
                <a:xfrm>
                  <a:off x="0" y="0"/>
                  <a:ext cx="1035" cy="1019"/>
                </a:xfrm>
                <a:prstGeom prst="ellipse">
                  <a:avLst/>
                </a:prstGeom>
                <a:gradFill rotWithShape="1">
                  <a:gsLst>
                    <a:gs pos="0">
                      <a:srgbClr val="FF0517"/>
                    </a:gs>
                    <a:gs pos="100000">
                      <a:srgbClr val="BC000D"/>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97" name="Picture 39"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5" name="WordArt 40"/>
            <p:cNvSpPr>
              <a:spLocks noChangeArrowheads="1" noChangeShapeType="1"/>
            </p:cNvSpPr>
            <p:nvPr/>
          </p:nvSpPr>
          <p:spPr bwMode="auto">
            <a:xfrm>
              <a:off x="5039964" y="2820444"/>
              <a:ext cx="157446" cy="23223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3</a:t>
              </a:r>
              <a:endPar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endParaRPr>
            </a:p>
          </p:txBody>
        </p:sp>
      </p:grpSp>
      <p:grpSp>
        <p:nvGrpSpPr>
          <p:cNvPr id="100" name="组合 99"/>
          <p:cNvGrpSpPr/>
          <p:nvPr/>
        </p:nvGrpSpPr>
        <p:grpSpPr>
          <a:xfrm>
            <a:off x="6120831" y="1408029"/>
            <a:ext cx="479425" cy="466725"/>
            <a:chOff x="6108131" y="2052613"/>
            <a:chExt cx="479425" cy="466725"/>
          </a:xfrm>
        </p:grpSpPr>
        <p:grpSp>
          <p:nvGrpSpPr>
            <p:cNvPr id="101" name="Group 42"/>
            <p:cNvGrpSpPr>
              <a:grpSpLocks/>
            </p:cNvGrpSpPr>
            <p:nvPr/>
          </p:nvGrpSpPr>
          <p:grpSpPr bwMode="auto">
            <a:xfrm>
              <a:off x="6108131" y="2052613"/>
              <a:ext cx="479425" cy="466725"/>
              <a:chOff x="0" y="0"/>
              <a:chExt cx="1042" cy="1019"/>
            </a:xfrm>
          </p:grpSpPr>
          <p:grpSp>
            <p:nvGrpSpPr>
              <p:cNvPr id="103" name="Group 43"/>
              <p:cNvGrpSpPr>
                <a:grpSpLocks/>
              </p:cNvGrpSpPr>
              <p:nvPr/>
            </p:nvGrpSpPr>
            <p:grpSpPr bwMode="auto">
              <a:xfrm>
                <a:off x="0" y="0"/>
                <a:ext cx="1042" cy="1019"/>
                <a:chOff x="0" y="0"/>
                <a:chExt cx="1042" cy="1019"/>
              </a:xfrm>
            </p:grpSpPr>
            <p:pic>
              <p:nvPicPr>
                <p:cNvPr id="105" name="Picture 44"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 name="Oval 45"/>
                <p:cNvSpPr>
                  <a:spLocks noChangeArrowheads="1"/>
                </p:cNvSpPr>
                <p:nvPr/>
              </p:nvSpPr>
              <p:spPr bwMode="auto">
                <a:xfrm>
                  <a:off x="0" y="0"/>
                  <a:ext cx="1035" cy="1019"/>
                </a:xfrm>
                <a:prstGeom prst="ellipse">
                  <a:avLst/>
                </a:prstGeom>
                <a:gradFill rotWithShape="1">
                  <a:gsLst>
                    <a:gs pos="0">
                      <a:srgbClr val="FF0517"/>
                    </a:gs>
                    <a:gs pos="100000">
                      <a:srgbClr val="BC000D"/>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104" name="Picture 46"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 name="WordArt 47"/>
            <p:cNvSpPr>
              <a:spLocks noChangeArrowheads="1" noChangeShapeType="1"/>
            </p:cNvSpPr>
            <p:nvPr/>
          </p:nvSpPr>
          <p:spPr bwMode="auto">
            <a:xfrm>
              <a:off x="6284344" y="2190726"/>
              <a:ext cx="123825" cy="18256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4</a:t>
              </a:r>
              <a:endPar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endParaRPr>
            </a:p>
          </p:txBody>
        </p:sp>
      </p:grpSp>
      <p:grpSp>
        <p:nvGrpSpPr>
          <p:cNvPr id="107" name="Group 20"/>
          <p:cNvGrpSpPr>
            <a:grpSpLocks/>
          </p:cNvGrpSpPr>
          <p:nvPr/>
        </p:nvGrpSpPr>
        <p:grpSpPr bwMode="auto">
          <a:xfrm>
            <a:off x="2248919" y="3484479"/>
            <a:ext cx="479425" cy="466725"/>
            <a:chOff x="0" y="0"/>
            <a:chExt cx="784" cy="765"/>
          </a:xfrm>
        </p:grpSpPr>
        <p:grpSp>
          <p:nvGrpSpPr>
            <p:cNvPr id="108" name="Group 21"/>
            <p:cNvGrpSpPr>
              <a:grpSpLocks/>
            </p:cNvGrpSpPr>
            <p:nvPr/>
          </p:nvGrpSpPr>
          <p:grpSpPr bwMode="auto">
            <a:xfrm>
              <a:off x="0" y="0"/>
              <a:ext cx="784" cy="765"/>
              <a:chOff x="0" y="0"/>
              <a:chExt cx="1042" cy="1019"/>
            </a:xfrm>
          </p:grpSpPr>
          <p:grpSp>
            <p:nvGrpSpPr>
              <p:cNvPr id="110" name="Group 22"/>
              <p:cNvGrpSpPr>
                <a:grpSpLocks/>
              </p:cNvGrpSpPr>
              <p:nvPr/>
            </p:nvGrpSpPr>
            <p:grpSpPr bwMode="auto">
              <a:xfrm>
                <a:off x="0" y="0"/>
                <a:ext cx="1042" cy="1019"/>
                <a:chOff x="0" y="0"/>
                <a:chExt cx="1042" cy="1019"/>
              </a:xfrm>
            </p:grpSpPr>
            <p:pic>
              <p:nvPicPr>
                <p:cNvPr id="112" name="Picture 23"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 name="Oval 24"/>
                <p:cNvSpPr>
                  <a:spLocks noChangeArrowheads="1"/>
                </p:cNvSpPr>
                <p:nvPr/>
              </p:nvSpPr>
              <p:spPr bwMode="auto">
                <a:xfrm>
                  <a:off x="0" y="0"/>
                  <a:ext cx="1035" cy="1019"/>
                </a:xfrm>
                <a:prstGeom prst="ellipse">
                  <a:avLst/>
                </a:prstGeom>
                <a:gradFill rotWithShape="1">
                  <a:gsLst>
                    <a:gs pos="0">
                      <a:srgbClr val="FF0517"/>
                    </a:gs>
                    <a:gs pos="100000">
                      <a:srgbClr val="BC000D"/>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111" name="Picture 25"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9" name="WordArt 26"/>
            <p:cNvSpPr>
              <a:spLocks noChangeArrowheads="1" noChangeShapeType="1"/>
            </p:cNvSpPr>
            <p:nvPr/>
          </p:nvSpPr>
          <p:spPr bwMode="auto">
            <a:xfrm>
              <a:off x="288" y="227"/>
              <a:ext cx="157" cy="29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1</a:t>
              </a:r>
              <a:endPar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endParaRPr>
            </a:p>
          </p:txBody>
        </p:sp>
      </p:grpSp>
      <p:sp>
        <p:nvSpPr>
          <p:cNvPr id="114" name="Text Box 53"/>
          <p:cNvSpPr txBox="1">
            <a:spLocks noChangeArrowheads="1"/>
          </p:cNvSpPr>
          <p:nvPr/>
        </p:nvSpPr>
        <p:spPr bwMode="auto">
          <a:xfrm>
            <a:off x="2107631" y="4361920"/>
            <a:ext cx="7493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latin typeface="Calibri" panose="020F0502020204030204"/>
                <a:ea typeface="+mn-ea"/>
                <a:cs typeface="+mn-cs"/>
              </a:rPr>
              <a:t>2011</a:t>
            </a:r>
            <a:endParaRPr kumimoji="0" lang="en-US" sz="1800" b="1"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115" name="Text Box 54"/>
          <p:cNvSpPr txBox="1">
            <a:spLocks noChangeArrowheads="1"/>
          </p:cNvSpPr>
          <p:nvPr/>
        </p:nvSpPr>
        <p:spPr bwMode="auto">
          <a:xfrm>
            <a:off x="3564956" y="4361920"/>
            <a:ext cx="7493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latin typeface="Calibri" panose="020F0502020204030204"/>
                <a:ea typeface="+mn-ea"/>
                <a:cs typeface="+mn-cs"/>
              </a:rPr>
              <a:t>2012</a:t>
            </a:r>
            <a:endParaRPr kumimoji="0" lang="en-US" sz="1800" b="1"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116" name="Text Box 55"/>
          <p:cNvSpPr txBox="1">
            <a:spLocks noChangeArrowheads="1"/>
          </p:cNvSpPr>
          <p:nvPr/>
        </p:nvSpPr>
        <p:spPr bwMode="auto">
          <a:xfrm>
            <a:off x="4755581" y="4361920"/>
            <a:ext cx="7493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latin typeface="Calibri" panose="020F0502020204030204"/>
                <a:ea typeface="+mn-ea"/>
                <a:cs typeface="+mn-cs"/>
              </a:rPr>
              <a:t>2013</a:t>
            </a:r>
            <a:endParaRPr kumimoji="0" lang="en-US" sz="1800" b="1"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117" name="Text Box 56"/>
          <p:cNvSpPr txBox="1">
            <a:spLocks noChangeArrowheads="1"/>
          </p:cNvSpPr>
          <p:nvPr/>
        </p:nvSpPr>
        <p:spPr bwMode="auto">
          <a:xfrm>
            <a:off x="5970019" y="4361920"/>
            <a:ext cx="7493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latin typeface="Calibri" panose="020F0502020204030204"/>
                <a:ea typeface="+mn-ea"/>
                <a:cs typeface="+mn-cs"/>
              </a:rPr>
              <a:t>2014</a:t>
            </a:r>
            <a:endParaRPr kumimoji="0" lang="en-US" sz="1800" b="1"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408745036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200"/>
                                  </p:stCondLst>
                                  <p:childTnLst>
                                    <p:set>
                                      <p:cBhvr>
                                        <p:cTn id="6" dur="1" fill="hold">
                                          <p:stCondLst>
                                            <p:cond delay="0"/>
                                          </p:stCondLst>
                                        </p:cTn>
                                        <p:tgtEl>
                                          <p:spTgt spid="72"/>
                                        </p:tgtEl>
                                        <p:attrNameLst>
                                          <p:attrName>style.visibility</p:attrName>
                                        </p:attrNameLst>
                                      </p:cBhvr>
                                      <p:to>
                                        <p:strVal val="visible"/>
                                      </p:to>
                                    </p:set>
                                    <p:animEffect transition="in" filter="wipe(up)">
                                      <p:cBhvr>
                                        <p:cTn id="7" dur="250"/>
                                        <p:tgtEl>
                                          <p:spTgt spid="72"/>
                                        </p:tgtEl>
                                      </p:cBhvr>
                                    </p:animEffect>
                                  </p:childTnLst>
                                </p:cTn>
                              </p:par>
                              <p:par>
                                <p:cTn id="8" presetID="42" presetClass="entr" presetSubtype="0" fill="hold" nodeType="withEffect">
                                  <p:stCondLst>
                                    <p:cond delay="700"/>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250"/>
                                        <p:tgtEl>
                                          <p:spTgt spid="73"/>
                                        </p:tgtEl>
                                      </p:cBhvr>
                                    </p:animEffect>
                                    <p:anim calcmode="lin" valueType="num">
                                      <p:cBhvr>
                                        <p:cTn id="11" dur="250" fill="hold"/>
                                        <p:tgtEl>
                                          <p:spTgt spid="73"/>
                                        </p:tgtEl>
                                        <p:attrNameLst>
                                          <p:attrName>ppt_x</p:attrName>
                                        </p:attrNameLst>
                                      </p:cBhvr>
                                      <p:tavLst>
                                        <p:tav tm="0">
                                          <p:val>
                                            <p:strVal val="#ppt_x"/>
                                          </p:val>
                                        </p:tav>
                                        <p:tav tm="100000">
                                          <p:val>
                                            <p:strVal val="#ppt_x"/>
                                          </p:val>
                                        </p:tav>
                                      </p:tavLst>
                                    </p:anim>
                                    <p:anim calcmode="lin" valueType="num">
                                      <p:cBhvr>
                                        <p:cTn id="12" dur="250" fill="hold"/>
                                        <p:tgtEl>
                                          <p:spTgt spid="73"/>
                                        </p:tgtEl>
                                        <p:attrNameLst>
                                          <p:attrName>ppt_y</p:attrName>
                                        </p:attrNameLst>
                                      </p:cBhvr>
                                      <p:tavLst>
                                        <p:tav tm="0">
                                          <p:val>
                                            <p:strVal val="#ppt_y+.1"/>
                                          </p:val>
                                        </p:tav>
                                        <p:tav tm="100000">
                                          <p:val>
                                            <p:strVal val="#ppt_y"/>
                                          </p:val>
                                        </p:tav>
                                      </p:tavLst>
                                    </p:anim>
                                  </p:childTnLst>
                                </p:cTn>
                              </p:par>
                              <p:par>
                                <p:cTn id="13" presetID="22" presetClass="entr" presetSubtype="4" fill="hold" grpId="0" nodeType="withEffect">
                                  <p:stCondLst>
                                    <p:cond delay="1500"/>
                                  </p:stCondLst>
                                  <p:childTnLst>
                                    <p:set>
                                      <p:cBhvr>
                                        <p:cTn id="14" dur="1" fill="hold">
                                          <p:stCondLst>
                                            <p:cond delay="0"/>
                                          </p:stCondLst>
                                        </p:cTn>
                                        <p:tgtEl>
                                          <p:spTgt spid="85"/>
                                        </p:tgtEl>
                                        <p:attrNameLst>
                                          <p:attrName>style.visibility</p:attrName>
                                        </p:attrNameLst>
                                      </p:cBhvr>
                                      <p:to>
                                        <p:strVal val="visible"/>
                                      </p:to>
                                    </p:set>
                                    <p:animEffect transition="in" filter="wipe(down)">
                                      <p:cBhvr>
                                        <p:cTn id="15" dur="750"/>
                                        <p:tgtEl>
                                          <p:spTgt spid="85"/>
                                        </p:tgtEl>
                                      </p:cBhvr>
                                    </p:animEffect>
                                  </p:childTnLst>
                                </p:cTn>
                              </p:par>
                              <p:par>
                                <p:cTn id="16" presetID="53" presetClass="entr" presetSubtype="16" fill="hold" nodeType="withEffect">
                                  <p:stCondLst>
                                    <p:cond delay="1700"/>
                                  </p:stCondLst>
                                  <p:childTnLst>
                                    <p:set>
                                      <p:cBhvr>
                                        <p:cTn id="17" dur="1" fill="hold">
                                          <p:stCondLst>
                                            <p:cond delay="0"/>
                                          </p:stCondLst>
                                        </p:cTn>
                                        <p:tgtEl>
                                          <p:spTgt spid="107"/>
                                        </p:tgtEl>
                                        <p:attrNameLst>
                                          <p:attrName>style.visibility</p:attrName>
                                        </p:attrNameLst>
                                      </p:cBhvr>
                                      <p:to>
                                        <p:strVal val="visible"/>
                                      </p:to>
                                    </p:set>
                                    <p:anim calcmode="lin" valueType="num">
                                      <p:cBhvr>
                                        <p:cTn id="18" dur="250" fill="hold"/>
                                        <p:tgtEl>
                                          <p:spTgt spid="107"/>
                                        </p:tgtEl>
                                        <p:attrNameLst>
                                          <p:attrName>ppt_w</p:attrName>
                                        </p:attrNameLst>
                                      </p:cBhvr>
                                      <p:tavLst>
                                        <p:tav tm="0">
                                          <p:val>
                                            <p:fltVal val="0"/>
                                          </p:val>
                                        </p:tav>
                                        <p:tav tm="100000">
                                          <p:val>
                                            <p:strVal val="#ppt_w"/>
                                          </p:val>
                                        </p:tav>
                                      </p:tavLst>
                                    </p:anim>
                                    <p:anim calcmode="lin" valueType="num">
                                      <p:cBhvr>
                                        <p:cTn id="19" dur="250" fill="hold"/>
                                        <p:tgtEl>
                                          <p:spTgt spid="107"/>
                                        </p:tgtEl>
                                        <p:attrNameLst>
                                          <p:attrName>ppt_h</p:attrName>
                                        </p:attrNameLst>
                                      </p:cBhvr>
                                      <p:tavLst>
                                        <p:tav tm="0">
                                          <p:val>
                                            <p:fltVal val="0"/>
                                          </p:val>
                                        </p:tav>
                                        <p:tav tm="100000">
                                          <p:val>
                                            <p:strVal val="#ppt_h"/>
                                          </p:val>
                                        </p:tav>
                                      </p:tavLst>
                                    </p:anim>
                                    <p:animEffect transition="in" filter="fade">
                                      <p:cBhvr>
                                        <p:cTn id="20" dur="250"/>
                                        <p:tgtEl>
                                          <p:spTgt spid="107"/>
                                        </p:tgtEl>
                                      </p:cBhvr>
                                    </p:animEffect>
                                  </p:childTnLst>
                                </p:cTn>
                              </p:par>
                              <p:par>
                                <p:cTn id="21" presetID="53" presetClass="entr" presetSubtype="16" fill="hold" nodeType="withEffect">
                                  <p:stCondLst>
                                    <p:cond delay="1900"/>
                                  </p:stCondLst>
                                  <p:childTnLst>
                                    <p:set>
                                      <p:cBhvr>
                                        <p:cTn id="22" dur="1" fill="hold">
                                          <p:stCondLst>
                                            <p:cond delay="0"/>
                                          </p:stCondLst>
                                        </p:cTn>
                                        <p:tgtEl>
                                          <p:spTgt spid="86"/>
                                        </p:tgtEl>
                                        <p:attrNameLst>
                                          <p:attrName>style.visibility</p:attrName>
                                        </p:attrNameLst>
                                      </p:cBhvr>
                                      <p:to>
                                        <p:strVal val="visible"/>
                                      </p:to>
                                    </p:set>
                                    <p:anim calcmode="lin" valueType="num">
                                      <p:cBhvr>
                                        <p:cTn id="23" dur="250" fill="hold"/>
                                        <p:tgtEl>
                                          <p:spTgt spid="86"/>
                                        </p:tgtEl>
                                        <p:attrNameLst>
                                          <p:attrName>ppt_w</p:attrName>
                                        </p:attrNameLst>
                                      </p:cBhvr>
                                      <p:tavLst>
                                        <p:tav tm="0">
                                          <p:val>
                                            <p:fltVal val="0"/>
                                          </p:val>
                                        </p:tav>
                                        <p:tav tm="100000">
                                          <p:val>
                                            <p:strVal val="#ppt_w"/>
                                          </p:val>
                                        </p:tav>
                                      </p:tavLst>
                                    </p:anim>
                                    <p:anim calcmode="lin" valueType="num">
                                      <p:cBhvr>
                                        <p:cTn id="24" dur="250" fill="hold"/>
                                        <p:tgtEl>
                                          <p:spTgt spid="86"/>
                                        </p:tgtEl>
                                        <p:attrNameLst>
                                          <p:attrName>ppt_h</p:attrName>
                                        </p:attrNameLst>
                                      </p:cBhvr>
                                      <p:tavLst>
                                        <p:tav tm="0">
                                          <p:val>
                                            <p:fltVal val="0"/>
                                          </p:val>
                                        </p:tav>
                                        <p:tav tm="100000">
                                          <p:val>
                                            <p:strVal val="#ppt_h"/>
                                          </p:val>
                                        </p:tav>
                                      </p:tavLst>
                                    </p:anim>
                                    <p:animEffect transition="in" filter="fade">
                                      <p:cBhvr>
                                        <p:cTn id="25" dur="250"/>
                                        <p:tgtEl>
                                          <p:spTgt spid="86"/>
                                        </p:tgtEl>
                                      </p:cBhvr>
                                    </p:animEffect>
                                  </p:childTnLst>
                                </p:cTn>
                              </p:par>
                              <p:par>
                                <p:cTn id="26" presetID="53" presetClass="entr" presetSubtype="16" fill="hold" nodeType="withEffect">
                                  <p:stCondLst>
                                    <p:cond delay="2100"/>
                                  </p:stCondLst>
                                  <p:childTnLst>
                                    <p:set>
                                      <p:cBhvr>
                                        <p:cTn id="27" dur="1" fill="hold">
                                          <p:stCondLst>
                                            <p:cond delay="0"/>
                                          </p:stCondLst>
                                        </p:cTn>
                                        <p:tgtEl>
                                          <p:spTgt spid="93"/>
                                        </p:tgtEl>
                                        <p:attrNameLst>
                                          <p:attrName>style.visibility</p:attrName>
                                        </p:attrNameLst>
                                      </p:cBhvr>
                                      <p:to>
                                        <p:strVal val="visible"/>
                                      </p:to>
                                    </p:set>
                                    <p:anim calcmode="lin" valueType="num">
                                      <p:cBhvr>
                                        <p:cTn id="28" dur="250" fill="hold"/>
                                        <p:tgtEl>
                                          <p:spTgt spid="93"/>
                                        </p:tgtEl>
                                        <p:attrNameLst>
                                          <p:attrName>ppt_w</p:attrName>
                                        </p:attrNameLst>
                                      </p:cBhvr>
                                      <p:tavLst>
                                        <p:tav tm="0">
                                          <p:val>
                                            <p:fltVal val="0"/>
                                          </p:val>
                                        </p:tav>
                                        <p:tav tm="100000">
                                          <p:val>
                                            <p:strVal val="#ppt_w"/>
                                          </p:val>
                                        </p:tav>
                                      </p:tavLst>
                                    </p:anim>
                                    <p:anim calcmode="lin" valueType="num">
                                      <p:cBhvr>
                                        <p:cTn id="29" dur="250" fill="hold"/>
                                        <p:tgtEl>
                                          <p:spTgt spid="93"/>
                                        </p:tgtEl>
                                        <p:attrNameLst>
                                          <p:attrName>ppt_h</p:attrName>
                                        </p:attrNameLst>
                                      </p:cBhvr>
                                      <p:tavLst>
                                        <p:tav tm="0">
                                          <p:val>
                                            <p:fltVal val="0"/>
                                          </p:val>
                                        </p:tav>
                                        <p:tav tm="100000">
                                          <p:val>
                                            <p:strVal val="#ppt_h"/>
                                          </p:val>
                                        </p:tav>
                                      </p:tavLst>
                                    </p:anim>
                                    <p:animEffect transition="in" filter="fade">
                                      <p:cBhvr>
                                        <p:cTn id="30" dur="250"/>
                                        <p:tgtEl>
                                          <p:spTgt spid="93"/>
                                        </p:tgtEl>
                                      </p:cBhvr>
                                    </p:animEffect>
                                  </p:childTnLst>
                                </p:cTn>
                              </p:par>
                              <p:par>
                                <p:cTn id="31" presetID="53" presetClass="entr" presetSubtype="16" fill="hold" nodeType="withEffect">
                                  <p:stCondLst>
                                    <p:cond delay="2300"/>
                                  </p:stCondLst>
                                  <p:childTnLst>
                                    <p:set>
                                      <p:cBhvr>
                                        <p:cTn id="32" dur="1" fill="hold">
                                          <p:stCondLst>
                                            <p:cond delay="0"/>
                                          </p:stCondLst>
                                        </p:cTn>
                                        <p:tgtEl>
                                          <p:spTgt spid="100"/>
                                        </p:tgtEl>
                                        <p:attrNameLst>
                                          <p:attrName>style.visibility</p:attrName>
                                        </p:attrNameLst>
                                      </p:cBhvr>
                                      <p:to>
                                        <p:strVal val="visible"/>
                                      </p:to>
                                    </p:set>
                                    <p:anim calcmode="lin" valueType="num">
                                      <p:cBhvr>
                                        <p:cTn id="33" dur="250" fill="hold"/>
                                        <p:tgtEl>
                                          <p:spTgt spid="100"/>
                                        </p:tgtEl>
                                        <p:attrNameLst>
                                          <p:attrName>ppt_w</p:attrName>
                                        </p:attrNameLst>
                                      </p:cBhvr>
                                      <p:tavLst>
                                        <p:tav tm="0">
                                          <p:val>
                                            <p:fltVal val="0"/>
                                          </p:val>
                                        </p:tav>
                                        <p:tav tm="100000">
                                          <p:val>
                                            <p:strVal val="#ppt_w"/>
                                          </p:val>
                                        </p:tav>
                                      </p:tavLst>
                                    </p:anim>
                                    <p:anim calcmode="lin" valueType="num">
                                      <p:cBhvr>
                                        <p:cTn id="34" dur="250" fill="hold"/>
                                        <p:tgtEl>
                                          <p:spTgt spid="100"/>
                                        </p:tgtEl>
                                        <p:attrNameLst>
                                          <p:attrName>ppt_h</p:attrName>
                                        </p:attrNameLst>
                                      </p:cBhvr>
                                      <p:tavLst>
                                        <p:tav tm="0">
                                          <p:val>
                                            <p:fltVal val="0"/>
                                          </p:val>
                                        </p:tav>
                                        <p:tav tm="100000">
                                          <p:val>
                                            <p:strVal val="#ppt_h"/>
                                          </p:val>
                                        </p:tav>
                                      </p:tavLst>
                                    </p:anim>
                                    <p:animEffect transition="in" filter="fade">
                                      <p:cBhvr>
                                        <p:cTn id="35" dur="250"/>
                                        <p:tgtEl>
                                          <p:spTgt spid="100"/>
                                        </p:tgtEl>
                                      </p:cBhvr>
                                    </p:animEffect>
                                  </p:childTnLst>
                                </p:cTn>
                              </p:par>
                              <p:par>
                                <p:cTn id="36" presetID="42" presetClass="entr" presetSubtype="0" fill="hold" nodeType="withEffect">
                                  <p:stCondLst>
                                    <p:cond delay="2500"/>
                                  </p:stCondLst>
                                  <p:childTnLst>
                                    <p:set>
                                      <p:cBhvr>
                                        <p:cTn id="37" dur="1" fill="hold">
                                          <p:stCondLst>
                                            <p:cond delay="0"/>
                                          </p:stCondLst>
                                        </p:cTn>
                                        <p:tgtEl>
                                          <p:spTgt spid="69"/>
                                        </p:tgtEl>
                                        <p:attrNameLst>
                                          <p:attrName>style.visibility</p:attrName>
                                        </p:attrNameLst>
                                      </p:cBhvr>
                                      <p:to>
                                        <p:strVal val="visible"/>
                                      </p:to>
                                    </p:set>
                                    <p:animEffect transition="in" filter="fade">
                                      <p:cBhvr>
                                        <p:cTn id="38" dur="500"/>
                                        <p:tgtEl>
                                          <p:spTgt spid="69"/>
                                        </p:tgtEl>
                                      </p:cBhvr>
                                    </p:animEffect>
                                    <p:anim calcmode="lin" valueType="num">
                                      <p:cBhvr>
                                        <p:cTn id="39" dur="500" fill="hold"/>
                                        <p:tgtEl>
                                          <p:spTgt spid="69"/>
                                        </p:tgtEl>
                                        <p:attrNameLst>
                                          <p:attrName>ppt_x</p:attrName>
                                        </p:attrNameLst>
                                      </p:cBhvr>
                                      <p:tavLst>
                                        <p:tav tm="0">
                                          <p:val>
                                            <p:strVal val="#ppt_x"/>
                                          </p:val>
                                        </p:tav>
                                        <p:tav tm="100000">
                                          <p:val>
                                            <p:strVal val="#ppt_x"/>
                                          </p:val>
                                        </p:tav>
                                      </p:tavLst>
                                    </p:anim>
                                    <p:anim calcmode="lin" valueType="num">
                                      <p:cBhvr>
                                        <p:cTn id="40" dur="500" fill="hold"/>
                                        <p:tgtEl>
                                          <p:spTgt spid="69"/>
                                        </p:tgtEl>
                                        <p:attrNameLst>
                                          <p:attrName>ppt_y</p:attrName>
                                        </p:attrNameLst>
                                      </p:cBhvr>
                                      <p:tavLst>
                                        <p:tav tm="0">
                                          <p:val>
                                            <p:strVal val="#ppt_y+.1"/>
                                          </p:val>
                                        </p:tav>
                                        <p:tav tm="100000">
                                          <p:val>
                                            <p:strVal val="#ppt_y"/>
                                          </p:val>
                                        </p:tav>
                                      </p:tavLst>
                                    </p:anim>
                                  </p:childTnLst>
                                </p:cTn>
                              </p:par>
                              <p:par>
                                <p:cTn id="41" presetID="12" presetClass="entr" presetSubtype="1" fill="hold" grpId="0" nodeType="withEffect">
                                  <p:stCondLst>
                                    <p:cond delay="2500"/>
                                  </p:stCondLst>
                                  <p:childTnLst>
                                    <p:set>
                                      <p:cBhvr>
                                        <p:cTn id="42" dur="1" fill="hold">
                                          <p:stCondLst>
                                            <p:cond delay="0"/>
                                          </p:stCondLst>
                                        </p:cTn>
                                        <p:tgtEl>
                                          <p:spTgt spid="114"/>
                                        </p:tgtEl>
                                        <p:attrNameLst>
                                          <p:attrName>style.visibility</p:attrName>
                                        </p:attrNameLst>
                                      </p:cBhvr>
                                      <p:to>
                                        <p:strVal val="visible"/>
                                      </p:to>
                                    </p:set>
                                    <p:anim calcmode="lin" valueType="num">
                                      <p:cBhvr additive="base">
                                        <p:cTn id="43" dur="250"/>
                                        <p:tgtEl>
                                          <p:spTgt spid="114"/>
                                        </p:tgtEl>
                                        <p:attrNameLst>
                                          <p:attrName>ppt_y</p:attrName>
                                        </p:attrNameLst>
                                      </p:cBhvr>
                                      <p:tavLst>
                                        <p:tav tm="0">
                                          <p:val>
                                            <p:strVal val="#ppt_y-#ppt_h*1.125000"/>
                                          </p:val>
                                        </p:tav>
                                        <p:tav tm="100000">
                                          <p:val>
                                            <p:strVal val="#ppt_y"/>
                                          </p:val>
                                        </p:tav>
                                      </p:tavLst>
                                    </p:anim>
                                    <p:animEffect transition="in" filter="wipe(down)">
                                      <p:cBhvr>
                                        <p:cTn id="44" dur="250"/>
                                        <p:tgtEl>
                                          <p:spTgt spid="114"/>
                                        </p:tgtEl>
                                      </p:cBhvr>
                                    </p:animEffect>
                                  </p:childTnLst>
                                </p:cTn>
                              </p:par>
                              <p:par>
                                <p:cTn id="45" presetID="42" presetClass="entr" presetSubtype="0" fill="hold" nodeType="withEffect">
                                  <p:stCondLst>
                                    <p:cond delay="2700"/>
                                  </p:stCondLst>
                                  <p:childTnLst>
                                    <p:set>
                                      <p:cBhvr>
                                        <p:cTn id="46" dur="1" fill="hold">
                                          <p:stCondLst>
                                            <p:cond delay="0"/>
                                          </p:stCondLst>
                                        </p:cTn>
                                        <p:tgtEl>
                                          <p:spTgt spid="60"/>
                                        </p:tgtEl>
                                        <p:attrNameLst>
                                          <p:attrName>style.visibility</p:attrName>
                                        </p:attrNameLst>
                                      </p:cBhvr>
                                      <p:to>
                                        <p:strVal val="visible"/>
                                      </p:to>
                                    </p:set>
                                    <p:animEffect transition="in" filter="fade">
                                      <p:cBhvr>
                                        <p:cTn id="47" dur="500"/>
                                        <p:tgtEl>
                                          <p:spTgt spid="60"/>
                                        </p:tgtEl>
                                      </p:cBhvr>
                                    </p:animEffect>
                                    <p:anim calcmode="lin" valueType="num">
                                      <p:cBhvr>
                                        <p:cTn id="48" dur="500" fill="hold"/>
                                        <p:tgtEl>
                                          <p:spTgt spid="60"/>
                                        </p:tgtEl>
                                        <p:attrNameLst>
                                          <p:attrName>ppt_x</p:attrName>
                                        </p:attrNameLst>
                                      </p:cBhvr>
                                      <p:tavLst>
                                        <p:tav tm="0">
                                          <p:val>
                                            <p:strVal val="#ppt_x"/>
                                          </p:val>
                                        </p:tav>
                                        <p:tav tm="100000">
                                          <p:val>
                                            <p:strVal val="#ppt_x"/>
                                          </p:val>
                                        </p:tav>
                                      </p:tavLst>
                                    </p:anim>
                                    <p:anim calcmode="lin" valueType="num">
                                      <p:cBhvr>
                                        <p:cTn id="49" dur="500" fill="hold"/>
                                        <p:tgtEl>
                                          <p:spTgt spid="60"/>
                                        </p:tgtEl>
                                        <p:attrNameLst>
                                          <p:attrName>ppt_y</p:attrName>
                                        </p:attrNameLst>
                                      </p:cBhvr>
                                      <p:tavLst>
                                        <p:tav tm="0">
                                          <p:val>
                                            <p:strVal val="#ppt_y+.1"/>
                                          </p:val>
                                        </p:tav>
                                        <p:tav tm="100000">
                                          <p:val>
                                            <p:strVal val="#ppt_y"/>
                                          </p:val>
                                        </p:tav>
                                      </p:tavLst>
                                    </p:anim>
                                  </p:childTnLst>
                                </p:cTn>
                              </p:par>
                              <p:par>
                                <p:cTn id="50" presetID="12" presetClass="entr" presetSubtype="1" fill="hold" grpId="0" nodeType="withEffect">
                                  <p:stCondLst>
                                    <p:cond delay="2700"/>
                                  </p:stCondLst>
                                  <p:childTnLst>
                                    <p:set>
                                      <p:cBhvr>
                                        <p:cTn id="51" dur="1" fill="hold">
                                          <p:stCondLst>
                                            <p:cond delay="0"/>
                                          </p:stCondLst>
                                        </p:cTn>
                                        <p:tgtEl>
                                          <p:spTgt spid="115"/>
                                        </p:tgtEl>
                                        <p:attrNameLst>
                                          <p:attrName>style.visibility</p:attrName>
                                        </p:attrNameLst>
                                      </p:cBhvr>
                                      <p:to>
                                        <p:strVal val="visible"/>
                                      </p:to>
                                    </p:set>
                                    <p:anim calcmode="lin" valueType="num">
                                      <p:cBhvr additive="base">
                                        <p:cTn id="52" dur="250"/>
                                        <p:tgtEl>
                                          <p:spTgt spid="115"/>
                                        </p:tgtEl>
                                        <p:attrNameLst>
                                          <p:attrName>ppt_y</p:attrName>
                                        </p:attrNameLst>
                                      </p:cBhvr>
                                      <p:tavLst>
                                        <p:tav tm="0">
                                          <p:val>
                                            <p:strVal val="#ppt_y-#ppt_h*1.125000"/>
                                          </p:val>
                                        </p:tav>
                                        <p:tav tm="100000">
                                          <p:val>
                                            <p:strVal val="#ppt_y"/>
                                          </p:val>
                                        </p:tav>
                                      </p:tavLst>
                                    </p:anim>
                                    <p:animEffect transition="in" filter="wipe(down)">
                                      <p:cBhvr>
                                        <p:cTn id="53" dur="250"/>
                                        <p:tgtEl>
                                          <p:spTgt spid="115"/>
                                        </p:tgtEl>
                                      </p:cBhvr>
                                    </p:animEffect>
                                  </p:childTnLst>
                                </p:cTn>
                              </p:par>
                              <p:par>
                                <p:cTn id="54" presetID="42" presetClass="entr" presetSubtype="0" fill="hold" nodeType="withEffect">
                                  <p:stCondLst>
                                    <p:cond delay="2900"/>
                                  </p:stCondLst>
                                  <p:childTnLst>
                                    <p:set>
                                      <p:cBhvr>
                                        <p:cTn id="55" dur="1" fill="hold">
                                          <p:stCondLst>
                                            <p:cond delay="0"/>
                                          </p:stCondLst>
                                        </p:cTn>
                                        <p:tgtEl>
                                          <p:spTgt spid="63"/>
                                        </p:tgtEl>
                                        <p:attrNameLst>
                                          <p:attrName>style.visibility</p:attrName>
                                        </p:attrNameLst>
                                      </p:cBhvr>
                                      <p:to>
                                        <p:strVal val="visible"/>
                                      </p:to>
                                    </p:set>
                                    <p:animEffect transition="in" filter="fade">
                                      <p:cBhvr>
                                        <p:cTn id="56" dur="500"/>
                                        <p:tgtEl>
                                          <p:spTgt spid="63"/>
                                        </p:tgtEl>
                                      </p:cBhvr>
                                    </p:animEffect>
                                    <p:anim calcmode="lin" valueType="num">
                                      <p:cBhvr>
                                        <p:cTn id="57" dur="500" fill="hold"/>
                                        <p:tgtEl>
                                          <p:spTgt spid="63"/>
                                        </p:tgtEl>
                                        <p:attrNameLst>
                                          <p:attrName>ppt_x</p:attrName>
                                        </p:attrNameLst>
                                      </p:cBhvr>
                                      <p:tavLst>
                                        <p:tav tm="0">
                                          <p:val>
                                            <p:strVal val="#ppt_x"/>
                                          </p:val>
                                        </p:tav>
                                        <p:tav tm="100000">
                                          <p:val>
                                            <p:strVal val="#ppt_x"/>
                                          </p:val>
                                        </p:tav>
                                      </p:tavLst>
                                    </p:anim>
                                    <p:anim calcmode="lin" valueType="num">
                                      <p:cBhvr>
                                        <p:cTn id="58" dur="500" fill="hold"/>
                                        <p:tgtEl>
                                          <p:spTgt spid="63"/>
                                        </p:tgtEl>
                                        <p:attrNameLst>
                                          <p:attrName>ppt_y</p:attrName>
                                        </p:attrNameLst>
                                      </p:cBhvr>
                                      <p:tavLst>
                                        <p:tav tm="0">
                                          <p:val>
                                            <p:strVal val="#ppt_y+.1"/>
                                          </p:val>
                                        </p:tav>
                                        <p:tav tm="100000">
                                          <p:val>
                                            <p:strVal val="#ppt_y"/>
                                          </p:val>
                                        </p:tav>
                                      </p:tavLst>
                                    </p:anim>
                                  </p:childTnLst>
                                </p:cTn>
                              </p:par>
                              <p:par>
                                <p:cTn id="59" presetID="12" presetClass="entr" presetSubtype="1" fill="hold" grpId="0" nodeType="withEffect">
                                  <p:stCondLst>
                                    <p:cond delay="2900"/>
                                  </p:stCondLst>
                                  <p:childTnLst>
                                    <p:set>
                                      <p:cBhvr>
                                        <p:cTn id="60" dur="1" fill="hold">
                                          <p:stCondLst>
                                            <p:cond delay="0"/>
                                          </p:stCondLst>
                                        </p:cTn>
                                        <p:tgtEl>
                                          <p:spTgt spid="116"/>
                                        </p:tgtEl>
                                        <p:attrNameLst>
                                          <p:attrName>style.visibility</p:attrName>
                                        </p:attrNameLst>
                                      </p:cBhvr>
                                      <p:to>
                                        <p:strVal val="visible"/>
                                      </p:to>
                                    </p:set>
                                    <p:anim calcmode="lin" valueType="num">
                                      <p:cBhvr additive="base">
                                        <p:cTn id="61" dur="250"/>
                                        <p:tgtEl>
                                          <p:spTgt spid="116"/>
                                        </p:tgtEl>
                                        <p:attrNameLst>
                                          <p:attrName>ppt_y</p:attrName>
                                        </p:attrNameLst>
                                      </p:cBhvr>
                                      <p:tavLst>
                                        <p:tav tm="0">
                                          <p:val>
                                            <p:strVal val="#ppt_y-#ppt_h*1.125000"/>
                                          </p:val>
                                        </p:tav>
                                        <p:tav tm="100000">
                                          <p:val>
                                            <p:strVal val="#ppt_y"/>
                                          </p:val>
                                        </p:tav>
                                      </p:tavLst>
                                    </p:anim>
                                    <p:animEffect transition="in" filter="wipe(down)">
                                      <p:cBhvr>
                                        <p:cTn id="62" dur="250"/>
                                        <p:tgtEl>
                                          <p:spTgt spid="116"/>
                                        </p:tgtEl>
                                      </p:cBhvr>
                                    </p:animEffect>
                                  </p:childTnLst>
                                </p:cTn>
                              </p:par>
                              <p:par>
                                <p:cTn id="63" presetID="42" presetClass="entr" presetSubtype="0" fill="hold" nodeType="withEffect">
                                  <p:stCondLst>
                                    <p:cond delay="3100"/>
                                  </p:stCondLst>
                                  <p:childTnLst>
                                    <p:set>
                                      <p:cBhvr>
                                        <p:cTn id="64" dur="1" fill="hold">
                                          <p:stCondLst>
                                            <p:cond delay="0"/>
                                          </p:stCondLst>
                                        </p:cTn>
                                        <p:tgtEl>
                                          <p:spTgt spid="66"/>
                                        </p:tgtEl>
                                        <p:attrNameLst>
                                          <p:attrName>style.visibility</p:attrName>
                                        </p:attrNameLst>
                                      </p:cBhvr>
                                      <p:to>
                                        <p:strVal val="visible"/>
                                      </p:to>
                                    </p:set>
                                    <p:animEffect transition="in" filter="fade">
                                      <p:cBhvr>
                                        <p:cTn id="65" dur="500"/>
                                        <p:tgtEl>
                                          <p:spTgt spid="66"/>
                                        </p:tgtEl>
                                      </p:cBhvr>
                                    </p:animEffect>
                                    <p:anim calcmode="lin" valueType="num">
                                      <p:cBhvr>
                                        <p:cTn id="66" dur="500" fill="hold"/>
                                        <p:tgtEl>
                                          <p:spTgt spid="66"/>
                                        </p:tgtEl>
                                        <p:attrNameLst>
                                          <p:attrName>ppt_x</p:attrName>
                                        </p:attrNameLst>
                                      </p:cBhvr>
                                      <p:tavLst>
                                        <p:tav tm="0">
                                          <p:val>
                                            <p:strVal val="#ppt_x"/>
                                          </p:val>
                                        </p:tav>
                                        <p:tav tm="100000">
                                          <p:val>
                                            <p:strVal val="#ppt_x"/>
                                          </p:val>
                                        </p:tav>
                                      </p:tavLst>
                                    </p:anim>
                                    <p:anim calcmode="lin" valueType="num">
                                      <p:cBhvr>
                                        <p:cTn id="67" dur="500" fill="hold"/>
                                        <p:tgtEl>
                                          <p:spTgt spid="66"/>
                                        </p:tgtEl>
                                        <p:attrNameLst>
                                          <p:attrName>ppt_y</p:attrName>
                                        </p:attrNameLst>
                                      </p:cBhvr>
                                      <p:tavLst>
                                        <p:tav tm="0">
                                          <p:val>
                                            <p:strVal val="#ppt_y+.1"/>
                                          </p:val>
                                        </p:tav>
                                        <p:tav tm="100000">
                                          <p:val>
                                            <p:strVal val="#ppt_y"/>
                                          </p:val>
                                        </p:tav>
                                      </p:tavLst>
                                    </p:anim>
                                  </p:childTnLst>
                                </p:cTn>
                              </p:par>
                              <p:par>
                                <p:cTn id="68" presetID="12" presetClass="entr" presetSubtype="1" fill="hold" grpId="0" nodeType="withEffect">
                                  <p:stCondLst>
                                    <p:cond delay="310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250"/>
                                        <p:tgtEl>
                                          <p:spTgt spid="117"/>
                                        </p:tgtEl>
                                        <p:attrNameLst>
                                          <p:attrName>ppt_y</p:attrName>
                                        </p:attrNameLst>
                                      </p:cBhvr>
                                      <p:tavLst>
                                        <p:tav tm="0">
                                          <p:val>
                                            <p:strVal val="#ppt_y-#ppt_h*1.125000"/>
                                          </p:val>
                                        </p:tav>
                                        <p:tav tm="100000">
                                          <p:val>
                                            <p:strVal val="#ppt_y"/>
                                          </p:val>
                                        </p:tav>
                                      </p:tavLst>
                                    </p:anim>
                                    <p:animEffect transition="in" filter="wipe(down)">
                                      <p:cBhvr>
                                        <p:cTn id="71" dur="25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85" grpId="0" animBg="1"/>
      <p:bldP spid="114" grpId="0"/>
      <p:bldP spid="115" grpId="0"/>
      <p:bldP spid="116" grpId="0"/>
      <p:bldP spid="1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2091930" y="1346337"/>
            <a:ext cx="5164137" cy="3163591"/>
            <a:chOff x="1978026" y="1575135"/>
            <a:chExt cx="5164137" cy="4218121"/>
          </a:xfrm>
        </p:grpSpPr>
        <p:sp>
          <p:nvSpPr>
            <p:cNvPr id="41" name="AutoShape 2"/>
            <p:cNvSpPr>
              <a:spLocks noChangeArrowheads="1"/>
            </p:cNvSpPr>
            <p:nvPr/>
          </p:nvSpPr>
          <p:spPr bwMode="auto">
            <a:xfrm>
              <a:off x="1978026" y="1705310"/>
              <a:ext cx="5164137" cy="3972396"/>
            </a:xfrm>
            <a:prstGeom prst="roundRect">
              <a:avLst>
                <a:gd name="adj" fmla="val 9694"/>
              </a:avLst>
            </a:prstGeom>
            <a:noFill/>
            <a:ln w="19050" algn="ctr">
              <a:solidFill>
                <a:srgbClr val="C00000"/>
              </a:solidFill>
              <a:prstDash val="sysDot"/>
              <a:round/>
              <a:headEnd/>
              <a:tailEnd/>
            </a:ln>
            <a:extLst>
              <a:ext uri="{909E8E84-426E-40DD-AFC4-6F175D3DCCD1}">
                <a14:hiddenFill xmlns:a14="http://schemas.microsoft.com/office/drawing/2010/main">
                  <a:solidFill>
                    <a:srgbClr val="FFFFFF"/>
                  </a:solidFill>
                </a14:hiddenFill>
              </a:ext>
            </a:extLst>
          </p:spPr>
          <p:txBody>
            <a:bodyPr wrap="none" lIns="87313" tIns="44450" rIns="87313" bIns="4445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42" name="AutoShape 51"/>
            <p:cNvSpPr>
              <a:spLocks noChangeArrowheads="1"/>
            </p:cNvSpPr>
            <p:nvPr/>
          </p:nvSpPr>
          <p:spPr bwMode="auto">
            <a:xfrm rot="16200000">
              <a:off x="6564313" y="5517031"/>
              <a:ext cx="246062" cy="306387"/>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3" name="AutoShape 52"/>
            <p:cNvSpPr>
              <a:spLocks noChangeArrowheads="1"/>
            </p:cNvSpPr>
            <p:nvPr/>
          </p:nvSpPr>
          <p:spPr bwMode="auto">
            <a:xfrm rot="5400000">
              <a:off x="6564313" y="1544973"/>
              <a:ext cx="246063" cy="306387"/>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4" name="AutoShape 52"/>
            <p:cNvSpPr>
              <a:spLocks noChangeArrowheads="1"/>
            </p:cNvSpPr>
            <p:nvPr/>
          </p:nvSpPr>
          <p:spPr bwMode="auto">
            <a:xfrm rot="5400000">
              <a:off x="2346325" y="1544973"/>
              <a:ext cx="246063" cy="306388"/>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5" name="AutoShape 51"/>
            <p:cNvSpPr>
              <a:spLocks noChangeArrowheads="1"/>
            </p:cNvSpPr>
            <p:nvPr/>
          </p:nvSpPr>
          <p:spPr bwMode="auto">
            <a:xfrm rot="16200000">
              <a:off x="2346325" y="5517031"/>
              <a:ext cx="246062" cy="306387"/>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46" name="组合 45"/>
          <p:cNvGrpSpPr/>
          <p:nvPr/>
        </p:nvGrpSpPr>
        <p:grpSpPr>
          <a:xfrm>
            <a:off x="1115617" y="2246898"/>
            <a:ext cx="3178175" cy="1033463"/>
            <a:chOff x="1001713" y="2775884"/>
            <a:chExt cx="3178175" cy="1377950"/>
          </a:xfrm>
        </p:grpSpPr>
        <p:pic>
          <p:nvPicPr>
            <p:cNvPr id="47" name="Picture 21"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01713" y="3987146"/>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AutoShape 22"/>
            <p:cNvSpPr>
              <a:spLocks noChangeArrowheads="1"/>
            </p:cNvSpPr>
            <p:nvPr/>
          </p:nvSpPr>
          <p:spPr bwMode="auto">
            <a:xfrm>
              <a:off x="1023938" y="3285471"/>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endParaRPr kumimoji="0" lang="zh-CN" altLang="zh-CN"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49" name="Oval 8"/>
            <p:cNvSpPr>
              <a:spLocks noChangeAspect="1" noChangeArrowheads="1"/>
            </p:cNvSpPr>
            <p:nvPr/>
          </p:nvSpPr>
          <p:spPr bwMode="gray">
            <a:xfrm>
              <a:off x="1139826" y="3226734"/>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50" name="Arc 9"/>
            <p:cNvSpPr>
              <a:spLocks/>
            </p:cNvSpPr>
            <p:nvPr/>
          </p:nvSpPr>
          <p:spPr bwMode="auto">
            <a:xfrm>
              <a:off x="1150938" y="3109259"/>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1" name="Oval 10"/>
            <p:cNvSpPr>
              <a:spLocks noChangeAspect="1" noChangeArrowheads="1"/>
            </p:cNvSpPr>
            <p:nvPr/>
          </p:nvSpPr>
          <p:spPr bwMode="gray">
            <a:xfrm>
              <a:off x="1139826" y="2996546"/>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52" name="Group 11"/>
            <p:cNvGrpSpPr>
              <a:grpSpLocks/>
            </p:cNvGrpSpPr>
            <p:nvPr/>
          </p:nvGrpSpPr>
          <p:grpSpPr bwMode="auto">
            <a:xfrm>
              <a:off x="1363663" y="2775884"/>
              <a:ext cx="128588" cy="355600"/>
              <a:chOff x="3288" y="2455"/>
              <a:chExt cx="203" cy="567"/>
            </a:xfrm>
          </p:grpSpPr>
          <p:grpSp>
            <p:nvGrpSpPr>
              <p:cNvPr id="54" name="Group 12"/>
              <p:cNvGrpSpPr>
                <a:grpSpLocks/>
              </p:cNvGrpSpPr>
              <p:nvPr/>
            </p:nvGrpSpPr>
            <p:grpSpPr bwMode="auto">
              <a:xfrm>
                <a:off x="3335" y="2700"/>
                <a:ext cx="108" cy="322"/>
                <a:chOff x="3243" y="2500"/>
                <a:chExt cx="567" cy="1701"/>
              </a:xfrm>
            </p:grpSpPr>
            <p:sp>
              <p:nvSpPr>
                <p:cNvPr id="57"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8"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55"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6"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53" name="AutoShape 32"/>
            <p:cNvSpPr>
              <a:spLocks noChangeArrowheads="1"/>
            </p:cNvSpPr>
            <p:nvPr/>
          </p:nvSpPr>
          <p:spPr bwMode="auto">
            <a:xfrm>
              <a:off x="1870076" y="3075921"/>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此处添加文字内容</a:t>
              </a:r>
            </a:p>
          </p:txBody>
        </p:sp>
      </p:grpSp>
      <p:grpSp>
        <p:nvGrpSpPr>
          <p:cNvPr id="59" name="组合 58"/>
          <p:cNvGrpSpPr/>
          <p:nvPr/>
        </p:nvGrpSpPr>
        <p:grpSpPr>
          <a:xfrm>
            <a:off x="5078017" y="2246898"/>
            <a:ext cx="3178175" cy="1033463"/>
            <a:chOff x="4964113" y="2775884"/>
            <a:chExt cx="3178175" cy="1377950"/>
          </a:xfrm>
        </p:grpSpPr>
        <p:pic>
          <p:nvPicPr>
            <p:cNvPr id="60" name="Picture 47"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964113" y="3987146"/>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AutoShape 48"/>
            <p:cNvSpPr>
              <a:spLocks noChangeArrowheads="1"/>
            </p:cNvSpPr>
            <p:nvPr/>
          </p:nvSpPr>
          <p:spPr bwMode="auto">
            <a:xfrm>
              <a:off x="4986338" y="3285471"/>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endParaRPr kumimoji="0" lang="zh-CN" altLang="zh-CN"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62" name="Oval 8"/>
            <p:cNvSpPr>
              <a:spLocks noChangeAspect="1" noChangeArrowheads="1"/>
            </p:cNvSpPr>
            <p:nvPr/>
          </p:nvSpPr>
          <p:spPr bwMode="gray">
            <a:xfrm>
              <a:off x="5102226" y="3226734"/>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63" name="Arc 9"/>
            <p:cNvSpPr>
              <a:spLocks/>
            </p:cNvSpPr>
            <p:nvPr/>
          </p:nvSpPr>
          <p:spPr bwMode="auto">
            <a:xfrm>
              <a:off x="5113338" y="3109259"/>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4" name="Oval 10"/>
            <p:cNvSpPr>
              <a:spLocks noChangeAspect="1" noChangeArrowheads="1"/>
            </p:cNvSpPr>
            <p:nvPr/>
          </p:nvSpPr>
          <p:spPr bwMode="gray">
            <a:xfrm>
              <a:off x="5102226" y="2996546"/>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65" name="Group 11"/>
            <p:cNvGrpSpPr>
              <a:grpSpLocks/>
            </p:cNvGrpSpPr>
            <p:nvPr/>
          </p:nvGrpSpPr>
          <p:grpSpPr bwMode="auto">
            <a:xfrm>
              <a:off x="5326063" y="2775884"/>
              <a:ext cx="128588" cy="355600"/>
              <a:chOff x="3288" y="2455"/>
              <a:chExt cx="203" cy="567"/>
            </a:xfrm>
          </p:grpSpPr>
          <p:grpSp>
            <p:nvGrpSpPr>
              <p:cNvPr id="67" name="Group 12"/>
              <p:cNvGrpSpPr>
                <a:grpSpLocks/>
              </p:cNvGrpSpPr>
              <p:nvPr/>
            </p:nvGrpSpPr>
            <p:grpSpPr bwMode="auto">
              <a:xfrm>
                <a:off x="3335" y="2700"/>
                <a:ext cx="108" cy="322"/>
                <a:chOff x="3243" y="2500"/>
                <a:chExt cx="567" cy="1701"/>
              </a:xfrm>
            </p:grpSpPr>
            <p:sp>
              <p:nvSpPr>
                <p:cNvPr id="70"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1"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68"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9"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66" name="AutoShape 58"/>
            <p:cNvSpPr>
              <a:spLocks noChangeArrowheads="1"/>
            </p:cNvSpPr>
            <p:nvPr/>
          </p:nvSpPr>
          <p:spPr bwMode="auto">
            <a:xfrm>
              <a:off x="5832476" y="3075921"/>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此处添加文字内容</a:t>
              </a:r>
            </a:p>
          </p:txBody>
        </p:sp>
      </p:grpSp>
      <p:grpSp>
        <p:nvGrpSpPr>
          <p:cNvPr id="72" name="组合 71"/>
          <p:cNvGrpSpPr/>
          <p:nvPr/>
        </p:nvGrpSpPr>
        <p:grpSpPr>
          <a:xfrm>
            <a:off x="3020617" y="735546"/>
            <a:ext cx="3178175" cy="1033463"/>
            <a:chOff x="2906713" y="760748"/>
            <a:chExt cx="3178175" cy="1377950"/>
          </a:xfrm>
        </p:grpSpPr>
        <p:pic>
          <p:nvPicPr>
            <p:cNvPr id="73" name="Picture 8"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06713" y="1972010"/>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AutoShape 9"/>
            <p:cNvSpPr>
              <a:spLocks noChangeArrowheads="1"/>
            </p:cNvSpPr>
            <p:nvPr/>
          </p:nvSpPr>
          <p:spPr bwMode="auto">
            <a:xfrm>
              <a:off x="2928938" y="1270335"/>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endParaRPr kumimoji="0" lang="zh-CN" altLang="zh-CN"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75" name="Oval 8"/>
            <p:cNvSpPr>
              <a:spLocks noChangeAspect="1" noChangeArrowheads="1"/>
            </p:cNvSpPr>
            <p:nvPr/>
          </p:nvSpPr>
          <p:spPr bwMode="gray">
            <a:xfrm>
              <a:off x="3044826" y="1211598"/>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76" name="Arc 9"/>
            <p:cNvSpPr>
              <a:spLocks/>
            </p:cNvSpPr>
            <p:nvPr/>
          </p:nvSpPr>
          <p:spPr bwMode="auto">
            <a:xfrm>
              <a:off x="3055938" y="1094123"/>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7" name="Oval 10"/>
            <p:cNvSpPr>
              <a:spLocks noChangeAspect="1" noChangeArrowheads="1"/>
            </p:cNvSpPr>
            <p:nvPr/>
          </p:nvSpPr>
          <p:spPr bwMode="auto">
            <a:xfrm>
              <a:off x="3044826" y="981410"/>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78" name="Group 11"/>
            <p:cNvGrpSpPr>
              <a:grpSpLocks/>
            </p:cNvGrpSpPr>
            <p:nvPr/>
          </p:nvGrpSpPr>
          <p:grpSpPr bwMode="auto">
            <a:xfrm>
              <a:off x="3268663" y="760748"/>
              <a:ext cx="128588" cy="355600"/>
              <a:chOff x="3288" y="2455"/>
              <a:chExt cx="203" cy="567"/>
            </a:xfrm>
          </p:grpSpPr>
          <p:grpSp>
            <p:nvGrpSpPr>
              <p:cNvPr id="80" name="Group 12"/>
              <p:cNvGrpSpPr>
                <a:grpSpLocks/>
              </p:cNvGrpSpPr>
              <p:nvPr/>
            </p:nvGrpSpPr>
            <p:grpSpPr bwMode="auto">
              <a:xfrm>
                <a:off x="3335" y="2700"/>
                <a:ext cx="108" cy="322"/>
                <a:chOff x="3243" y="2500"/>
                <a:chExt cx="567" cy="1701"/>
              </a:xfrm>
            </p:grpSpPr>
            <p:sp>
              <p:nvSpPr>
                <p:cNvPr id="83"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84"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81"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82"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79" name="AutoShape 19"/>
            <p:cNvSpPr>
              <a:spLocks noChangeArrowheads="1"/>
            </p:cNvSpPr>
            <p:nvPr/>
          </p:nvSpPr>
          <p:spPr bwMode="auto">
            <a:xfrm>
              <a:off x="3775076" y="1060785"/>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此处添加文字内容</a:t>
              </a:r>
            </a:p>
          </p:txBody>
        </p:sp>
      </p:grpSp>
      <p:grpSp>
        <p:nvGrpSpPr>
          <p:cNvPr id="85" name="组合 84"/>
          <p:cNvGrpSpPr/>
          <p:nvPr/>
        </p:nvGrpSpPr>
        <p:grpSpPr>
          <a:xfrm>
            <a:off x="3020617" y="3704462"/>
            <a:ext cx="3178175" cy="1033463"/>
            <a:chOff x="2906713" y="4719303"/>
            <a:chExt cx="3178175" cy="1377950"/>
          </a:xfrm>
        </p:grpSpPr>
        <p:pic>
          <p:nvPicPr>
            <p:cNvPr id="86" name="Picture 21"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06713" y="5930565"/>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 name="AutoShape 22"/>
            <p:cNvSpPr>
              <a:spLocks noChangeArrowheads="1"/>
            </p:cNvSpPr>
            <p:nvPr/>
          </p:nvSpPr>
          <p:spPr bwMode="auto">
            <a:xfrm>
              <a:off x="2928938" y="5228890"/>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endParaRPr kumimoji="0" lang="zh-CN" altLang="zh-CN"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88" name="Oval 8"/>
            <p:cNvSpPr>
              <a:spLocks noChangeAspect="1" noChangeArrowheads="1"/>
            </p:cNvSpPr>
            <p:nvPr/>
          </p:nvSpPr>
          <p:spPr bwMode="gray">
            <a:xfrm>
              <a:off x="3044826" y="5170153"/>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89" name="Arc 9"/>
            <p:cNvSpPr>
              <a:spLocks/>
            </p:cNvSpPr>
            <p:nvPr/>
          </p:nvSpPr>
          <p:spPr bwMode="auto">
            <a:xfrm>
              <a:off x="3055938" y="5052678"/>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0" name="Oval 10"/>
            <p:cNvSpPr>
              <a:spLocks noChangeAspect="1" noChangeArrowheads="1"/>
            </p:cNvSpPr>
            <p:nvPr/>
          </p:nvSpPr>
          <p:spPr bwMode="gray">
            <a:xfrm>
              <a:off x="3044826" y="4939965"/>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91" name="Group 11"/>
            <p:cNvGrpSpPr>
              <a:grpSpLocks/>
            </p:cNvGrpSpPr>
            <p:nvPr/>
          </p:nvGrpSpPr>
          <p:grpSpPr bwMode="auto">
            <a:xfrm>
              <a:off x="3268663" y="4719303"/>
              <a:ext cx="128588" cy="355600"/>
              <a:chOff x="3288" y="2455"/>
              <a:chExt cx="203" cy="567"/>
            </a:xfrm>
          </p:grpSpPr>
          <p:grpSp>
            <p:nvGrpSpPr>
              <p:cNvPr id="93" name="Group 12"/>
              <p:cNvGrpSpPr>
                <a:grpSpLocks/>
              </p:cNvGrpSpPr>
              <p:nvPr/>
            </p:nvGrpSpPr>
            <p:grpSpPr bwMode="auto">
              <a:xfrm>
                <a:off x="3335" y="2700"/>
                <a:ext cx="108" cy="322"/>
                <a:chOff x="3243" y="2500"/>
                <a:chExt cx="567" cy="1701"/>
              </a:xfrm>
            </p:grpSpPr>
            <p:sp>
              <p:nvSpPr>
                <p:cNvPr id="96"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7"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94"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5"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92" name="AutoShape 32"/>
            <p:cNvSpPr>
              <a:spLocks noChangeArrowheads="1"/>
            </p:cNvSpPr>
            <p:nvPr/>
          </p:nvSpPr>
          <p:spPr bwMode="auto">
            <a:xfrm>
              <a:off x="3775076" y="5019340"/>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此处添加文字内容</a:t>
              </a:r>
            </a:p>
          </p:txBody>
        </p:sp>
      </p:grpSp>
    </p:spTree>
    <p:custDataLst>
      <p:tags r:id="rId1"/>
    </p:custDataLst>
    <p:extLst>
      <p:ext uri="{BB962C8B-B14F-4D97-AF65-F5344CB8AC3E}">
        <p14:creationId xmlns:p14="http://schemas.microsoft.com/office/powerpoint/2010/main" val="31688329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par>
                                <p:cTn id="8" presetID="10" presetClass="entr" presetSubtype="0" fill="hold" nodeType="withEffect">
                                  <p:stCondLst>
                                    <p:cond delay="5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800"/>
                                  </p:stCondLst>
                                  <p:childTnLst>
                                    <p:set>
                                      <p:cBhvr>
                                        <p:cTn id="12" dur="1" fill="hold">
                                          <p:stCondLst>
                                            <p:cond delay="0"/>
                                          </p:stCondLst>
                                        </p:cTn>
                                        <p:tgtEl>
                                          <p:spTgt spid="85"/>
                                        </p:tgtEl>
                                        <p:attrNameLst>
                                          <p:attrName>style.visibility</p:attrName>
                                        </p:attrNameLst>
                                      </p:cBhvr>
                                      <p:to>
                                        <p:strVal val="visible"/>
                                      </p:to>
                                    </p:set>
                                    <p:animEffect transition="in" filter="fade">
                                      <p:cBhvr>
                                        <p:cTn id="13" dur="500"/>
                                        <p:tgtEl>
                                          <p:spTgt spid="85"/>
                                        </p:tgtEl>
                                      </p:cBhvr>
                                    </p:animEffect>
                                  </p:childTnLst>
                                </p:cTn>
                              </p:par>
                              <p:par>
                                <p:cTn id="14" presetID="10" presetClass="entr" presetSubtype="0" fill="hold" nodeType="withEffect">
                                  <p:stCondLst>
                                    <p:cond delay="110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500"/>
                                        <p:tgtEl>
                                          <p:spTgt spid="46"/>
                                        </p:tgtEl>
                                      </p:cBhvr>
                                    </p:animEffect>
                                  </p:childTnLst>
                                </p:cTn>
                              </p:par>
                              <p:par>
                                <p:cTn id="17" presetID="21" presetClass="entr" presetSubtype="1" fill="hold" nodeType="withEffect">
                                  <p:stCondLst>
                                    <p:cond delay="1600"/>
                                  </p:stCondLst>
                                  <p:childTnLst>
                                    <p:set>
                                      <p:cBhvr>
                                        <p:cTn id="18" dur="1" fill="hold">
                                          <p:stCondLst>
                                            <p:cond delay="0"/>
                                          </p:stCondLst>
                                        </p:cTn>
                                        <p:tgtEl>
                                          <p:spTgt spid="40"/>
                                        </p:tgtEl>
                                        <p:attrNameLst>
                                          <p:attrName>style.visibility</p:attrName>
                                        </p:attrNameLst>
                                      </p:cBhvr>
                                      <p:to>
                                        <p:strVal val="visible"/>
                                      </p:to>
                                    </p:set>
                                    <p:animEffect transition="in" filter="wheel(1)">
                                      <p:cBhvr>
                                        <p:cTn id="19"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207" y="0"/>
            <a:ext cx="9117586" cy="5143500"/>
          </a:xfrm>
          <a:prstGeom prst="rect">
            <a:avLst/>
          </a:prstGeom>
        </p:spPr>
      </p:pic>
      <p:grpSp>
        <p:nvGrpSpPr>
          <p:cNvPr id="10" name="组合 9"/>
          <p:cNvGrpSpPr/>
          <p:nvPr/>
        </p:nvGrpSpPr>
        <p:grpSpPr>
          <a:xfrm>
            <a:off x="2959100" y="990600"/>
            <a:ext cx="4102100" cy="469900"/>
            <a:chOff x="2959100" y="1130300"/>
            <a:chExt cx="4102100" cy="469900"/>
          </a:xfrm>
        </p:grpSpPr>
        <p:sp>
          <p:nvSpPr>
            <p:cNvPr id="3" name="矩形 2"/>
            <p:cNvSpPr/>
            <p:nvPr/>
          </p:nvSpPr>
          <p:spPr>
            <a:xfrm>
              <a:off x="2959100" y="1130300"/>
              <a:ext cx="4102100" cy="469900"/>
            </a:xfrm>
            <a:custGeom>
              <a:avLst/>
              <a:gdLst>
                <a:gd name="connsiteX0" fmla="*/ 0 w 4102100"/>
                <a:gd name="connsiteY0" fmla="*/ 0 h 469900"/>
                <a:gd name="connsiteX1" fmla="*/ 4102100 w 4102100"/>
                <a:gd name="connsiteY1" fmla="*/ 0 h 469900"/>
                <a:gd name="connsiteX2" fmla="*/ 4102100 w 4102100"/>
                <a:gd name="connsiteY2" fmla="*/ 469900 h 469900"/>
                <a:gd name="connsiteX3" fmla="*/ 0 w 4102100"/>
                <a:gd name="connsiteY3" fmla="*/ 469900 h 469900"/>
                <a:gd name="connsiteX4" fmla="*/ 0 w 4102100"/>
                <a:gd name="connsiteY4" fmla="*/ 0 h 469900"/>
                <a:gd name="connsiteX0" fmla="*/ 0 w 4102100"/>
                <a:gd name="connsiteY0" fmla="*/ 0 h 469900"/>
                <a:gd name="connsiteX1" fmla="*/ 3797300 w 4102100"/>
                <a:gd name="connsiteY1" fmla="*/ 0 h 469900"/>
                <a:gd name="connsiteX2" fmla="*/ 4102100 w 4102100"/>
                <a:gd name="connsiteY2" fmla="*/ 469900 h 469900"/>
                <a:gd name="connsiteX3" fmla="*/ 0 w 4102100"/>
                <a:gd name="connsiteY3" fmla="*/ 469900 h 469900"/>
                <a:gd name="connsiteX4" fmla="*/ 0 w 4102100"/>
                <a:gd name="connsiteY4" fmla="*/ 0 h 469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2100" h="469900">
                  <a:moveTo>
                    <a:pt x="0" y="0"/>
                  </a:moveTo>
                  <a:lnTo>
                    <a:pt x="3797300" y="0"/>
                  </a:lnTo>
                  <a:lnTo>
                    <a:pt x="4102100" y="469900"/>
                  </a:lnTo>
                  <a:lnTo>
                    <a:pt x="0" y="469900"/>
                  </a:lnTo>
                  <a:lnTo>
                    <a:pt x="0" y="0"/>
                  </a:ln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文本框 8"/>
            <p:cNvSpPr txBox="1"/>
            <p:nvPr/>
          </p:nvSpPr>
          <p:spPr>
            <a:xfrm>
              <a:off x="3556818" y="1130300"/>
              <a:ext cx="2646878"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单击添加文字标题</a:t>
              </a:r>
              <a:endParaRPr kumimoji="0" lang="zh-CN" altLang="en-US" sz="2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grpSp>
      <p:grpSp>
        <p:nvGrpSpPr>
          <p:cNvPr id="8" name="组合 7"/>
          <p:cNvGrpSpPr/>
          <p:nvPr/>
        </p:nvGrpSpPr>
        <p:grpSpPr>
          <a:xfrm>
            <a:off x="2603500" y="876300"/>
            <a:ext cx="673100" cy="673100"/>
            <a:chOff x="2603500" y="1016000"/>
            <a:chExt cx="673100" cy="673100"/>
          </a:xfrm>
        </p:grpSpPr>
        <p:sp>
          <p:nvSpPr>
            <p:cNvPr id="2" name="椭圆 1"/>
            <p:cNvSpPr/>
            <p:nvPr/>
          </p:nvSpPr>
          <p:spPr>
            <a:xfrm>
              <a:off x="2603500" y="1016000"/>
              <a:ext cx="673100" cy="673100"/>
            </a:xfrm>
            <a:prstGeom prst="ellipse">
              <a:avLst/>
            </a:prstGeom>
            <a:solidFill>
              <a:srgbClr val="FFC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2603500" y="1016000"/>
              <a:ext cx="652743"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srgbClr val="C00000"/>
                  </a:solidFill>
                  <a:effectLst/>
                  <a:uLnTx/>
                  <a:uFillTx/>
                  <a:latin typeface="Calibri" panose="020F0502020204030204"/>
                  <a:ea typeface="等线" panose="02010600030101010101" pitchFamily="2" charset="-122"/>
                  <a:cs typeface="+mn-cs"/>
                </a:rPr>
                <a:t>01</a:t>
              </a:r>
              <a:endParaRPr kumimoji="0" lang="zh-CN" altLang="en-US" sz="3600" b="1" i="0" u="none" strike="noStrike" kern="1200" cap="none" spc="0" normalizeH="0" baseline="0" noProof="0" dirty="0">
                <a:ln>
                  <a:noFill/>
                </a:ln>
                <a:solidFill>
                  <a:srgbClr val="C00000"/>
                </a:solidFill>
                <a:effectLst/>
                <a:uLnTx/>
                <a:uFillTx/>
                <a:latin typeface="Calibri" panose="020F0502020204030204"/>
                <a:ea typeface="等线" panose="02010600030101010101" pitchFamily="2" charset="-122"/>
                <a:cs typeface="+mn-cs"/>
              </a:endParaRPr>
            </a:p>
          </p:txBody>
        </p:sp>
      </p:grpSp>
      <p:grpSp>
        <p:nvGrpSpPr>
          <p:cNvPr id="11" name="组合 10"/>
          <p:cNvGrpSpPr/>
          <p:nvPr/>
        </p:nvGrpSpPr>
        <p:grpSpPr>
          <a:xfrm>
            <a:off x="2959100" y="1892300"/>
            <a:ext cx="4102100" cy="469900"/>
            <a:chOff x="2959100" y="1130300"/>
            <a:chExt cx="4102100" cy="469900"/>
          </a:xfrm>
        </p:grpSpPr>
        <p:sp>
          <p:nvSpPr>
            <p:cNvPr id="12" name="矩形 2"/>
            <p:cNvSpPr/>
            <p:nvPr/>
          </p:nvSpPr>
          <p:spPr>
            <a:xfrm>
              <a:off x="2959100" y="1130300"/>
              <a:ext cx="4102100" cy="469900"/>
            </a:xfrm>
            <a:custGeom>
              <a:avLst/>
              <a:gdLst>
                <a:gd name="connsiteX0" fmla="*/ 0 w 4102100"/>
                <a:gd name="connsiteY0" fmla="*/ 0 h 469900"/>
                <a:gd name="connsiteX1" fmla="*/ 4102100 w 4102100"/>
                <a:gd name="connsiteY1" fmla="*/ 0 h 469900"/>
                <a:gd name="connsiteX2" fmla="*/ 4102100 w 4102100"/>
                <a:gd name="connsiteY2" fmla="*/ 469900 h 469900"/>
                <a:gd name="connsiteX3" fmla="*/ 0 w 4102100"/>
                <a:gd name="connsiteY3" fmla="*/ 469900 h 469900"/>
                <a:gd name="connsiteX4" fmla="*/ 0 w 4102100"/>
                <a:gd name="connsiteY4" fmla="*/ 0 h 469900"/>
                <a:gd name="connsiteX0" fmla="*/ 0 w 4102100"/>
                <a:gd name="connsiteY0" fmla="*/ 0 h 469900"/>
                <a:gd name="connsiteX1" fmla="*/ 3797300 w 4102100"/>
                <a:gd name="connsiteY1" fmla="*/ 0 h 469900"/>
                <a:gd name="connsiteX2" fmla="*/ 4102100 w 4102100"/>
                <a:gd name="connsiteY2" fmla="*/ 469900 h 469900"/>
                <a:gd name="connsiteX3" fmla="*/ 0 w 4102100"/>
                <a:gd name="connsiteY3" fmla="*/ 469900 h 469900"/>
                <a:gd name="connsiteX4" fmla="*/ 0 w 4102100"/>
                <a:gd name="connsiteY4" fmla="*/ 0 h 469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2100" h="469900">
                  <a:moveTo>
                    <a:pt x="0" y="0"/>
                  </a:moveTo>
                  <a:lnTo>
                    <a:pt x="3797300" y="0"/>
                  </a:lnTo>
                  <a:lnTo>
                    <a:pt x="4102100" y="469900"/>
                  </a:lnTo>
                  <a:lnTo>
                    <a:pt x="0" y="469900"/>
                  </a:lnTo>
                  <a:lnTo>
                    <a:pt x="0" y="0"/>
                  </a:ln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 name="文本框 12"/>
            <p:cNvSpPr txBox="1"/>
            <p:nvPr/>
          </p:nvSpPr>
          <p:spPr>
            <a:xfrm>
              <a:off x="3556818" y="1130300"/>
              <a:ext cx="2646878"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单击添加文字标题</a:t>
              </a:r>
              <a:endParaRPr kumimoji="0" lang="zh-CN" altLang="en-US" sz="2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2603500" y="1778000"/>
            <a:ext cx="673100" cy="673100"/>
            <a:chOff x="2603500" y="1016000"/>
            <a:chExt cx="673100" cy="673100"/>
          </a:xfrm>
        </p:grpSpPr>
        <p:sp>
          <p:nvSpPr>
            <p:cNvPr id="15" name="椭圆 14"/>
            <p:cNvSpPr/>
            <p:nvPr/>
          </p:nvSpPr>
          <p:spPr>
            <a:xfrm>
              <a:off x="2603500" y="1016000"/>
              <a:ext cx="673100" cy="673100"/>
            </a:xfrm>
            <a:prstGeom prst="ellipse">
              <a:avLst/>
            </a:prstGeom>
            <a:solidFill>
              <a:srgbClr val="FFC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6" name="文本框 15"/>
            <p:cNvSpPr txBox="1"/>
            <p:nvPr/>
          </p:nvSpPr>
          <p:spPr>
            <a:xfrm>
              <a:off x="2603500" y="1016000"/>
              <a:ext cx="652743"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srgbClr val="C00000"/>
                  </a:solidFill>
                  <a:effectLst/>
                  <a:uLnTx/>
                  <a:uFillTx/>
                  <a:latin typeface="Calibri" panose="020F0502020204030204"/>
                  <a:ea typeface="等线" panose="02010600030101010101" pitchFamily="2" charset="-122"/>
                  <a:cs typeface="+mn-cs"/>
                </a:rPr>
                <a:t>02</a:t>
              </a:r>
              <a:endParaRPr kumimoji="0" lang="zh-CN" altLang="en-US" sz="3600" b="1" i="0" u="none" strike="noStrike" kern="1200" cap="none" spc="0" normalizeH="0" baseline="0" noProof="0" dirty="0">
                <a:ln>
                  <a:noFill/>
                </a:ln>
                <a:solidFill>
                  <a:srgbClr val="C00000"/>
                </a:solidFill>
                <a:effectLst/>
                <a:uLnTx/>
                <a:uFillTx/>
                <a:latin typeface="Calibri" panose="020F0502020204030204"/>
                <a:ea typeface="等线" panose="02010600030101010101" pitchFamily="2" charset="-122"/>
                <a:cs typeface="+mn-cs"/>
              </a:endParaRPr>
            </a:p>
          </p:txBody>
        </p:sp>
      </p:grpSp>
      <p:grpSp>
        <p:nvGrpSpPr>
          <p:cNvPr id="17" name="组合 16"/>
          <p:cNvGrpSpPr/>
          <p:nvPr/>
        </p:nvGrpSpPr>
        <p:grpSpPr>
          <a:xfrm>
            <a:off x="2959100" y="2722781"/>
            <a:ext cx="4102100" cy="469900"/>
            <a:chOff x="2959100" y="1130300"/>
            <a:chExt cx="4102100" cy="469900"/>
          </a:xfrm>
        </p:grpSpPr>
        <p:sp>
          <p:nvSpPr>
            <p:cNvPr id="18" name="矩形 2"/>
            <p:cNvSpPr/>
            <p:nvPr/>
          </p:nvSpPr>
          <p:spPr>
            <a:xfrm>
              <a:off x="2959100" y="1130300"/>
              <a:ext cx="4102100" cy="469900"/>
            </a:xfrm>
            <a:custGeom>
              <a:avLst/>
              <a:gdLst>
                <a:gd name="connsiteX0" fmla="*/ 0 w 4102100"/>
                <a:gd name="connsiteY0" fmla="*/ 0 h 469900"/>
                <a:gd name="connsiteX1" fmla="*/ 4102100 w 4102100"/>
                <a:gd name="connsiteY1" fmla="*/ 0 h 469900"/>
                <a:gd name="connsiteX2" fmla="*/ 4102100 w 4102100"/>
                <a:gd name="connsiteY2" fmla="*/ 469900 h 469900"/>
                <a:gd name="connsiteX3" fmla="*/ 0 w 4102100"/>
                <a:gd name="connsiteY3" fmla="*/ 469900 h 469900"/>
                <a:gd name="connsiteX4" fmla="*/ 0 w 4102100"/>
                <a:gd name="connsiteY4" fmla="*/ 0 h 469900"/>
                <a:gd name="connsiteX0" fmla="*/ 0 w 4102100"/>
                <a:gd name="connsiteY0" fmla="*/ 0 h 469900"/>
                <a:gd name="connsiteX1" fmla="*/ 3797300 w 4102100"/>
                <a:gd name="connsiteY1" fmla="*/ 0 h 469900"/>
                <a:gd name="connsiteX2" fmla="*/ 4102100 w 4102100"/>
                <a:gd name="connsiteY2" fmla="*/ 469900 h 469900"/>
                <a:gd name="connsiteX3" fmla="*/ 0 w 4102100"/>
                <a:gd name="connsiteY3" fmla="*/ 469900 h 469900"/>
                <a:gd name="connsiteX4" fmla="*/ 0 w 4102100"/>
                <a:gd name="connsiteY4" fmla="*/ 0 h 469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2100" h="469900">
                  <a:moveTo>
                    <a:pt x="0" y="0"/>
                  </a:moveTo>
                  <a:lnTo>
                    <a:pt x="3797300" y="0"/>
                  </a:lnTo>
                  <a:lnTo>
                    <a:pt x="4102100" y="469900"/>
                  </a:lnTo>
                  <a:lnTo>
                    <a:pt x="0" y="469900"/>
                  </a:lnTo>
                  <a:lnTo>
                    <a:pt x="0" y="0"/>
                  </a:ln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9" name="文本框 18"/>
            <p:cNvSpPr txBox="1"/>
            <p:nvPr/>
          </p:nvSpPr>
          <p:spPr>
            <a:xfrm>
              <a:off x="3556818" y="1130300"/>
              <a:ext cx="2646878"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单击添加文字标题</a:t>
              </a:r>
              <a:endParaRPr kumimoji="0" lang="zh-CN" altLang="en-US" sz="2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19"/>
          <p:cNvGrpSpPr/>
          <p:nvPr/>
        </p:nvGrpSpPr>
        <p:grpSpPr>
          <a:xfrm>
            <a:off x="2603500" y="2608481"/>
            <a:ext cx="673100" cy="673100"/>
            <a:chOff x="2603500" y="1016000"/>
            <a:chExt cx="673100" cy="673100"/>
          </a:xfrm>
        </p:grpSpPr>
        <p:sp>
          <p:nvSpPr>
            <p:cNvPr id="21" name="椭圆 20"/>
            <p:cNvSpPr/>
            <p:nvPr/>
          </p:nvSpPr>
          <p:spPr>
            <a:xfrm>
              <a:off x="2603500" y="1016000"/>
              <a:ext cx="673100" cy="673100"/>
            </a:xfrm>
            <a:prstGeom prst="ellipse">
              <a:avLst/>
            </a:prstGeom>
            <a:solidFill>
              <a:srgbClr val="FFC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2" name="文本框 21"/>
            <p:cNvSpPr txBox="1"/>
            <p:nvPr/>
          </p:nvSpPr>
          <p:spPr>
            <a:xfrm>
              <a:off x="2603500" y="1016000"/>
              <a:ext cx="652743"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srgbClr val="C00000"/>
                  </a:solidFill>
                  <a:effectLst/>
                  <a:uLnTx/>
                  <a:uFillTx/>
                  <a:latin typeface="Calibri" panose="020F0502020204030204"/>
                  <a:ea typeface="等线" panose="02010600030101010101" pitchFamily="2" charset="-122"/>
                  <a:cs typeface="+mn-cs"/>
                </a:rPr>
                <a:t>03</a:t>
              </a:r>
              <a:endParaRPr kumimoji="0" lang="zh-CN" altLang="en-US" sz="3600" b="1" i="0" u="none" strike="noStrike" kern="1200" cap="none" spc="0" normalizeH="0" baseline="0" noProof="0" dirty="0">
                <a:ln>
                  <a:noFill/>
                </a:ln>
                <a:solidFill>
                  <a:srgbClr val="C00000"/>
                </a:solidFill>
                <a:effectLst/>
                <a:uLnTx/>
                <a:uFillTx/>
                <a:latin typeface="Calibri" panose="020F0502020204030204"/>
                <a:ea typeface="等线" panose="02010600030101010101" pitchFamily="2" charset="-122"/>
                <a:cs typeface="+mn-cs"/>
              </a:endParaRPr>
            </a:p>
          </p:txBody>
        </p:sp>
      </p:grpSp>
      <p:grpSp>
        <p:nvGrpSpPr>
          <p:cNvPr id="23" name="组合 22"/>
          <p:cNvGrpSpPr/>
          <p:nvPr/>
        </p:nvGrpSpPr>
        <p:grpSpPr>
          <a:xfrm>
            <a:off x="2959100" y="3549650"/>
            <a:ext cx="4102100" cy="469900"/>
            <a:chOff x="2959100" y="1130300"/>
            <a:chExt cx="4102100" cy="469900"/>
          </a:xfrm>
        </p:grpSpPr>
        <p:sp>
          <p:nvSpPr>
            <p:cNvPr id="24" name="矩形 2"/>
            <p:cNvSpPr/>
            <p:nvPr/>
          </p:nvSpPr>
          <p:spPr>
            <a:xfrm>
              <a:off x="2959100" y="1130300"/>
              <a:ext cx="4102100" cy="469900"/>
            </a:xfrm>
            <a:custGeom>
              <a:avLst/>
              <a:gdLst>
                <a:gd name="connsiteX0" fmla="*/ 0 w 4102100"/>
                <a:gd name="connsiteY0" fmla="*/ 0 h 469900"/>
                <a:gd name="connsiteX1" fmla="*/ 4102100 w 4102100"/>
                <a:gd name="connsiteY1" fmla="*/ 0 h 469900"/>
                <a:gd name="connsiteX2" fmla="*/ 4102100 w 4102100"/>
                <a:gd name="connsiteY2" fmla="*/ 469900 h 469900"/>
                <a:gd name="connsiteX3" fmla="*/ 0 w 4102100"/>
                <a:gd name="connsiteY3" fmla="*/ 469900 h 469900"/>
                <a:gd name="connsiteX4" fmla="*/ 0 w 4102100"/>
                <a:gd name="connsiteY4" fmla="*/ 0 h 469900"/>
                <a:gd name="connsiteX0" fmla="*/ 0 w 4102100"/>
                <a:gd name="connsiteY0" fmla="*/ 0 h 469900"/>
                <a:gd name="connsiteX1" fmla="*/ 3797300 w 4102100"/>
                <a:gd name="connsiteY1" fmla="*/ 0 h 469900"/>
                <a:gd name="connsiteX2" fmla="*/ 4102100 w 4102100"/>
                <a:gd name="connsiteY2" fmla="*/ 469900 h 469900"/>
                <a:gd name="connsiteX3" fmla="*/ 0 w 4102100"/>
                <a:gd name="connsiteY3" fmla="*/ 469900 h 469900"/>
                <a:gd name="connsiteX4" fmla="*/ 0 w 4102100"/>
                <a:gd name="connsiteY4" fmla="*/ 0 h 469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2100" h="469900">
                  <a:moveTo>
                    <a:pt x="0" y="0"/>
                  </a:moveTo>
                  <a:lnTo>
                    <a:pt x="3797300" y="0"/>
                  </a:lnTo>
                  <a:lnTo>
                    <a:pt x="4102100" y="469900"/>
                  </a:lnTo>
                  <a:lnTo>
                    <a:pt x="0" y="469900"/>
                  </a:lnTo>
                  <a:lnTo>
                    <a:pt x="0" y="0"/>
                  </a:ln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5" name="文本框 24"/>
            <p:cNvSpPr txBox="1"/>
            <p:nvPr/>
          </p:nvSpPr>
          <p:spPr>
            <a:xfrm>
              <a:off x="3556818" y="1130300"/>
              <a:ext cx="2646878"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单击添加文字标题</a:t>
              </a:r>
              <a:endParaRPr kumimoji="0" lang="zh-CN" altLang="en-US" sz="2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grpSp>
      <p:grpSp>
        <p:nvGrpSpPr>
          <p:cNvPr id="26" name="组合 25"/>
          <p:cNvGrpSpPr/>
          <p:nvPr/>
        </p:nvGrpSpPr>
        <p:grpSpPr>
          <a:xfrm>
            <a:off x="2603500" y="3435350"/>
            <a:ext cx="673100" cy="673100"/>
            <a:chOff x="2603500" y="1016000"/>
            <a:chExt cx="673100" cy="673100"/>
          </a:xfrm>
        </p:grpSpPr>
        <p:sp>
          <p:nvSpPr>
            <p:cNvPr id="27" name="椭圆 26"/>
            <p:cNvSpPr/>
            <p:nvPr/>
          </p:nvSpPr>
          <p:spPr>
            <a:xfrm>
              <a:off x="2603500" y="1016000"/>
              <a:ext cx="673100" cy="673100"/>
            </a:xfrm>
            <a:prstGeom prst="ellipse">
              <a:avLst/>
            </a:prstGeom>
            <a:solidFill>
              <a:srgbClr val="FFC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8" name="文本框 27"/>
            <p:cNvSpPr txBox="1"/>
            <p:nvPr/>
          </p:nvSpPr>
          <p:spPr>
            <a:xfrm>
              <a:off x="2603500" y="1016000"/>
              <a:ext cx="652743"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srgbClr val="C00000"/>
                  </a:solidFill>
                  <a:effectLst/>
                  <a:uLnTx/>
                  <a:uFillTx/>
                  <a:latin typeface="Calibri" panose="020F0502020204030204"/>
                  <a:ea typeface="等线" panose="02010600030101010101" pitchFamily="2" charset="-122"/>
                  <a:cs typeface="+mn-cs"/>
                </a:rPr>
                <a:t>04</a:t>
              </a:r>
              <a:endParaRPr kumimoji="0" lang="zh-CN" altLang="en-US" sz="3600" b="1" i="0" u="none" strike="noStrike" kern="1200" cap="none" spc="0" normalizeH="0" baseline="0" noProof="0" dirty="0">
                <a:ln>
                  <a:noFill/>
                </a:ln>
                <a:solidFill>
                  <a:srgbClr val="C00000"/>
                </a:solidFill>
                <a:effectLst/>
                <a:uLnTx/>
                <a:uFillTx/>
                <a:latin typeface="Calibri" panose="020F0502020204030204"/>
                <a:ea typeface="等线" panose="02010600030101010101" pitchFamily="2" charset="-122"/>
                <a:cs typeface="+mn-cs"/>
              </a:endParaRPr>
            </a:p>
          </p:txBody>
        </p:sp>
      </p:grpSp>
    </p:spTree>
    <p:extLst>
      <p:ext uri="{BB962C8B-B14F-4D97-AF65-F5344CB8AC3E}">
        <p14:creationId xmlns:p14="http://schemas.microsoft.com/office/powerpoint/2010/main" val="39953000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0-#ppt_w/2"/>
                                          </p:val>
                                        </p:tav>
                                        <p:tav tm="100000">
                                          <p:val>
                                            <p:strVal val="#ppt_x"/>
                                          </p:val>
                                        </p:tav>
                                      </p:tavLst>
                                    </p:anim>
                                    <p:anim calcmode="lin" valueType="num">
                                      <p:cBhvr additive="base">
                                        <p:cTn id="17" dur="500" fill="hold"/>
                                        <p:tgtEl>
                                          <p:spTgt spid="14"/>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2"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1+#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0-#ppt_w/2"/>
                                          </p:val>
                                        </p:tav>
                                        <p:tav tm="100000">
                                          <p:val>
                                            <p:strVal val="#ppt_x"/>
                                          </p:val>
                                        </p:tav>
                                      </p:tavLst>
                                    </p:anim>
                                    <p:anim calcmode="lin" valueType="num">
                                      <p:cBhvr additive="base">
                                        <p:cTn id="26" dur="500" fill="hold"/>
                                        <p:tgtEl>
                                          <p:spTgt spid="20"/>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 presetClass="entr" presetSubtype="2"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1+#ppt_w/2"/>
                                          </p:val>
                                        </p:tav>
                                        <p:tav tm="100000">
                                          <p:val>
                                            <p:strVal val="#ppt_x"/>
                                          </p:val>
                                        </p:tav>
                                      </p:tavLst>
                                    </p:anim>
                                    <p:anim calcmode="lin" valueType="num">
                                      <p:cBhvr additive="base">
                                        <p:cTn id="31" dur="500" fill="hold"/>
                                        <p:tgtEl>
                                          <p:spTgt spid="17"/>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0-#ppt_w/2"/>
                                          </p:val>
                                        </p:tav>
                                        <p:tav tm="100000">
                                          <p:val>
                                            <p:strVal val="#ppt_x"/>
                                          </p:val>
                                        </p:tav>
                                      </p:tavLst>
                                    </p:anim>
                                    <p:anim calcmode="lin" valueType="num">
                                      <p:cBhvr additive="base">
                                        <p:cTn id="35" dur="500" fill="hold"/>
                                        <p:tgtEl>
                                          <p:spTgt spid="26"/>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2" fill="hold"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fill="hold"/>
                                        <p:tgtEl>
                                          <p:spTgt spid="23"/>
                                        </p:tgtEl>
                                        <p:attrNameLst>
                                          <p:attrName>ppt_x</p:attrName>
                                        </p:attrNameLst>
                                      </p:cBhvr>
                                      <p:tavLst>
                                        <p:tav tm="0">
                                          <p:val>
                                            <p:strVal val="1+#ppt_w/2"/>
                                          </p:val>
                                        </p:tav>
                                        <p:tav tm="100000">
                                          <p:val>
                                            <p:strVal val="#ppt_x"/>
                                          </p:val>
                                        </p:tav>
                                      </p:tavLst>
                                    </p:anim>
                                    <p:anim calcmode="lin" valueType="num">
                                      <p:cBhvr additive="base">
                                        <p:cTn id="40"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359100" y="1525473"/>
            <a:ext cx="4813300" cy="323850"/>
            <a:chOff x="5024611" y="1149976"/>
            <a:chExt cx="4813300" cy="431800"/>
          </a:xfrm>
        </p:grpSpPr>
        <p:sp>
          <p:nvSpPr>
            <p:cNvPr id="35" name="Line 18"/>
            <p:cNvSpPr>
              <a:spLocks noChangeShapeType="1"/>
            </p:cNvSpPr>
            <p:nvPr/>
          </p:nvSpPr>
          <p:spPr bwMode="auto">
            <a:xfrm>
              <a:off x="5024611" y="1365876"/>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36" name="Line 19"/>
            <p:cNvSpPr>
              <a:spLocks noChangeShapeType="1"/>
            </p:cNvSpPr>
            <p:nvPr/>
          </p:nvSpPr>
          <p:spPr bwMode="auto">
            <a:xfrm>
              <a:off x="5335761" y="1149976"/>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37" name="Rectangle 20"/>
            <p:cNvSpPr>
              <a:spLocks noChangeArrowheads="1"/>
            </p:cNvSpPr>
            <p:nvPr/>
          </p:nvSpPr>
          <p:spPr bwMode="auto">
            <a:xfrm>
              <a:off x="5335761" y="1189663"/>
              <a:ext cx="4502150"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rPr>
                <a:t>此处输入文本，此处输入文本此处输入文本此处输入文本此处输</a:t>
              </a:r>
              <a:endParaRPr kumimoji="0" lang="zh-CN" altLang="en-US" sz="12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grpSp>
      <p:grpSp>
        <p:nvGrpSpPr>
          <p:cNvPr id="38" name="组合 37"/>
          <p:cNvGrpSpPr/>
          <p:nvPr/>
        </p:nvGrpSpPr>
        <p:grpSpPr>
          <a:xfrm>
            <a:off x="3819476" y="2094592"/>
            <a:ext cx="4352925" cy="323850"/>
            <a:chOff x="5484986" y="1908801"/>
            <a:chExt cx="4352925" cy="431800"/>
          </a:xfrm>
        </p:grpSpPr>
        <p:sp>
          <p:nvSpPr>
            <p:cNvPr id="39" name="Line 21"/>
            <p:cNvSpPr>
              <a:spLocks noChangeShapeType="1"/>
            </p:cNvSpPr>
            <p:nvPr/>
          </p:nvSpPr>
          <p:spPr bwMode="auto">
            <a:xfrm>
              <a:off x="5484986" y="2124701"/>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0" name="Line 22"/>
            <p:cNvSpPr>
              <a:spLocks noChangeShapeType="1"/>
            </p:cNvSpPr>
            <p:nvPr/>
          </p:nvSpPr>
          <p:spPr bwMode="auto">
            <a:xfrm>
              <a:off x="5796136" y="1908801"/>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1" name="Rectangle 23"/>
            <p:cNvSpPr>
              <a:spLocks noChangeArrowheads="1"/>
            </p:cNvSpPr>
            <p:nvPr/>
          </p:nvSpPr>
          <p:spPr bwMode="auto">
            <a:xfrm>
              <a:off x="5796136" y="1948488"/>
              <a:ext cx="4041775"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rPr>
                <a:t>此处输入文本，此处输入文本此处输入文本此处输入文本</a:t>
              </a:r>
              <a:endParaRPr kumimoji="0" lang="zh-CN" altLang="en-US" sz="12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grpSp>
      <p:grpSp>
        <p:nvGrpSpPr>
          <p:cNvPr id="42" name="组合 41"/>
          <p:cNvGrpSpPr/>
          <p:nvPr/>
        </p:nvGrpSpPr>
        <p:grpSpPr>
          <a:xfrm>
            <a:off x="4211588" y="2617276"/>
            <a:ext cx="3960813" cy="323850"/>
            <a:chOff x="5877098" y="2605713"/>
            <a:chExt cx="3960813" cy="431800"/>
          </a:xfrm>
        </p:grpSpPr>
        <p:sp>
          <p:nvSpPr>
            <p:cNvPr id="43" name="Line 24"/>
            <p:cNvSpPr>
              <a:spLocks noChangeShapeType="1"/>
            </p:cNvSpPr>
            <p:nvPr/>
          </p:nvSpPr>
          <p:spPr bwMode="auto">
            <a:xfrm>
              <a:off x="5877098" y="2821613"/>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4" name="Line 25"/>
            <p:cNvSpPr>
              <a:spLocks noChangeShapeType="1"/>
            </p:cNvSpPr>
            <p:nvPr/>
          </p:nvSpPr>
          <p:spPr bwMode="auto">
            <a:xfrm>
              <a:off x="6188248" y="2605713"/>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5" name="Rectangle 26"/>
            <p:cNvSpPr>
              <a:spLocks noChangeArrowheads="1"/>
            </p:cNvSpPr>
            <p:nvPr/>
          </p:nvSpPr>
          <p:spPr bwMode="auto">
            <a:xfrm>
              <a:off x="6188248" y="2645401"/>
              <a:ext cx="3649663"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rPr>
                <a:t>此处输入文本，此处输入文本此处输入文本此处输</a:t>
              </a:r>
              <a:endParaRPr kumimoji="0" lang="zh-CN" altLang="en-US" sz="12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grpSp>
      <p:grpSp>
        <p:nvGrpSpPr>
          <p:cNvPr id="46" name="组合 45"/>
          <p:cNvGrpSpPr/>
          <p:nvPr/>
        </p:nvGrpSpPr>
        <p:grpSpPr>
          <a:xfrm>
            <a:off x="4894212" y="3411423"/>
            <a:ext cx="3278188" cy="323850"/>
            <a:chOff x="6559723" y="3664576"/>
            <a:chExt cx="3278188" cy="431800"/>
          </a:xfrm>
        </p:grpSpPr>
        <p:sp>
          <p:nvSpPr>
            <p:cNvPr id="47" name="Line 27"/>
            <p:cNvSpPr>
              <a:spLocks noChangeShapeType="1"/>
            </p:cNvSpPr>
            <p:nvPr/>
          </p:nvSpPr>
          <p:spPr bwMode="auto">
            <a:xfrm>
              <a:off x="6559723" y="3880476"/>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8" name="Line 28"/>
            <p:cNvSpPr>
              <a:spLocks noChangeShapeType="1"/>
            </p:cNvSpPr>
            <p:nvPr/>
          </p:nvSpPr>
          <p:spPr bwMode="auto">
            <a:xfrm>
              <a:off x="6870873" y="3664576"/>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9" name="Rectangle 29"/>
            <p:cNvSpPr>
              <a:spLocks noChangeArrowheads="1"/>
            </p:cNvSpPr>
            <p:nvPr/>
          </p:nvSpPr>
          <p:spPr bwMode="auto">
            <a:xfrm>
              <a:off x="6870873" y="3704263"/>
              <a:ext cx="2967038"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rPr>
                <a:t>此处输入文本，此处输入文本此处输入文</a:t>
              </a:r>
              <a:endParaRPr kumimoji="0" lang="zh-CN" altLang="en-US" sz="12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grpSp>
      <p:grpSp>
        <p:nvGrpSpPr>
          <p:cNvPr id="50" name="组合 49"/>
          <p:cNvGrpSpPr/>
          <p:nvPr/>
        </p:nvGrpSpPr>
        <p:grpSpPr>
          <a:xfrm>
            <a:off x="782588" y="3255429"/>
            <a:ext cx="4367212" cy="1152525"/>
            <a:chOff x="812974" y="4255096"/>
            <a:chExt cx="4367212" cy="1536700"/>
          </a:xfrm>
        </p:grpSpPr>
        <p:sp>
          <p:nvSpPr>
            <p:cNvPr id="51" name="AutoShape 5"/>
            <p:cNvSpPr>
              <a:spLocks noChangeArrowheads="1"/>
            </p:cNvSpPr>
            <p:nvPr/>
          </p:nvSpPr>
          <p:spPr bwMode="auto">
            <a:xfrm rot="10800000">
              <a:off x="812974" y="4255096"/>
              <a:ext cx="4367212" cy="1079500"/>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F8F8F8"/>
                </a:gs>
                <a:gs pos="100000">
                  <a:srgbClr val="DDDDDD"/>
                </a:gs>
              </a:gsLst>
              <a:lin ang="5400000" scaled="1"/>
            </a:gradFill>
            <a:ln>
              <a:solidFill>
                <a:srgbClr val="EAEAEA"/>
              </a:solid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2" name="AutoShape 7"/>
            <p:cNvSpPr>
              <a:spLocks noChangeArrowheads="1"/>
            </p:cNvSpPr>
            <p:nvPr/>
          </p:nvSpPr>
          <p:spPr bwMode="auto">
            <a:xfrm>
              <a:off x="828849" y="5334596"/>
              <a:ext cx="4351337"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3" name="AutoShape 8"/>
            <p:cNvSpPr>
              <a:spLocks noChangeArrowheads="1"/>
            </p:cNvSpPr>
            <p:nvPr/>
          </p:nvSpPr>
          <p:spPr bwMode="auto">
            <a:xfrm>
              <a:off x="1484486" y="4255096"/>
              <a:ext cx="3013075"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4" name="Rectangle 14"/>
            <p:cNvSpPr>
              <a:spLocks noChangeArrowheads="1"/>
            </p:cNvSpPr>
            <p:nvPr/>
          </p:nvSpPr>
          <p:spPr bwMode="auto">
            <a:xfrm>
              <a:off x="812974" y="4255096"/>
              <a:ext cx="4367212"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646464"/>
                  </a:solidFill>
                  <a:effectLst/>
                  <a:uLnTx/>
                  <a:uFillTx/>
                  <a:latin typeface="Calibri" panose="020F0502020204030204"/>
                  <a:ea typeface="微软雅黑" pitchFamily="34" charset="-122"/>
                  <a:cs typeface="+mn-cs"/>
                </a:rPr>
                <a:t>点击此处添加文字</a:t>
              </a:r>
              <a:endParaRPr kumimoji="0" lang="zh-CN" altLang="en-US" sz="1400" b="0" i="0" u="none" strike="noStrike" kern="0" cap="none" spc="0" normalizeH="0" baseline="0" noProof="0" dirty="0">
                <a:ln>
                  <a:noFill/>
                </a:ln>
                <a:solidFill>
                  <a:srgbClr val="646464"/>
                </a:solidFill>
                <a:effectLst/>
                <a:uLnTx/>
                <a:uFillTx/>
                <a:latin typeface="Calibri" panose="020F0502020204030204"/>
                <a:ea typeface="微软雅黑" pitchFamily="34" charset="-122"/>
                <a:cs typeface="+mn-cs"/>
              </a:endParaRPr>
            </a:p>
          </p:txBody>
        </p:sp>
        <p:sp>
          <p:nvSpPr>
            <p:cNvPr id="55" name="AutoShape 7"/>
            <p:cNvSpPr>
              <a:spLocks noChangeArrowheads="1"/>
            </p:cNvSpPr>
            <p:nvPr/>
          </p:nvSpPr>
          <p:spPr bwMode="auto">
            <a:xfrm>
              <a:off x="828849" y="5334596"/>
              <a:ext cx="4351337"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grpSp>
          <p:nvGrpSpPr>
            <p:cNvPr id="56" name="组合 55"/>
            <p:cNvGrpSpPr/>
            <p:nvPr/>
          </p:nvGrpSpPr>
          <p:grpSpPr>
            <a:xfrm>
              <a:off x="812974" y="4255096"/>
              <a:ext cx="4367212" cy="1079500"/>
              <a:chOff x="812974" y="4255096"/>
              <a:chExt cx="4367212" cy="1079500"/>
            </a:xfrm>
          </p:grpSpPr>
          <p:sp>
            <p:nvSpPr>
              <p:cNvPr id="57" name="AutoShape 5"/>
              <p:cNvSpPr>
                <a:spLocks noChangeArrowheads="1"/>
              </p:cNvSpPr>
              <p:nvPr/>
            </p:nvSpPr>
            <p:spPr bwMode="auto">
              <a:xfrm rot="10800000">
                <a:off x="812974" y="4255096"/>
                <a:ext cx="4367212" cy="1079500"/>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C00000">
                      <a:lumMod val="60000"/>
                      <a:lumOff val="40000"/>
                    </a:srgbClr>
                  </a:gs>
                  <a:gs pos="100000">
                    <a:srgbClr val="C00000"/>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8" name="AutoShape 8"/>
              <p:cNvSpPr>
                <a:spLocks noChangeArrowheads="1"/>
              </p:cNvSpPr>
              <p:nvPr/>
            </p:nvSpPr>
            <p:spPr bwMode="auto">
              <a:xfrm>
                <a:off x="1484486" y="4255096"/>
                <a:ext cx="3013075"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lumMod val="60000"/>
                      <a:lumOff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9" name="Rectangle 14"/>
              <p:cNvSpPr>
                <a:spLocks noChangeArrowheads="1"/>
              </p:cNvSpPr>
              <p:nvPr/>
            </p:nvSpPr>
            <p:spPr bwMode="auto">
              <a:xfrm>
                <a:off x="812974" y="4255096"/>
                <a:ext cx="4367212"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Calibri" panose="020F0502020204030204"/>
                    <a:ea typeface="微软雅黑" pitchFamily="34" charset="-122"/>
                    <a:cs typeface="+mn-cs"/>
                  </a:rPr>
                  <a:t>点击此处添加文字</a:t>
                </a:r>
                <a:endParaRPr kumimoji="0" lang="zh-CN" altLang="en-US" sz="1400" b="0" i="0" u="none" strike="noStrike" kern="0" cap="none" spc="0" normalizeH="0" baseline="0" noProof="0" dirty="0">
                  <a:ln>
                    <a:noFill/>
                  </a:ln>
                  <a:solidFill>
                    <a:srgbClr val="FFFFFF"/>
                  </a:solidFill>
                  <a:effectLst/>
                  <a:uLnTx/>
                  <a:uFillTx/>
                  <a:latin typeface="Calibri" panose="020F0502020204030204"/>
                  <a:ea typeface="微软雅黑" pitchFamily="34" charset="-122"/>
                  <a:cs typeface="+mn-cs"/>
                </a:endParaRPr>
              </a:p>
            </p:txBody>
          </p:sp>
        </p:grpSp>
      </p:grpSp>
      <p:grpSp>
        <p:nvGrpSpPr>
          <p:cNvPr id="60" name="组合 59"/>
          <p:cNvGrpSpPr/>
          <p:nvPr/>
        </p:nvGrpSpPr>
        <p:grpSpPr>
          <a:xfrm>
            <a:off x="1454101" y="2593441"/>
            <a:ext cx="3013075" cy="661988"/>
            <a:chOff x="1484486" y="3372446"/>
            <a:chExt cx="3013075" cy="882650"/>
          </a:xfrm>
        </p:grpSpPr>
        <p:sp>
          <p:nvSpPr>
            <p:cNvPr id="61" name="AutoShape 4"/>
            <p:cNvSpPr>
              <a:spLocks noChangeArrowheads="1"/>
            </p:cNvSpPr>
            <p:nvPr/>
          </p:nvSpPr>
          <p:spPr bwMode="auto">
            <a:xfrm rot="10800000">
              <a:off x="1576561" y="3372446"/>
              <a:ext cx="2840038" cy="70326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F8F8F8"/>
                </a:gs>
                <a:gs pos="100000">
                  <a:srgbClr val="DDDDDD"/>
                </a:gs>
              </a:gsLst>
              <a:lin ang="5400000" scaled="1"/>
            </a:gradFill>
            <a:ln>
              <a:solidFill>
                <a:srgbClr val="EAEAEA"/>
              </a:solid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2" name="AutoShape 9"/>
            <p:cNvSpPr>
              <a:spLocks noChangeArrowheads="1"/>
            </p:cNvSpPr>
            <p:nvPr/>
          </p:nvSpPr>
          <p:spPr bwMode="auto">
            <a:xfrm>
              <a:off x="1576561" y="4075708"/>
              <a:ext cx="2840038" cy="179388"/>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3" name="AutoShape 10"/>
            <p:cNvSpPr>
              <a:spLocks noChangeArrowheads="1"/>
            </p:cNvSpPr>
            <p:nvPr/>
          </p:nvSpPr>
          <p:spPr bwMode="auto">
            <a:xfrm>
              <a:off x="2032174" y="3372446"/>
              <a:ext cx="1924050"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4" name="Rectangle 15"/>
            <p:cNvSpPr>
              <a:spLocks noChangeArrowheads="1"/>
            </p:cNvSpPr>
            <p:nvPr/>
          </p:nvSpPr>
          <p:spPr bwMode="auto">
            <a:xfrm>
              <a:off x="1484486" y="3372446"/>
              <a:ext cx="3013075"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646464"/>
                  </a:solidFill>
                  <a:effectLst/>
                  <a:uLnTx/>
                  <a:uFillTx/>
                  <a:latin typeface="Calibri" panose="020F0502020204030204"/>
                  <a:ea typeface="微软雅黑" pitchFamily="34" charset="-122"/>
                  <a:cs typeface="+mn-cs"/>
                </a:rPr>
                <a:t>点击添加文字</a:t>
              </a:r>
              <a:endParaRPr kumimoji="0" lang="zh-CN" altLang="en-US" sz="1400" b="0" i="0" u="none" strike="noStrike" kern="0" cap="none" spc="0" normalizeH="0" baseline="0" noProof="0" dirty="0">
                <a:ln>
                  <a:noFill/>
                </a:ln>
                <a:solidFill>
                  <a:srgbClr val="646464"/>
                </a:solidFill>
                <a:effectLst/>
                <a:uLnTx/>
                <a:uFillTx/>
                <a:latin typeface="Calibri" panose="020F0502020204030204"/>
                <a:ea typeface="微软雅黑" pitchFamily="34" charset="-122"/>
                <a:cs typeface="+mn-cs"/>
              </a:endParaRPr>
            </a:p>
          </p:txBody>
        </p:sp>
        <p:sp>
          <p:nvSpPr>
            <p:cNvPr id="65" name="AutoShape 4"/>
            <p:cNvSpPr>
              <a:spLocks noChangeArrowheads="1"/>
            </p:cNvSpPr>
            <p:nvPr/>
          </p:nvSpPr>
          <p:spPr bwMode="auto">
            <a:xfrm rot="10800000">
              <a:off x="1576561" y="3372446"/>
              <a:ext cx="2840038" cy="70326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C00000"/>
                </a:gs>
                <a:gs pos="100000">
                  <a:srgbClr val="C00000">
                    <a:lumMod val="60000"/>
                    <a:lumOff val="40000"/>
                  </a:srgbClr>
                </a:gs>
              </a:gsLst>
              <a:lin ang="16200000" scaled="0"/>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6" name="AutoShape 9"/>
            <p:cNvSpPr>
              <a:spLocks noChangeArrowheads="1"/>
            </p:cNvSpPr>
            <p:nvPr/>
          </p:nvSpPr>
          <p:spPr bwMode="auto">
            <a:xfrm>
              <a:off x="1576561" y="4075708"/>
              <a:ext cx="2840038" cy="179388"/>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7" name="AutoShape 10"/>
            <p:cNvSpPr>
              <a:spLocks noChangeArrowheads="1"/>
            </p:cNvSpPr>
            <p:nvPr/>
          </p:nvSpPr>
          <p:spPr bwMode="auto">
            <a:xfrm>
              <a:off x="2032174" y="3372446"/>
              <a:ext cx="1924050"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lumMod val="60000"/>
                    <a:lumOff val="4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8" name="Rectangle 15"/>
            <p:cNvSpPr>
              <a:spLocks noChangeArrowheads="1"/>
            </p:cNvSpPr>
            <p:nvPr/>
          </p:nvSpPr>
          <p:spPr bwMode="auto">
            <a:xfrm>
              <a:off x="1484486" y="3372446"/>
              <a:ext cx="3013075"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Calibri" panose="020F0502020204030204"/>
                  <a:ea typeface="微软雅黑" pitchFamily="34" charset="-122"/>
                  <a:cs typeface="+mn-cs"/>
                </a:rPr>
                <a:t>点击添加文字</a:t>
              </a:r>
              <a:endParaRPr kumimoji="0" lang="zh-CN" altLang="en-US" sz="1400" b="0" i="0" u="none" strike="noStrike" kern="0" cap="none" spc="0" normalizeH="0" baseline="0" noProof="0" dirty="0">
                <a:ln>
                  <a:noFill/>
                </a:ln>
                <a:solidFill>
                  <a:srgbClr val="FFFFFF"/>
                </a:solidFill>
                <a:effectLst/>
                <a:uLnTx/>
                <a:uFillTx/>
                <a:latin typeface="Calibri" panose="020F0502020204030204"/>
                <a:ea typeface="微软雅黑" pitchFamily="34" charset="-122"/>
                <a:cs typeface="+mn-cs"/>
              </a:endParaRPr>
            </a:p>
          </p:txBody>
        </p:sp>
      </p:grpSp>
      <p:grpSp>
        <p:nvGrpSpPr>
          <p:cNvPr id="69" name="组合 68"/>
          <p:cNvGrpSpPr/>
          <p:nvPr/>
        </p:nvGrpSpPr>
        <p:grpSpPr>
          <a:xfrm>
            <a:off x="2001788" y="2149338"/>
            <a:ext cx="1924050" cy="444104"/>
            <a:chOff x="2032174" y="2780308"/>
            <a:chExt cx="1924050" cy="592138"/>
          </a:xfrm>
        </p:grpSpPr>
        <p:sp>
          <p:nvSpPr>
            <p:cNvPr id="70" name="AutoShape 3"/>
            <p:cNvSpPr>
              <a:spLocks noChangeArrowheads="1"/>
            </p:cNvSpPr>
            <p:nvPr/>
          </p:nvSpPr>
          <p:spPr bwMode="auto">
            <a:xfrm rot="10800000">
              <a:off x="2070274" y="2780308"/>
              <a:ext cx="1852612" cy="45561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F8F8F8"/>
                </a:gs>
                <a:gs pos="100000">
                  <a:srgbClr val="DDDDDD"/>
                </a:gs>
              </a:gsLst>
              <a:lin ang="5400000" scaled="1"/>
            </a:gradFill>
            <a:ln>
              <a:solidFill>
                <a:srgbClr val="EAEAEA"/>
              </a:solid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1" name="AutoShape 11"/>
            <p:cNvSpPr>
              <a:spLocks noChangeArrowheads="1"/>
            </p:cNvSpPr>
            <p:nvPr/>
          </p:nvSpPr>
          <p:spPr bwMode="auto">
            <a:xfrm>
              <a:off x="2032174" y="3235921"/>
              <a:ext cx="1924050" cy="1365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2" name="AutoShape 12"/>
            <p:cNvSpPr>
              <a:spLocks noChangeArrowheads="1"/>
            </p:cNvSpPr>
            <p:nvPr/>
          </p:nvSpPr>
          <p:spPr bwMode="auto">
            <a:xfrm>
              <a:off x="2349674" y="2780308"/>
              <a:ext cx="1295400" cy="2508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3" name="Rectangle 16"/>
            <p:cNvSpPr>
              <a:spLocks noChangeArrowheads="1"/>
            </p:cNvSpPr>
            <p:nvPr/>
          </p:nvSpPr>
          <p:spPr bwMode="auto">
            <a:xfrm>
              <a:off x="2070274" y="2780308"/>
              <a:ext cx="1852612"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646464"/>
                  </a:solidFill>
                  <a:effectLst/>
                  <a:uLnTx/>
                  <a:uFillTx/>
                  <a:latin typeface="Calibri" panose="020F0502020204030204"/>
                  <a:ea typeface="微软雅黑" pitchFamily="34" charset="-122"/>
                  <a:cs typeface="+mn-cs"/>
                </a:rPr>
                <a:t>添加文字</a:t>
              </a:r>
              <a:endParaRPr kumimoji="0" lang="zh-CN" altLang="en-US" sz="1400" b="0" i="0" u="none" strike="noStrike" kern="0" cap="none" spc="0" normalizeH="0" baseline="0" noProof="0" dirty="0">
                <a:ln>
                  <a:noFill/>
                </a:ln>
                <a:solidFill>
                  <a:srgbClr val="646464"/>
                </a:solidFill>
                <a:effectLst/>
                <a:uLnTx/>
                <a:uFillTx/>
                <a:latin typeface="Calibri" panose="020F0502020204030204"/>
                <a:ea typeface="微软雅黑" pitchFamily="34" charset="-122"/>
                <a:cs typeface="+mn-cs"/>
              </a:endParaRPr>
            </a:p>
          </p:txBody>
        </p:sp>
        <p:sp>
          <p:nvSpPr>
            <p:cNvPr id="74" name="AutoShape 3"/>
            <p:cNvSpPr>
              <a:spLocks noChangeArrowheads="1"/>
            </p:cNvSpPr>
            <p:nvPr/>
          </p:nvSpPr>
          <p:spPr bwMode="auto">
            <a:xfrm rot="10800000">
              <a:off x="2070274" y="2780308"/>
              <a:ext cx="1852612" cy="45561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C00000">
                    <a:lumMod val="60000"/>
                    <a:lumOff val="40000"/>
                  </a:srgbClr>
                </a:gs>
                <a:gs pos="100000">
                  <a:srgbClr val="C00000"/>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5" name="AutoShape 11"/>
            <p:cNvSpPr>
              <a:spLocks noChangeArrowheads="1"/>
            </p:cNvSpPr>
            <p:nvPr/>
          </p:nvSpPr>
          <p:spPr bwMode="auto">
            <a:xfrm>
              <a:off x="2032174" y="3235921"/>
              <a:ext cx="1924050" cy="1365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6" name="AutoShape 12"/>
            <p:cNvSpPr>
              <a:spLocks noChangeArrowheads="1"/>
            </p:cNvSpPr>
            <p:nvPr/>
          </p:nvSpPr>
          <p:spPr bwMode="auto">
            <a:xfrm>
              <a:off x="2349674" y="2780308"/>
              <a:ext cx="1295400" cy="2508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lumMod val="60000"/>
                    <a:lumOff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7" name="Rectangle 16"/>
            <p:cNvSpPr>
              <a:spLocks noChangeArrowheads="1"/>
            </p:cNvSpPr>
            <p:nvPr/>
          </p:nvSpPr>
          <p:spPr bwMode="auto">
            <a:xfrm>
              <a:off x="2070274" y="2780308"/>
              <a:ext cx="1852612"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Calibri" panose="020F0502020204030204"/>
                  <a:ea typeface="微软雅黑" pitchFamily="34" charset="-122"/>
                  <a:cs typeface="+mn-cs"/>
                </a:rPr>
                <a:t>添加文字</a:t>
              </a:r>
              <a:endParaRPr kumimoji="0" lang="zh-CN" altLang="en-US" sz="1400" b="0" i="0" u="none" strike="noStrike" kern="0" cap="none" spc="0" normalizeH="0" baseline="0" noProof="0" dirty="0">
                <a:ln>
                  <a:noFill/>
                </a:ln>
                <a:solidFill>
                  <a:srgbClr val="FFFFFF"/>
                </a:solidFill>
                <a:effectLst/>
                <a:uLnTx/>
                <a:uFillTx/>
                <a:latin typeface="Calibri" panose="020F0502020204030204"/>
                <a:ea typeface="微软雅黑" pitchFamily="34" charset="-122"/>
                <a:cs typeface="+mn-cs"/>
              </a:endParaRPr>
            </a:p>
          </p:txBody>
        </p:sp>
      </p:grpSp>
      <p:grpSp>
        <p:nvGrpSpPr>
          <p:cNvPr id="78" name="组合 77"/>
          <p:cNvGrpSpPr/>
          <p:nvPr/>
        </p:nvGrpSpPr>
        <p:grpSpPr>
          <a:xfrm>
            <a:off x="2409775" y="1427820"/>
            <a:ext cx="1112838" cy="721519"/>
            <a:chOff x="2440161" y="1818283"/>
            <a:chExt cx="1112838" cy="962025"/>
          </a:xfrm>
        </p:grpSpPr>
        <p:sp>
          <p:nvSpPr>
            <p:cNvPr id="79" name="AutoShape 6"/>
            <p:cNvSpPr>
              <a:spLocks noChangeArrowheads="1"/>
            </p:cNvSpPr>
            <p:nvPr/>
          </p:nvSpPr>
          <p:spPr bwMode="auto">
            <a:xfrm>
              <a:off x="2440161" y="1818283"/>
              <a:ext cx="1112838" cy="835025"/>
            </a:xfrm>
            <a:prstGeom prst="triangle">
              <a:avLst>
                <a:gd name="adj" fmla="val 50000"/>
              </a:avLst>
            </a:prstGeom>
            <a:gradFill rotWithShape="1">
              <a:gsLst>
                <a:gs pos="0">
                  <a:srgbClr val="F8F8F8"/>
                </a:gs>
                <a:gs pos="100000">
                  <a:srgbClr val="DDDDDD"/>
                </a:gs>
              </a:gsLst>
              <a:lin ang="5400000" scaled="1"/>
            </a:gradFill>
            <a:ln>
              <a:solidFill>
                <a:srgbClr val="EAEAEA"/>
              </a:solid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80" name="AutoShape 13"/>
            <p:cNvSpPr>
              <a:spLocks noChangeArrowheads="1"/>
            </p:cNvSpPr>
            <p:nvPr/>
          </p:nvSpPr>
          <p:spPr bwMode="auto">
            <a:xfrm>
              <a:off x="2440161" y="2653308"/>
              <a:ext cx="1112838" cy="1270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81" name="Rectangle 17"/>
            <p:cNvSpPr>
              <a:spLocks noChangeArrowheads="1"/>
            </p:cNvSpPr>
            <p:nvPr/>
          </p:nvSpPr>
          <p:spPr bwMode="auto">
            <a:xfrm>
              <a:off x="2440161" y="2197696"/>
              <a:ext cx="1112838"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646464"/>
                  </a:solidFill>
                  <a:effectLst/>
                  <a:uLnTx/>
                  <a:uFillTx/>
                  <a:latin typeface="Calibri" panose="020F0502020204030204"/>
                  <a:ea typeface="微软雅黑" pitchFamily="34" charset="-122"/>
                  <a:cs typeface="+mn-cs"/>
                </a:rPr>
                <a:t>文字</a:t>
              </a:r>
              <a:endParaRPr kumimoji="0" lang="zh-CN" altLang="en-US" sz="1400" b="0" i="0" u="none" strike="noStrike" kern="0" cap="none" spc="0" normalizeH="0" baseline="0" noProof="0" dirty="0">
                <a:ln>
                  <a:noFill/>
                </a:ln>
                <a:solidFill>
                  <a:srgbClr val="646464"/>
                </a:solidFill>
                <a:effectLst/>
                <a:uLnTx/>
                <a:uFillTx/>
                <a:latin typeface="Calibri" panose="020F0502020204030204"/>
                <a:ea typeface="微软雅黑" pitchFamily="34" charset="-122"/>
                <a:cs typeface="+mn-cs"/>
              </a:endParaRPr>
            </a:p>
          </p:txBody>
        </p:sp>
        <p:sp>
          <p:nvSpPr>
            <p:cNvPr id="82" name="AutoShape 6"/>
            <p:cNvSpPr>
              <a:spLocks noChangeArrowheads="1"/>
            </p:cNvSpPr>
            <p:nvPr/>
          </p:nvSpPr>
          <p:spPr bwMode="auto">
            <a:xfrm>
              <a:off x="2440161" y="1818283"/>
              <a:ext cx="1112838" cy="835025"/>
            </a:xfrm>
            <a:prstGeom prst="triangle">
              <a:avLst>
                <a:gd name="adj" fmla="val 50000"/>
              </a:avLst>
            </a:prstGeom>
            <a:gradFill rotWithShape="1">
              <a:gsLst>
                <a:gs pos="0">
                  <a:srgbClr val="C00000">
                    <a:lumMod val="60000"/>
                    <a:lumOff val="40000"/>
                  </a:srgbClr>
                </a:gs>
                <a:gs pos="100000">
                  <a:srgbClr val="C00000"/>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83" name="AutoShape 13"/>
            <p:cNvSpPr>
              <a:spLocks noChangeArrowheads="1"/>
            </p:cNvSpPr>
            <p:nvPr/>
          </p:nvSpPr>
          <p:spPr bwMode="auto">
            <a:xfrm>
              <a:off x="2440161" y="2653308"/>
              <a:ext cx="1112838" cy="1270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84" name="Rectangle 17"/>
            <p:cNvSpPr>
              <a:spLocks noChangeArrowheads="1"/>
            </p:cNvSpPr>
            <p:nvPr/>
          </p:nvSpPr>
          <p:spPr bwMode="auto">
            <a:xfrm>
              <a:off x="2440161" y="2197696"/>
              <a:ext cx="1112838"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Calibri" panose="020F0502020204030204"/>
                  <a:ea typeface="微软雅黑" pitchFamily="34" charset="-122"/>
                  <a:cs typeface="+mn-cs"/>
                </a:rPr>
                <a:t>文字</a:t>
              </a:r>
              <a:endParaRPr kumimoji="0" lang="zh-CN" altLang="en-US" sz="1400" b="0" i="0" u="none" strike="noStrike" kern="0" cap="none" spc="0" normalizeH="0" baseline="0" noProof="0" dirty="0">
                <a:ln>
                  <a:noFill/>
                </a:ln>
                <a:solidFill>
                  <a:srgbClr val="FFFFFF"/>
                </a:solidFill>
                <a:effectLst/>
                <a:uLnTx/>
                <a:uFillTx/>
                <a:latin typeface="Calibri" panose="020F0502020204030204"/>
                <a:ea typeface="微软雅黑" pitchFamily="34" charset="-122"/>
                <a:cs typeface="+mn-cs"/>
              </a:endParaRPr>
            </a:p>
          </p:txBody>
        </p:sp>
      </p:grpSp>
    </p:spTree>
    <p:custDataLst>
      <p:tags r:id="rId1"/>
    </p:custDataLst>
    <p:extLst>
      <p:ext uri="{BB962C8B-B14F-4D97-AF65-F5344CB8AC3E}">
        <p14:creationId xmlns:p14="http://schemas.microsoft.com/office/powerpoint/2010/main" val="37102229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00"/>
                                  </p:stCondLst>
                                  <p:childTnLst>
                                    <p:set>
                                      <p:cBhvr>
                                        <p:cTn id="6" dur="1" fill="hold">
                                          <p:stCondLst>
                                            <p:cond delay="0"/>
                                          </p:stCondLst>
                                        </p:cTn>
                                        <p:tgtEl>
                                          <p:spTgt spid="50"/>
                                        </p:tgtEl>
                                        <p:attrNameLst>
                                          <p:attrName>style.visibility</p:attrName>
                                        </p:attrNameLst>
                                      </p:cBhvr>
                                      <p:to>
                                        <p:strVal val="visible"/>
                                      </p:to>
                                    </p:set>
                                    <p:anim calcmode="lin" valueType="num">
                                      <p:cBhvr>
                                        <p:cTn id="7" dur="250" fill="hold"/>
                                        <p:tgtEl>
                                          <p:spTgt spid="50"/>
                                        </p:tgtEl>
                                        <p:attrNameLst>
                                          <p:attrName>ppt_w</p:attrName>
                                        </p:attrNameLst>
                                      </p:cBhvr>
                                      <p:tavLst>
                                        <p:tav tm="0">
                                          <p:val>
                                            <p:fltVal val="0"/>
                                          </p:val>
                                        </p:tav>
                                        <p:tav tm="100000">
                                          <p:val>
                                            <p:strVal val="#ppt_w"/>
                                          </p:val>
                                        </p:tav>
                                      </p:tavLst>
                                    </p:anim>
                                    <p:anim calcmode="lin" valueType="num">
                                      <p:cBhvr>
                                        <p:cTn id="8" dur="250" fill="hold"/>
                                        <p:tgtEl>
                                          <p:spTgt spid="50"/>
                                        </p:tgtEl>
                                        <p:attrNameLst>
                                          <p:attrName>ppt_h</p:attrName>
                                        </p:attrNameLst>
                                      </p:cBhvr>
                                      <p:tavLst>
                                        <p:tav tm="0">
                                          <p:val>
                                            <p:fltVal val="0"/>
                                          </p:val>
                                        </p:tav>
                                        <p:tav tm="100000">
                                          <p:val>
                                            <p:strVal val="#ppt_h"/>
                                          </p:val>
                                        </p:tav>
                                      </p:tavLst>
                                    </p:anim>
                                    <p:animEffect transition="in" filter="fade">
                                      <p:cBhvr>
                                        <p:cTn id="9" dur="250"/>
                                        <p:tgtEl>
                                          <p:spTgt spid="50"/>
                                        </p:tgtEl>
                                      </p:cBhvr>
                                    </p:animEffect>
                                  </p:childTnLst>
                                </p:cTn>
                              </p:par>
                              <p:par>
                                <p:cTn id="10" presetID="53" presetClass="entr" presetSubtype="16" fill="hold" nodeType="withEffect">
                                  <p:stCondLst>
                                    <p:cond delay="400"/>
                                  </p:stCondLst>
                                  <p:childTnLst>
                                    <p:set>
                                      <p:cBhvr>
                                        <p:cTn id="11" dur="1" fill="hold">
                                          <p:stCondLst>
                                            <p:cond delay="0"/>
                                          </p:stCondLst>
                                        </p:cTn>
                                        <p:tgtEl>
                                          <p:spTgt spid="60"/>
                                        </p:tgtEl>
                                        <p:attrNameLst>
                                          <p:attrName>style.visibility</p:attrName>
                                        </p:attrNameLst>
                                      </p:cBhvr>
                                      <p:to>
                                        <p:strVal val="visible"/>
                                      </p:to>
                                    </p:set>
                                    <p:anim calcmode="lin" valueType="num">
                                      <p:cBhvr>
                                        <p:cTn id="12" dur="250" fill="hold"/>
                                        <p:tgtEl>
                                          <p:spTgt spid="60"/>
                                        </p:tgtEl>
                                        <p:attrNameLst>
                                          <p:attrName>ppt_w</p:attrName>
                                        </p:attrNameLst>
                                      </p:cBhvr>
                                      <p:tavLst>
                                        <p:tav tm="0">
                                          <p:val>
                                            <p:fltVal val="0"/>
                                          </p:val>
                                        </p:tav>
                                        <p:tav tm="100000">
                                          <p:val>
                                            <p:strVal val="#ppt_w"/>
                                          </p:val>
                                        </p:tav>
                                      </p:tavLst>
                                    </p:anim>
                                    <p:anim calcmode="lin" valueType="num">
                                      <p:cBhvr>
                                        <p:cTn id="13" dur="250" fill="hold"/>
                                        <p:tgtEl>
                                          <p:spTgt spid="60"/>
                                        </p:tgtEl>
                                        <p:attrNameLst>
                                          <p:attrName>ppt_h</p:attrName>
                                        </p:attrNameLst>
                                      </p:cBhvr>
                                      <p:tavLst>
                                        <p:tav tm="0">
                                          <p:val>
                                            <p:fltVal val="0"/>
                                          </p:val>
                                        </p:tav>
                                        <p:tav tm="100000">
                                          <p:val>
                                            <p:strVal val="#ppt_h"/>
                                          </p:val>
                                        </p:tav>
                                      </p:tavLst>
                                    </p:anim>
                                    <p:animEffect transition="in" filter="fade">
                                      <p:cBhvr>
                                        <p:cTn id="14" dur="250"/>
                                        <p:tgtEl>
                                          <p:spTgt spid="60"/>
                                        </p:tgtEl>
                                      </p:cBhvr>
                                    </p:animEffect>
                                  </p:childTnLst>
                                </p:cTn>
                              </p:par>
                              <p:par>
                                <p:cTn id="15" presetID="53" presetClass="entr" presetSubtype="16" fill="hold" nodeType="withEffect">
                                  <p:stCondLst>
                                    <p:cond delay="600"/>
                                  </p:stCondLst>
                                  <p:childTnLst>
                                    <p:set>
                                      <p:cBhvr>
                                        <p:cTn id="16" dur="1" fill="hold">
                                          <p:stCondLst>
                                            <p:cond delay="0"/>
                                          </p:stCondLst>
                                        </p:cTn>
                                        <p:tgtEl>
                                          <p:spTgt spid="69"/>
                                        </p:tgtEl>
                                        <p:attrNameLst>
                                          <p:attrName>style.visibility</p:attrName>
                                        </p:attrNameLst>
                                      </p:cBhvr>
                                      <p:to>
                                        <p:strVal val="visible"/>
                                      </p:to>
                                    </p:set>
                                    <p:anim calcmode="lin" valueType="num">
                                      <p:cBhvr>
                                        <p:cTn id="17" dur="250" fill="hold"/>
                                        <p:tgtEl>
                                          <p:spTgt spid="69"/>
                                        </p:tgtEl>
                                        <p:attrNameLst>
                                          <p:attrName>ppt_w</p:attrName>
                                        </p:attrNameLst>
                                      </p:cBhvr>
                                      <p:tavLst>
                                        <p:tav tm="0">
                                          <p:val>
                                            <p:fltVal val="0"/>
                                          </p:val>
                                        </p:tav>
                                        <p:tav tm="100000">
                                          <p:val>
                                            <p:strVal val="#ppt_w"/>
                                          </p:val>
                                        </p:tav>
                                      </p:tavLst>
                                    </p:anim>
                                    <p:anim calcmode="lin" valueType="num">
                                      <p:cBhvr>
                                        <p:cTn id="18" dur="250" fill="hold"/>
                                        <p:tgtEl>
                                          <p:spTgt spid="69"/>
                                        </p:tgtEl>
                                        <p:attrNameLst>
                                          <p:attrName>ppt_h</p:attrName>
                                        </p:attrNameLst>
                                      </p:cBhvr>
                                      <p:tavLst>
                                        <p:tav tm="0">
                                          <p:val>
                                            <p:fltVal val="0"/>
                                          </p:val>
                                        </p:tav>
                                        <p:tav tm="100000">
                                          <p:val>
                                            <p:strVal val="#ppt_h"/>
                                          </p:val>
                                        </p:tav>
                                      </p:tavLst>
                                    </p:anim>
                                    <p:animEffect transition="in" filter="fade">
                                      <p:cBhvr>
                                        <p:cTn id="19" dur="250"/>
                                        <p:tgtEl>
                                          <p:spTgt spid="69"/>
                                        </p:tgtEl>
                                      </p:cBhvr>
                                    </p:animEffect>
                                  </p:childTnLst>
                                </p:cTn>
                              </p:par>
                              <p:par>
                                <p:cTn id="20" presetID="53" presetClass="entr" presetSubtype="16" fill="hold" nodeType="withEffect">
                                  <p:stCondLst>
                                    <p:cond delay="800"/>
                                  </p:stCondLst>
                                  <p:childTnLst>
                                    <p:set>
                                      <p:cBhvr>
                                        <p:cTn id="21" dur="1" fill="hold">
                                          <p:stCondLst>
                                            <p:cond delay="0"/>
                                          </p:stCondLst>
                                        </p:cTn>
                                        <p:tgtEl>
                                          <p:spTgt spid="78"/>
                                        </p:tgtEl>
                                        <p:attrNameLst>
                                          <p:attrName>style.visibility</p:attrName>
                                        </p:attrNameLst>
                                      </p:cBhvr>
                                      <p:to>
                                        <p:strVal val="visible"/>
                                      </p:to>
                                    </p:set>
                                    <p:anim calcmode="lin" valueType="num">
                                      <p:cBhvr>
                                        <p:cTn id="22" dur="250" fill="hold"/>
                                        <p:tgtEl>
                                          <p:spTgt spid="78"/>
                                        </p:tgtEl>
                                        <p:attrNameLst>
                                          <p:attrName>ppt_w</p:attrName>
                                        </p:attrNameLst>
                                      </p:cBhvr>
                                      <p:tavLst>
                                        <p:tav tm="0">
                                          <p:val>
                                            <p:fltVal val="0"/>
                                          </p:val>
                                        </p:tav>
                                        <p:tav tm="100000">
                                          <p:val>
                                            <p:strVal val="#ppt_w"/>
                                          </p:val>
                                        </p:tav>
                                      </p:tavLst>
                                    </p:anim>
                                    <p:anim calcmode="lin" valueType="num">
                                      <p:cBhvr>
                                        <p:cTn id="23" dur="250" fill="hold"/>
                                        <p:tgtEl>
                                          <p:spTgt spid="78"/>
                                        </p:tgtEl>
                                        <p:attrNameLst>
                                          <p:attrName>ppt_h</p:attrName>
                                        </p:attrNameLst>
                                      </p:cBhvr>
                                      <p:tavLst>
                                        <p:tav tm="0">
                                          <p:val>
                                            <p:fltVal val="0"/>
                                          </p:val>
                                        </p:tav>
                                        <p:tav tm="100000">
                                          <p:val>
                                            <p:strVal val="#ppt_h"/>
                                          </p:val>
                                        </p:tav>
                                      </p:tavLst>
                                    </p:anim>
                                    <p:animEffect transition="in" filter="fade">
                                      <p:cBhvr>
                                        <p:cTn id="24" dur="250"/>
                                        <p:tgtEl>
                                          <p:spTgt spid="78"/>
                                        </p:tgtEl>
                                      </p:cBhvr>
                                    </p:animEffect>
                                  </p:childTnLst>
                                </p:cTn>
                              </p:par>
                              <p:par>
                                <p:cTn id="25" presetID="2" presetClass="entr" presetSubtype="2" fill="hold" nodeType="withEffect">
                                  <p:stCondLst>
                                    <p:cond delay="130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250" fill="hold"/>
                                        <p:tgtEl>
                                          <p:spTgt spid="34"/>
                                        </p:tgtEl>
                                        <p:attrNameLst>
                                          <p:attrName>ppt_x</p:attrName>
                                        </p:attrNameLst>
                                      </p:cBhvr>
                                      <p:tavLst>
                                        <p:tav tm="0">
                                          <p:val>
                                            <p:strVal val="1+#ppt_w/2"/>
                                          </p:val>
                                        </p:tav>
                                        <p:tav tm="100000">
                                          <p:val>
                                            <p:strVal val="#ppt_x"/>
                                          </p:val>
                                        </p:tav>
                                      </p:tavLst>
                                    </p:anim>
                                    <p:anim calcmode="lin" valueType="num">
                                      <p:cBhvr additive="base">
                                        <p:cTn id="28" dur="25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250" fill="hold"/>
                                        <p:tgtEl>
                                          <p:spTgt spid="38"/>
                                        </p:tgtEl>
                                        <p:attrNameLst>
                                          <p:attrName>ppt_x</p:attrName>
                                        </p:attrNameLst>
                                      </p:cBhvr>
                                      <p:tavLst>
                                        <p:tav tm="0">
                                          <p:val>
                                            <p:strVal val="1+#ppt_w/2"/>
                                          </p:val>
                                        </p:tav>
                                        <p:tav tm="100000">
                                          <p:val>
                                            <p:strVal val="#ppt_x"/>
                                          </p:val>
                                        </p:tav>
                                      </p:tavLst>
                                    </p:anim>
                                    <p:anim calcmode="lin" valueType="num">
                                      <p:cBhvr additive="base">
                                        <p:cTn id="32" dur="250" fill="hold"/>
                                        <p:tgtEl>
                                          <p:spTgt spid="38"/>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170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250" fill="hold"/>
                                        <p:tgtEl>
                                          <p:spTgt spid="42"/>
                                        </p:tgtEl>
                                        <p:attrNameLst>
                                          <p:attrName>ppt_x</p:attrName>
                                        </p:attrNameLst>
                                      </p:cBhvr>
                                      <p:tavLst>
                                        <p:tav tm="0">
                                          <p:val>
                                            <p:strVal val="1+#ppt_w/2"/>
                                          </p:val>
                                        </p:tav>
                                        <p:tav tm="100000">
                                          <p:val>
                                            <p:strVal val="#ppt_x"/>
                                          </p:val>
                                        </p:tav>
                                      </p:tavLst>
                                    </p:anim>
                                    <p:anim calcmode="lin" valueType="num">
                                      <p:cBhvr additive="base">
                                        <p:cTn id="36" dur="250" fill="hold"/>
                                        <p:tgtEl>
                                          <p:spTgt spid="42"/>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189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250" fill="hold"/>
                                        <p:tgtEl>
                                          <p:spTgt spid="46"/>
                                        </p:tgtEl>
                                        <p:attrNameLst>
                                          <p:attrName>ppt_x</p:attrName>
                                        </p:attrNameLst>
                                      </p:cBhvr>
                                      <p:tavLst>
                                        <p:tav tm="0">
                                          <p:val>
                                            <p:strVal val="1+#ppt_w/2"/>
                                          </p:val>
                                        </p:tav>
                                        <p:tav tm="100000">
                                          <p:val>
                                            <p:strVal val="#ppt_x"/>
                                          </p:val>
                                        </p:tav>
                                      </p:tavLst>
                                    </p:anim>
                                    <p:anim calcmode="lin" valueType="num">
                                      <p:cBhvr additive="base">
                                        <p:cTn id="40" dur="25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207" y="0"/>
            <a:ext cx="9117586" cy="5143500"/>
          </a:xfrm>
          <a:prstGeom prst="rect">
            <a:avLst/>
          </a:prstGeom>
        </p:spPr>
      </p:pic>
      <p:grpSp>
        <p:nvGrpSpPr>
          <p:cNvPr id="8" name="组合 7"/>
          <p:cNvGrpSpPr/>
          <p:nvPr/>
        </p:nvGrpSpPr>
        <p:grpSpPr>
          <a:xfrm>
            <a:off x="3556818" y="609600"/>
            <a:ext cx="1790700" cy="1790700"/>
            <a:chOff x="2603500" y="1016000"/>
            <a:chExt cx="673100" cy="673100"/>
          </a:xfrm>
        </p:grpSpPr>
        <p:sp>
          <p:nvSpPr>
            <p:cNvPr id="2" name="椭圆 1"/>
            <p:cNvSpPr/>
            <p:nvPr/>
          </p:nvSpPr>
          <p:spPr>
            <a:xfrm>
              <a:off x="2603500" y="1016000"/>
              <a:ext cx="673100" cy="673100"/>
            </a:xfrm>
            <a:prstGeom prst="ellipse">
              <a:avLst/>
            </a:prstGeom>
            <a:solidFill>
              <a:srgbClr val="FFC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2661311" y="1045974"/>
              <a:ext cx="557477" cy="61315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0" b="1" i="0" u="none" strike="noStrike" kern="1200" cap="none" spc="0" normalizeH="0" baseline="0" noProof="0" dirty="0" smtClean="0">
                  <a:ln>
                    <a:noFill/>
                  </a:ln>
                  <a:solidFill>
                    <a:srgbClr val="C00000"/>
                  </a:solidFill>
                  <a:effectLst/>
                  <a:uLnTx/>
                  <a:uFillTx/>
                  <a:latin typeface="Calibri" panose="020F0502020204030204"/>
                  <a:ea typeface="等线" panose="02010600030101010101" pitchFamily="2" charset="-122"/>
                  <a:cs typeface="+mn-cs"/>
                </a:rPr>
                <a:t>04</a:t>
              </a:r>
              <a:endParaRPr kumimoji="0" lang="zh-CN" altLang="en-US" sz="10000" b="1" i="0" u="none" strike="noStrike" kern="1200" cap="none" spc="0" normalizeH="0" baseline="0" noProof="0" dirty="0">
                <a:ln>
                  <a:noFill/>
                </a:ln>
                <a:solidFill>
                  <a:srgbClr val="C00000"/>
                </a:solidFill>
                <a:effectLst/>
                <a:uLnTx/>
                <a:uFillTx/>
                <a:latin typeface="Calibri" panose="020F0502020204030204"/>
                <a:ea typeface="等线" panose="02010600030101010101" pitchFamily="2" charset="-122"/>
                <a:cs typeface="+mn-cs"/>
              </a:endParaRPr>
            </a:p>
          </p:txBody>
        </p:sp>
      </p:grpSp>
      <p:grpSp>
        <p:nvGrpSpPr>
          <p:cNvPr id="7" name="组合 6"/>
          <p:cNvGrpSpPr/>
          <p:nvPr/>
        </p:nvGrpSpPr>
        <p:grpSpPr>
          <a:xfrm>
            <a:off x="2336800" y="2790825"/>
            <a:ext cx="4286250" cy="584200"/>
            <a:chOff x="2336800" y="2790825"/>
            <a:chExt cx="4286250" cy="584200"/>
          </a:xfrm>
        </p:grpSpPr>
        <p:sp>
          <p:nvSpPr>
            <p:cNvPr id="6" name="矩形 5"/>
            <p:cNvSpPr/>
            <p:nvPr/>
          </p:nvSpPr>
          <p:spPr>
            <a:xfrm>
              <a:off x="2336800" y="2790825"/>
              <a:ext cx="4286250" cy="584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文本框 8"/>
            <p:cNvSpPr txBox="1"/>
            <p:nvPr/>
          </p:nvSpPr>
          <p:spPr>
            <a:xfrm>
              <a:off x="3058061" y="2858740"/>
              <a:ext cx="2646878"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单击添加文字标题</a:t>
              </a:r>
              <a:endParaRPr kumimoji="0" lang="zh-CN" altLang="en-US" sz="2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237847038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765687" y="2981563"/>
            <a:ext cx="2065909" cy="1422073"/>
            <a:chOff x="598488" y="3556000"/>
            <a:chExt cx="2562225" cy="1763713"/>
          </a:xfrm>
        </p:grpSpPr>
        <p:sp>
          <p:nvSpPr>
            <p:cNvPr id="47" name="AutoShape 8"/>
            <p:cNvSpPr>
              <a:spLocks noChangeArrowheads="1"/>
            </p:cNvSpPr>
            <p:nvPr/>
          </p:nvSpPr>
          <p:spPr bwMode="auto">
            <a:xfrm>
              <a:off x="601663" y="3556000"/>
              <a:ext cx="2559050" cy="417513"/>
            </a:xfrm>
            <a:prstGeom prst="roundRect">
              <a:avLst>
                <a:gd name="adj" fmla="val 16667"/>
              </a:avLst>
            </a:prstGeom>
            <a:solidFill>
              <a:srgbClr val="FF9900"/>
            </a:solidFill>
            <a:ln w="9525" cmpd="sng">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000"/>
                </a:solidFill>
                <a:effectLst/>
                <a:uLnTx/>
                <a:uFillTx/>
                <a:latin typeface="Calibri" panose="020F0502020204030204"/>
                <a:ea typeface="等线" panose="02010600030101010101" pitchFamily="2" charset="-122"/>
                <a:cs typeface="+mn-cs"/>
              </a:endParaRPr>
            </a:p>
          </p:txBody>
        </p:sp>
        <p:sp>
          <p:nvSpPr>
            <p:cNvPr id="48" name="Oval 15"/>
            <p:cNvSpPr>
              <a:spLocks noChangeArrowheads="1"/>
            </p:cNvSpPr>
            <p:nvPr/>
          </p:nvSpPr>
          <p:spPr bwMode="auto">
            <a:xfrm>
              <a:off x="704850" y="3786188"/>
              <a:ext cx="747713" cy="203200"/>
            </a:xfrm>
            <a:prstGeom prst="ellipse">
              <a:avLst/>
            </a:prstGeom>
            <a:gradFill rotWithShape="1">
              <a:gsLst>
                <a:gs pos="0">
                  <a:srgbClr val="990000">
                    <a:alpha val="20000"/>
                  </a:srgbClr>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9" name="AutoShape 16"/>
            <p:cNvSpPr>
              <a:spLocks noChangeArrowheads="1"/>
            </p:cNvSpPr>
            <p:nvPr/>
          </p:nvSpPr>
          <p:spPr bwMode="auto">
            <a:xfrm>
              <a:off x="598488" y="4030663"/>
              <a:ext cx="2559050" cy="1289050"/>
            </a:xfrm>
            <a:prstGeom prst="roundRect">
              <a:avLst>
                <a:gd name="adj" fmla="val 8745"/>
              </a:avLst>
            </a:prstGeom>
            <a:solidFill>
              <a:srgbClr val="C00000"/>
            </a:solidFill>
            <a:ln w="9525" cmpd="sng">
              <a:solidFill>
                <a:srgbClr val="B2B2B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endParaRPr kumimoji="0" lang="zh-CN" altLang="en-US" sz="14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50" name="WordArt 17"/>
            <p:cNvSpPr>
              <a:spLocks noChangeArrowheads="1" noChangeShapeType="1"/>
            </p:cNvSpPr>
            <p:nvPr/>
          </p:nvSpPr>
          <p:spPr bwMode="auto">
            <a:xfrm>
              <a:off x="1711325" y="3670300"/>
              <a:ext cx="1187450" cy="1809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4D4D4D"/>
                    </a:solidFill>
                    <a:round/>
                    <a:headEnd/>
                    <a:tailEnd/>
                  </a:ln>
                  <a:solidFill>
                    <a:srgbClr val="4D4D4D"/>
                  </a:solidFill>
                  <a:effectLst/>
                  <a:uLnTx/>
                  <a:uFillTx/>
                  <a:latin typeface="黑体"/>
                  <a:ea typeface="黑体"/>
                  <a:cs typeface="+mn-cs"/>
                </a:rPr>
                <a:t>双击添加标题文字</a:t>
              </a:r>
            </a:p>
          </p:txBody>
        </p:sp>
      </p:grpSp>
      <p:grpSp>
        <p:nvGrpSpPr>
          <p:cNvPr id="51" name="组合 50"/>
          <p:cNvGrpSpPr/>
          <p:nvPr/>
        </p:nvGrpSpPr>
        <p:grpSpPr>
          <a:xfrm>
            <a:off x="3454911" y="2981563"/>
            <a:ext cx="2074869" cy="1422074"/>
            <a:chOff x="3287713" y="3556000"/>
            <a:chExt cx="2573337" cy="1763713"/>
          </a:xfrm>
        </p:grpSpPr>
        <p:sp>
          <p:nvSpPr>
            <p:cNvPr id="52" name="AutoShape 4"/>
            <p:cNvSpPr>
              <a:spLocks noChangeArrowheads="1"/>
            </p:cNvSpPr>
            <p:nvPr/>
          </p:nvSpPr>
          <p:spPr bwMode="auto">
            <a:xfrm>
              <a:off x="3302000" y="3556000"/>
              <a:ext cx="2559050" cy="417513"/>
            </a:xfrm>
            <a:prstGeom prst="roundRect">
              <a:avLst>
                <a:gd name="adj" fmla="val 16667"/>
              </a:avLst>
            </a:prstGeom>
            <a:solidFill>
              <a:srgbClr val="FF9900"/>
            </a:solidFill>
            <a:ln w="9525" cmpd="sng">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3" name="AutoShape 5"/>
            <p:cNvSpPr>
              <a:spLocks noChangeArrowheads="1"/>
            </p:cNvSpPr>
            <p:nvPr/>
          </p:nvSpPr>
          <p:spPr bwMode="auto">
            <a:xfrm>
              <a:off x="3287713" y="4030663"/>
              <a:ext cx="2559050" cy="1289050"/>
            </a:xfrm>
            <a:prstGeom prst="roundRect">
              <a:avLst>
                <a:gd name="adj" fmla="val 8745"/>
              </a:avLst>
            </a:prstGeom>
            <a:solidFill>
              <a:srgbClr val="C00000"/>
            </a:solidFill>
            <a:ln w="9525" cmpd="sng">
              <a:solidFill>
                <a:srgbClr val="B2B2B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endParaRPr kumimoji="0" lang="zh-CN" altLang="en-US" sz="14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54" name="WordArt 18"/>
            <p:cNvSpPr>
              <a:spLocks noChangeArrowheads="1" noChangeShapeType="1"/>
            </p:cNvSpPr>
            <p:nvPr/>
          </p:nvSpPr>
          <p:spPr bwMode="auto">
            <a:xfrm>
              <a:off x="4411663" y="3670300"/>
              <a:ext cx="1187450" cy="1809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4D4D4D"/>
                    </a:solidFill>
                    <a:round/>
                    <a:headEnd/>
                    <a:tailEnd/>
                  </a:ln>
                  <a:solidFill>
                    <a:srgbClr val="4D4D4D"/>
                  </a:solidFill>
                  <a:effectLst/>
                  <a:uLnTx/>
                  <a:uFillTx/>
                  <a:latin typeface="黑体"/>
                  <a:ea typeface="黑体"/>
                  <a:cs typeface="+mn-cs"/>
                </a:rPr>
                <a:t>双击添加标题文字</a:t>
              </a:r>
            </a:p>
          </p:txBody>
        </p:sp>
        <p:sp>
          <p:nvSpPr>
            <p:cNvPr id="55" name="Oval 37"/>
            <p:cNvSpPr>
              <a:spLocks noChangeArrowheads="1"/>
            </p:cNvSpPr>
            <p:nvPr/>
          </p:nvSpPr>
          <p:spPr bwMode="auto">
            <a:xfrm>
              <a:off x="3448050" y="3786188"/>
              <a:ext cx="747713" cy="203200"/>
            </a:xfrm>
            <a:prstGeom prst="ellipse">
              <a:avLst/>
            </a:prstGeom>
            <a:gradFill rotWithShape="1">
              <a:gsLst>
                <a:gs pos="0">
                  <a:srgbClr val="990000">
                    <a:alpha val="20000"/>
                  </a:srgbClr>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56" name="组合 55"/>
          <p:cNvGrpSpPr/>
          <p:nvPr/>
        </p:nvGrpSpPr>
        <p:grpSpPr>
          <a:xfrm>
            <a:off x="6152074" y="2981563"/>
            <a:ext cx="2077430" cy="1422074"/>
            <a:chOff x="5984875" y="3556000"/>
            <a:chExt cx="2576513" cy="1763713"/>
          </a:xfrm>
        </p:grpSpPr>
        <p:sp>
          <p:nvSpPr>
            <p:cNvPr id="57" name="AutoShape 3"/>
            <p:cNvSpPr>
              <a:spLocks noChangeArrowheads="1"/>
            </p:cNvSpPr>
            <p:nvPr/>
          </p:nvSpPr>
          <p:spPr bwMode="auto">
            <a:xfrm>
              <a:off x="6002338" y="3556000"/>
              <a:ext cx="2559050" cy="417513"/>
            </a:xfrm>
            <a:prstGeom prst="roundRect">
              <a:avLst>
                <a:gd name="adj" fmla="val 16667"/>
              </a:avLst>
            </a:prstGeom>
            <a:solidFill>
              <a:srgbClr val="FF9900"/>
            </a:solidFill>
            <a:ln w="9525" cmpd="sng">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8" name="AutoShape 6"/>
            <p:cNvSpPr>
              <a:spLocks noChangeArrowheads="1"/>
            </p:cNvSpPr>
            <p:nvPr/>
          </p:nvSpPr>
          <p:spPr bwMode="auto">
            <a:xfrm>
              <a:off x="5984875" y="4030663"/>
              <a:ext cx="2559050" cy="1289050"/>
            </a:xfrm>
            <a:prstGeom prst="roundRect">
              <a:avLst>
                <a:gd name="adj" fmla="val 8745"/>
              </a:avLst>
            </a:prstGeom>
            <a:solidFill>
              <a:srgbClr val="C00000"/>
            </a:solidFill>
            <a:ln w="9525" cmpd="sng">
              <a:solidFill>
                <a:srgbClr val="B2B2B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endParaRPr kumimoji="0" lang="zh-CN" altLang="en-US" sz="14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59" name="WordArt 19"/>
            <p:cNvSpPr>
              <a:spLocks noChangeArrowheads="1" noChangeShapeType="1"/>
            </p:cNvSpPr>
            <p:nvPr/>
          </p:nvSpPr>
          <p:spPr bwMode="auto">
            <a:xfrm>
              <a:off x="7112000" y="3670300"/>
              <a:ext cx="1187450" cy="1809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4D4D4D"/>
                    </a:solidFill>
                    <a:round/>
                    <a:headEnd/>
                    <a:tailEnd/>
                  </a:ln>
                  <a:solidFill>
                    <a:srgbClr val="4D4D4D"/>
                  </a:solidFill>
                  <a:effectLst/>
                  <a:uLnTx/>
                  <a:uFillTx/>
                  <a:latin typeface="黑体"/>
                  <a:ea typeface="黑体"/>
                  <a:cs typeface="+mn-cs"/>
                </a:rPr>
                <a:t>双击添加标题文字</a:t>
              </a:r>
            </a:p>
          </p:txBody>
        </p:sp>
        <p:sp>
          <p:nvSpPr>
            <p:cNvPr id="60" name="Oval 38"/>
            <p:cNvSpPr>
              <a:spLocks noChangeArrowheads="1"/>
            </p:cNvSpPr>
            <p:nvPr/>
          </p:nvSpPr>
          <p:spPr bwMode="auto">
            <a:xfrm>
              <a:off x="6113463" y="3786188"/>
              <a:ext cx="747712" cy="203200"/>
            </a:xfrm>
            <a:prstGeom prst="ellipse">
              <a:avLst/>
            </a:prstGeom>
            <a:gradFill rotWithShape="1">
              <a:gsLst>
                <a:gs pos="0">
                  <a:srgbClr val="990000">
                    <a:alpha val="20000"/>
                  </a:srgbClr>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61" name="AutoShape 7"/>
          <p:cNvSpPr>
            <a:spLocks noChangeArrowheads="1"/>
          </p:cNvSpPr>
          <p:nvPr/>
        </p:nvSpPr>
        <p:spPr bwMode="auto">
          <a:xfrm rot="10800000">
            <a:off x="2896110" y="1352583"/>
            <a:ext cx="4586215" cy="674556"/>
          </a:xfrm>
          <a:prstGeom prst="roundRect">
            <a:avLst>
              <a:gd name="adj" fmla="val 10250"/>
            </a:avLst>
          </a:prstGeom>
          <a:solidFill>
            <a:srgbClr val="FFC000"/>
          </a:solidFill>
          <a:ln>
            <a:noFill/>
          </a:ln>
          <a:effectLst/>
          <a:extLst/>
        </p:spPr>
        <p:txBody>
          <a:bodyPr rot="10800000" wrap="none"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62" name="组合 61"/>
          <p:cNvGrpSpPr/>
          <p:nvPr/>
        </p:nvGrpSpPr>
        <p:grpSpPr>
          <a:xfrm>
            <a:off x="951424" y="2745702"/>
            <a:ext cx="491518" cy="479999"/>
            <a:chOff x="784225" y="3165475"/>
            <a:chExt cx="609600" cy="595313"/>
          </a:xfrm>
        </p:grpSpPr>
        <p:grpSp>
          <p:nvGrpSpPr>
            <p:cNvPr id="63" name="Group 9"/>
            <p:cNvGrpSpPr>
              <a:grpSpLocks/>
            </p:cNvGrpSpPr>
            <p:nvPr/>
          </p:nvGrpSpPr>
          <p:grpSpPr bwMode="auto">
            <a:xfrm>
              <a:off x="784225" y="3165475"/>
              <a:ext cx="609600" cy="595313"/>
              <a:chOff x="0" y="0"/>
              <a:chExt cx="1042" cy="1019"/>
            </a:xfrm>
          </p:grpSpPr>
          <p:grpSp>
            <p:nvGrpSpPr>
              <p:cNvPr id="65" name="Group 10"/>
              <p:cNvGrpSpPr>
                <a:grpSpLocks/>
              </p:cNvGrpSpPr>
              <p:nvPr/>
            </p:nvGrpSpPr>
            <p:grpSpPr bwMode="auto">
              <a:xfrm>
                <a:off x="0" y="0"/>
                <a:ext cx="1042" cy="1019"/>
                <a:chOff x="0" y="0"/>
                <a:chExt cx="1042" cy="1019"/>
              </a:xfrm>
            </p:grpSpPr>
            <p:pic>
              <p:nvPicPr>
                <p:cNvPr id="67" name="Picture 11"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 name="Oval 12"/>
                <p:cNvSpPr>
                  <a:spLocks noChangeArrowheads="1"/>
                </p:cNvSpPr>
                <p:nvPr/>
              </p:nvSpPr>
              <p:spPr bwMode="auto">
                <a:xfrm>
                  <a:off x="0" y="0"/>
                  <a:ext cx="1035" cy="1019"/>
                </a:xfrm>
                <a:prstGeom prst="ellipse">
                  <a:avLst/>
                </a:prstGeom>
                <a:solidFill>
                  <a:srgbClr val="FFC000"/>
                </a:soli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66" name="Picture 13"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4" name="WordArt 14"/>
            <p:cNvSpPr>
              <a:spLocks noChangeArrowheads="1" noChangeShapeType="1"/>
            </p:cNvSpPr>
            <p:nvPr/>
          </p:nvSpPr>
          <p:spPr bwMode="auto">
            <a:xfrm>
              <a:off x="992188" y="3325813"/>
              <a:ext cx="138112" cy="23971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1</a:t>
              </a:r>
              <a:endPar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endParaRPr>
            </a:p>
          </p:txBody>
        </p:sp>
      </p:grpSp>
      <p:grpSp>
        <p:nvGrpSpPr>
          <p:cNvPr id="113" name="组合 112"/>
          <p:cNvGrpSpPr/>
          <p:nvPr/>
        </p:nvGrpSpPr>
        <p:grpSpPr>
          <a:xfrm>
            <a:off x="3640649" y="2745702"/>
            <a:ext cx="491518" cy="479999"/>
            <a:chOff x="3473450" y="3165475"/>
            <a:chExt cx="609600" cy="595313"/>
          </a:xfrm>
        </p:grpSpPr>
        <p:grpSp>
          <p:nvGrpSpPr>
            <p:cNvPr id="114" name="Group 22"/>
            <p:cNvGrpSpPr>
              <a:grpSpLocks/>
            </p:cNvGrpSpPr>
            <p:nvPr/>
          </p:nvGrpSpPr>
          <p:grpSpPr bwMode="auto">
            <a:xfrm>
              <a:off x="3473450" y="3165475"/>
              <a:ext cx="609600" cy="595313"/>
              <a:chOff x="0" y="0"/>
              <a:chExt cx="1042" cy="1019"/>
            </a:xfrm>
          </p:grpSpPr>
          <p:grpSp>
            <p:nvGrpSpPr>
              <p:cNvPr id="116" name="Group 23"/>
              <p:cNvGrpSpPr>
                <a:grpSpLocks/>
              </p:cNvGrpSpPr>
              <p:nvPr/>
            </p:nvGrpSpPr>
            <p:grpSpPr bwMode="auto">
              <a:xfrm>
                <a:off x="0" y="0"/>
                <a:ext cx="1042" cy="1019"/>
                <a:chOff x="0" y="0"/>
                <a:chExt cx="1042" cy="1019"/>
              </a:xfrm>
            </p:grpSpPr>
            <p:pic>
              <p:nvPicPr>
                <p:cNvPr id="118" name="Picture 24"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9" name="Oval 25"/>
                <p:cNvSpPr>
                  <a:spLocks noChangeArrowheads="1"/>
                </p:cNvSpPr>
                <p:nvPr/>
              </p:nvSpPr>
              <p:spPr bwMode="auto">
                <a:xfrm>
                  <a:off x="0" y="0"/>
                  <a:ext cx="1035" cy="1019"/>
                </a:xfrm>
                <a:prstGeom prst="ellipse">
                  <a:avLst/>
                </a:prstGeom>
                <a:solidFill>
                  <a:srgbClr val="FFC000"/>
                </a:soli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117" name="Picture 26"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5" name="WordArt 27"/>
            <p:cNvSpPr>
              <a:spLocks noChangeArrowheads="1" noChangeShapeType="1"/>
            </p:cNvSpPr>
            <p:nvPr/>
          </p:nvSpPr>
          <p:spPr bwMode="auto">
            <a:xfrm>
              <a:off x="3678238" y="3325813"/>
              <a:ext cx="212725" cy="23971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2</a:t>
              </a:r>
              <a:endPar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endParaRPr>
            </a:p>
          </p:txBody>
        </p:sp>
      </p:grpSp>
      <p:grpSp>
        <p:nvGrpSpPr>
          <p:cNvPr id="120" name="组合 119"/>
          <p:cNvGrpSpPr/>
          <p:nvPr/>
        </p:nvGrpSpPr>
        <p:grpSpPr>
          <a:xfrm>
            <a:off x="6345749" y="2745702"/>
            <a:ext cx="491518" cy="479999"/>
            <a:chOff x="6178550" y="3165475"/>
            <a:chExt cx="609600" cy="595313"/>
          </a:xfrm>
        </p:grpSpPr>
        <p:grpSp>
          <p:nvGrpSpPr>
            <p:cNvPr id="121" name="Group 28"/>
            <p:cNvGrpSpPr>
              <a:grpSpLocks/>
            </p:cNvGrpSpPr>
            <p:nvPr/>
          </p:nvGrpSpPr>
          <p:grpSpPr bwMode="auto">
            <a:xfrm>
              <a:off x="6178550" y="3165475"/>
              <a:ext cx="609600" cy="595313"/>
              <a:chOff x="0" y="0"/>
              <a:chExt cx="1042" cy="1019"/>
            </a:xfrm>
          </p:grpSpPr>
          <p:grpSp>
            <p:nvGrpSpPr>
              <p:cNvPr id="123" name="Group 29"/>
              <p:cNvGrpSpPr>
                <a:grpSpLocks/>
              </p:cNvGrpSpPr>
              <p:nvPr/>
            </p:nvGrpSpPr>
            <p:grpSpPr bwMode="auto">
              <a:xfrm>
                <a:off x="0" y="0"/>
                <a:ext cx="1042" cy="1019"/>
                <a:chOff x="0" y="0"/>
                <a:chExt cx="1042" cy="1019"/>
              </a:xfrm>
            </p:grpSpPr>
            <p:pic>
              <p:nvPicPr>
                <p:cNvPr id="125" name="Picture 30"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 name="Oval 31"/>
                <p:cNvSpPr>
                  <a:spLocks noChangeArrowheads="1"/>
                </p:cNvSpPr>
                <p:nvPr/>
              </p:nvSpPr>
              <p:spPr bwMode="auto">
                <a:xfrm>
                  <a:off x="0" y="0"/>
                  <a:ext cx="1035" cy="1019"/>
                </a:xfrm>
                <a:prstGeom prst="ellipse">
                  <a:avLst/>
                </a:prstGeom>
                <a:solidFill>
                  <a:srgbClr val="FFC000"/>
                </a:soli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124" name="Picture 32"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2" name="WordArt 33"/>
            <p:cNvSpPr>
              <a:spLocks noChangeArrowheads="1" noChangeShapeType="1"/>
            </p:cNvSpPr>
            <p:nvPr/>
          </p:nvSpPr>
          <p:spPr bwMode="auto">
            <a:xfrm>
              <a:off x="6370638" y="3325813"/>
              <a:ext cx="225425" cy="23971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3</a:t>
              </a:r>
              <a:endPar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endParaRPr>
            </a:p>
          </p:txBody>
        </p:sp>
      </p:grpSp>
      <p:grpSp>
        <p:nvGrpSpPr>
          <p:cNvPr id="127" name="组合 126"/>
          <p:cNvGrpSpPr/>
          <p:nvPr/>
        </p:nvGrpSpPr>
        <p:grpSpPr>
          <a:xfrm>
            <a:off x="1194589" y="2027139"/>
            <a:ext cx="5394324" cy="723275"/>
            <a:chOff x="955571" y="2386024"/>
            <a:chExt cx="6690263" cy="1065194"/>
          </a:xfrm>
        </p:grpSpPr>
        <p:cxnSp>
          <p:nvCxnSpPr>
            <p:cNvPr id="128" name="AutoShape 21"/>
            <p:cNvCxnSpPr>
              <a:cxnSpLocks noChangeShapeType="1"/>
              <a:stCxn id="132" idx="0"/>
              <a:endCxn id="66" idx="0"/>
            </p:cNvCxnSpPr>
            <p:nvPr/>
          </p:nvCxnSpPr>
          <p:spPr bwMode="auto">
            <a:xfrm rot="5400000">
              <a:off x="763644" y="2577953"/>
              <a:ext cx="1065192" cy="681338"/>
            </a:xfrm>
            <a:prstGeom prst="bentConnector3">
              <a:avLst>
                <a:gd name="adj1" fmla="val 50000"/>
              </a:avLst>
            </a:prstGeom>
            <a:noFill/>
            <a:ln w="19050" cmpd="sng">
              <a:solidFill>
                <a:srgbClr val="3A0004"/>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 name="AutoShape 34"/>
            <p:cNvCxnSpPr>
              <a:cxnSpLocks noChangeShapeType="1"/>
              <a:stCxn id="132" idx="0"/>
              <a:endCxn id="117" idx="0"/>
            </p:cNvCxnSpPr>
            <p:nvPr/>
          </p:nvCxnSpPr>
          <p:spPr bwMode="auto">
            <a:xfrm rot="16200000" flipH="1">
              <a:off x="2431287" y="1591646"/>
              <a:ext cx="1065192" cy="2653950"/>
            </a:xfrm>
            <a:prstGeom prst="bentConnector3">
              <a:avLst>
                <a:gd name="adj1" fmla="val 50000"/>
              </a:avLst>
            </a:prstGeom>
            <a:noFill/>
            <a:ln w="19050" cmpd="sng">
              <a:solidFill>
                <a:srgbClr val="3A0004"/>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0" name="AutoShape 35"/>
            <p:cNvCxnSpPr>
              <a:cxnSpLocks noChangeShapeType="1"/>
              <a:stCxn id="132" idx="0"/>
              <a:endCxn id="124" idx="0"/>
            </p:cNvCxnSpPr>
            <p:nvPr/>
          </p:nvCxnSpPr>
          <p:spPr bwMode="auto">
            <a:xfrm rot="16200000" flipH="1">
              <a:off x="4108775" y="-85843"/>
              <a:ext cx="1065192" cy="6008926"/>
            </a:xfrm>
            <a:prstGeom prst="bentConnector3">
              <a:avLst>
                <a:gd name="adj1" fmla="val 50000"/>
              </a:avLst>
            </a:prstGeom>
            <a:noFill/>
            <a:ln w="19050" cmpd="sng">
              <a:solidFill>
                <a:srgbClr val="3A0004"/>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31" name="组合 130"/>
          <p:cNvGrpSpPr/>
          <p:nvPr/>
        </p:nvGrpSpPr>
        <p:grpSpPr>
          <a:xfrm>
            <a:off x="965711" y="1352583"/>
            <a:ext cx="1556472" cy="674556"/>
            <a:chOff x="798513" y="1725613"/>
            <a:chExt cx="1930400" cy="836612"/>
          </a:xfrm>
        </p:grpSpPr>
        <p:sp>
          <p:nvSpPr>
            <p:cNvPr id="132" name="AutoShape 20"/>
            <p:cNvSpPr>
              <a:spLocks noChangeArrowheads="1"/>
            </p:cNvSpPr>
            <p:nvPr/>
          </p:nvSpPr>
          <p:spPr bwMode="auto">
            <a:xfrm rot="10800000">
              <a:off x="798513" y="1725613"/>
              <a:ext cx="1930400" cy="836612"/>
            </a:xfrm>
            <a:prstGeom prst="roundRect">
              <a:avLst>
                <a:gd name="adj" fmla="val 12144"/>
              </a:avLst>
            </a:prstGeom>
            <a:gradFill rotWithShape="1">
              <a:gsLst>
                <a:gs pos="0">
                  <a:srgbClr val="FF0517"/>
                </a:gs>
                <a:gs pos="100000">
                  <a:srgbClr val="BC000D"/>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33" name="WordArt 36"/>
            <p:cNvSpPr>
              <a:spLocks noChangeArrowheads="1" noChangeShapeType="1"/>
            </p:cNvSpPr>
            <p:nvPr/>
          </p:nvSpPr>
          <p:spPr bwMode="auto">
            <a:xfrm>
              <a:off x="1360488" y="1941513"/>
              <a:ext cx="792162" cy="4381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grpSp>
    </p:spTree>
    <p:custDataLst>
      <p:tags r:id="rId1"/>
    </p:custDataLst>
    <p:extLst>
      <p:ext uri="{BB962C8B-B14F-4D97-AF65-F5344CB8AC3E}">
        <p14:creationId xmlns:p14="http://schemas.microsoft.com/office/powerpoint/2010/main" val="198437323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250" fill="hold"/>
                                        <p:tgtEl>
                                          <p:spTgt spid="61"/>
                                        </p:tgtEl>
                                        <p:attrNameLst>
                                          <p:attrName>ppt_x</p:attrName>
                                        </p:attrNameLst>
                                      </p:cBhvr>
                                      <p:tavLst>
                                        <p:tav tm="0">
                                          <p:val>
                                            <p:strVal val="1+#ppt_w/2"/>
                                          </p:val>
                                        </p:tav>
                                        <p:tav tm="100000">
                                          <p:val>
                                            <p:strVal val="#ppt_x"/>
                                          </p:val>
                                        </p:tav>
                                      </p:tavLst>
                                    </p:anim>
                                    <p:anim calcmode="lin" valueType="num">
                                      <p:cBhvr additive="base">
                                        <p:cTn id="8" dur="250" fill="hold"/>
                                        <p:tgtEl>
                                          <p:spTgt spid="6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31"/>
                                        </p:tgtEl>
                                        <p:attrNameLst>
                                          <p:attrName>style.visibility</p:attrName>
                                        </p:attrNameLst>
                                      </p:cBhvr>
                                      <p:to>
                                        <p:strVal val="visible"/>
                                      </p:to>
                                    </p:set>
                                    <p:anim calcmode="lin" valueType="num">
                                      <p:cBhvr additive="base">
                                        <p:cTn id="11" dur="250" fill="hold"/>
                                        <p:tgtEl>
                                          <p:spTgt spid="131"/>
                                        </p:tgtEl>
                                        <p:attrNameLst>
                                          <p:attrName>ppt_x</p:attrName>
                                        </p:attrNameLst>
                                      </p:cBhvr>
                                      <p:tavLst>
                                        <p:tav tm="0">
                                          <p:val>
                                            <p:strVal val="0-#ppt_w/2"/>
                                          </p:val>
                                        </p:tav>
                                        <p:tav tm="100000">
                                          <p:val>
                                            <p:strVal val="#ppt_x"/>
                                          </p:val>
                                        </p:tav>
                                      </p:tavLst>
                                    </p:anim>
                                    <p:anim calcmode="lin" valueType="num">
                                      <p:cBhvr additive="base">
                                        <p:cTn id="12" dur="250" fill="hold"/>
                                        <p:tgtEl>
                                          <p:spTgt spid="131"/>
                                        </p:tgtEl>
                                        <p:attrNameLst>
                                          <p:attrName>ppt_y</p:attrName>
                                        </p:attrNameLst>
                                      </p:cBhvr>
                                      <p:tavLst>
                                        <p:tav tm="0">
                                          <p:val>
                                            <p:strVal val="#ppt_y"/>
                                          </p:val>
                                        </p:tav>
                                        <p:tav tm="100000">
                                          <p:val>
                                            <p:strVal val="#ppt_y"/>
                                          </p:val>
                                        </p:tav>
                                      </p:tavLst>
                                    </p:anim>
                                  </p:childTnLst>
                                </p:cTn>
                              </p:par>
                              <p:par>
                                <p:cTn id="13" presetID="22" presetClass="entr" presetSubtype="1" fill="hold" nodeType="withEffect">
                                  <p:stCondLst>
                                    <p:cond delay="500"/>
                                  </p:stCondLst>
                                  <p:childTnLst>
                                    <p:set>
                                      <p:cBhvr>
                                        <p:cTn id="14" dur="1" fill="hold">
                                          <p:stCondLst>
                                            <p:cond delay="0"/>
                                          </p:stCondLst>
                                        </p:cTn>
                                        <p:tgtEl>
                                          <p:spTgt spid="127"/>
                                        </p:tgtEl>
                                        <p:attrNameLst>
                                          <p:attrName>style.visibility</p:attrName>
                                        </p:attrNameLst>
                                      </p:cBhvr>
                                      <p:to>
                                        <p:strVal val="visible"/>
                                      </p:to>
                                    </p:set>
                                    <p:animEffect transition="in" filter="wipe(up)">
                                      <p:cBhvr>
                                        <p:cTn id="15" dur="250"/>
                                        <p:tgtEl>
                                          <p:spTgt spid="127"/>
                                        </p:tgtEl>
                                      </p:cBhvr>
                                    </p:animEffect>
                                  </p:childTnLst>
                                </p:cTn>
                              </p:par>
                              <p:par>
                                <p:cTn id="16" presetID="53" presetClass="entr" presetSubtype="16" fill="hold" nodeType="withEffect">
                                  <p:stCondLst>
                                    <p:cond delay="1100"/>
                                  </p:stCondLst>
                                  <p:childTnLst>
                                    <p:set>
                                      <p:cBhvr>
                                        <p:cTn id="17" dur="1" fill="hold">
                                          <p:stCondLst>
                                            <p:cond delay="0"/>
                                          </p:stCondLst>
                                        </p:cTn>
                                        <p:tgtEl>
                                          <p:spTgt spid="62"/>
                                        </p:tgtEl>
                                        <p:attrNameLst>
                                          <p:attrName>style.visibility</p:attrName>
                                        </p:attrNameLst>
                                      </p:cBhvr>
                                      <p:to>
                                        <p:strVal val="visible"/>
                                      </p:to>
                                    </p:set>
                                    <p:anim calcmode="lin" valueType="num">
                                      <p:cBhvr>
                                        <p:cTn id="18" dur="250" fill="hold"/>
                                        <p:tgtEl>
                                          <p:spTgt spid="62"/>
                                        </p:tgtEl>
                                        <p:attrNameLst>
                                          <p:attrName>ppt_w</p:attrName>
                                        </p:attrNameLst>
                                      </p:cBhvr>
                                      <p:tavLst>
                                        <p:tav tm="0">
                                          <p:val>
                                            <p:fltVal val="0"/>
                                          </p:val>
                                        </p:tav>
                                        <p:tav tm="100000">
                                          <p:val>
                                            <p:strVal val="#ppt_w"/>
                                          </p:val>
                                        </p:tav>
                                      </p:tavLst>
                                    </p:anim>
                                    <p:anim calcmode="lin" valueType="num">
                                      <p:cBhvr>
                                        <p:cTn id="19" dur="250" fill="hold"/>
                                        <p:tgtEl>
                                          <p:spTgt spid="62"/>
                                        </p:tgtEl>
                                        <p:attrNameLst>
                                          <p:attrName>ppt_h</p:attrName>
                                        </p:attrNameLst>
                                      </p:cBhvr>
                                      <p:tavLst>
                                        <p:tav tm="0">
                                          <p:val>
                                            <p:fltVal val="0"/>
                                          </p:val>
                                        </p:tav>
                                        <p:tav tm="100000">
                                          <p:val>
                                            <p:strVal val="#ppt_h"/>
                                          </p:val>
                                        </p:tav>
                                      </p:tavLst>
                                    </p:anim>
                                    <p:animEffect transition="in" filter="fade">
                                      <p:cBhvr>
                                        <p:cTn id="20" dur="250"/>
                                        <p:tgtEl>
                                          <p:spTgt spid="62"/>
                                        </p:tgtEl>
                                      </p:cBhvr>
                                    </p:animEffect>
                                  </p:childTnLst>
                                </p:cTn>
                              </p:par>
                              <p:par>
                                <p:cTn id="21" presetID="53" presetClass="entr" presetSubtype="16" fill="hold" nodeType="withEffect">
                                  <p:stCondLst>
                                    <p:cond delay="1200"/>
                                  </p:stCondLst>
                                  <p:childTnLst>
                                    <p:set>
                                      <p:cBhvr>
                                        <p:cTn id="22" dur="1" fill="hold">
                                          <p:stCondLst>
                                            <p:cond delay="0"/>
                                          </p:stCondLst>
                                        </p:cTn>
                                        <p:tgtEl>
                                          <p:spTgt spid="113"/>
                                        </p:tgtEl>
                                        <p:attrNameLst>
                                          <p:attrName>style.visibility</p:attrName>
                                        </p:attrNameLst>
                                      </p:cBhvr>
                                      <p:to>
                                        <p:strVal val="visible"/>
                                      </p:to>
                                    </p:set>
                                    <p:anim calcmode="lin" valueType="num">
                                      <p:cBhvr>
                                        <p:cTn id="23" dur="250" fill="hold"/>
                                        <p:tgtEl>
                                          <p:spTgt spid="113"/>
                                        </p:tgtEl>
                                        <p:attrNameLst>
                                          <p:attrName>ppt_w</p:attrName>
                                        </p:attrNameLst>
                                      </p:cBhvr>
                                      <p:tavLst>
                                        <p:tav tm="0">
                                          <p:val>
                                            <p:fltVal val="0"/>
                                          </p:val>
                                        </p:tav>
                                        <p:tav tm="100000">
                                          <p:val>
                                            <p:strVal val="#ppt_w"/>
                                          </p:val>
                                        </p:tav>
                                      </p:tavLst>
                                    </p:anim>
                                    <p:anim calcmode="lin" valueType="num">
                                      <p:cBhvr>
                                        <p:cTn id="24" dur="250" fill="hold"/>
                                        <p:tgtEl>
                                          <p:spTgt spid="113"/>
                                        </p:tgtEl>
                                        <p:attrNameLst>
                                          <p:attrName>ppt_h</p:attrName>
                                        </p:attrNameLst>
                                      </p:cBhvr>
                                      <p:tavLst>
                                        <p:tav tm="0">
                                          <p:val>
                                            <p:fltVal val="0"/>
                                          </p:val>
                                        </p:tav>
                                        <p:tav tm="100000">
                                          <p:val>
                                            <p:strVal val="#ppt_h"/>
                                          </p:val>
                                        </p:tav>
                                      </p:tavLst>
                                    </p:anim>
                                    <p:animEffect transition="in" filter="fade">
                                      <p:cBhvr>
                                        <p:cTn id="25" dur="250"/>
                                        <p:tgtEl>
                                          <p:spTgt spid="113"/>
                                        </p:tgtEl>
                                      </p:cBhvr>
                                    </p:animEffect>
                                  </p:childTnLst>
                                </p:cTn>
                              </p:par>
                              <p:par>
                                <p:cTn id="26" presetID="53" presetClass="entr" presetSubtype="16" fill="hold" nodeType="withEffect">
                                  <p:stCondLst>
                                    <p:cond delay="1300"/>
                                  </p:stCondLst>
                                  <p:childTnLst>
                                    <p:set>
                                      <p:cBhvr>
                                        <p:cTn id="27" dur="1" fill="hold">
                                          <p:stCondLst>
                                            <p:cond delay="0"/>
                                          </p:stCondLst>
                                        </p:cTn>
                                        <p:tgtEl>
                                          <p:spTgt spid="120"/>
                                        </p:tgtEl>
                                        <p:attrNameLst>
                                          <p:attrName>style.visibility</p:attrName>
                                        </p:attrNameLst>
                                      </p:cBhvr>
                                      <p:to>
                                        <p:strVal val="visible"/>
                                      </p:to>
                                    </p:set>
                                    <p:anim calcmode="lin" valueType="num">
                                      <p:cBhvr>
                                        <p:cTn id="28" dur="250" fill="hold"/>
                                        <p:tgtEl>
                                          <p:spTgt spid="120"/>
                                        </p:tgtEl>
                                        <p:attrNameLst>
                                          <p:attrName>ppt_w</p:attrName>
                                        </p:attrNameLst>
                                      </p:cBhvr>
                                      <p:tavLst>
                                        <p:tav tm="0">
                                          <p:val>
                                            <p:fltVal val="0"/>
                                          </p:val>
                                        </p:tav>
                                        <p:tav tm="100000">
                                          <p:val>
                                            <p:strVal val="#ppt_w"/>
                                          </p:val>
                                        </p:tav>
                                      </p:tavLst>
                                    </p:anim>
                                    <p:anim calcmode="lin" valueType="num">
                                      <p:cBhvr>
                                        <p:cTn id="29" dur="250" fill="hold"/>
                                        <p:tgtEl>
                                          <p:spTgt spid="120"/>
                                        </p:tgtEl>
                                        <p:attrNameLst>
                                          <p:attrName>ppt_h</p:attrName>
                                        </p:attrNameLst>
                                      </p:cBhvr>
                                      <p:tavLst>
                                        <p:tav tm="0">
                                          <p:val>
                                            <p:fltVal val="0"/>
                                          </p:val>
                                        </p:tav>
                                        <p:tav tm="100000">
                                          <p:val>
                                            <p:strVal val="#ppt_h"/>
                                          </p:val>
                                        </p:tav>
                                      </p:tavLst>
                                    </p:anim>
                                    <p:animEffect transition="in" filter="fade">
                                      <p:cBhvr>
                                        <p:cTn id="30" dur="250"/>
                                        <p:tgtEl>
                                          <p:spTgt spid="120"/>
                                        </p:tgtEl>
                                      </p:cBhvr>
                                    </p:animEffect>
                                  </p:childTnLst>
                                </p:cTn>
                              </p:par>
                              <p:par>
                                <p:cTn id="31" presetID="2" presetClass="entr" presetSubtype="4" fill="hold" nodeType="withEffect">
                                  <p:stCondLst>
                                    <p:cond delay="140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250" fill="hold"/>
                                        <p:tgtEl>
                                          <p:spTgt spid="46"/>
                                        </p:tgtEl>
                                        <p:attrNameLst>
                                          <p:attrName>ppt_x</p:attrName>
                                        </p:attrNameLst>
                                      </p:cBhvr>
                                      <p:tavLst>
                                        <p:tav tm="0">
                                          <p:val>
                                            <p:strVal val="#ppt_x"/>
                                          </p:val>
                                        </p:tav>
                                        <p:tav tm="100000">
                                          <p:val>
                                            <p:strVal val="#ppt_x"/>
                                          </p:val>
                                        </p:tav>
                                      </p:tavLst>
                                    </p:anim>
                                    <p:anim calcmode="lin" valueType="num">
                                      <p:cBhvr additive="base">
                                        <p:cTn id="34" dur="250" fill="hold"/>
                                        <p:tgtEl>
                                          <p:spTgt spid="46"/>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1600"/>
                                  </p:stCondLst>
                                  <p:childTnLst>
                                    <p:set>
                                      <p:cBhvr>
                                        <p:cTn id="36" dur="1" fill="hold">
                                          <p:stCondLst>
                                            <p:cond delay="0"/>
                                          </p:stCondLst>
                                        </p:cTn>
                                        <p:tgtEl>
                                          <p:spTgt spid="51"/>
                                        </p:tgtEl>
                                        <p:attrNameLst>
                                          <p:attrName>style.visibility</p:attrName>
                                        </p:attrNameLst>
                                      </p:cBhvr>
                                      <p:to>
                                        <p:strVal val="visible"/>
                                      </p:to>
                                    </p:set>
                                    <p:anim calcmode="lin" valueType="num">
                                      <p:cBhvr additive="base">
                                        <p:cTn id="37" dur="250" fill="hold"/>
                                        <p:tgtEl>
                                          <p:spTgt spid="51"/>
                                        </p:tgtEl>
                                        <p:attrNameLst>
                                          <p:attrName>ppt_x</p:attrName>
                                        </p:attrNameLst>
                                      </p:cBhvr>
                                      <p:tavLst>
                                        <p:tav tm="0">
                                          <p:val>
                                            <p:strVal val="#ppt_x"/>
                                          </p:val>
                                        </p:tav>
                                        <p:tav tm="100000">
                                          <p:val>
                                            <p:strVal val="#ppt_x"/>
                                          </p:val>
                                        </p:tav>
                                      </p:tavLst>
                                    </p:anim>
                                    <p:anim calcmode="lin" valueType="num">
                                      <p:cBhvr additive="base">
                                        <p:cTn id="38" dur="250" fill="hold"/>
                                        <p:tgtEl>
                                          <p:spTgt spid="51"/>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1800"/>
                                  </p:stCondLst>
                                  <p:childTnLst>
                                    <p:set>
                                      <p:cBhvr>
                                        <p:cTn id="40" dur="1" fill="hold">
                                          <p:stCondLst>
                                            <p:cond delay="0"/>
                                          </p:stCondLst>
                                        </p:cTn>
                                        <p:tgtEl>
                                          <p:spTgt spid="56"/>
                                        </p:tgtEl>
                                        <p:attrNameLst>
                                          <p:attrName>style.visibility</p:attrName>
                                        </p:attrNameLst>
                                      </p:cBhvr>
                                      <p:to>
                                        <p:strVal val="visible"/>
                                      </p:to>
                                    </p:set>
                                    <p:anim calcmode="lin" valueType="num">
                                      <p:cBhvr additive="base">
                                        <p:cTn id="41" dur="250" fill="hold"/>
                                        <p:tgtEl>
                                          <p:spTgt spid="56"/>
                                        </p:tgtEl>
                                        <p:attrNameLst>
                                          <p:attrName>ppt_x</p:attrName>
                                        </p:attrNameLst>
                                      </p:cBhvr>
                                      <p:tavLst>
                                        <p:tav tm="0">
                                          <p:val>
                                            <p:strVal val="#ppt_x"/>
                                          </p:val>
                                        </p:tav>
                                        <p:tav tm="100000">
                                          <p:val>
                                            <p:strVal val="#ppt_x"/>
                                          </p:val>
                                        </p:tav>
                                      </p:tavLst>
                                    </p:anim>
                                    <p:anim calcmode="lin" valueType="num">
                                      <p:cBhvr additive="base">
                                        <p:cTn id="42" dur="25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22"/>
          <p:cNvSpPr>
            <a:spLocks noChangeArrowheads="1"/>
          </p:cNvSpPr>
          <p:nvPr/>
        </p:nvSpPr>
        <p:spPr bwMode="auto">
          <a:xfrm>
            <a:off x="3483733" y="994499"/>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56" name="Line 23"/>
          <p:cNvSpPr>
            <a:spLocks noChangeShapeType="1"/>
          </p:cNvSpPr>
          <p:nvPr/>
        </p:nvSpPr>
        <p:spPr bwMode="auto">
          <a:xfrm flipV="1">
            <a:off x="3472437" y="1097969"/>
            <a:ext cx="0" cy="1161341"/>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7" name="Rectangle 24"/>
          <p:cNvSpPr>
            <a:spLocks noChangeArrowheads="1"/>
          </p:cNvSpPr>
          <p:nvPr/>
        </p:nvSpPr>
        <p:spPr bwMode="auto">
          <a:xfrm>
            <a:off x="5801296" y="994499"/>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58" name="Line 25"/>
          <p:cNvSpPr>
            <a:spLocks noChangeShapeType="1"/>
          </p:cNvSpPr>
          <p:nvPr/>
        </p:nvSpPr>
        <p:spPr bwMode="auto">
          <a:xfrm flipV="1">
            <a:off x="5801296" y="1096425"/>
            <a:ext cx="0" cy="1161341"/>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9" name="Rectangle 26"/>
          <p:cNvSpPr>
            <a:spLocks noChangeArrowheads="1"/>
          </p:cNvSpPr>
          <p:nvPr/>
        </p:nvSpPr>
        <p:spPr bwMode="auto">
          <a:xfrm>
            <a:off x="2229247" y="3897851"/>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60" name="Line 27"/>
          <p:cNvSpPr>
            <a:spLocks noChangeShapeType="1"/>
          </p:cNvSpPr>
          <p:nvPr/>
        </p:nvSpPr>
        <p:spPr bwMode="auto">
          <a:xfrm>
            <a:off x="2249323" y="3406752"/>
            <a:ext cx="0" cy="1204582"/>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1" name="Rectangle 28"/>
          <p:cNvSpPr>
            <a:spLocks noChangeArrowheads="1"/>
          </p:cNvSpPr>
          <p:nvPr/>
        </p:nvSpPr>
        <p:spPr bwMode="auto">
          <a:xfrm>
            <a:off x="4610614" y="3905572"/>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62" name="Line 29"/>
          <p:cNvSpPr>
            <a:spLocks noChangeShapeType="1"/>
          </p:cNvSpPr>
          <p:nvPr/>
        </p:nvSpPr>
        <p:spPr bwMode="auto">
          <a:xfrm>
            <a:off x="4619880" y="3338801"/>
            <a:ext cx="0" cy="1301875"/>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3" name="Rectangle 30"/>
          <p:cNvSpPr>
            <a:spLocks noChangeArrowheads="1"/>
          </p:cNvSpPr>
          <p:nvPr/>
        </p:nvSpPr>
        <p:spPr bwMode="auto">
          <a:xfrm>
            <a:off x="7101627" y="3905572"/>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64" name="Line 31"/>
          <p:cNvSpPr>
            <a:spLocks noChangeShapeType="1"/>
          </p:cNvSpPr>
          <p:nvPr/>
        </p:nvSpPr>
        <p:spPr bwMode="auto">
          <a:xfrm>
            <a:off x="7110893" y="3446905"/>
            <a:ext cx="0" cy="1193771"/>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65" name="组合 64"/>
          <p:cNvGrpSpPr/>
          <p:nvPr/>
        </p:nvGrpSpPr>
        <p:grpSpPr>
          <a:xfrm>
            <a:off x="2025395" y="2242323"/>
            <a:ext cx="1257089" cy="1170606"/>
            <a:chOff x="2141923" y="2876624"/>
            <a:chExt cx="1257089" cy="1170606"/>
          </a:xfrm>
        </p:grpSpPr>
        <p:sp>
          <p:nvSpPr>
            <p:cNvPr id="66" name="Freeform 10"/>
            <p:cNvSpPr>
              <a:spLocks/>
            </p:cNvSpPr>
            <p:nvPr/>
          </p:nvSpPr>
          <p:spPr bwMode="auto">
            <a:xfrm>
              <a:off x="2345775" y="2890522"/>
              <a:ext cx="1053237" cy="1156708"/>
            </a:xfrm>
            <a:custGeom>
              <a:avLst/>
              <a:gdLst>
                <a:gd name="T0" fmla="*/ 0 w 973"/>
                <a:gd name="T1" fmla="*/ 0 h 1069"/>
                <a:gd name="T2" fmla="*/ 0 w 973"/>
                <a:gd name="T3" fmla="*/ 1322555066 h 1069"/>
                <a:gd name="T4" fmla="*/ 1204712390 w 973"/>
                <a:gd name="T5" fmla="*/ 1300285908 h 1069"/>
                <a:gd name="T6" fmla="*/ 1204712390 w 973"/>
                <a:gd name="T7" fmla="*/ 44538316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67" name="Freeform 11"/>
            <p:cNvSpPr>
              <a:spLocks/>
            </p:cNvSpPr>
            <p:nvPr/>
          </p:nvSpPr>
          <p:spPr bwMode="auto">
            <a:xfrm>
              <a:off x="2141923" y="2876624"/>
              <a:ext cx="213118" cy="1156707"/>
            </a:xfrm>
            <a:custGeom>
              <a:avLst/>
              <a:gdLst>
                <a:gd name="T0" fmla="*/ 0 w 197"/>
                <a:gd name="T1" fmla="*/ 152174490 h 1069"/>
                <a:gd name="T2" fmla="*/ 0 w 197"/>
                <a:gd name="T3" fmla="*/ 1171616329 h 1069"/>
                <a:gd name="T4" fmla="*/ 243623633 w 197"/>
                <a:gd name="T5" fmla="*/ 1322552841 h 1069"/>
                <a:gd name="T6" fmla="*/ 243623633 w 197"/>
                <a:gd name="T7" fmla="*/ 0 h 1069"/>
                <a:gd name="T8" fmla="*/ 0 w 197"/>
                <a:gd name="T9" fmla="*/ 152174490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68" name="WordArt 34"/>
            <p:cNvSpPr>
              <a:spLocks noChangeArrowheads="1" noChangeShapeType="1" noTextEdit="1"/>
            </p:cNvSpPr>
            <p:nvPr/>
          </p:nvSpPr>
          <p:spPr bwMode="auto">
            <a:xfrm>
              <a:off x="2435347" y="3667324"/>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2</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grpSp>
        <p:nvGrpSpPr>
          <p:cNvPr id="69" name="组合 68"/>
          <p:cNvGrpSpPr/>
          <p:nvPr/>
        </p:nvGrpSpPr>
        <p:grpSpPr>
          <a:xfrm>
            <a:off x="3415297" y="2294830"/>
            <a:ext cx="1062503" cy="1051693"/>
            <a:chOff x="3531825" y="2929131"/>
            <a:chExt cx="1062503" cy="1051693"/>
          </a:xfrm>
        </p:grpSpPr>
        <p:sp>
          <p:nvSpPr>
            <p:cNvPr id="70" name="Freeform 12"/>
            <p:cNvSpPr>
              <a:spLocks/>
            </p:cNvSpPr>
            <p:nvPr/>
          </p:nvSpPr>
          <p:spPr bwMode="auto">
            <a:xfrm>
              <a:off x="3605953" y="2929131"/>
              <a:ext cx="988375" cy="1051693"/>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1" name="Freeform 13"/>
            <p:cNvSpPr>
              <a:spLocks/>
            </p:cNvSpPr>
            <p:nvPr/>
          </p:nvSpPr>
          <p:spPr bwMode="auto">
            <a:xfrm>
              <a:off x="3531825" y="2929131"/>
              <a:ext cx="74128" cy="1051693"/>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2" name="WordArt 35"/>
            <p:cNvSpPr>
              <a:spLocks noChangeArrowheads="1" noChangeShapeType="1" noTextEdit="1"/>
            </p:cNvSpPr>
            <p:nvPr/>
          </p:nvSpPr>
          <p:spPr bwMode="auto">
            <a:xfrm>
              <a:off x="3687803" y="3661147"/>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3</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grpSp>
        <p:nvGrpSpPr>
          <p:cNvPr id="73" name="组合 72"/>
          <p:cNvGrpSpPr/>
          <p:nvPr/>
        </p:nvGrpSpPr>
        <p:grpSpPr>
          <a:xfrm>
            <a:off x="4599803" y="2294830"/>
            <a:ext cx="1062503" cy="1051693"/>
            <a:chOff x="4716331" y="2929131"/>
            <a:chExt cx="1062503" cy="1051693"/>
          </a:xfrm>
        </p:grpSpPr>
        <p:sp>
          <p:nvSpPr>
            <p:cNvPr id="74" name="Freeform 18"/>
            <p:cNvSpPr>
              <a:spLocks/>
            </p:cNvSpPr>
            <p:nvPr/>
          </p:nvSpPr>
          <p:spPr bwMode="auto">
            <a:xfrm flipH="1">
              <a:off x="4716331" y="2929131"/>
              <a:ext cx="988375" cy="1051693"/>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5" name="Freeform 19"/>
            <p:cNvSpPr>
              <a:spLocks/>
            </p:cNvSpPr>
            <p:nvPr/>
          </p:nvSpPr>
          <p:spPr bwMode="auto">
            <a:xfrm flipH="1">
              <a:off x="5704706" y="2929131"/>
              <a:ext cx="74128" cy="1051693"/>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6" name="WordArt 36"/>
            <p:cNvSpPr>
              <a:spLocks noChangeArrowheads="1" noChangeShapeType="1" noTextEdit="1"/>
            </p:cNvSpPr>
            <p:nvPr/>
          </p:nvSpPr>
          <p:spPr bwMode="auto">
            <a:xfrm>
              <a:off x="4793547" y="3661147"/>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smtClean="0">
                  <a:ln>
                    <a:noFill/>
                  </a:ln>
                  <a:solidFill>
                    <a:srgbClr val="C00000"/>
                  </a:solidFill>
                  <a:effectLst/>
                  <a:uLnTx/>
                  <a:uFillTx/>
                  <a:latin typeface="微软雅黑" pitchFamily="34" charset="-122"/>
                  <a:ea typeface="微软雅黑" pitchFamily="34" charset="-122"/>
                  <a:cs typeface="Arial"/>
                </a:rPr>
                <a:t>4</a:t>
              </a:r>
              <a:endParaRPr kumimoji="0" lang="zh-CN" altLang="en-US" sz="3600" b="0" i="0" u="none" strike="noStrike" kern="10" cap="none" spc="0" normalizeH="0" baseline="0" noProof="0" smtClean="0">
                <a:ln>
                  <a:noFill/>
                </a:ln>
                <a:solidFill>
                  <a:srgbClr val="C00000"/>
                </a:solidFill>
                <a:effectLst/>
                <a:uLnTx/>
                <a:uFillTx/>
                <a:latin typeface="微软雅黑" pitchFamily="34" charset="-122"/>
                <a:ea typeface="微软雅黑" pitchFamily="34" charset="-122"/>
                <a:cs typeface="Arial"/>
              </a:endParaRPr>
            </a:p>
          </p:txBody>
        </p:sp>
      </p:grpSp>
      <p:grpSp>
        <p:nvGrpSpPr>
          <p:cNvPr id="77" name="组合 76"/>
          <p:cNvGrpSpPr/>
          <p:nvPr/>
        </p:nvGrpSpPr>
        <p:grpSpPr>
          <a:xfrm>
            <a:off x="5785853" y="2242323"/>
            <a:ext cx="1266355" cy="1156707"/>
            <a:chOff x="5902381" y="2876624"/>
            <a:chExt cx="1266355" cy="1156707"/>
          </a:xfrm>
        </p:grpSpPr>
        <p:sp>
          <p:nvSpPr>
            <p:cNvPr id="78" name="Freeform 16"/>
            <p:cNvSpPr>
              <a:spLocks/>
            </p:cNvSpPr>
            <p:nvPr/>
          </p:nvSpPr>
          <p:spPr bwMode="auto">
            <a:xfrm flipH="1">
              <a:off x="5902381" y="2876624"/>
              <a:ext cx="1053237" cy="1156707"/>
            </a:xfrm>
            <a:custGeom>
              <a:avLst/>
              <a:gdLst>
                <a:gd name="T0" fmla="*/ 0 w 973"/>
                <a:gd name="T1" fmla="*/ 0 h 1069"/>
                <a:gd name="T2" fmla="*/ 0 w 973"/>
                <a:gd name="T3" fmla="*/ 1322552841 h 1069"/>
                <a:gd name="T4" fmla="*/ 1204712390 w 973"/>
                <a:gd name="T5" fmla="*/ 1300283702 h 1069"/>
                <a:gd name="T6" fmla="*/ 1204712390 w 973"/>
                <a:gd name="T7" fmla="*/ 44538278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9" name="Freeform 17"/>
            <p:cNvSpPr>
              <a:spLocks/>
            </p:cNvSpPr>
            <p:nvPr/>
          </p:nvSpPr>
          <p:spPr bwMode="auto">
            <a:xfrm flipH="1">
              <a:off x="6955618" y="2876624"/>
              <a:ext cx="213118" cy="1156707"/>
            </a:xfrm>
            <a:custGeom>
              <a:avLst/>
              <a:gdLst>
                <a:gd name="T0" fmla="*/ 0 w 197"/>
                <a:gd name="T1" fmla="*/ 152174490 h 1069"/>
                <a:gd name="T2" fmla="*/ 0 w 197"/>
                <a:gd name="T3" fmla="*/ 1171616329 h 1069"/>
                <a:gd name="T4" fmla="*/ 243623633 w 197"/>
                <a:gd name="T5" fmla="*/ 1322552841 h 1069"/>
                <a:gd name="T6" fmla="*/ 243623633 w 197"/>
                <a:gd name="T7" fmla="*/ 0 h 1069"/>
                <a:gd name="T8" fmla="*/ 0 w 197"/>
                <a:gd name="T9" fmla="*/ 152174490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0" name="WordArt 37"/>
            <p:cNvSpPr>
              <a:spLocks noChangeArrowheads="1" noChangeShapeType="1" noTextEdit="1"/>
            </p:cNvSpPr>
            <p:nvPr/>
          </p:nvSpPr>
          <p:spPr bwMode="auto">
            <a:xfrm>
              <a:off x="5988864" y="3667324"/>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5</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grpSp>
        <p:nvGrpSpPr>
          <p:cNvPr id="81" name="组合 80"/>
          <p:cNvGrpSpPr/>
          <p:nvPr/>
        </p:nvGrpSpPr>
        <p:grpSpPr>
          <a:xfrm>
            <a:off x="7110893" y="2162017"/>
            <a:ext cx="1456310" cy="1354382"/>
            <a:chOff x="7227421" y="2796318"/>
            <a:chExt cx="1456310" cy="1354382"/>
          </a:xfrm>
        </p:grpSpPr>
        <p:sp>
          <p:nvSpPr>
            <p:cNvPr id="82" name="Freeform 14"/>
            <p:cNvSpPr>
              <a:spLocks/>
            </p:cNvSpPr>
            <p:nvPr/>
          </p:nvSpPr>
          <p:spPr bwMode="auto">
            <a:xfrm flipH="1">
              <a:off x="7227421" y="2796318"/>
              <a:ext cx="1088758" cy="1354382"/>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3" name="Freeform 15"/>
            <p:cNvSpPr>
              <a:spLocks/>
            </p:cNvSpPr>
            <p:nvPr/>
          </p:nvSpPr>
          <p:spPr bwMode="auto">
            <a:xfrm flipH="1">
              <a:off x="8316179" y="2796318"/>
              <a:ext cx="367552" cy="1354382"/>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4" name="WordArt 38"/>
            <p:cNvSpPr>
              <a:spLocks noChangeArrowheads="1" noChangeShapeType="1" noTextEdit="1"/>
            </p:cNvSpPr>
            <p:nvPr/>
          </p:nvSpPr>
          <p:spPr bwMode="auto">
            <a:xfrm>
              <a:off x="7320082" y="3730641"/>
              <a:ext cx="177599" cy="27334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6</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sp>
        <p:nvSpPr>
          <p:cNvPr id="85" name="Freeform 32"/>
          <p:cNvSpPr>
            <a:spLocks/>
          </p:cNvSpPr>
          <p:nvPr/>
        </p:nvSpPr>
        <p:spPr bwMode="auto">
          <a:xfrm>
            <a:off x="2159751" y="3459260"/>
            <a:ext cx="23166" cy="1544"/>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875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6" name="Freeform 39"/>
          <p:cNvSpPr>
            <a:spLocks/>
          </p:cNvSpPr>
          <p:nvPr/>
        </p:nvSpPr>
        <p:spPr bwMode="auto">
          <a:xfrm>
            <a:off x="1826175" y="3934915"/>
            <a:ext cx="23166" cy="1544"/>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7" name="Rectangle 20"/>
          <p:cNvSpPr>
            <a:spLocks noChangeArrowheads="1"/>
          </p:cNvSpPr>
          <p:nvPr/>
        </p:nvSpPr>
        <p:spPr bwMode="auto">
          <a:xfrm>
            <a:off x="504242" y="1059139"/>
            <a:ext cx="1817931"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88" name="Line 21"/>
          <p:cNvSpPr>
            <a:spLocks noChangeShapeType="1"/>
          </p:cNvSpPr>
          <p:nvPr/>
        </p:nvSpPr>
        <p:spPr bwMode="auto">
          <a:xfrm flipV="1">
            <a:off x="495713" y="1150036"/>
            <a:ext cx="0" cy="1139237"/>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89" name="组合 88"/>
          <p:cNvGrpSpPr/>
          <p:nvPr/>
        </p:nvGrpSpPr>
        <p:grpSpPr>
          <a:xfrm>
            <a:off x="472989" y="2204436"/>
            <a:ext cx="1428591" cy="1328604"/>
            <a:chOff x="589517" y="2838737"/>
            <a:chExt cx="1428591" cy="1328604"/>
          </a:xfrm>
        </p:grpSpPr>
        <p:sp>
          <p:nvSpPr>
            <p:cNvPr id="90" name="Freeform 8"/>
            <p:cNvSpPr>
              <a:spLocks/>
            </p:cNvSpPr>
            <p:nvPr/>
          </p:nvSpPr>
          <p:spPr bwMode="auto">
            <a:xfrm>
              <a:off x="950073" y="2838737"/>
              <a:ext cx="1068035" cy="1328604"/>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a:gsLst>
                <a:gs pos="33000">
                  <a:srgbClr val="C00000">
                    <a:lumMod val="60000"/>
                    <a:lumOff val="40000"/>
                  </a:srgbClr>
                </a:gs>
                <a:gs pos="100000">
                  <a:srgbClr val="C00000"/>
                </a:gs>
              </a:gsLst>
              <a:lin ang="5400000" scaled="0"/>
            </a:gradFill>
            <a:ln w="3175" cap="flat" cmpd="sng" algn="ctr">
              <a:noFill/>
              <a:prstDash val="solid"/>
            </a:ln>
            <a:effectLst/>
            <a:extLst/>
          </p:spPr>
          <p:txBody>
            <a:bodyPr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91" name="Freeform 9"/>
            <p:cNvSpPr>
              <a:spLocks/>
            </p:cNvSpPr>
            <p:nvPr/>
          </p:nvSpPr>
          <p:spPr bwMode="auto">
            <a:xfrm>
              <a:off x="589517" y="2838737"/>
              <a:ext cx="360556" cy="1328604"/>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a:gsLst>
                <a:gs pos="33000">
                  <a:srgbClr val="C00000"/>
                </a:gs>
                <a:gs pos="100000">
                  <a:srgbClr val="C00000">
                    <a:lumMod val="75000"/>
                  </a:srgbClr>
                </a:gs>
              </a:gsLst>
              <a:lin ang="5400000" scaled="0"/>
            </a:gradFill>
            <a:ln w="3175" cap="flat" cmpd="sng" algn="ctr">
              <a:noFill/>
              <a:prstDash val="solid"/>
            </a:ln>
            <a:effectLst/>
            <a:extLst/>
          </p:spPr>
          <p:txBody>
            <a:bodyPr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92" name="WordArt 33"/>
            <p:cNvSpPr>
              <a:spLocks noChangeArrowheads="1" noChangeShapeType="1" noTextEdit="1"/>
            </p:cNvSpPr>
            <p:nvPr/>
          </p:nvSpPr>
          <p:spPr bwMode="auto">
            <a:xfrm>
              <a:off x="1077328" y="3771942"/>
              <a:ext cx="131801" cy="268144"/>
            </a:xfrm>
            <a:prstGeom prst="rect">
              <a:avLst/>
            </a:prstGeom>
            <a:noFill/>
            <a:ln w="9525" cap="rnd">
              <a:noFill/>
              <a:prstDash val="solid"/>
              <a:round/>
              <a:headEnd/>
              <a:tailEn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rPr>
                <a:t>1</a:t>
              </a:r>
              <a:endParaRPr kumimoji="0" lang="zh-CN" altLang="en-US" sz="3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93" name="Freeform 39"/>
          <p:cNvSpPr>
            <a:spLocks/>
          </p:cNvSpPr>
          <p:nvPr/>
        </p:nvSpPr>
        <p:spPr bwMode="auto">
          <a:xfrm>
            <a:off x="1763720" y="3943591"/>
            <a:ext cx="22725" cy="1514"/>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Tree>
    <p:custDataLst>
      <p:tags r:id="rId1"/>
    </p:custDataLst>
    <p:extLst>
      <p:ext uri="{BB962C8B-B14F-4D97-AF65-F5344CB8AC3E}">
        <p14:creationId xmlns:p14="http://schemas.microsoft.com/office/powerpoint/2010/main" val="184604625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250"/>
                                        <p:tgtEl>
                                          <p:spTgt spid="69"/>
                                        </p:tgtEl>
                                      </p:cBhvr>
                                    </p:animEffect>
                                  </p:childTnLst>
                                </p:cTn>
                              </p:par>
                              <p:par>
                                <p:cTn id="8" presetID="10" presetClass="entr" presetSubtype="0" fill="hold" nodeType="withEffect">
                                  <p:stCondLst>
                                    <p:cond delay="200"/>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250"/>
                                        <p:tgtEl>
                                          <p:spTgt spid="73"/>
                                        </p:tgtEl>
                                      </p:cBhvr>
                                    </p:animEffect>
                                  </p:childTnLst>
                                </p:cTn>
                              </p:par>
                              <p:par>
                                <p:cTn id="11" presetID="10" presetClass="entr" presetSubtype="0" fill="hold" nodeType="withEffect">
                                  <p:stCondLst>
                                    <p:cond delay="500"/>
                                  </p:stCondLst>
                                  <p:childTnLst>
                                    <p:set>
                                      <p:cBhvr>
                                        <p:cTn id="12" dur="1" fill="hold">
                                          <p:stCondLst>
                                            <p:cond delay="0"/>
                                          </p:stCondLst>
                                        </p:cTn>
                                        <p:tgtEl>
                                          <p:spTgt spid="65"/>
                                        </p:tgtEl>
                                        <p:attrNameLst>
                                          <p:attrName>style.visibility</p:attrName>
                                        </p:attrNameLst>
                                      </p:cBhvr>
                                      <p:to>
                                        <p:strVal val="visible"/>
                                      </p:to>
                                    </p:set>
                                    <p:animEffect transition="in" filter="fade">
                                      <p:cBhvr>
                                        <p:cTn id="13" dur="250"/>
                                        <p:tgtEl>
                                          <p:spTgt spid="65"/>
                                        </p:tgtEl>
                                      </p:cBhvr>
                                    </p:animEffect>
                                  </p:childTnLst>
                                </p:cTn>
                              </p:par>
                              <p:par>
                                <p:cTn id="14" presetID="10" presetClass="entr" presetSubtype="0" fill="hold" nodeType="withEffect">
                                  <p:stCondLst>
                                    <p:cond delay="500"/>
                                  </p:stCondLst>
                                  <p:childTnLst>
                                    <p:set>
                                      <p:cBhvr>
                                        <p:cTn id="15" dur="1" fill="hold">
                                          <p:stCondLst>
                                            <p:cond delay="0"/>
                                          </p:stCondLst>
                                        </p:cTn>
                                        <p:tgtEl>
                                          <p:spTgt spid="77"/>
                                        </p:tgtEl>
                                        <p:attrNameLst>
                                          <p:attrName>style.visibility</p:attrName>
                                        </p:attrNameLst>
                                      </p:cBhvr>
                                      <p:to>
                                        <p:strVal val="visible"/>
                                      </p:to>
                                    </p:set>
                                    <p:animEffect transition="in" filter="fade">
                                      <p:cBhvr>
                                        <p:cTn id="16" dur="250"/>
                                        <p:tgtEl>
                                          <p:spTgt spid="77"/>
                                        </p:tgtEl>
                                      </p:cBhvr>
                                    </p:animEffect>
                                  </p:childTnLst>
                                </p:cTn>
                              </p:par>
                              <p:par>
                                <p:cTn id="17" presetID="10" presetClass="entr" presetSubtype="0" fill="hold" nodeType="withEffect">
                                  <p:stCondLst>
                                    <p:cond delay="80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250"/>
                                        <p:tgtEl>
                                          <p:spTgt spid="89"/>
                                        </p:tgtEl>
                                      </p:cBhvr>
                                    </p:animEffect>
                                  </p:childTnLst>
                                </p:cTn>
                              </p:par>
                              <p:par>
                                <p:cTn id="20" presetID="10" presetClass="entr" presetSubtype="0" fill="hold" nodeType="withEffect">
                                  <p:stCondLst>
                                    <p:cond delay="800"/>
                                  </p:stCondLst>
                                  <p:childTnLst>
                                    <p:set>
                                      <p:cBhvr>
                                        <p:cTn id="21" dur="1" fill="hold">
                                          <p:stCondLst>
                                            <p:cond delay="0"/>
                                          </p:stCondLst>
                                        </p:cTn>
                                        <p:tgtEl>
                                          <p:spTgt spid="81"/>
                                        </p:tgtEl>
                                        <p:attrNameLst>
                                          <p:attrName>style.visibility</p:attrName>
                                        </p:attrNameLst>
                                      </p:cBhvr>
                                      <p:to>
                                        <p:strVal val="visible"/>
                                      </p:to>
                                    </p:set>
                                    <p:animEffect transition="in" filter="fade">
                                      <p:cBhvr>
                                        <p:cTn id="22" dur="250"/>
                                        <p:tgtEl>
                                          <p:spTgt spid="81"/>
                                        </p:tgtEl>
                                      </p:cBhvr>
                                    </p:animEffect>
                                  </p:childTnLst>
                                </p:cTn>
                              </p:par>
                              <p:par>
                                <p:cTn id="23" presetID="22" presetClass="entr" presetSubtype="4" fill="hold" grpId="0" nodeType="withEffect">
                                  <p:stCondLst>
                                    <p:cond delay="1000"/>
                                  </p:stCondLst>
                                  <p:childTnLst>
                                    <p:set>
                                      <p:cBhvr>
                                        <p:cTn id="24" dur="1" fill="hold">
                                          <p:stCondLst>
                                            <p:cond delay="0"/>
                                          </p:stCondLst>
                                        </p:cTn>
                                        <p:tgtEl>
                                          <p:spTgt spid="88"/>
                                        </p:tgtEl>
                                        <p:attrNameLst>
                                          <p:attrName>style.visibility</p:attrName>
                                        </p:attrNameLst>
                                      </p:cBhvr>
                                      <p:to>
                                        <p:strVal val="visible"/>
                                      </p:to>
                                    </p:set>
                                    <p:animEffect transition="in" filter="wipe(down)">
                                      <p:cBhvr>
                                        <p:cTn id="25" dur="250"/>
                                        <p:tgtEl>
                                          <p:spTgt spid="88"/>
                                        </p:tgtEl>
                                      </p:cBhvr>
                                    </p:animEffect>
                                  </p:childTnLst>
                                </p:cTn>
                              </p:par>
                              <p:par>
                                <p:cTn id="26" presetID="22" presetClass="entr" presetSubtype="4" fill="hold" grpId="0" nodeType="withEffect">
                                  <p:stCondLst>
                                    <p:cond delay="1000"/>
                                  </p:stCondLst>
                                  <p:childTnLst>
                                    <p:set>
                                      <p:cBhvr>
                                        <p:cTn id="27" dur="1" fill="hold">
                                          <p:stCondLst>
                                            <p:cond delay="0"/>
                                          </p:stCondLst>
                                        </p:cTn>
                                        <p:tgtEl>
                                          <p:spTgt spid="56"/>
                                        </p:tgtEl>
                                        <p:attrNameLst>
                                          <p:attrName>style.visibility</p:attrName>
                                        </p:attrNameLst>
                                      </p:cBhvr>
                                      <p:to>
                                        <p:strVal val="visible"/>
                                      </p:to>
                                    </p:set>
                                    <p:animEffect transition="in" filter="wipe(down)">
                                      <p:cBhvr>
                                        <p:cTn id="28" dur="250"/>
                                        <p:tgtEl>
                                          <p:spTgt spid="56"/>
                                        </p:tgtEl>
                                      </p:cBhvr>
                                    </p:animEffect>
                                  </p:childTnLst>
                                </p:cTn>
                              </p:par>
                              <p:par>
                                <p:cTn id="29" presetID="22" presetClass="entr" presetSubtype="4" fill="hold" grpId="0" nodeType="withEffect">
                                  <p:stCondLst>
                                    <p:cond delay="1000"/>
                                  </p:stCondLst>
                                  <p:childTnLst>
                                    <p:set>
                                      <p:cBhvr>
                                        <p:cTn id="30" dur="1" fill="hold">
                                          <p:stCondLst>
                                            <p:cond delay="0"/>
                                          </p:stCondLst>
                                        </p:cTn>
                                        <p:tgtEl>
                                          <p:spTgt spid="58"/>
                                        </p:tgtEl>
                                        <p:attrNameLst>
                                          <p:attrName>style.visibility</p:attrName>
                                        </p:attrNameLst>
                                      </p:cBhvr>
                                      <p:to>
                                        <p:strVal val="visible"/>
                                      </p:to>
                                    </p:set>
                                    <p:animEffect transition="in" filter="wipe(down)">
                                      <p:cBhvr>
                                        <p:cTn id="31" dur="250"/>
                                        <p:tgtEl>
                                          <p:spTgt spid="58"/>
                                        </p:tgtEl>
                                      </p:cBhvr>
                                    </p:animEffect>
                                  </p:childTnLst>
                                </p:cTn>
                              </p:par>
                              <p:par>
                                <p:cTn id="32" presetID="12" presetClass="entr" presetSubtype="4" fill="hold" grpId="0" nodeType="withEffect">
                                  <p:stCondLst>
                                    <p:cond delay="1300"/>
                                  </p:stCondLst>
                                  <p:childTnLst>
                                    <p:set>
                                      <p:cBhvr>
                                        <p:cTn id="33" dur="1" fill="hold">
                                          <p:stCondLst>
                                            <p:cond delay="0"/>
                                          </p:stCondLst>
                                        </p:cTn>
                                        <p:tgtEl>
                                          <p:spTgt spid="87"/>
                                        </p:tgtEl>
                                        <p:attrNameLst>
                                          <p:attrName>style.visibility</p:attrName>
                                        </p:attrNameLst>
                                      </p:cBhvr>
                                      <p:to>
                                        <p:strVal val="visible"/>
                                      </p:to>
                                    </p:set>
                                    <p:anim calcmode="lin" valueType="num">
                                      <p:cBhvr additive="base">
                                        <p:cTn id="34" dur="250"/>
                                        <p:tgtEl>
                                          <p:spTgt spid="87"/>
                                        </p:tgtEl>
                                        <p:attrNameLst>
                                          <p:attrName>ppt_y</p:attrName>
                                        </p:attrNameLst>
                                      </p:cBhvr>
                                      <p:tavLst>
                                        <p:tav tm="0">
                                          <p:val>
                                            <p:strVal val="#ppt_y+#ppt_h*1.125000"/>
                                          </p:val>
                                        </p:tav>
                                        <p:tav tm="100000">
                                          <p:val>
                                            <p:strVal val="#ppt_y"/>
                                          </p:val>
                                        </p:tav>
                                      </p:tavLst>
                                    </p:anim>
                                    <p:animEffect transition="in" filter="wipe(up)">
                                      <p:cBhvr>
                                        <p:cTn id="35" dur="250"/>
                                        <p:tgtEl>
                                          <p:spTgt spid="87"/>
                                        </p:tgtEl>
                                      </p:cBhvr>
                                    </p:animEffect>
                                  </p:childTnLst>
                                </p:cTn>
                              </p:par>
                              <p:par>
                                <p:cTn id="36" presetID="12" presetClass="entr" presetSubtype="1" fill="hold" grpId="0" nodeType="withEffect">
                                  <p:stCondLst>
                                    <p:cond delay="130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250"/>
                                        <p:tgtEl>
                                          <p:spTgt spid="55"/>
                                        </p:tgtEl>
                                        <p:attrNameLst>
                                          <p:attrName>ppt_y</p:attrName>
                                        </p:attrNameLst>
                                      </p:cBhvr>
                                      <p:tavLst>
                                        <p:tav tm="0">
                                          <p:val>
                                            <p:strVal val="#ppt_y-#ppt_h*1.125000"/>
                                          </p:val>
                                        </p:tav>
                                        <p:tav tm="100000">
                                          <p:val>
                                            <p:strVal val="#ppt_y"/>
                                          </p:val>
                                        </p:tav>
                                      </p:tavLst>
                                    </p:anim>
                                    <p:animEffect transition="in" filter="wipe(down)">
                                      <p:cBhvr>
                                        <p:cTn id="39" dur="250"/>
                                        <p:tgtEl>
                                          <p:spTgt spid="55"/>
                                        </p:tgtEl>
                                      </p:cBhvr>
                                    </p:animEffect>
                                  </p:childTnLst>
                                </p:cTn>
                              </p:par>
                              <p:par>
                                <p:cTn id="40" presetID="12" presetClass="entr" presetSubtype="4" fill="hold" grpId="0" nodeType="withEffect">
                                  <p:stCondLst>
                                    <p:cond delay="1300"/>
                                  </p:stCondLst>
                                  <p:childTnLst>
                                    <p:set>
                                      <p:cBhvr>
                                        <p:cTn id="41" dur="1" fill="hold">
                                          <p:stCondLst>
                                            <p:cond delay="0"/>
                                          </p:stCondLst>
                                        </p:cTn>
                                        <p:tgtEl>
                                          <p:spTgt spid="57"/>
                                        </p:tgtEl>
                                        <p:attrNameLst>
                                          <p:attrName>style.visibility</p:attrName>
                                        </p:attrNameLst>
                                      </p:cBhvr>
                                      <p:to>
                                        <p:strVal val="visible"/>
                                      </p:to>
                                    </p:set>
                                    <p:anim calcmode="lin" valueType="num">
                                      <p:cBhvr additive="base">
                                        <p:cTn id="42" dur="250"/>
                                        <p:tgtEl>
                                          <p:spTgt spid="57"/>
                                        </p:tgtEl>
                                        <p:attrNameLst>
                                          <p:attrName>ppt_y</p:attrName>
                                        </p:attrNameLst>
                                      </p:cBhvr>
                                      <p:tavLst>
                                        <p:tav tm="0">
                                          <p:val>
                                            <p:strVal val="#ppt_y+#ppt_h*1.125000"/>
                                          </p:val>
                                        </p:tav>
                                        <p:tav tm="100000">
                                          <p:val>
                                            <p:strVal val="#ppt_y"/>
                                          </p:val>
                                        </p:tav>
                                      </p:tavLst>
                                    </p:anim>
                                    <p:animEffect transition="in" filter="wipe(up)">
                                      <p:cBhvr>
                                        <p:cTn id="43" dur="250"/>
                                        <p:tgtEl>
                                          <p:spTgt spid="57"/>
                                        </p:tgtEl>
                                      </p:cBhvr>
                                    </p:animEffect>
                                  </p:childTnLst>
                                </p:cTn>
                              </p:par>
                              <p:par>
                                <p:cTn id="44" presetID="22" presetClass="entr" presetSubtype="1" fill="hold" grpId="0" nodeType="withEffect">
                                  <p:stCondLst>
                                    <p:cond delay="1400"/>
                                  </p:stCondLst>
                                  <p:childTnLst>
                                    <p:set>
                                      <p:cBhvr>
                                        <p:cTn id="45" dur="1" fill="hold">
                                          <p:stCondLst>
                                            <p:cond delay="0"/>
                                          </p:stCondLst>
                                        </p:cTn>
                                        <p:tgtEl>
                                          <p:spTgt spid="60"/>
                                        </p:tgtEl>
                                        <p:attrNameLst>
                                          <p:attrName>style.visibility</p:attrName>
                                        </p:attrNameLst>
                                      </p:cBhvr>
                                      <p:to>
                                        <p:strVal val="visible"/>
                                      </p:to>
                                    </p:set>
                                    <p:animEffect transition="in" filter="wipe(up)">
                                      <p:cBhvr>
                                        <p:cTn id="46" dur="250"/>
                                        <p:tgtEl>
                                          <p:spTgt spid="60"/>
                                        </p:tgtEl>
                                      </p:cBhvr>
                                    </p:animEffect>
                                  </p:childTnLst>
                                </p:cTn>
                              </p:par>
                              <p:par>
                                <p:cTn id="47" presetID="22" presetClass="entr" presetSubtype="1" fill="hold" grpId="0" nodeType="withEffect">
                                  <p:stCondLst>
                                    <p:cond delay="1400"/>
                                  </p:stCondLst>
                                  <p:childTnLst>
                                    <p:set>
                                      <p:cBhvr>
                                        <p:cTn id="48" dur="1" fill="hold">
                                          <p:stCondLst>
                                            <p:cond delay="0"/>
                                          </p:stCondLst>
                                        </p:cTn>
                                        <p:tgtEl>
                                          <p:spTgt spid="62"/>
                                        </p:tgtEl>
                                        <p:attrNameLst>
                                          <p:attrName>style.visibility</p:attrName>
                                        </p:attrNameLst>
                                      </p:cBhvr>
                                      <p:to>
                                        <p:strVal val="visible"/>
                                      </p:to>
                                    </p:set>
                                    <p:animEffect transition="in" filter="wipe(up)">
                                      <p:cBhvr>
                                        <p:cTn id="49" dur="250"/>
                                        <p:tgtEl>
                                          <p:spTgt spid="62"/>
                                        </p:tgtEl>
                                      </p:cBhvr>
                                    </p:animEffect>
                                  </p:childTnLst>
                                </p:cTn>
                              </p:par>
                              <p:par>
                                <p:cTn id="50" presetID="22" presetClass="entr" presetSubtype="1" fill="hold" grpId="0" nodeType="withEffect">
                                  <p:stCondLst>
                                    <p:cond delay="1400"/>
                                  </p:stCondLst>
                                  <p:childTnLst>
                                    <p:set>
                                      <p:cBhvr>
                                        <p:cTn id="51" dur="1" fill="hold">
                                          <p:stCondLst>
                                            <p:cond delay="0"/>
                                          </p:stCondLst>
                                        </p:cTn>
                                        <p:tgtEl>
                                          <p:spTgt spid="64"/>
                                        </p:tgtEl>
                                        <p:attrNameLst>
                                          <p:attrName>style.visibility</p:attrName>
                                        </p:attrNameLst>
                                      </p:cBhvr>
                                      <p:to>
                                        <p:strVal val="visible"/>
                                      </p:to>
                                    </p:set>
                                    <p:animEffect transition="in" filter="wipe(up)">
                                      <p:cBhvr>
                                        <p:cTn id="52" dur="250"/>
                                        <p:tgtEl>
                                          <p:spTgt spid="64"/>
                                        </p:tgtEl>
                                      </p:cBhvr>
                                    </p:animEffect>
                                  </p:childTnLst>
                                </p:cTn>
                              </p:par>
                              <p:par>
                                <p:cTn id="53" presetID="53" presetClass="entr" presetSubtype="16" fill="hold" grpId="0" nodeType="withEffect">
                                  <p:stCondLst>
                                    <p:cond delay="1600"/>
                                  </p:stCondLst>
                                  <p:childTnLst>
                                    <p:set>
                                      <p:cBhvr>
                                        <p:cTn id="54" dur="1" fill="hold">
                                          <p:stCondLst>
                                            <p:cond delay="0"/>
                                          </p:stCondLst>
                                        </p:cTn>
                                        <p:tgtEl>
                                          <p:spTgt spid="59"/>
                                        </p:tgtEl>
                                        <p:attrNameLst>
                                          <p:attrName>style.visibility</p:attrName>
                                        </p:attrNameLst>
                                      </p:cBhvr>
                                      <p:to>
                                        <p:strVal val="visible"/>
                                      </p:to>
                                    </p:set>
                                    <p:anim calcmode="lin" valueType="num">
                                      <p:cBhvr>
                                        <p:cTn id="55" dur="250" fill="hold"/>
                                        <p:tgtEl>
                                          <p:spTgt spid="59"/>
                                        </p:tgtEl>
                                        <p:attrNameLst>
                                          <p:attrName>ppt_w</p:attrName>
                                        </p:attrNameLst>
                                      </p:cBhvr>
                                      <p:tavLst>
                                        <p:tav tm="0">
                                          <p:val>
                                            <p:fltVal val="0"/>
                                          </p:val>
                                        </p:tav>
                                        <p:tav tm="100000">
                                          <p:val>
                                            <p:strVal val="#ppt_w"/>
                                          </p:val>
                                        </p:tav>
                                      </p:tavLst>
                                    </p:anim>
                                    <p:anim calcmode="lin" valueType="num">
                                      <p:cBhvr>
                                        <p:cTn id="56" dur="250" fill="hold"/>
                                        <p:tgtEl>
                                          <p:spTgt spid="59"/>
                                        </p:tgtEl>
                                        <p:attrNameLst>
                                          <p:attrName>ppt_h</p:attrName>
                                        </p:attrNameLst>
                                      </p:cBhvr>
                                      <p:tavLst>
                                        <p:tav tm="0">
                                          <p:val>
                                            <p:fltVal val="0"/>
                                          </p:val>
                                        </p:tav>
                                        <p:tav tm="100000">
                                          <p:val>
                                            <p:strVal val="#ppt_h"/>
                                          </p:val>
                                        </p:tav>
                                      </p:tavLst>
                                    </p:anim>
                                    <p:animEffect transition="in" filter="fade">
                                      <p:cBhvr>
                                        <p:cTn id="57" dur="250"/>
                                        <p:tgtEl>
                                          <p:spTgt spid="59"/>
                                        </p:tgtEl>
                                      </p:cBhvr>
                                    </p:animEffect>
                                  </p:childTnLst>
                                </p:cTn>
                              </p:par>
                              <p:par>
                                <p:cTn id="58" presetID="53" presetClass="entr" presetSubtype="16" fill="hold" grpId="0" nodeType="withEffect">
                                  <p:stCondLst>
                                    <p:cond delay="1800"/>
                                  </p:stCondLst>
                                  <p:childTnLst>
                                    <p:set>
                                      <p:cBhvr>
                                        <p:cTn id="59" dur="1" fill="hold">
                                          <p:stCondLst>
                                            <p:cond delay="0"/>
                                          </p:stCondLst>
                                        </p:cTn>
                                        <p:tgtEl>
                                          <p:spTgt spid="61"/>
                                        </p:tgtEl>
                                        <p:attrNameLst>
                                          <p:attrName>style.visibility</p:attrName>
                                        </p:attrNameLst>
                                      </p:cBhvr>
                                      <p:to>
                                        <p:strVal val="visible"/>
                                      </p:to>
                                    </p:set>
                                    <p:anim calcmode="lin" valueType="num">
                                      <p:cBhvr>
                                        <p:cTn id="60" dur="250" fill="hold"/>
                                        <p:tgtEl>
                                          <p:spTgt spid="61"/>
                                        </p:tgtEl>
                                        <p:attrNameLst>
                                          <p:attrName>ppt_w</p:attrName>
                                        </p:attrNameLst>
                                      </p:cBhvr>
                                      <p:tavLst>
                                        <p:tav tm="0">
                                          <p:val>
                                            <p:fltVal val="0"/>
                                          </p:val>
                                        </p:tav>
                                        <p:tav tm="100000">
                                          <p:val>
                                            <p:strVal val="#ppt_w"/>
                                          </p:val>
                                        </p:tav>
                                      </p:tavLst>
                                    </p:anim>
                                    <p:anim calcmode="lin" valueType="num">
                                      <p:cBhvr>
                                        <p:cTn id="61" dur="250" fill="hold"/>
                                        <p:tgtEl>
                                          <p:spTgt spid="61"/>
                                        </p:tgtEl>
                                        <p:attrNameLst>
                                          <p:attrName>ppt_h</p:attrName>
                                        </p:attrNameLst>
                                      </p:cBhvr>
                                      <p:tavLst>
                                        <p:tav tm="0">
                                          <p:val>
                                            <p:fltVal val="0"/>
                                          </p:val>
                                        </p:tav>
                                        <p:tav tm="100000">
                                          <p:val>
                                            <p:strVal val="#ppt_h"/>
                                          </p:val>
                                        </p:tav>
                                      </p:tavLst>
                                    </p:anim>
                                    <p:animEffect transition="in" filter="fade">
                                      <p:cBhvr>
                                        <p:cTn id="62" dur="250"/>
                                        <p:tgtEl>
                                          <p:spTgt spid="61"/>
                                        </p:tgtEl>
                                      </p:cBhvr>
                                    </p:animEffect>
                                  </p:childTnLst>
                                </p:cTn>
                              </p:par>
                              <p:par>
                                <p:cTn id="63" presetID="53" presetClass="entr" presetSubtype="16" fill="hold" grpId="0" nodeType="withEffect">
                                  <p:stCondLst>
                                    <p:cond delay="2000"/>
                                  </p:stCondLst>
                                  <p:childTnLst>
                                    <p:set>
                                      <p:cBhvr>
                                        <p:cTn id="64" dur="1" fill="hold">
                                          <p:stCondLst>
                                            <p:cond delay="0"/>
                                          </p:stCondLst>
                                        </p:cTn>
                                        <p:tgtEl>
                                          <p:spTgt spid="63"/>
                                        </p:tgtEl>
                                        <p:attrNameLst>
                                          <p:attrName>style.visibility</p:attrName>
                                        </p:attrNameLst>
                                      </p:cBhvr>
                                      <p:to>
                                        <p:strVal val="visible"/>
                                      </p:to>
                                    </p:set>
                                    <p:anim calcmode="lin" valueType="num">
                                      <p:cBhvr>
                                        <p:cTn id="65" dur="250" fill="hold"/>
                                        <p:tgtEl>
                                          <p:spTgt spid="63"/>
                                        </p:tgtEl>
                                        <p:attrNameLst>
                                          <p:attrName>ppt_w</p:attrName>
                                        </p:attrNameLst>
                                      </p:cBhvr>
                                      <p:tavLst>
                                        <p:tav tm="0">
                                          <p:val>
                                            <p:fltVal val="0"/>
                                          </p:val>
                                        </p:tav>
                                        <p:tav tm="100000">
                                          <p:val>
                                            <p:strVal val="#ppt_w"/>
                                          </p:val>
                                        </p:tav>
                                      </p:tavLst>
                                    </p:anim>
                                    <p:anim calcmode="lin" valueType="num">
                                      <p:cBhvr>
                                        <p:cTn id="66" dur="250" fill="hold"/>
                                        <p:tgtEl>
                                          <p:spTgt spid="63"/>
                                        </p:tgtEl>
                                        <p:attrNameLst>
                                          <p:attrName>ppt_h</p:attrName>
                                        </p:attrNameLst>
                                      </p:cBhvr>
                                      <p:tavLst>
                                        <p:tav tm="0">
                                          <p:val>
                                            <p:fltVal val="0"/>
                                          </p:val>
                                        </p:tav>
                                        <p:tav tm="100000">
                                          <p:val>
                                            <p:strVal val="#ppt_h"/>
                                          </p:val>
                                        </p:tav>
                                      </p:tavLst>
                                    </p:anim>
                                    <p:animEffect transition="in" filter="fade">
                                      <p:cBhvr>
                                        <p:cTn id="67" dur="25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animBg="1"/>
      <p:bldP spid="57" grpId="0"/>
      <p:bldP spid="58" grpId="0" animBg="1"/>
      <p:bldP spid="59" grpId="0"/>
      <p:bldP spid="60" grpId="0" animBg="1"/>
      <p:bldP spid="61" grpId="0"/>
      <p:bldP spid="62" grpId="0" animBg="1"/>
      <p:bldP spid="63" grpId="0"/>
      <p:bldP spid="64" grpId="0" animBg="1"/>
      <p:bldP spid="87" grpId="0"/>
      <p:bldP spid="8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AutoShape 3"/>
          <p:cNvSpPr>
            <a:spLocks noChangeArrowheads="1"/>
          </p:cNvSpPr>
          <p:nvPr/>
        </p:nvSpPr>
        <p:spPr bwMode="auto">
          <a:xfrm>
            <a:off x="3328357" y="1545058"/>
            <a:ext cx="4314307" cy="2621874"/>
          </a:xfrm>
          <a:prstGeom prst="roundRect">
            <a:avLst>
              <a:gd name="adj" fmla="val 2644"/>
            </a:avLst>
          </a:prstGeom>
          <a:gradFill rotWithShape="1">
            <a:gsLst>
              <a:gs pos="0">
                <a:srgbClr val="DDDDDD">
                  <a:gamma/>
                  <a:tint val="39216"/>
                  <a:invGamma/>
                </a:srgbClr>
              </a:gs>
              <a:gs pos="100000">
                <a:srgbClr val="DDDDDD"/>
              </a:gs>
            </a:gsLst>
            <a:lin ang="5400000" scaled="1"/>
          </a:gradFill>
          <a:ln w="3175" cmpd="sng">
            <a:solidFill>
              <a:srgbClr val="969696">
                <a:alpha val="67999"/>
              </a:srgb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34" name="Oval 5"/>
          <p:cNvSpPr>
            <a:spLocks noChangeArrowheads="1"/>
          </p:cNvSpPr>
          <p:nvPr/>
        </p:nvSpPr>
        <p:spPr bwMode="auto">
          <a:xfrm>
            <a:off x="683822" y="4424798"/>
            <a:ext cx="3043623" cy="429033"/>
          </a:xfrm>
          <a:prstGeom prst="ellipse">
            <a:avLst/>
          </a:prstGeom>
          <a:gradFill rotWithShape="1">
            <a:gsLst>
              <a:gs pos="0">
                <a:srgbClr val="333333"/>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5" name="Oval 6"/>
          <p:cNvSpPr>
            <a:spLocks noChangeArrowheads="1"/>
          </p:cNvSpPr>
          <p:nvPr/>
        </p:nvSpPr>
        <p:spPr bwMode="auto">
          <a:xfrm>
            <a:off x="545444" y="1113088"/>
            <a:ext cx="3376591" cy="3375992"/>
          </a:xfrm>
          <a:prstGeom prst="ellipse">
            <a:avLst/>
          </a:prstGeom>
          <a:gradFill rotWithShape="1">
            <a:gsLst>
              <a:gs pos="0">
                <a:srgbClr val="FFFFFF"/>
              </a:gs>
              <a:gs pos="100000">
                <a:srgbClr val="4D4D4D"/>
              </a:gs>
            </a:gsLst>
            <a:lin ang="2700000" scaled="1"/>
          </a:gradFill>
          <a:ln w="6350" cmpd="sng">
            <a:solidFill>
              <a:srgbClr val="FFFFFF"/>
            </a:solidFill>
            <a:round/>
            <a:headEnd/>
            <a:tailEnd/>
          </a:ln>
          <a:effectLst>
            <a:outerShdw dist="68392" dir="4091915" algn="ctr" rotWithShape="0">
              <a:srgbClr val="B2B2B2">
                <a:alpha val="50000"/>
              </a:srgbClr>
            </a:outerShdw>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36" name="Group 9"/>
          <p:cNvGrpSpPr>
            <a:grpSpLocks/>
          </p:cNvGrpSpPr>
          <p:nvPr/>
        </p:nvGrpSpPr>
        <p:grpSpPr bwMode="auto">
          <a:xfrm>
            <a:off x="934022" y="1385802"/>
            <a:ext cx="2705963" cy="2700794"/>
            <a:chOff x="0" y="0"/>
            <a:chExt cx="2524" cy="2518"/>
          </a:xfrm>
        </p:grpSpPr>
        <p:grpSp>
          <p:nvGrpSpPr>
            <p:cNvPr id="37" name="Group 10"/>
            <p:cNvGrpSpPr>
              <a:grpSpLocks/>
            </p:cNvGrpSpPr>
            <p:nvPr/>
          </p:nvGrpSpPr>
          <p:grpSpPr bwMode="auto">
            <a:xfrm>
              <a:off x="0" y="0"/>
              <a:ext cx="2524" cy="2518"/>
              <a:chOff x="0" y="0"/>
              <a:chExt cx="2524" cy="2518"/>
            </a:xfrm>
          </p:grpSpPr>
          <p:sp>
            <p:nvSpPr>
              <p:cNvPr id="41" name="未知"/>
              <p:cNvSpPr>
                <a:spLocks/>
              </p:cNvSpPr>
              <p:nvPr/>
            </p:nvSpPr>
            <p:spPr bwMode="auto">
              <a:xfrm>
                <a:off x="0" y="363"/>
                <a:ext cx="1262" cy="900"/>
              </a:xfrm>
              <a:custGeom>
                <a:avLst/>
                <a:gdLst>
                  <a:gd name="T0" fmla="*/ 50 w 174"/>
                  <a:gd name="T1" fmla="*/ 0 h 124"/>
                  <a:gd name="T2" fmla="*/ 0 w 174"/>
                  <a:gd name="T3" fmla="*/ 123 h 124"/>
                  <a:gd name="T4" fmla="*/ 174 w 174"/>
                  <a:gd name="T5" fmla="*/ 124 h 124"/>
                  <a:gd name="T6" fmla="*/ 50 w 174"/>
                  <a:gd name="T7" fmla="*/ 0 h 124"/>
                </a:gdLst>
                <a:ahLst/>
                <a:cxnLst>
                  <a:cxn ang="0">
                    <a:pos x="T0" y="T1"/>
                  </a:cxn>
                  <a:cxn ang="0">
                    <a:pos x="T2" y="T3"/>
                  </a:cxn>
                  <a:cxn ang="0">
                    <a:pos x="T4" y="T5"/>
                  </a:cxn>
                  <a:cxn ang="0">
                    <a:pos x="T6" y="T7"/>
                  </a:cxn>
                </a:cxnLst>
                <a:rect l="0" t="0" r="r" b="b"/>
                <a:pathLst>
                  <a:path w="174" h="124">
                    <a:moveTo>
                      <a:pt x="50" y="0"/>
                    </a:moveTo>
                    <a:cubicBezTo>
                      <a:pt x="18" y="33"/>
                      <a:pt x="0" y="77"/>
                      <a:pt x="0" y="123"/>
                    </a:cubicBezTo>
                    <a:lnTo>
                      <a:pt x="174" y="124"/>
                    </a:lnTo>
                    <a:lnTo>
                      <a:pt x="50" y="0"/>
                    </a:lnTo>
                    <a:close/>
                  </a:path>
                </a:pathLst>
              </a:custGeom>
              <a:solidFill>
                <a:srgbClr val="969696"/>
              </a:solidFill>
              <a:ln w="6350" cmpd="sng">
                <a:solidFill>
                  <a:srgbClr val="FFFFFF"/>
                </a:solidFill>
                <a:round/>
                <a:headEnd/>
                <a:tailEnd/>
              </a:ln>
              <a:effectLst/>
              <a:extLst>
                <a:ext uri="{AF507438-7753-43E0-B8FC-AC1667EBCBE1}">
                  <a14:hiddenEffects xmlns:a14="http://schemas.microsoft.com/office/drawing/2010/main">
                    <a:effectLst>
                      <a:outerShdw dist="74053" dir="1857825" algn="ctr" rotWithShape="0">
                        <a:srgbClr val="C0C0C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2" name="未知"/>
              <p:cNvSpPr>
                <a:spLocks/>
              </p:cNvSpPr>
              <p:nvPr/>
            </p:nvSpPr>
            <p:spPr bwMode="auto">
              <a:xfrm>
                <a:off x="362" y="0"/>
                <a:ext cx="900" cy="1263"/>
              </a:xfrm>
              <a:custGeom>
                <a:avLst/>
                <a:gdLst>
                  <a:gd name="T0" fmla="*/ 123 w 124"/>
                  <a:gd name="T1" fmla="*/ 0 h 174"/>
                  <a:gd name="T2" fmla="*/ 0 w 124"/>
                  <a:gd name="T3" fmla="*/ 50 h 174"/>
                  <a:gd name="T4" fmla="*/ 124 w 124"/>
                  <a:gd name="T5" fmla="*/ 174 h 174"/>
                  <a:gd name="T6" fmla="*/ 123 w 124"/>
                  <a:gd name="T7" fmla="*/ 0 h 174"/>
                </a:gdLst>
                <a:ahLst/>
                <a:cxnLst>
                  <a:cxn ang="0">
                    <a:pos x="T0" y="T1"/>
                  </a:cxn>
                  <a:cxn ang="0">
                    <a:pos x="T2" y="T3"/>
                  </a:cxn>
                  <a:cxn ang="0">
                    <a:pos x="T4" y="T5"/>
                  </a:cxn>
                  <a:cxn ang="0">
                    <a:pos x="T6" y="T7"/>
                  </a:cxn>
                </a:cxnLst>
                <a:rect l="0" t="0" r="r" b="b"/>
                <a:pathLst>
                  <a:path w="124" h="174">
                    <a:moveTo>
                      <a:pt x="123" y="0"/>
                    </a:moveTo>
                    <a:cubicBezTo>
                      <a:pt x="77" y="0"/>
                      <a:pt x="33" y="18"/>
                      <a:pt x="0" y="50"/>
                    </a:cubicBezTo>
                    <a:lnTo>
                      <a:pt x="124" y="174"/>
                    </a:lnTo>
                    <a:lnTo>
                      <a:pt x="123" y="0"/>
                    </a:lnTo>
                    <a:close/>
                  </a:path>
                </a:pathLst>
              </a:custGeom>
              <a:solidFill>
                <a:srgbClr val="969696"/>
              </a:solidFill>
              <a:ln w="6350" cmpd="sng">
                <a:solidFill>
                  <a:srgbClr val="FFFFFF"/>
                </a:solidFill>
                <a:round/>
                <a:headEnd/>
                <a:tailEnd/>
              </a:ln>
              <a:effectLst/>
              <a:extLst>
                <a:ext uri="{AF507438-7753-43E0-B8FC-AC1667EBCBE1}">
                  <a14:hiddenEffects xmlns:a14="http://schemas.microsoft.com/office/drawing/2010/main">
                    <a:effectLst>
                      <a:outerShdw dist="74053" dir="1857825" algn="ctr" rotWithShape="0">
                        <a:srgbClr val="C0C0C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3" name="未知"/>
              <p:cNvSpPr>
                <a:spLocks/>
              </p:cNvSpPr>
              <p:nvPr/>
            </p:nvSpPr>
            <p:spPr bwMode="auto">
              <a:xfrm>
                <a:off x="0" y="1263"/>
                <a:ext cx="1262" cy="892"/>
              </a:xfrm>
              <a:custGeom>
                <a:avLst/>
                <a:gdLst>
                  <a:gd name="T0" fmla="*/ 0 w 174"/>
                  <a:gd name="T1" fmla="*/ 0 h 123"/>
                  <a:gd name="T2" fmla="*/ 50 w 174"/>
                  <a:gd name="T3" fmla="*/ 123 h 123"/>
                  <a:gd name="T4" fmla="*/ 174 w 174"/>
                  <a:gd name="T5" fmla="*/ 0 h 123"/>
                  <a:gd name="T6" fmla="*/ 0 w 174"/>
                  <a:gd name="T7" fmla="*/ 0 h 123"/>
                </a:gdLst>
                <a:ahLst/>
                <a:cxnLst>
                  <a:cxn ang="0">
                    <a:pos x="T0" y="T1"/>
                  </a:cxn>
                  <a:cxn ang="0">
                    <a:pos x="T2" y="T3"/>
                  </a:cxn>
                  <a:cxn ang="0">
                    <a:pos x="T4" y="T5"/>
                  </a:cxn>
                  <a:cxn ang="0">
                    <a:pos x="T6" y="T7"/>
                  </a:cxn>
                </a:cxnLst>
                <a:rect l="0" t="0" r="r" b="b"/>
                <a:pathLst>
                  <a:path w="174" h="123">
                    <a:moveTo>
                      <a:pt x="0" y="0"/>
                    </a:moveTo>
                    <a:cubicBezTo>
                      <a:pt x="0" y="46"/>
                      <a:pt x="18" y="90"/>
                      <a:pt x="50" y="123"/>
                    </a:cubicBezTo>
                    <a:lnTo>
                      <a:pt x="174" y="0"/>
                    </a:lnTo>
                    <a:lnTo>
                      <a:pt x="0" y="0"/>
                    </a:lnTo>
                    <a:close/>
                  </a:path>
                </a:pathLst>
              </a:custGeom>
              <a:gradFill rotWithShape="1">
                <a:gsLst>
                  <a:gs pos="0">
                    <a:srgbClr val="FF0517"/>
                  </a:gs>
                  <a:gs pos="100000">
                    <a:srgbClr val="FF0517">
                      <a:gamma/>
                      <a:tint val="60784"/>
                      <a:invGamma/>
                    </a:srgbClr>
                  </a:gs>
                </a:gsLst>
                <a:lin ang="2700000" scaled="1"/>
              </a:gradFill>
              <a:ln w="6350" cmpd="sng">
                <a:solidFill>
                  <a:srgbClr val="FFFFFF"/>
                </a:solidFill>
                <a:round/>
                <a:headEnd/>
                <a:tailEnd/>
              </a:ln>
              <a:effectLst/>
              <a:extLst>
                <a:ext uri="{AF507438-7753-43E0-B8FC-AC1667EBCBE1}">
                  <a14:hiddenEffects xmlns:a14="http://schemas.microsoft.com/office/drawing/2010/main">
                    <a:effectLst>
                      <a:outerShdw dist="74053" dir="1857825" algn="ctr" rotWithShape="0">
                        <a:srgbClr val="C0C0C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4" name="未知"/>
              <p:cNvSpPr>
                <a:spLocks/>
              </p:cNvSpPr>
              <p:nvPr/>
            </p:nvSpPr>
            <p:spPr bwMode="auto">
              <a:xfrm>
                <a:off x="362" y="1263"/>
                <a:ext cx="900" cy="1255"/>
              </a:xfrm>
              <a:custGeom>
                <a:avLst/>
                <a:gdLst>
                  <a:gd name="T0" fmla="*/ 0 w 124"/>
                  <a:gd name="T1" fmla="*/ 123 h 173"/>
                  <a:gd name="T2" fmla="*/ 124 w 124"/>
                  <a:gd name="T3" fmla="*/ 173 h 173"/>
                  <a:gd name="T4" fmla="*/ 124 w 124"/>
                  <a:gd name="T5" fmla="*/ 0 h 173"/>
                  <a:gd name="T6" fmla="*/ 0 w 124"/>
                  <a:gd name="T7" fmla="*/ 123 h 173"/>
                </a:gdLst>
                <a:ahLst/>
                <a:cxnLst>
                  <a:cxn ang="0">
                    <a:pos x="T0" y="T1"/>
                  </a:cxn>
                  <a:cxn ang="0">
                    <a:pos x="T2" y="T3"/>
                  </a:cxn>
                  <a:cxn ang="0">
                    <a:pos x="T4" y="T5"/>
                  </a:cxn>
                  <a:cxn ang="0">
                    <a:pos x="T6" y="T7"/>
                  </a:cxn>
                </a:cxnLst>
                <a:rect l="0" t="0" r="r" b="b"/>
                <a:pathLst>
                  <a:path w="124" h="173">
                    <a:moveTo>
                      <a:pt x="0" y="123"/>
                    </a:moveTo>
                    <a:cubicBezTo>
                      <a:pt x="33" y="155"/>
                      <a:pt x="77" y="173"/>
                      <a:pt x="124" y="173"/>
                    </a:cubicBezTo>
                    <a:lnTo>
                      <a:pt x="124" y="0"/>
                    </a:lnTo>
                    <a:lnTo>
                      <a:pt x="0" y="123"/>
                    </a:lnTo>
                    <a:close/>
                  </a:path>
                </a:pathLst>
              </a:custGeom>
              <a:gradFill rotWithShape="1">
                <a:gsLst>
                  <a:gs pos="0">
                    <a:srgbClr val="FF0517"/>
                  </a:gs>
                  <a:gs pos="100000">
                    <a:srgbClr val="FF0517">
                      <a:gamma/>
                      <a:tint val="60784"/>
                      <a:invGamma/>
                    </a:srgbClr>
                  </a:gs>
                </a:gsLst>
                <a:lin ang="2700000" scaled="1"/>
              </a:gradFill>
              <a:ln w="6350" cmpd="sng">
                <a:solidFill>
                  <a:srgbClr val="FFFFFF"/>
                </a:solidFill>
                <a:round/>
                <a:headEnd/>
                <a:tailEnd/>
              </a:ln>
              <a:effectLst/>
              <a:extLst>
                <a:ext uri="{AF507438-7753-43E0-B8FC-AC1667EBCBE1}">
                  <a14:hiddenEffects xmlns:a14="http://schemas.microsoft.com/office/drawing/2010/main">
                    <a:effectLst>
                      <a:outerShdw dist="74053" dir="1857825" algn="ctr" rotWithShape="0">
                        <a:srgbClr val="C0C0C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5" name="未知"/>
              <p:cNvSpPr>
                <a:spLocks/>
              </p:cNvSpPr>
              <p:nvPr/>
            </p:nvSpPr>
            <p:spPr bwMode="auto">
              <a:xfrm>
                <a:off x="1262" y="1263"/>
                <a:ext cx="892" cy="1255"/>
              </a:xfrm>
              <a:custGeom>
                <a:avLst/>
                <a:gdLst>
                  <a:gd name="T0" fmla="*/ 0 w 123"/>
                  <a:gd name="T1" fmla="*/ 173 h 173"/>
                  <a:gd name="T2" fmla="*/ 123 w 123"/>
                  <a:gd name="T3" fmla="*/ 123 h 173"/>
                  <a:gd name="T4" fmla="*/ 0 w 123"/>
                  <a:gd name="T5" fmla="*/ 0 h 173"/>
                  <a:gd name="T6" fmla="*/ 0 w 123"/>
                  <a:gd name="T7" fmla="*/ 173 h 173"/>
                </a:gdLst>
                <a:ahLst/>
                <a:cxnLst>
                  <a:cxn ang="0">
                    <a:pos x="T0" y="T1"/>
                  </a:cxn>
                  <a:cxn ang="0">
                    <a:pos x="T2" y="T3"/>
                  </a:cxn>
                  <a:cxn ang="0">
                    <a:pos x="T4" y="T5"/>
                  </a:cxn>
                  <a:cxn ang="0">
                    <a:pos x="T6" y="T7"/>
                  </a:cxn>
                </a:cxnLst>
                <a:rect l="0" t="0" r="r" b="b"/>
                <a:pathLst>
                  <a:path w="123" h="173">
                    <a:moveTo>
                      <a:pt x="0" y="173"/>
                    </a:moveTo>
                    <a:cubicBezTo>
                      <a:pt x="46" y="173"/>
                      <a:pt x="90" y="155"/>
                      <a:pt x="123" y="123"/>
                    </a:cubicBezTo>
                    <a:lnTo>
                      <a:pt x="0" y="0"/>
                    </a:lnTo>
                    <a:lnTo>
                      <a:pt x="0" y="173"/>
                    </a:lnTo>
                    <a:close/>
                  </a:path>
                </a:pathLst>
              </a:custGeom>
              <a:gradFill rotWithShape="1">
                <a:gsLst>
                  <a:gs pos="0">
                    <a:srgbClr val="FF0517"/>
                  </a:gs>
                  <a:gs pos="100000">
                    <a:srgbClr val="FF0517">
                      <a:gamma/>
                      <a:tint val="60784"/>
                      <a:invGamma/>
                    </a:srgbClr>
                  </a:gs>
                </a:gsLst>
                <a:lin ang="2700000" scaled="1"/>
              </a:gradFill>
              <a:ln w="6350" cmpd="sng">
                <a:solidFill>
                  <a:srgbClr val="FFFFFF"/>
                </a:solidFill>
                <a:round/>
                <a:headEnd/>
                <a:tailEnd/>
              </a:ln>
              <a:effectLst/>
              <a:extLst>
                <a:ext uri="{AF507438-7753-43E0-B8FC-AC1667EBCBE1}">
                  <a14:hiddenEffects xmlns:a14="http://schemas.microsoft.com/office/drawing/2010/main">
                    <a:effectLst>
                      <a:outerShdw dist="74053" dir="1857825" algn="ctr" rotWithShape="0">
                        <a:srgbClr val="C0C0C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6" name="未知"/>
              <p:cNvSpPr>
                <a:spLocks/>
              </p:cNvSpPr>
              <p:nvPr/>
            </p:nvSpPr>
            <p:spPr bwMode="auto">
              <a:xfrm>
                <a:off x="1262" y="0"/>
                <a:ext cx="892" cy="1263"/>
              </a:xfrm>
              <a:custGeom>
                <a:avLst/>
                <a:gdLst>
                  <a:gd name="T0" fmla="*/ 123 w 123"/>
                  <a:gd name="T1" fmla="*/ 50 h 174"/>
                  <a:gd name="T2" fmla="*/ 0 w 123"/>
                  <a:gd name="T3" fmla="*/ 0 h 174"/>
                  <a:gd name="T4" fmla="*/ 0 w 123"/>
                  <a:gd name="T5" fmla="*/ 174 h 174"/>
                  <a:gd name="T6" fmla="*/ 123 w 123"/>
                  <a:gd name="T7" fmla="*/ 50 h 174"/>
                </a:gdLst>
                <a:ahLst/>
                <a:cxnLst>
                  <a:cxn ang="0">
                    <a:pos x="T0" y="T1"/>
                  </a:cxn>
                  <a:cxn ang="0">
                    <a:pos x="T2" y="T3"/>
                  </a:cxn>
                  <a:cxn ang="0">
                    <a:pos x="T4" y="T5"/>
                  </a:cxn>
                  <a:cxn ang="0">
                    <a:pos x="T6" y="T7"/>
                  </a:cxn>
                </a:cxnLst>
                <a:rect l="0" t="0" r="r" b="b"/>
                <a:pathLst>
                  <a:path w="123" h="174">
                    <a:moveTo>
                      <a:pt x="123" y="50"/>
                    </a:moveTo>
                    <a:cubicBezTo>
                      <a:pt x="90" y="18"/>
                      <a:pt x="46" y="0"/>
                      <a:pt x="0" y="0"/>
                    </a:cubicBezTo>
                    <a:lnTo>
                      <a:pt x="0" y="174"/>
                    </a:lnTo>
                    <a:lnTo>
                      <a:pt x="123" y="50"/>
                    </a:lnTo>
                    <a:close/>
                  </a:path>
                </a:pathLst>
              </a:custGeom>
              <a:solidFill>
                <a:srgbClr val="969696"/>
              </a:solidFill>
              <a:ln w="6350" cmpd="sng">
                <a:solidFill>
                  <a:srgbClr val="FFFFFF"/>
                </a:solidFill>
                <a:round/>
                <a:headEnd/>
                <a:tailEnd/>
              </a:ln>
              <a:effectLst/>
              <a:extLst>
                <a:ext uri="{AF507438-7753-43E0-B8FC-AC1667EBCBE1}">
                  <a14:hiddenEffects xmlns:a14="http://schemas.microsoft.com/office/drawing/2010/main">
                    <a:effectLst>
                      <a:outerShdw dist="74053" dir="1857825" algn="ctr" rotWithShape="0">
                        <a:srgbClr val="C0C0C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7" name="未知"/>
              <p:cNvSpPr>
                <a:spLocks/>
              </p:cNvSpPr>
              <p:nvPr/>
            </p:nvSpPr>
            <p:spPr bwMode="auto">
              <a:xfrm>
                <a:off x="1262" y="363"/>
                <a:ext cx="1262" cy="900"/>
              </a:xfrm>
              <a:custGeom>
                <a:avLst/>
                <a:gdLst>
                  <a:gd name="T0" fmla="*/ 174 w 174"/>
                  <a:gd name="T1" fmla="*/ 124 h 124"/>
                  <a:gd name="T2" fmla="*/ 123 w 174"/>
                  <a:gd name="T3" fmla="*/ 0 h 124"/>
                  <a:gd name="T4" fmla="*/ 0 w 174"/>
                  <a:gd name="T5" fmla="*/ 124 h 124"/>
                  <a:gd name="T6" fmla="*/ 174 w 174"/>
                  <a:gd name="T7" fmla="*/ 124 h 124"/>
                </a:gdLst>
                <a:ahLst/>
                <a:cxnLst>
                  <a:cxn ang="0">
                    <a:pos x="T0" y="T1"/>
                  </a:cxn>
                  <a:cxn ang="0">
                    <a:pos x="T2" y="T3"/>
                  </a:cxn>
                  <a:cxn ang="0">
                    <a:pos x="T4" y="T5"/>
                  </a:cxn>
                  <a:cxn ang="0">
                    <a:pos x="T6" y="T7"/>
                  </a:cxn>
                </a:cxnLst>
                <a:rect l="0" t="0" r="r" b="b"/>
                <a:pathLst>
                  <a:path w="174" h="124">
                    <a:moveTo>
                      <a:pt x="174" y="124"/>
                    </a:moveTo>
                    <a:cubicBezTo>
                      <a:pt x="174" y="77"/>
                      <a:pt x="155" y="33"/>
                      <a:pt x="123" y="0"/>
                    </a:cubicBezTo>
                    <a:lnTo>
                      <a:pt x="0" y="124"/>
                    </a:lnTo>
                    <a:lnTo>
                      <a:pt x="174" y="124"/>
                    </a:lnTo>
                    <a:close/>
                  </a:path>
                </a:pathLst>
              </a:custGeom>
              <a:solidFill>
                <a:srgbClr val="969696"/>
              </a:solidFill>
              <a:ln w="6350" cmpd="sng">
                <a:solidFill>
                  <a:srgbClr val="FFFFFF"/>
                </a:solidFill>
                <a:round/>
                <a:headEnd/>
                <a:tailEnd/>
              </a:ln>
              <a:effectLst/>
              <a:extLst>
                <a:ext uri="{AF507438-7753-43E0-B8FC-AC1667EBCBE1}">
                  <a14:hiddenEffects xmlns:a14="http://schemas.microsoft.com/office/drawing/2010/main">
                    <a:effectLst>
                      <a:outerShdw dist="74053" dir="1857825" algn="ctr" rotWithShape="0">
                        <a:srgbClr val="C0C0C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8" name="未知"/>
              <p:cNvSpPr>
                <a:spLocks/>
              </p:cNvSpPr>
              <p:nvPr/>
            </p:nvSpPr>
            <p:spPr bwMode="auto">
              <a:xfrm>
                <a:off x="1262" y="1263"/>
                <a:ext cx="1262" cy="892"/>
              </a:xfrm>
              <a:custGeom>
                <a:avLst/>
                <a:gdLst>
                  <a:gd name="T0" fmla="*/ 123 w 174"/>
                  <a:gd name="T1" fmla="*/ 123 h 123"/>
                  <a:gd name="T2" fmla="*/ 174 w 174"/>
                  <a:gd name="T3" fmla="*/ 0 h 123"/>
                  <a:gd name="T4" fmla="*/ 0 w 174"/>
                  <a:gd name="T5" fmla="*/ 0 h 123"/>
                  <a:gd name="T6" fmla="*/ 123 w 174"/>
                  <a:gd name="T7" fmla="*/ 123 h 123"/>
                </a:gdLst>
                <a:ahLst/>
                <a:cxnLst>
                  <a:cxn ang="0">
                    <a:pos x="T0" y="T1"/>
                  </a:cxn>
                  <a:cxn ang="0">
                    <a:pos x="T2" y="T3"/>
                  </a:cxn>
                  <a:cxn ang="0">
                    <a:pos x="T4" y="T5"/>
                  </a:cxn>
                  <a:cxn ang="0">
                    <a:pos x="T6" y="T7"/>
                  </a:cxn>
                </a:cxnLst>
                <a:rect l="0" t="0" r="r" b="b"/>
                <a:pathLst>
                  <a:path w="174" h="123">
                    <a:moveTo>
                      <a:pt x="123" y="123"/>
                    </a:moveTo>
                    <a:cubicBezTo>
                      <a:pt x="155" y="90"/>
                      <a:pt x="174" y="46"/>
                      <a:pt x="174" y="0"/>
                    </a:cubicBezTo>
                    <a:lnTo>
                      <a:pt x="0" y="0"/>
                    </a:lnTo>
                    <a:lnTo>
                      <a:pt x="123" y="123"/>
                    </a:lnTo>
                    <a:close/>
                  </a:path>
                </a:pathLst>
              </a:custGeom>
              <a:gradFill rotWithShape="1">
                <a:gsLst>
                  <a:gs pos="0">
                    <a:srgbClr val="FF0517"/>
                  </a:gs>
                  <a:gs pos="100000">
                    <a:srgbClr val="FF0517">
                      <a:gamma/>
                      <a:tint val="60784"/>
                      <a:invGamma/>
                    </a:srgbClr>
                  </a:gs>
                </a:gsLst>
                <a:lin ang="2700000" scaled="1"/>
              </a:gradFill>
              <a:ln w="6350" cmpd="sng">
                <a:solidFill>
                  <a:srgbClr val="FFFFFF"/>
                </a:solidFill>
                <a:round/>
                <a:headEnd/>
                <a:tailEnd/>
              </a:ln>
              <a:effectLst/>
              <a:extLst>
                <a:ext uri="{AF507438-7753-43E0-B8FC-AC1667EBCBE1}">
                  <a14:hiddenEffects xmlns:a14="http://schemas.microsoft.com/office/drawing/2010/main">
                    <a:effectLst>
                      <a:outerShdw dist="74053" dir="1857825" algn="ctr" rotWithShape="0">
                        <a:srgbClr val="C0C0C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38" name="Group 19"/>
            <p:cNvGrpSpPr>
              <a:grpSpLocks/>
            </p:cNvGrpSpPr>
            <p:nvPr/>
          </p:nvGrpSpPr>
          <p:grpSpPr bwMode="auto">
            <a:xfrm>
              <a:off x="593" y="591"/>
              <a:ext cx="1337" cy="1337"/>
              <a:chOff x="0" y="0"/>
              <a:chExt cx="487" cy="487"/>
            </a:xfrm>
          </p:grpSpPr>
          <p:sp>
            <p:nvSpPr>
              <p:cNvPr id="39" name="Oval 20"/>
              <p:cNvSpPr>
                <a:spLocks noChangeArrowheads="1"/>
              </p:cNvSpPr>
              <p:nvPr/>
            </p:nvSpPr>
            <p:spPr bwMode="auto">
              <a:xfrm>
                <a:off x="0" y="0"/>
                <a:ext cx="487" cy="487"/>
              </a:xfrm>
              <a:prstGeom prst="ellipse">
                <a:avLst/>
              </a:prstGeom>
              <a:solidFill>
                <a:srgbClr val="ECECEC"/>
              </a:solidFill>
              <a:ln w="63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0" name="Oval 21"/>
              <p:cNvSpPr>
                <a:spLocks noChangeArrowheads="1"/>
              </p:cNvSpPr>
              <p:nvPr/>
            </p:nvSpPr>
            <p:spPr bwMode="auto">
              <a:xfrm>
                <a:off x="202" y="202"/>
                <a:ext cx="82" cy="82"/>
              </a:xfrm>
              <a:prstGeom prst="ellipse">
                <a:avLst/>
              </a:prstGeom>
              <a:solidFill>
                <a:srgbClr val="000000"/>
              </a:solidFill>
              <a:ln w="63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grpSp>
        <p:nvGrpSpPr>
          <p:cNvPr id="49" name="组合 48"/>
          <p:cNvGrpSpPr/>
          <p:nvPr/>
        </p:nvGrpSpPr>
        <p:grpSpPr>
          <a:xfrm>
            <a:off x="1595730" y="2038342"/>
            <a:ext cx="1381880" cy="1379295"/>
            <a:chOff x="4962107" y="3775656"/>
            <a:chExt cx="1647472" cy="1644391"/>
          </a:xfrm>
        </p:grpSpPr>
        <p:grpSp>
          <p:nvGrpSpPr>
            <p:cNvPr id="50" name="Group 22"/>
            <p:cNvGrpSpPr>
              <a:grpSpLocks/>
            </p:cNvGrpSpPr>
            <p:nvPr/>
          </p:nvGrpSpPr>
          <p:grpSpPr bwMode="auto">
            <a:xfrm>
              <a:off x="4962107" y="3775656"/>
              <a:ext cx="1647472" cy="1644391"/>
              <a:chOff x="2612" y="917"/>
              <a:chExt cx="1288" cy="1286"/>
            </a:xfrm>
          </p:grpSpPr>
          <p:sp>
            <p:nvSpPr>
              <p:cNvPr id="52" name="Oval 23"/>
              <p:cNvSpPr>
                <a:spLocks noChangeArrowheads="1"/>
              </p:cNvSpPr>
              <p:nvPr/>
            </p:nvSpPr>
            <p:spPr bwMode="auto">
              <a:xfrm>
                <a:off x="2612" y="917"/>
                <a:ext cx="1288" cy="1286"/>
              </a:xfrm>
              <a:prstGeom prst="ellipse">
                <a:avLst/>
              </a:prstGeom>
              <a:gradFill rotWithShape="1">
                <a:gsLst>
                  <a:gs pos="0">
                    <a:srgbClr val="BC000D"/>
                  </a:gs>
                  <a:gs pos="100000">
                    <a:srgbClr val="BC000D">
                      <a:gamma/>
                      <a:shade val="47451"/>
                      <a:invGamma/>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sy="50000" kx="-2453608" rotWithShape="0">
                        <a:schemeClr val="bg2">
                          <a:alpha val="50000"/>
                        </a:scheme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3" name="未知"/>
              <p:cNvSpPr>
                <a:spLocks/>
              </p:cNvSpPr>
              <p:nvPr/>
            </p:nvSpPr>
            <p:spPr bwMode="auto">
              <a:xfrm>
                <a:off x="2759" y="946"/>
                <a:ext cx="994" cy="48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CC3300">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51" name="Text Box 25"/>
            <p:cNvSpPr txBox="1">
              <a:spLocks noChangeArrowheads="1"/>
            </p:cNvSpPr>
            <p:nvPr/>
          </p:nvSpPr>
          <p:spPr bwMode="auto">
            <a:xfrm>
              <a:off x="5130428" y="4493202"/>
              <a:ext cx="1453675" cy="33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rPr>
                <a:t>此处添加内容</a:t>
              </a:r>
            </a:p>
          </p:txBody>
        </p:sp>
      </p:grpSp>
      <p:sp>
        <p:nvSpPr>
          <p:cNvPr id="54" name="Text Box 26"/>
          <p:cNvSpPr txBox="1">
            <a:spLocks noChangeArrowheads="1"/>
          </p:cNvSpPr>
          <p:nvPr/>
        </p:nvSpPr>
        <p:spPr bwMode="auto">
          <a:xfrm>
            <a:off x="1713944" y="1465154"/>
            <a:ext cx="59090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rPr>
              <a:t>此处添加内容</a:t>
            </a:r>
          </a:p>
        </p:txBody>
      </p:sp>
      <p:sp>
        <p:nvSpPr>
          <p:cNvPr id="55" name="Text Box 27"/>
          <p:cNvSpPr txBox="1">
            <a:spLocks noChangeArrowheads="1"/>
          </p:cNvSpPr>
          <p:nvPr/>
        </p:nvSpPr>
        <p:spPr bwMode="auto">
          <a:xfrm>
            <a:off x="2414935" y="1451988"/>
            <a:ext cx="58855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rPr>
              <a:t>此处添加内容</a:t>
            </a:r>
          </a:p>
        </p:txBody>
      </p:sp>
      <p:sp>
        <p:nvSpPr>
          <p:cNvPr id="56" name="Text Box 28"/>
          <p:cNvSpPr txBox="1">
            <a:spLocks noChangeArrowheads="1"/>
          </p:cNvSpPr>
          <p:nvPr/>
        </p:nvSpPr>
        <p:spPr bwMode="auto">
          <a:xfrm>
            <a:off x="2429793" y="3374078"/>
            <a:ext cx="59090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rPr>
              <a:t>此处添加内容</a:t>
            </a:r>
          </a:p>
        </p:txBody>
      </p:sp>
      <p:sp>
        <p:nvSpPr>
          <p:cNvPr id="57" name="Text Box 29"/>
          <p:cNvSpPr txBox="1">
            <a:spLocks noChangeArrowheads="1"/>
          </p:cNvSpPr>
          <p:nvPr/>
        </p:nvSpPr>
        <p:spPr bwMode="auto">
          <a:xfrm>
            <a:off x="1645181" y="3413542"/>
            <a:ext cx="58855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rPr>
              <a:t>此处添加内容</a:t>
            </a:r>
          </a:p>
        </p:txBody>
      </p:sp>
      <p:sp>
        <p:nvSpPr>
          <p:cNvPr id="58" name="Text Box 30"/>
          <p:cNvSpPr txBox="1">
            <a:spLocks noChangeArrowheads="1"/>
          </p:cNvSpPr>
          <p:nvPr/>
        </p:nvSpPr>
        <p:spPr bwMode="auto">
          <a:xfrm>
            <a:off x="1118528" y="2870122"/>
            <a:ext cx="58855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zh-CN" altLang="en-US" sz="120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rPr>
              <a:t>此处添加内容</a:t>
            </a:r>
          </a:p>
        </p:txBody>
      </p:sp>
      <p:sp>
        <p:nvSpPr>
          <p:cNvPr id="59" name="Text Box 31"/>
          <p:cNvSpPr txBox="1">
            <a:spLocks noChangeArrowheads="1"/>
          </p:cNvSpPr>
          <p:nvPr/>
        </p:nvSpPr>
        <p:spPr bwMode="auto">
          <a:xfrm>
            <a:off x="2956241" y="2852553"/>
            <a:ext cx="59090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rPr>
              <a:t>此处添加内容</a:t>
            </a:r>
          </a:p>
        </p:txBody>
      </p:sp>
      <p:sp>
        <p:nvSpPr>
          <p:cNvPr id="60" name="Text Box 32"/>
          <p:cNvSpPr txBox="1">
            <a:spLocks noChangeArrowheads="1"/>
          </p:cNvSpPr>
          <p:nvPr/>
        </p:nvSpPr>
        <p:spPr bwMode="auto">
          <a:xfrm>
            <a:off x="3020696" y="2011726"/>
            <a:ext cx="59090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rPr>
              <a:t>此处添加内容</a:t>
            </a:r>
          </a:p>
        </p:txBody>
      </p:sp>
      <p:sp>
        <p:nvSpPr>
          <p:cNvPr id="61" name="Text Box 33"/>
          <p:cNvSpPr txBox="1">
            <a:spLocks noChangeArrowheads="1"/>
          </p:cNvSpPr>
          <p:nvPr/>
        </p:nvSpPr>
        <p:spPr bwMode="auto">
          <a:xfrm>
            <a:off x="1073799" y="1993880"/>
            <a:ext cx="59090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zh-CN" altLang="en-US" sz="120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rPr>
              <a:t>此处添加内容</a:t>
            </a:r>
          </a:p>
        </p:txBody>
      </p:sp>
      <p:sp>
        <p:nvSpPr>
          <p:cNvPr id="62" name="AutoShape 34"/>
          <p:cNvSpPr>
            <a:spLocks noChangeArrowheads="1"/>
          </p:cNvSpPr>
          <p:nvPr/>
        </p:nvSpPr>
        <p:spPr bwMode="auto">
          <a:xfrm>
            <a:off x="3291477" y="4145755"/>
            <a:ext cx="4601932" cy="512657"/>
          </a:xfrm>
          <a:prstGeom prst="roundRect">
            <a:avLst>
              <a:gd name="adj" fmla="val 15065"/>
            </a:avLst>
          </a:prstGeom>
          <a:gradFill rotWithShape="1">
            <a:gsLst>
              <a:gs pos="0">
                <a:srgbClr val="777777">
                  <a:alpha val="9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63" name="Rectangle 35"/>
          <p:cNvSpPr>
            <a:spLocks noChangeArrowheads="1"/>
          </p:cNvSpPr>
          <p:nvPr/>
        </p:nvSpPr>
        <p:spPr bwMode="auto">
          <a:xfrm>
            <a:off x="4227328" y="1416011"/>
            <a:ext cx="3440794"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63525" marR="0" lvl="0" indent="-263525" algn="l" defTabSz="914400" rtl="0" eaLnBrk="1" fontAlgn="auto" latinLnBrk="0" hangingPunct="1">
              <a:lnSpc>
                <a:spcPct val="100000"/>
              </a:lnSpc>
              <a:spcBef>
                <a:spcPts val="0"/>
              </a:spcBef>
              <a:spcAft>
                <a:spcPts val="0"/>
              </a:spcAft>
              <a:buClr>
                <a:srgbClr val="BC000D"/>
              </a:buClr>
              <a:buSzTx/>
              <a:buFont typeface="Wingdings" pitchFamily="2" charset="2"/>
              <a:buChar char="n"/>
              <a:tabLst/>
              <a:defRPr/>
            </a:pPr>
            <a:endParaRPr kumimoji="0" lang="zh-CN" altLang="en-US" sz="14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263525" marR="0" lvl="0" indent="-263525" algn="l" defTabSz="914400" rtl="0" eaLnBrk="1" fontAlgn="auto" latinLnBrk="0" hangingPunct="1">
              <a:lnSpc>
                <a:spcPct val="100000"/>
              </a:lnSpc>
              <a:spcBef>
                <a:spcPts val="0"/>
              </a:spcBef>
              <a:spcAft>
                <a:spcPts val="0"/>
              </a:spcAft>
              <a:buClr>
                <a:srgbClr val="BC000D"/>
              </a:buClr>
              <a:buSzTx/>
              <a:buFont typeface="Wingdings" pitchFamily="2" charset="2"/>
              <a:buChar char="n"/>
              <a:tabLst/>
              <a:defRPr/>
            </a:pPr>
            <a:r>
              <a:rPr kumimoji="0" lang="zh-CN" altLang="en-US" sz="14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单击添加段落文字单击添加段落文字单击添加段落文字单击添加段落文字。</a:t>
            </a:r>
          </a:p>
          <a:p>
            <a:pPr marL="263525" marR="0" lvl="0" indent="-263525" algn="l" defTabSz="914400" rtl="0" eaLnBrk="1" fontAlgn="auto" latinLnBrk="0" hangingPunct="1">
              <a:lnSpc>
                <a:spcPct val="100000"/>
              </a:lnSpc>
              <a:spcBef>
                <a:spcPts val="0"/>
              </a:spcBef>
              <a:spcAft>
                <a:spcPts val="0"/>
              </a:spcAft>
              <a:buClr>
                <a:srgbClr val="BC000D"/>
              </a:buClr>
              <a:buSzTx/>
              <a:buFont typeface="Wingdings" pitchFamily="2" charset="2"/>
              <a:buChar char="n"/>
              <a:tabLst/>
              <a:defRPr/>
            </a:pPr>
            <a:endParaRPr kumimoji="0" lang="zh-CN" altLang="en-US" sz="14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263525" marR="0" lvl="0" indent="-263525" algn="l" defTabSz="914400" rtl="0" eaLnBrk="1" fontAlgn="auto" latinLnBrk="0" hangingPunct="1">
              <a:lnSpc>
                <a:spcPct val="100000"/>
              </a:lnSpc>
              <a:spcBef>
                <a:spcPts val="0"/>
              </a:spcBef>
              <a:spcAft>
                <a:spcPts val="0"/>
              </a:spcAft>
              <a:buClr>
                <a:srgbClr val="BC000D"/>
              </a:buClr>
              <a:buSzTx/>
              <a:buFont typeface="Wingdings" pitchFamily="2" charset="2"/>
              <a:buChar char="n"/>
              <a:tabLst/>
              <a:defRPr/>
            </a:pPr>
            <a:r>
              <a:rPr kumimoji="0" lang="zh-CN" altLang="en-US" sz="14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单击添加段落文字单击添加段落文字单击添加段落文字单击添加段落文字。</a:t>
            </a:r>
          </a:p>
        </p:txBody>
      </p:sp>
    </p:spTree>
    <p:custDataLst>
      <p:tags r:id="rId1"/>
    </p:custDataLst>
    <p:extLst>
      <p:ext uri="{BB962C8B-B14F-4D97-AF65-F5344CB8AC3E}">
        <p14:creationId xmlns:p14="http://schemas.microsoft.com/office/powerpoint/2010/main" val="404685916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00"/>
                                  </p:stCondLst>
                                  <p:childTnLst>
                                    <p:set>
                                      <p:cBhvr>
                                        <p:cTn id="6" dur="1" fill="hold">
                                          <p:stCondLst>
                                            <p:cond delay="0"/>
                                          </p:stCondLst>
                                        </p:cTn>
                                        <p:tgtEl>
                                          <p:spTgt spid="49"/>
                                        </p:tgtEl>
                                        <p:attrNameLst>
                                          <p:attrName>style.visibility</p:attrName>
                                        </p:attrNameLst>
                                      </p:cBhvr>
                                      <p:to>
                                        <p:strVal val="visible"/>
                                      </p:to>
                                    </p:set>
                                    <p:anim calcmode="lin" valueType="num">
                                      <p:cBhvr>
                                        <p:cTn id="7" dur="250" fill="hold"/>
                                        <p:tgtEl>
                                          <p:spTgt spid="49"/>
                                        </p:tgtEl>
                                        <p:attrNameLst>
                                          <p:attrName>ppt_w</p:attrName>
                                        </p:attrNameLst>
                                      </p:cBhvr>
                                      <p:tavLst>
                                        <p:tav tm="0">
                                          <p:val>
                                            <p:fltVal val="0"/>
                                          </p:val>
                                        </p:tav>
                                        <p:tav tm="100000">
                                          <p:val>
                                            <p:strVal val="#ppt_w"/>
                                          </p:val>
                                        </p:tav>
                                      </p:tavLst>
                                    </p:anim>
                                    <p:anim calcmode="lin" valueType="num">
                                      <p:cBhvr>
                                        <p:cTn id="8" dur="250" fill="hold"/>
                                        <p:tgtEl>
                                          <p:spTgt spid="49"/>
                                        </p:tgtEl>
                                        <p:attrNameLst>
                                          <p:attrName>ppt_h</p:attrName>
                                        </p:attrNameLst>
                                      </p:cBhvr>
                                      <p:tavLst>
                                        <p:tav tm="0">
                                          <p:val>
                                            <p:fltVal val="0"/>
                                          </p:val>
                                        </p:tav>
                                        <p:tav tm="100000">
                                          <p:val>
                                            <p:strVal val="#ppt_h"/>
                                          </p:val>
                                        </p:tav>
                                      </p:tavLst>
                                    </p:anim>
                                    <p:animEffect transition="in" filter="fade">
                                      <p:cBhvr>
                                        <p:cTn id="9" dur="250"/>
                                        <p:tgtEl>
                                          <p:spTgt spid="49"/>
                                        </p:tgtEl>
                                      </p:cBhvr>
                                    </p:animEffect>
                                  </p:childTnLst>
                                </p:cTn>
                              </p:par>
                              <p:par>
                                <p:cTn id="10" presetID="53" presetClass="entr" presetSubtype="16" fill="hold" nodeType="withEffect">
                                  <p:stCondLst>
                                    <p:cond delay="400"/>
                                  </p:stCondLst>
                                  <p:childTnLst>
                                    <p:set>
                                      <p:cBhvr>
                                        <p:cTn id="11" dur="1" fill="hold">
                                          <p:stCondLst>
                                            <p:cond delay="0"/>
                                          </p:stCondLst>
                                        </p:cTn>
                                        <p:tgtEl>
                                          <p:spTgt spid="36"/>
                                        </p:tgtEl>
                                        <p:attrNameLst>
                                          <p:attrName>style.visibility</p:attrName>
                                        </p:attrNameLst>
                                      </p:cBhvr>
                                      <p:to>
                                        <p:strVal val="visible"/>
                                      </p:to>
                                    </p:set>
                                    <p:anim calcmode="lin" valueType="num">
                                      <p:cBhvr>
                                        <p:cTn id="12" dur="250" fill="hold"/>
                                        <p:tgtEl>
                                          <p:spTgt spid="36"/>
                                        </p:tgtEl>
                                        <p:attrNameLst>
                                          <p:attrName>ppt_w</p:attrName>
                                        </p:attrNameLst>
                                      </p:cBhvr>
                                      <p:tavLst>
                                        <p:tav tm="0">
                                          <p:val>
                                            <p:fltVal val="0"/>
                                          </p:val>
                                        </p:tav>
                                        <p:tav tm="100000">
                                          <p:val>
                                            <p:strVal val="#ppt_w"/>
                                          </p:val>
                                        </p:tav>
                                      </p:tavLst>
                                    </p:anim>
                                    <p:anim calcmode="lin" valueType="num">
                                      <p:cBhvr>
                                        <p:cTn id="13" dur="250" fill="hold"/>
                                        <p:tgtEl>
                                          <p:spTgt spid="36"/>
                                        </p:tgtEl>
                                        <p:attrNameLst>
                                          <p:attrName>ppt_h</p:attrName>
                                        </p:attrNameLst>
                                      </p:cBhvr>
                                      <p:tavLst>
                                        <p:tav tm="0">
                                          <p:val>
                                            <p:fltVal val="0"/>
                                          </p:val>
                                        </p:tav>
                                        <p:tav tm="100000">
                                          <p:val>
                                            <p:strVal val="#ppt_h"/>
                                          </p:val>
                                        </p:tav>
                                      </p:tavLst>
                                    </p:anim>
                                    <p:animEffect transition="in" filter="fade">
                                      <p:cBhvr>
                                        <p:cTn id="14" dur="250"/>
                                        <p:tgtEl>
                                          <p:spTgt spid="36"/>
                                        </p:tgtEl>
                                      </p:cBhvr>
                                    </p:animEffect>
                                  </p:childTnLst>
                                </p:cTn>
                              </p:par>
                            </p:childTnLst>
                          </p:cTn>
                        </p:par>
                        <p:par>
                          <p:cTn id="15" fill="hold">
                            <p:stCondLst>
                              <p:cond delay="650"/>
                            </p:stCondLst>
                            <p:childTnLst>
                              <p:par>
                                <p:cTn id="16" presetID="10" presetClass="entr" presetSubtype="0" fill="hold" grpId="0" nodeType="after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fade">
                                      <p:cBhvr>
                                        <p:cTn id="18" dur="250"/>
                                        <p:tgtEl>
                                          <p:spTgt spid="5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fade">
                                      <p:cBhvr>
                                        <p:cTn id="21" dur="250"/>
                                        <p:tgtEl>
                                          <p:spTgt spid="5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fade">
                                      <p:cBhvr>
                                        <p:cTn id="24" dur="250"/>
                                        <p:tgtEl>
                                          <p:spTgt spid="6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250"/>
                                        <p:tgtEl>
                                          <p:spTgt spid="5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6"/>
                                        </p:tgtEl>
                                        <p:attrNameLst>
                                          <p:attrName>style.visibility</p:attrName>
                                        </p:attrNameLst>
                                      </p:cBhvr>
                                      <p:to>
                                        <p:strVal val="visible"/>
                                      </p:to>
                                    </p:set>
                                    <p:animEffect transition="in" filter="fade">
                                      <p:cBhvr>
                                        <p:cTn id="30" dur="250"/>
                                        <p:tgtEl>
                                          <p:spTgt spid="5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250"/>
                                        <p:tgtEl>
                                          <p:spTgt spid="5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8"/>
                                        </p:tgtEl>
                                        <p:attrNameLst>
                                          <p:attrName>style.visibility</p:attrName>
                                        </p:attrNameLst>
                                      </p:cBhvr>
                                      <p:to>
                                        <p:strVal val="visible"/>
                                      </p:to>
                                    </p:set>
                                    <p:animEffect transition="in" filter="fade">
                                      <p:cBhvr>
                                        <p:cTn id="36" dur="250"/>
                                        <p:tgtEl>
                                          <p:spTgt spid="5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fade">
                                      <p:cBhvr>
                                        <p:cTn id="39" dur="250"/>
                                        <p:tgtEl>
                                          <p:spTgt spid="61"/>
                                        </p:tgtEl>
                                      </p:cBhvr>
                                    </p:animEffect>
                                  </p:childTnLst>
                                </p:cTn>
                              </p:par>
                              <p:par>
                                <p:cTn id="40" presetID="21" presetClass="entr" presetSubtype="1" fill="hold" grpId="0" nodeType="withEffect">
                                  <p:stCondLst>
                                    <p:cond delay="200"/>
                                  </p:stCondLst>
                                  <p:childTnLst>
                                    <p:set>
                                      <p:cBhvr>
                                        <p:cTn id="41" dur="1" fill="hold">
                                          <p:stCondLst>
                                            <p:cond delay="0"/>
                                          </p:stCondLst>
                                        </p:cTn>
                                        <p:tgtEl>
                                          <p:spTgt spid="35"/>
                                        </p:tgtEl>
                                        <p:attrNameLst>
                                          <p:attrName>style.visibility</p:attrName>
                                        </p:attrNameLst>
                                      </p:cBhvr>
                                      <p:to>
                                        <p:strVal val="visible"/>
                                      </p:to>
                                    </p:set>
                                    <p:animEffect transition="in" filter="wheel(1)">
                                      <p:cBhvr>
                                        <p:cTn id="42" dur="750"/>
                                        <p:tgtEl>
                                          <p:spTgt spid="35"/>
                                        </p:tgtEl>
                                      </p:cBhvr>
                                    </p:animEffect>
                                  </p:childTnLst>
                                </p:cTn>
                              </p:par>
                              <p:par>
                                <p:cTn id="43" presetID="22" presetClass="entr" presetSubtype="8" fill="hold" grpId="0" nodeType="withEffect">
                                  <p:stCondLst>
                                    <p:cond delay="1200"/>
                                  </p:stCondLst>
                                  <p:childTnLst>
                                    <p:set>
                                      <p:cBhvr>
                                        <p:cTn id="44" dur="1" fill="hold">
                                          <p:stCondLst>
                                            <p:cond delay="0"/>
                                          </p:stCondLst>
                                        </p:cTn>
                                        <p:tgtEl>
                                          <p:spTgt spid="33"/>
                                        </p:tgtEl>
                                        <p:attrNameLst>
                                          <p:attrName>style.visibility</p:attrName>
                                        </p:attrNameLst>
                                      </p:cBhvr>
                                      <p:to>
                                        <p:strVal val="visible"/>
                                      </p:to>
                                    </p:set>
                                    <p:animEffect transition="in" filter="wipe(left)">
                                      <p:cBhvr>
                                        <p:cTn id="45" dur="250"/>
                                        <p:tgtEl>
                                          <p:spTgt spid="33"/>
                                        </p:tgtEl>
                                      </p:cBhvr>
                                    </p:animEffect>
                                  </p:childTnLst>
                                </p:cTn>
                              </p:par>
                            </p:childTnLst>
                          </p:cTn>
                        </p:par>
                        <p:par>
                          <p:cTn id="46" fill="hold">
                            <p:stCondLst>
                              <p:cond delay="2100"/>
                            </p:stCondLst>
                            <p:childTnLst>
                              <p:par>
                                <p:cTn id="47" presetID="10" presetClass="entr" presetSubtype="0" fill="hold" grpId="0" nodeType="afterEffect">
                                  <p:stCondLst>
                                    <p:cond delay="0"/>
                                  </p:stCondLst>
                                  <p:iterate type="wd">
                                    <p:tmPct val="10000"/>
                                  </p:iterate>
                                  <p:childTnLst>
                                    <p:set>
                                      <p:cBhvr>
                                        <p:cTn id="48" dur="1" fill="hold">
                                          <p:stCondLst>
                                            <p:cond delay="0"/>
                                          </p:stCondLst>
                                        </p:cTn>
                                        <p:tgtEl>
                                          <p:spTgt spid="63"/>
                                        </p:tgtEl>
                                        <p:attrNameLst>
                                          <p:attrName>style.visibility</p:attrName>
                                        </p:attrNameLst>
                                      </p:cBhvr>
                                      <p:to>
                                        <p:strVal val="visible"/>
                                      </p:to>
                                    </p:set>
                                    <p:animEffect transition="in" filter="fade">
                                      <p:cBhvr>
                                        <p:cTn id="49" dur="25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5" grpId="0" animBg="1"/>
      <p:bldP spid="54" grpId="0"/>
      <p:bldP spid="55" grpId="0"/>
      <p:bldP spid="56" grpId="0"/>
      <p:bldP spid="57" grpId="0"/>
      <p:bldP spid="58" grpId="0"/>
      <p:bldP spid="59" grpId="0"/>
      <p:bldP spid="60" grpId="0"/>
      <p:bldP spid="61" grpId="0"/>
      <p:bldP spid="6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p:nvPr/>
        </p:nvSpPr>
        <p:spPr>
          <a:xfrm>
            <a:off x="3759559" y="3529347"/>
            <a:ext cx="1898504" cy="424672"/>
          </a:xfrm>
          <a:prstGeom prst="ellipse">
            <a:avLst/>
          </a:prstGeom>
          <a:gradFill flip="none" rotWithShape="1">
            <a:gsLst>
              <a:gs pos="100000">
                <a:sysClr val="windowText" lastClr="000000">
                  <a:alpha val="0"/>
                </a:sysClr>
              </a:gs>
              <a:gs pos="0">
                <a:sysClr val="windowText" lastClr="000000">
                  <a:alpha val="4700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6" name="右箭头 6"/>
          <p:cNvSpPr/>
          <p:nvPr/>
        </p:nvSpPr>
        <p:spPr bwMode="auto">
          <a:xfrm rot="19885052">
            <a:off x="2114693" y="3376408"/>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7" name="右箭头 6"/>
          <p:cNvSpPr/>
          <p:nvPr/>
        </p:nvSpPr>
        <p:spPr bwMode="auto">
          <a:xfrm rot="1714948" flipH="1">
            <a:off x="5154340" y="3376408"/>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8" name="右箭头 6"/>
          <p:cNvSpPr/>
          <p:nvPr/>
        </p:nvSpPr>
        <p:spPr bwMode="auto">
          <a:xfrm rot="1714948" flipV="1">
            <a:off x="2114693" y="1990922"/>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9" name="右箭头 6"/>
          <p:cNvSpPr/>
          <p:nvPr/>
        </p:nvSpPr>
        <p:spPr bwMode="auto">
          <a:xfrm rot="19885052" flipH="1" flipV="1">
            <a:off x="5154340" y="1990922"/>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20" name="椭圆 19"/>
          <p:cNvSpPr/>
          <p:nvPr/>
        </p:nvSpPr>
        <p:spPr bwMode="auto">
          <a:xfrm>
            <a:off x="4128964" y="1940109"/>
            <a:ext cx="1159619" cy="648315"/>
          </a:xfrm>
          <a:prstGeom prst="ellipse">
            <a:avLst/>
          </a:prstGeom>
          <a:gradFill flip="none" rotWithShape="1">
            <a:gsLst>
              <a:gs pos="0">
                <a:srgbClr val="689CFF">
                  <a:alpha val="5000"/>
                </a:srgbClr>
              </a:gs>
              <a:gs pos="100000">
                <a:sysClr val="window" lastClr="FFFFFF">
                  <a:lumMod val="95000"/>
                  <a:lumOff val="5000"/>
                  <a:alpha val="60000"/>
                </a:sysClr>
              </a:gs>
            </a:gsLst>
            <a:lin ang="16200000" scaled="1"/>
            <a:tileRect/>
          </a:gradFill>
          <a:ln w="25400" cap="flat" cmpd="sng" algn="ctr">
            <a:noFill/>
            <a:prstDash val="solid"/>
          </a:ln>
          <a:effectLst/>
          <a:scene3d>
            <a:camera prst="orthographicFront"/>
            <a:lightRig rig="threePt" dir="t"/>
          </a:scene3d>
          <a:sp3d>
            <a:bevelB/>
          </a:sp3d>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21" name="TextBox 20"/>
          <p:cNvSpPr txBox="1"/>
          <p:nvPr/>
        </p:nvSpPr>
        <p:spPr>
          <a:xfrm>
            <a:off x="-646832" y="1276384"/>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sp>
        <p:nvSpPr>
          <p:cNvPr id="22" name="TextBox 21"/>
          <p:cNvSpPr txBox="1"/>
          <p:nvPr/>
        </p:nvSpPr>
        <p:spPr>
          <a:xfrm>
            <a:off x="-609464" y="3723769"/>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sp>
        <p:nvSpPr>
          <p:cNvPr id="23" name="TextBox 22"/>
          <p:cNvSpPr txBox="1"/>
          <p:nvPr/>
        </p:nvSpPr>
        <p:spPr>
          <a:xfrm>
            <a:off x="7259542" y="3710538"/>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sp>
        <p:nvSpPr>
          <p:cNvPr id="24" name="TextBox 23"/>
          <p:cNvSpPr txBox="1"/>
          <p:nvPr/>
        </p:nvSpPr>
        <p:spPr>
          <a:xfrm>
            <a:off x="7238930" y="1504547"/>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grpSp>
        <p:nvGrpSpPr>
          <p:cNvPr id="25" name="组合 10"/>
          <p:cNvGrpSpPr/>
          <p:nvPr/>
        </p:nvGrpSpPr>
        <p:grpSpPr>
          <a:xfrm>
            <a:off x="3701125" y="1761156"/>
            <a:ext cx="2016374" cy="2016829"/>
            <a:chOff x="4828393" y="2858615"/>
            <a:chExt cx="1931237" cy="1931674"/>
          </a:xfrm>
          <a:effectLst/>
        </p:grpSpPr>
        <p:sp>
          <p:nvSpPr>
            <p:cNvPr id="26" name="Oval 19"/>
            <p:cNvSpPr>
              <a:spLocks noChangeArrowheads="1"/>
            </p:cNvSpPr>
            <p:nvPr/>
          </p:nvSpPr>
          <p:spPr bwMode="auto">
            <a:xfrm>
              <a:off x="4828393" y="2858615"/>
              <a:ext cx="1931237" cy="1931674"/>
            </a:xfrm>
            <a:prstGeom prst="ellipse">
              <a:avLst/>
            </a:prstGeom>
            <a:gradFill rotWithShape="1">
              <a:gsLst>
                <a:gs pos="0">
                  <a:srgbClr val="C00000">
                    <a:lumMod val="40000"/>
                    <a:lumOff val="60000"/>
                  </a:srgbClr>
                </a:gs>
                <a:gs pos="100000">
                  <a:srgbClr val="C00000"/>
                </a:gs>
              </a:gsLst>
              <a:path path="shape">
                <a:fillToRect l="50000" t="50000" r="50000" b="50000"/>
              </a:path>
            </a:gradFill>
            <a:ln w="9525">
              <a:solidFill>
                <a:srgbClr val="C00000"/>
              </a:solidFill>
              <a:round/>
              <a:headEnd/>
              <a:tailEn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点击此处添加文本</a:t>
              </a:r>
            </a:p>
          </p:txBody>
        </p:sp>
        <p:sp>
          <p:nvSpPr>
            <p:cNvPr id="27" name="未知"/>
            <p:cNvSpPr>
              <a:spLocks/>
            </p:cNvSpPr>
            <p:nvPr/>
          </p:nvSpPr>
          <p:spPr bwMode="auto">
            <a:xfrm>
              <a:off x="5049911"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spTree>
    <p:custDataLst>
      <p:tags r:id="rId1"/>
    </p:custDataLst>
    <p:extLst>
      <p:ext uri="{BB962C8B-B14F-4D97-AF65-F5344CB8AC3E}">
        <p14:creationId xmlns:p14="http://schemas.microsoft.com/office/powerpoint/2010/main" val="7703095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6" presetClass="entr" presetSubtype="37" fill="hold" nodeType="withEffect">
                                  <p:stCondLst>
                                    <p:cond delay="400"/>
                                  </p:stCondLst>
                                  <p:childTnLst>
                                    <p:set>
                                      <p:cBhvr>
                                        <p:cTn id="9" dur="1" fill="hold">
                                          <p:stCondLst>
                                            <p:cond delay="0"/>
                                          </p:stCondLst>
                                        </p:cTn>
                                        <p:tgtEl>
                                          <p:spTgt spid="25"/>
                                        </p:tgtEl>
                                        <p:attrNameLst>
                                          <p:attrName>style.visibility</p:attrName>
                                        </p:attrNameLst>
                                      </p:cBhvr>
                                      <p:to>
                                        <p:strVal val="visible"/>
                                      </p:to>
                                    </p:set>
                                    <p:animEffect transition="in" filter="barn(outVertical)">
                                      <p:cBhvr>
                                        <p:cTn id="10" dur="500"/>
                                        <p:tgtEl>
                                          <p:spTgt spid="25"/>
                                        </p:tgtEl>
                                      </p:cBhvr>
                                    </p:animEffect>
                                  </p:childTnLst>
                                </p:cTn>
                              </p:par>
                              <p:par>
                                <p:cTn id="11" presetID="2" presetClass="entr" presetSubtype="9" fill="hold" grpId="0" nodeType="withEffect">
                                  <p:stCondLst>
                                    <p:cond delay="90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0-#ppt_w/2"/>
                                          </p:val>
                                        </p:tav>
                                        <p:tav tm="100000">
                                          <p:val>
                                            <p:strVal val="#ppt_x"/>
                                          </p:val>
                                        </p:tav>
                                      </p:tavLst>
                                    </p:anim>
                                    <p:anim calcmode="lin" valueType="num">
                                      <p:cBhvr additive="base">
                                        <p:cTn id="14" dur="500" fill="hold"/>
                                        <p:tgtEl>
                                          <p:spTgt spid="18"/>
                                        </p:tgtEl>
                                        <p:attrNameLst>
                                          <p:attrName>ppt_y</p:attrName>
                                        </p:attrNameLst>
                                      </p:cBhvr>
                                      <p:tavLst>
                                        <p:tav tm="0">
                                          <p:val>
                                            <p:strVal val="0-#ppt_h/2"/>
                                          </p:val>
                                        </p:tav>
                                        <p:tav tm="100000">
                                          <p:val>
                                            <p:strVal val="#ppt_y"/>
                                          </p:val>
                                        </p:tav>
                                      </p:tavLst>
                                    </p:anim>
                                  </p:childTnLst>
                                </p:cTn>
                              </p:par>
                              <p:par>
                                <p:cTn id="15" presetID="2" presetClass="entr" presetSubtype="3" fill="hold" grpId="0" nodeType="withEffect">
                                  <p:stCondLst>
                                    <p:cond delay="90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1+#ppt_w/2"/>
                                          </p:val>
                                        </p:tav>
                                        <p:tav tm="100000">
                                          <p:val>
                                            <p:strVal val="#ppt_x"/>
                                          </p:val>
                                        </p:tav>
                                      </p:tavLst>
                                    </p:anim>
                                    <p:anim calcmode="lin" valueType="num">
                                      <p:cBhvr additive="base">
                                        <p:cTn id="18" dur="500" fill="hold"/>
                                        <p:tgtEl>
                                          <p:spTgt spid="19"/>
                                        </p:tgtEl>
                                        <p:attrNameLst>
                                          <p:attrName>ppt_y</p:attrName>
                                        </p:attrNameLst>
                                      </p:cBhvr>
                                      <p:tavLst>
                                        <p:tav tm="0">
                                          <p:val>
                                            <p:strVal val="0-#ppt_h/2"/>
                                          </p:val>
                                        </p:tav>
                                        <p:tav tm="100000">
                                          <p:val>
                                            <p:strVal val="#ppt_y"/>
                                          </p:val>
                                        </p:tav>
                                      </p:tavLst>
                                    </p:anim>
                                  </p:childTnLst>
                                </p:cTn>
                              </p:par>
                              <p:par>
                                <p:cTn id="19" presetID="2" presetClass="entr" presetSubtype="6" fill="hold" grpId="0" nodeType="withEffect">
                                  <p:stCondLst>
                                    <p:cond delay="90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1+#ppt_w/2"/>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par>
                                <p:cTn id="23" presetID="2" presetClass="entr" presetSubtype="12" fill="hold" grpId="0" nodeType="withEffect">
                                  <p:stCondLst>
                                    <p:cond delay="9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0-#ppt_w/2"/>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par>
                                <p:cTn id="27" presetID="42" presetClass="entr" presetSubtype="0" fill="hold" grpId="0" nodeType="withEffect">
                                  <p:stCondLst>
                                    <p:cond delay="14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anim calcmode="lin" valueType="num">
                                      <p:cBhvr>
                                        <p:cTn id="30" dur="500" fill="hold"/>
                                        <p:tgtEl>
                                          <p:spTgt spid="21"/>
                                        </p:tgtEl>
                                        <p:attrNameLst>
                                          <p:attrName>ppt_x</p:attrName>
                                        </p:attrNameLst>
                                      </p:cBhvr>
                                      <p:tavLst>
                                        <p:tav tm="0">
                                          <p:val>
                                            <p:strVal val="#ppt_x"/>
                                          </p:val>
                                        </p:tav>
                                        <p:tav tm="100000">
                                          <p:val>
                                            <p:strVal val="#ppt_x"/>
                                          </p:val>
                                        </p:tav>
                                      </p:tavLst>
                                    </p:anim>
                                    <p:anim calcmode="lin" valueType="num">
                                      <p:cBhvr>
                                        <p:cTn id="31" dur="500" fill="hold"/>
                                        <p:tgtEl>
                                          <p:spTgt spid="2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160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anim calcmode="lin" valueType="num">
                                      <p:cBhvr>
                                        <p:cTn id="35" dur="500" fill="hold"/>
                                        <p:tgtEl>
                                          <p:spTgt spid="24"/>
                                        </p:tgtEl>
                                        <p:attrNameLst>
                                          <p:attrName>ppt_x</p:attrName>
                                        </p:attrNameLst>
                                      </p:cBhvr>
                                      <p:tavLst>
                                        <p:tav tm="0">
                                          <p:val>
                                            <p:strVal val="#ppt_x"/>
                                          </p:val>
                                        </p:tav>
                                        <p:tav tm="100000">
                                          <p:val>
                                            <p:strVal val="#ppt_x"/>
                                          </p:val>
                                        </p:tav>
                                      </p:tavLst>
                                    </p:anim>
                                    <p:anim calcmode="lin" valueType="num">
                                      <p:cBhvr>
                                        <p:cTn id="36" dur="500" fill="hold"/>
                                        <p:tgtEl>
                                          <p:spTgt spid="2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180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anim calcmode="lin" valueType="num">
                                      <p:cBhvr>
                                        <p:cTn id="40" dur="500" fill="hold"/>
                                        <p:tgtEl>
                                          <p:spTgt spid="23"/>
                                        </p:tgtEl>
                                        <p:attrNameLst>
                                          <p:attrName>ppt_x</p:attrName>
                                        </p:attrNameLst>
                                      </p:cBhvr>
                                      <p:tavLst>
                                        <p:tav tm="0">
                                          <p:val>
                                            <p:strVal val="#ppt_x"/>
                                          </p:val>
                                        </p:tav>
                                        <p:tav tm="100000">
                                          <p:val>
                                            <p:strVal val="#ppt_x"/>
                                          </p:val>
                                        </p:tav>
                                      </p:tavLst>
                                    </p:anim>
                                    <p:anim calcmode="lin" valueType="num">
                                      <p:cBhvr>
                                        <p:cTn id="41" dur="500" fill="hold"/>
                                        <p:tgtEl>
                                          <p:spTgt spid="2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200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anim calcmode="lin" valueType="num">
                                      <p:cBhvr>
                                        <p:cTn id="45" dur="500" fill="hold"/>
                                        <p:tgtEl>
                                          <p:spTgt spid="22"/>
                                        </p:tgtEl>
                                        <p:attrNameLst>
                                          <p:attrName>ppt_x</p:attrName>
                                        </p:attrNameLst>
                                      </p:cBhvr>
                                      <p:tavLst>
                                        <p:tav tm="0">
                                          <p:val>
                                            <p:strVal val="#ppt_x"/>
                                          </p:val>
                                        </p:tav>
                                        <p:tav tm="100000">
                                          <p:val>
                                            <p:strVal val="#ppt_x"/>
                                          </p:val>
                                        </p:tav>
                                      </p:tavLst>
                                    </p:anim>
                                    <p:anim calcmode="lin" valueType="num">
                                      <p:cBhvr>
                                        <p:cTn id="46"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1" grpId="0"/>
      <p:bldP spid="22" grpId="0"/>
      <p:bldP spid="23" grpId="0"/>
      <p:bldP spid="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utoShape 8"/>
          <p:cNvSpPr>
            <a:spLocks/>
          </p:cNvSpPr>
          <p:nvPr/>
        </p:nvSpPr>
        <p:spPr bwMode="auto">
          <a:xfrm>
            <a:off x="2228088" y="1193006"/>
            <a:ext cx="2279650" cy="390525"/>
          </a:xfrm>
          <a:prstGeom prst="accentCallout1">
            <a:avLst>
              <a:gd name="adj1" fmla="val 21949"/>
              <a:gd name="adj2" fmla="val -3343"/>
              <a:gd name="adj3" fmla="val 118903"/>
              <a:gd name="adj4" fmla="val -36630"/>
            </a:avLst>
          </a:prstGeom>
          <a:noFill/>
          <a:ln w="9525" cmpd="sng">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单击添加段落文字单击添加段落文字</a:t>
            </a:r>
          </a:p>
        </p:txBody>
      </p:sp>
      <p:sp>
        <p:nvSpPr>
          <p:cNvPr id="27" name="AutoShape 9"/>
          <p:cNvSpPr>
            <a:spLocks/>
          </p:cNvSpPr>
          <p:nvPr/>
        </p:nvSpPr>
        <p:spPr bwMode="auto">
          <a:xfrm>
            <a:off x="4480750" y="1500187"/>
            <a:ext cx="2279650" cy="390525"/>
          </a:xfrm>
          <a:prstGeom prst="accentCallout1">
            <a:avLst>
              <a:gd name="adj1" fmla="val 21949"/>
              <a:gd name="adj2" fmla="val -3343"/>
              <a:gd name="adj3" fmla="val 118903"/>
              <a:gd name="adj4" fmla="val -36630"/>
            </a:avLst>
          </a:prstGeom>
          <a:noFill/>
          <a:ln w="9525" cmpd="sng">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单击添加段落文字单击添加段落文字</a:t>
            </a:r>
          </a:p>
        </p:txBody>
      </p:sp>
      <p:sp>
        <p:nvSpPr>
          <p:cNvPr id="28" name="AutoShape 10"/>
          <p:cNvSpPr>
            <a:spLocks/>
          </p:cNvSpPr>
          <p:nvPr/>
        </p:nvSpPr>
        <p:spPr bwMode="auto">
          <a:xfrm>
            <a:off x="1266063" y="3633788"/>
            <a:ext cx="2120900" cy="390525"/>
          </a:xfrm>
          <a:prstGeom prst="accentCallout1">
            <a:avLst>
              <a:gd name="adj1" fmla="val 21949"/>
              <a:gd name="adj2" fmla="val 103593"/>
              <a:gd name="adj3" fmla="val 1523"/>
              <a:gd name="adj4" fmla="val 134880"/>
            </a:avLst>
          </a:prstGeom>
          <a:noFill/>
          <a:ln w="9525" cmpd="sng">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单击添加段落文字单击添加段落文字</a:t>
            </a:r>
          </a:p>
        </p:txBody>
      </p:sp>
      <p:grpSp>
        <p:nvGrpSpPr>
          <p:cNvPr id="29" name="组合 28"/>
          <p:cNvGrpSpPr/>
          <p:nvPr/>
        </p:nvGrpSpPr>
        <p:grpSpPr>
          <a:xfrm>
            <a:off x="508825" y="1659731"/>
            <a:ext cx="8350250" cy="2849166"/>
            <a:chOff x="539750" y="2371725"/>
            <a:chExt cx="8350250" cy="3798888"/>
          </a:xfrm>
        </p:grpSpPr>
        <p:grpSp>
          <p:nvGrpSpPr>
            <p:cNvPr id="30" name="Group 3"/>
            <p:cNvGrpSpPr>
              <a:grpSpLocks/>
            </p:cNvGrpSpPr>
            <p:nvPr/>
          </p:nvGrpSpPr>
          <p:grpSpPr bwMode="auto">
            <a:xfrm>
              <a:off x="539750" y="2371725"/>
              <a:ext cx="2355850" cy="836613"/>
              <a:chOff x="0" y="0"/>
              <a:chExt cx="1484" cy="527"/>
            </a:xfrm>
          </p:grpSpPr>
          <p:sp>
            <p:nvSpPr>
              <p:cNvPr id="38" name="未知"/>
              <p:cNvSpPr>
                <a:spLocks/>
              </p:cNvSpPr>
              <p:nvPr/>
            </p:nvSpPr>
            <p:spPr bwMode="auto">
              <a:xfrm>
                <a:off x="84" y="0"/>
                <a:ext cx="1400" cy="527"/>
              </a:xfrm>
              <a:custGeom>
                <a:avLst/>
                <a:gdLst>
                  <a:gd name="T0" fmla="*/ 0 w 1400"/>
                  <a:gd name="T1" fmla="*/ 108 h 527"/>
                  <a:gd name="T2" fmla="*/ 837 w 1400"/>
                  <a:gd name="T3" fmla="*/ 527 h 527"/>
                  <a:gd name="T4" fmla="*/ 1400 w 1400"/>
                  <a:gd name="T5" fmla="*/ 332 h 527"/>
                  <a:gd name="T6" fmla="*/ 281 w 1400"/>
                  <a:gd name="T7" fmla="*/ 0 h 527"/>
                  <a:gd name="T8" fmla="*/ 0 w 1400"/>
                  <a:gd name="T9" fmla="*/ 108 h 527"/>
                </a:gdLst>
                <a:ahLst/>
                <a:cxnLst>
                  <a:cxn ang="0">
                    <a:pos x="T0" y="T1"/>
                  </a:cxn>
                  <a:cxn ang="0">
                    <a:pos x="T2" y="T3"/>
                  </a:cxn>
                  <a:cxn ang="0">
                    <a:pos x="T4" y="T5"/>
                  </a:cxn>
                  <a:cxn ang="0">
                    <a:pos x="T6" y="T7"/>
                  </a:cxn>
                  <a:cxn ang="0">
                    <a:pos x="T8" y="T9"/>
                  </a:cxn>
                </a:cxnLst>
                <a:rect l="0" t="0" r="r" b="b"/>
                <a:pathLst>
                  <a:path w="1400" h="527">
                    <a:moveTo>
                      <a:pt x="0" y="108"/>
                    </a:moveTo>
                    <a:lnTo>
                      <a:pt x="837" y="527"/>
                    </a:lnTo>
                    <a:lnTo>
                      <a:pt x="1400" y="332"/>
                    </a:lnTo>
                    <a:lnTo>
                      <a:pt x="281" y="0"/>
                    </a:lnTo>
                    <a:lnTo>
                      <a:pt x="0" y="108"/>
                    </a:lnTo>
                    <a:close/>
                  </a:path>
                </a:pathLst>
              </a:custGeom>
              <a:gradFill rotWithShape="1">
                <a:gsLst>
                  <a:gs pos="0">
                    <a:srgbClr val="C0C0C0"/>
                  </a:gs>
                  <a:gs pos="100000">
                    <a:srgbClr val="4D4D4D"/>
                  </a:gs>
                </a:gsLst>
                <a:lin ang="2700000" scaled="1"/>
              </a:gradFill>
              <a:ln>
                <a:noFill/>
              </a:ln>
              <a:effectLst/>
              <a:scene3d>
                <a:camera prst="legacyObliqueBottom"/>
                <a:lightRig rig="legacyFlat3" dir="b"/>
              </a:scene3d>
              <a:sp3d extrusionH="227000" prstMaterial="legacyMatte">
                <a:bevelT w="13500" h="13500" prst="angle"/>
                <a:bevelB w="13500" h="13500" prst="angle"/>
                <a:extrusionClr>
                  <a:srgbClr val="4D4D4D"/>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9" name="AutoShape 5"/>
              <p:cNvSpPr>
                <a:spLocks noChangeArrowheads="1"/>
              </p:cNvSpPr>
              <p:nvPr/>
            </p:nvSpPr>
            <p:spPr bwMode="auto">
              <a:xfrm rot="12420000">
                <a:off x="0" y="380"/>
                <a:ext cx="942" cy="144"/>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31" name="组合 30"/>
            <p:cNvGrpSpPr/>
            <p:nvPr/>
          </p:nvGrpSpPr>
          <p:grpSpPr>
            <a:xfrm>
              <a:off x="2062163" y="2454275"/>
              <a:ext cx="2724150" cy="1720850"/>
              <a:chOff x="2062163" y="2454275"/>
              <a:chExt cx="2724150" cy="1720850"/>
            </a:xfrm>
          </p:grpSpPr>
          <p:sp>
            <p:nvSpPr>
              <p:cNvPr id="36" name="未知"/>
              <p:cNvSpPr>
                <a:spLocks/>
              </p:cNvSpPr>
              <p:nvPr/>
            </p:nvSpPr>
            <p:spPr bwMode="auto">
              <a:xfrm>
                <a:off x="2062163" y="3087688"/>
                <a:ext cx="2600325" cy="1087437"/>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Lst>
                <a:ahLst/>
                <a:cxnLst>
                  <a:cxn ang="0">
                    <a:pos x="T0" y="T1"/>
                  </a:cxn>
                  <a:cxn ang="0">
                    <a:pos x="T2" y="T3"/>
                  </a:cxn>
                  <a:cxn ang="0">
                    <a:pos x="T4" y="T5"/>
                  </a:cxn>
                  <a:cxn ang="0">
                    <a:pos x="T6" y="T7"/>
                  </a:cxn>
                  <a:cxn ang="0">
                    <a:pos x="T8" y="T9"/>
                  </a:cxn>
                </a:cxnLst>
                <a:rect l="0" t="0" r="r" b="b"/>
                <a:pathLst>
                  <a:path w="1698" h="710">
                    <a:moveTo>
                      <a:pt x="1002" y="710"/>
                    </a:moveTo>
                    <a:lnTo>
                      <a:pt x="1698" y="366"/>
                    </a:lnTo>
                    <a:lnTo>
                      <a:pt x="591" y="0"/>
                    </a:lnTo>
                    <a:lnTo>
                      <a:pt x="0" y="202"/>
                    </a:lnTo>
                    <a:lnTo>
                      <a:pt x="1002" y="710"/>
                    </a:lnTo>
                    <a:close/>
                  </a:path>
                </a:pathLst>
              </a:custGeom>
              <a:solidFill>
                <a:srgbClr val="C0C0C0">
                  <a:alpha val="37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7" name="未知"/>
              <p:cNvSpPr>
                <a:spLocks/>
              </p:cNvSpPr>
              <p:nvPr/>
            </p:nvSpPr>
            <p:spPr bwMode="auto">
              <a:xfrm>
                <a:off x="2185988" y="2454275"/>
                <a:ext cx="2600325" cy="1087438"/>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Lst>
                <a:ahLst/>
                <a:cxnLst>
                  <a:cxn ang="0">
                    <a:pos x="T0" y="T1"/>
                  </a:cxn>
                  <a:cxn ang="0">
                    <a:pos x="T2" y="T3"/>
                  </a:cxn>
                  <a:cxn ang="0">
                    <a:pos x="T4" y="T5"/>
                  </a:cxn>
                  <a:cxn ang="0">
                    <a:pos x="T6" y="T7"/>
                  </a:cxn>
                  <a:cxn ang="0">
                    <a:pos x="T8" y="T9"/>
                  </a:cxn>
                </a:cxnLst>
                <a:rect l="0" t="0" r="r" b="b"/>
                <a:pathLst>
                  <a:path w="1698" h="710">
                    <a:moveTo>
                      <a:pt x="1002" y="710"/>
                    </a:moveTo>
                    <a:lnTo>
                      <a:pt x="1698" y="366"/>
                    </a:lnTo>
                    <a:lnTo>
                      <a:pt x="591" y="0"/>
                    </a:lnTo>
                    <a:lnTo>
                      <a:pt x="0" y="202"/>
                    </a:lnTo>
                    <a:lnTo>
                      <a:pt x="1002" y="710"/>
                    </a:lnTo>
                    <a:close/>
                  </a:path>
                </a:pathLst>
              </a:custGeom>
              <a:gradFill rotWithShape="1">
                <a:gsLst>
                  <a:gs pos="0">
                    <a:srgbClr val="FF0517"/>
                  </a:gs>
                  <a:gs pos="100000">
                    <a:srgbClr val="BC000D">
                      <a:alpha val="89999"/>
                    </a:srgbClr>
                  </a:gs>
                </a:gsLst>
                <a:lin ang="2700000" scaled="1"/>
              </a:gradFill>
              <a:ln>
                <a:noFill/>
              </a:ln>
              <a:effectLst/>
              <a:scene3d>
                <a:camera prst="legacyObliqueBottom"/>
                <a:lightRig rig="legacyFlat3" dir="b"/>
              </a:scene3d>
              <a:sp3d extrusionH="227000" prstMaterial="legacyMatte">
                <a:bevelT w="13500" h="13500" prst="angle"/>
                <a:bevelB w="13500" h="13500" prst="angle"/>
                <a:extrusionClr>
                  <a:srgbClr val="BC000D"/>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32" name="组合 31"/>
            <p:cNvGrpSpPr/>
            <p:nvPr/>
          </p:nvGrpSpPr>
          <p:grpSpPr>
            <a:xfrm>
              <a:off x="3525838" y="3530600"/>
              <a:ext cx="5364162" cy="2640013"/>
              <a:chOff x="3525838" y="3530600"/>
              <a:chExt cx="5364162" cy="2640013"/>
            </a:xfrm>
          </p:grpSpPr>
          <p:sp>
            <p:nvSpPr>
              <p:cNvPr id="33" name="AutoShape 11"/>
              <p:cNvSpPr>
                <a:spLocks noChangeArrowheads="1"/>
              </p:cNvSpPr>
              <p:nvPr/>
            </p:nvSpPr>
            <p:spPr bwMode="auto">
              <a:xfrm rot="12420000">
                <a:off x="3525838" y="4618038"/>
                <a:ext cx="1966912" cy="228600"/>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4" name="未知"/>
              <p:cNvSpPr>
                <a:spLocks/>
              </p:cNvSpPr>
              <p:nvPr/>
            </p:nvSpPr>
            <p:spPr bwMode="auto">
              <a:xfrm>
                <a:off x="3675063" y="3530600"/>
                <a:ext cx="5211762" cy="2203450"/>
              </a:xfrm>
              <a:custGeom>
                <a:avLst/>
                <a:gdLst>
                  <a:gd name="T0" fmla="*/ 0 w 3283"/>
                  <a:gd name="T1" fmla="*/ 332 h 1388"/>
                  <a:gd name="T2" fmla="*/ 1065 w 3283"/>
                  <a:gd name="T3" fmla="*/ 869 h 1388"/>
                  <a:gd name="T4" fmla="*/ 177 w 3283"/>
                  <a:gd name="T5" fmla="*/ 1388 h 1388"/>
                  <a:gd name="T6" fmla="*/ 3283 w 3283"/>
                  <a:gd name="T7" fmla="*/ 1388 h 1388"/>
                  <a:gd name="T8" fmla="*/ 2529 w 3283"/>
                  <a:gd name="T9" fmla="*/ 96 h 1388"/>
                  <a:gd name="T10" fmla="*/ 1981 w 3283"/>
                  <a:gd name="T11" fmla="*/ 414 h 1388"/>
                  <a:gd name="T12" fmla="*/ 685 w 3283"/>
                  <a:gd name="T13" fmla="*/ 0 h 1388"/>
                  <a:gd name="T14" fmla="*/ 0 w 3283"/>
                  <a:gd name="T15" fmla="*/ 332 h 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3" h="1388">
                    <a:moveTo>
                      <a:pt x="0" y="332"/>
                    </a:moveTo>
                    <a:lnTo>
                      <a:pt x="1065" y="869"/>
                    </a:lnTo>
                    <a:lnTo>
                      <a:pt x="177" y="1388"/>
                    </a:lnTo>
                    <a:lnTo>
                      <a:pt x="3283" y="1388"/>
                    </a:lnTo>
                    <a:lnTo>
                      <a:pt x="2529" y="96"/>
                    </a:lnTo>
                    <a:lnTo>
                      <a:pt x="1981" y="414"/>
                    </a:lnTo>
                    <a:lnTo>
                      <a:pt x="685" y="0"/>
                    </a:lnTo>
                    <a:lnTo>
                      <a:pt x="0" y="332"/>
                    </a:lnTo>
                    <a:close/>
                  </a:path>
                </a:pathLst>
              </a:custGeom>
              <a:gradFill rotWithShape="1">
                <a:gsLst>
                  <a:gs pos="0">
                    <a:srgbClr val="C0C0C0"/>
                  </a:gs>
                  <a:gs pos="100000">
                    <a:srgbClr val="4D4D4D"/>
                  </a:gs>
                </a:gsLst>
                <a:lin ang="2700000" scaled="1"/>
              </a:gradFill>
              <a:ln>
                <a:noFill/>
              </a:ln>
              <a:effectLst/>
              <a:scene3d>
                <a:camera prst="legacyObliqueBottom"/>
                <a:lightRig rig="legacyFlat3" dir="b"/>
              </a:scene3d>
              <a:sp3d extrusionH="227000" prstMaterial="legacyMatte">
                <a:bevelT w="13500" h="13500" prst="angle"/>
                <a:bevelB w="13500" h="13500" prst="angle"/>
                <a:extrusionClr>
                  <a:srgbClr val="4D4D4D"/>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5" name="AutoShape 13"/>
              <p:cNvSpPr>
                <a:spLocks noChangeArrowheads="1"/>
              </p:cNvSpPr>
              <p:nvPr/>
            </p:nvSpPr>
            <p:spPr bwMode="auto">
              <a:xfrm rot="10800000">
                <a:off x="3949700" y="5851525"/>
                <a:ext cx="4940300" cy="319088"/>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spTree>
    <p:custDataLst>
      <p:tags r:id="rId1"/>
    </p:custDataLst>
    <p:extLst>
      <p:ext uri="{BB962C8B-B14F-4D97-AF65-F5344CB8AC3E}">
        <p14:creationId xmlns:p14="http://schemas.microsoft.com/office/powerpoint/2010/main" val="16831168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2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250" fill="hold"/>
                                        <p:tgtEl>
                                          <p:spTgt spid="29"/>
                                        </p:tgtEl>
                                        <p:attrNameLst>
                                          <p:attrName>ppt_x</p:attrName>
                                        </p:attrNameLst>
                                      </p:cBhvr>
                                      <p:tavLst>
                                        <p:tav tm="0">
                                          <p:val>
                                            <p:strVal val="0-#ppt_w/2"/>
                                          </p:val>
                                        </p:tav>
                                        <p:tav tm="100000">
                                          <p:val>
                                            <p:strVal val="#ppt_x"/>
                                          </p:val>
                                        </p:tav>
                                      </p:tavLst>
                                    </p:anim>
                                    <p:anim calcmode="lin" valueType="num">
                                      <p:cBhvr additive="base">
                                        <p:cTn id="8" dur="250" fill="hold"/>
                                        <p:tgtEl>
                                          <p:spTgt spid="29"/>
                                        </p:tgtEl>
                                        <p:attrNameLst>
                                          <p:attrName>ppt_y</p:attrName>
                                        </p:attrNameLst>
                                      </p:cBhvr>
                                      <p:tavLst>
                                        <p:tav tm="0">
                                          <p:val>
                                            <p:strVal val="0-#ppt_h/2"/>
                                          </p:val>
                                        </p:tav>
                                        <p:tav tm="100000">
                                          <p:val>
                                            <p:strVal val="#ppt_y"/>
                                          </p:val>
                                        </p:tav>
                                      </p:tavLst>
                                    </p:anim>
                                  </p:childTnLst>
                                </p:cTn>
                              </p:par>
                              <p:par>
                                <p:cTn id="9" presetID="22" presetClass="entr" presetSubtype="8" fill="hold" grpId="0" nodeType="withEffect">
                                  <p:stCondLst>
                                    <p:cond delay="70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250"/>
                                        <p:tgtEl>
                                          <p:spTgt spid="26"/>
                                        </p:tgtEl>
                                      </p:cBhvr>
                                    </p:animEffect>
                                  </p:childTnLst>
                                </p:cTn>
                              </p:par>
                              <p:par>
                                <p:cTn id="12" presetID="22" presetClass="entr" presetSubtype="8" fill="hold" grpId="0" nodeType="withEffect">
                                  <p:stCondLst>
                                    <p:cond delay="900"/>
                                  </p:stCondLst>
                                  <p:childTnLst>
                                    <p:set>
                                      <p:cBhvr>
                                        <p:cTn id="13" dur="1" fill="hold">
                                          <p:stCondLst>
                                            <p:cond delay="0"/>
                                          </p:stCondLst>
                                        </p:cTn>
                                        <p:tgtEl>
                                          <p:spTgt spid="27"/>
                                        </p:tgtEl>
                                        <p:attrNameLst>
                                          <p:attrName>style.visibility</p:attrName>
                                        </p:attrNameLst>
                                      </p:cBhvr>
                                      <p:to>
                                        <p:strVal val="visible"/>
                                      </p:to>
                                    </p:set>
                                    <p:animEffect transition="in" filter="wipe(left)">
                                      <p:cBhvr>
                                        <p:cTn id="14" dur="250"/>
                                        <p:tgtEl>
                                          <p:spTgt spid="27"/>
                                        </p:tgtEl>
                                      </p:cBhvr>
                                    </p:animEffect>
                                  </p:childTnLst>
                                </p:cTn>
                              </p:par>
                              <p:par>
                                <p:cTn id="15" presetID="22" presetClass="entr" presetSubtype="2" fill="hold" grpId="0" nodeType="withEffect">
                                  <p:stCondLst>
                                    <p:cond delay="1100"/>
                                  </p:stCondLst>
                                  <p:childTnLst>
                                    <p:set>
                                      <p:cBhvr>
                                        <p:cTn id="16" dur="1" fill="hold">
                                          <p:stCondLst>
                                            <p:cond delay="0"/>
                                          </p:stCondLst>
                                        </p:cTn>
                                        <p:tgtEl>
                                          <p:spTgt spid="28"/>
                                        </p:tgtEl>
                                        <p:attrNameLst>
                                          <p:attrName>style.visibility</p:attrName>
                                        </p:attrNameLst>
                                      </p:cBhvr>
                                      <p:to>
                                        <p:strVal val="visible"/>
                                      </p:to>
                                    </p:set>
                                    <p:animEffect transition="in" filter="wipe(right)">
                                      <p:cBhvr>
                                        <p:cTn id="17" dur="2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207" y="0"/>
            <a:ext cx="9117586" cy="514350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3836" y="389693"/>
            <a:ext cx="5304364" cy="2591212"/>
          </a:xfrm>
          <a:prstGeom prst="rect">
            <a:avLst/>
          </a:prstGeom>
        </p:spPr>
      </p:pic>
      <p:sp>
        <p:nvSpPr>
          <p:cNvPr id="2" name="文本框 1"/>
          <p:cNvSpPr txBox="1"/>
          <p:nvPr/>
        </p:nvSpPr>
        <p:spPr>
          <a:xfrm>
            <a:off x="2587322" y="3535098"/>
            <a:ext cx="3969356"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感谢您的观看 </a:t>
            </a:r>
            <a:r>
              <a:rPr kumimoji="0" lang="zh-CN" altLang="en-US" sz="24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祝</a:t>
            </a:r>
            <a:r>
              <a:rPr kumimoji="0" lang="zh-CN" altLang="en-US" sz="24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您新年愉快</a:t>
            </a:r>
            <a:endParaRPr kumimoji="0" lang="zh-CN" altLang="en-US" sz="24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03187786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500" fill="hold"/>
                                        <p:tgtEl>
                                          <p:spTgt spid="7"/>
                                        </p:tgtEl>
                                        <p:attrNameLst>
                                          <p:attrName>ppt_w</p:attrName>
                                        </p:attrNameLst>
                                      </p:cBhvr>
                                      <p:tavLst>
                                        <p:tav tm="0">
                                          <p:val>
                                            <p:fltVal val="0"/>
                                          </p:val>
                                        </p:tav>
                                        <p:tav tm="100000">
                                          <p:val>
                                            <p:strVal val="#ppt_w"/>
                                          </p:val>
                                        </p:tav>
                                      </p:tavLst>
                                    </p:anim>
                                    <p:anim calcmode="lin" valueType="num">
                                      <p:cBhvr>
                                        <p:cTn id="8" dur="1500" fill="hold"/>
                                        <p:tgtEl>
                                          <p:spTgt spid="7"/>
                                        </p:tgtEl>
                                        <p:attrNameLst>
                                          <p:attrName>ppt_h</p:attrName>
                                        </p:attrNameLst>
                                      </p:cBhvr>
                                      <p:tavLst>
                                        <p:tav tm="0">
                                          <p:val>
                                            <p:fltVal val="0"/>
                                          </p:val>
                                        </p:tav>
                                        <p:tav tm="100000">
                                          <p:val>
                                            <p:strVal val="#ppt_h"/>
                                          </p:val>
                                        </p:tav>
                                      </p:tavLst>
                                    </p:anim>
                                    <p:animEffect transition="in" filter="fade">
                                      <p:cBhvr>
                                        <p:cTn id="9" dur="1500"/>
                                        <p:tgtEl>
                                          <p:spTgt spid="7"/>
                                        </p:tgtEl>
                                      </p:cBhvr>
                                    </p:animEffect>
                                  </p:childTnLst>
                                </p:cTn>
                              </p:par>
                            </p:childTnLst>
                          </p:cTn>
                        </p:par>
                        <p:par>
                          <p:cTn id="10" fill="hold">
                            <p:stCondLst>
                              <p:cond delay="1500"/>
                            </p:stCondLst>
                            <p:childTnLst>
                              <p:par>
                                <p:cTn id="11" presetID="2" presetClass="entr" presetSubtype="4"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08423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207" y="0"/>
            <a:ext cx="9117586" cy="5143500"/>
          </a:xfrm>
          <a:prstGeom prst="rect">
            <a:avLst/>
          </a:prstGeom>
        </p:spPr>
      </p:pic>
      <p:grpSp>
        <p:nvGrpSpPr>
          <p:cNvPr id="8" name="组合 7"/>
          <p:cNvGrpSpPr/>
          <p:nvPr/>
        </p:nvGrpSpPr>
        <p:grpSpPr>
          <a:xfrm>
            <a:off x="3556818" y="609600"/>
            <a:ext cx="1790700" cy="1790700"/>
            <a:chOff x="2603500" y="1016000"/>
            <a:chExt cx="673100" cy="673100"/>
          </a:xfrm>
        </p:grpSpPr>
        <p:sp>
          <p:nvSpPr>
            <p:cNvPr id="2" name="椭圆 1"/>
            <p:cNvSpPr/>
            <p:nvPr/>
          </p:nvSpPr>
          <p:spPr>
            <a:xfrm>
              <a:off x="2603500" y="1016000"/>
              <a:ext cx="673100" cy="673100"/>
            </a:xfrm>
            <a:prstGeom prst="ellipse">
              <a:avLst/>
            </a:prstGeom>
            <a:solidFill>
              <a:srgbClr val="FFC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2661311" y="1045974"/>
              <a:ext cx="557477" cy="61315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0" b="1" i="0" u="none" strike="noStrike" kern="1200" cap="none" spc="0" normalizeH="0" baseline="0" noProof="0" dirty="0" smtClean="0">
                  <a:ln>
                    <a:noFill/>
                  </a:ln>
                  <a:solidFill>
                    <a:srgbClr val="C00000"/>
                  </a:solidFill>
                  <a:effectLst/>
                  <a:uLnTx/>
                  <a:uFillTx/>
                  <a:latin typeface="Calibri" panose="020F0502020204030204"/>
                  <a:ea typeface="等线" panose="02010600030101010101" pitchFamily="2" charset="-122"/>
                  <a:cs typeface="+mn-cs"/>
                </a:rPr>
                <a:t>01</a:t>
              </a:r>
              <a:endParaRPr kumimoji="0" lang="zh-CN" altLang="en-US" sz="10000" b="1" i="0" u="none" strike="noStrike" kern="1200" cap="none" spc="0" normalizeH="0" baseline="0" noProof="0" dirty="0">
                <a:ln>
                  <a:noFill/>
                </a:ln>
                <a:solidFill>
                  <a:srgbClr val="C00000"/>
                </a:solidFill>
                <a:effectLst/>
                <a:uLnTx/>
                <a:uFillTx/>
                <a:latin typeface="Calibri" panose="020F0502020204030204"/>
                <a:ea typeface="等线" panose="02010600030101010101" pitchFamily="2" charset="-122"/>
                <a:cs typeface="+mn-cs"/>
              </a:endParaRPr>
            </a:p>
          </p:txBody>
        </p:sp>
      </p:grpSp>
      <p:grpSp>
        <p:nvGrpSpPr>
          <p:cNvPr id="7" name="组合 6"/>
          <p:cNvGrpSpPr/>
          <p:nvPr/>
        </p:nvGrpSpPr>
        <p:grpSpPr>
          <a:xfrm>
            <a:off x="2336800" y="2790825"/>
            <a:ext cx="4286250" cy="584200"/>
            <a:chOff x="2336800" y="2790825"/>
            <a:chExt cx="4286250" cy="584200"/>
          </a:xfrm>
        </p:grpSpPr>
        <p:sp>
          <p:nvSpPr>
            <p:cNvPr id="6" name="矩形 5"/>
            <p:cNvSpPr/>
            <p:nvPr/>
          </p:nvSpPr>
          <p:spPr>
            <a:xfrm>
              <a:off x="2336800" y="2790825"/>
              <a:ext cx="4286250" cy="584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文本框 8"/>
            <p:cNvSpPr txBox="1"/>
            <p:nvPr/>
          </p:nvSpPr>
          <p:spPr>
            <a:xfrm>
              <a:off x="3058061" y="2858740"/>
              <a:ext cx="2646878"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单击添加文字标题</a:t>
              </a:r>
              <a:endParaRPr kumimoji="0" lang="zh-CN" altLang="en-US" sz="2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17047546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1"/>
          <p:cNvGrpSpPr>
            <a:grpSpLocks/>
          </p:cNvGrpSpPr>
          <p:nvPr/>
        </p:nvGrpSpPr>
        <p:grpSpPr bwMode="auto">
          <a:xfrm>
            <a:off x="1135062" y="1526484"/>
            <a:ext cx="2754313" cy="2754312"/>
            <a:chOff x="1222170" y="1373784"/>
            <a:chExt cx="2754000" cy="2754000"/>
          </a:xfrm>
        </p:grpSpPr>
        <p:grpSp>
          <p:nvGrpSpPr>
            <p:cNvPr id="38" name="组合 1"/>
            <p:cNvGrpSpPr>
              <a:grpSpLocks/>
            </p:cNvGrpSpPr>
            <p:nvPr/>
          </p:nvGrpSpPr>
          <p:grpSpPr bwMode="auto">
            <a:xfrm>
              <a:off x="1222170" y="1373784"/>
              <a:ext cx="2754000" cy="2754000"/>
              <a:chOff x="817310" y="2201172"/>
              <a:chExt cx="3060000" cy="3060000"/>
            </a:xfrm>
          </p:grpSpPr>
          <p:sp>
            <p:nvSpPr>
              <p:cNvPr id="40" name="椭圆 39"/>
              <p:cNvSpPr>
                <a:spLocks noChangeAspect="1"/>
              </p:cNvSpPr>
              <p:nvPr/>
            </p:nvSpPr>
            <p:spPr>
              <a:xfrm>
                <a:off x="817310" y="2201172"/>
                <a:ext cx="3060000" cy="3060000"/>
              </a:xfrm>
              <a:prstGeom prst="ellipse">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1" name="椭圆 40"/>
              <p:cNvSpPr>
                <a:spLocks noChangeAspect="1"/>
              </p:cNvSpPr>
              <p:nvPr/>
            </p:nvSpPr>
            <p:spPr>
              <a:xfrm>
                <a:off x="1051881" y="2435742"/>
                <a:ext cx="2590858" cy="2590860"/>
              </a:xfrm>
              <a:prstGeom prst="ellipse">
                <a:avLst/>
              </a:prstGeom>
              <a:solidFill>
                <a:schemeClr val="bg1">
                  <a:alpha val="25000"/>
                </a:schemeClr>
              </a:solidFill>
              <a:ln w="76200">
                <a:solidFill>
                  <a:schemeClr val="tx1">
                    <a:lumMod val="65000"/>
                    <a:lumOff val="35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39" name="Rectangle 13"/>
            <p:cNvSpPr>
              <a:spLocks noChangeArrowheads="1"/>
            </p:cNvSpPr>
            <p:nvPr/>
          </p:nvSpPr>
          <p:spPr bwMode="auto">
            <a:xfrm>
              <a:off x="1912655" y="2397605"/>
              <a:ext cx="1373031" cy="707806"/>
            </a:xfrm>
            <a:prstGeom prst="rect">
              <a:avLst/>
            </a:prstGeom>
            <a:noFill/>
            <a:ln w="9525">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单击此处添加标题</a:t>
              </a:r>
            </a:p>
          </p:txBody>
        </p:sp>
      </p:grpSp>
      <p:grpSp>
        <p:nvGrpSpPr>
          <p:cNvPr id="42" name="组合 33"/>
          <p:cNvGrpSpPr>
            <a:grpSpLocks/>
          </p:cNvGrpSpPr>
          <p:nvPr/>
        </p:nvGrpSpPr>
        <p:grpSpPr bwMode="auto">
          <a:xfrm>
            <a:off x="3462338" y="1547123"/>
            <a:ext cx="4371975" cy="388938"/>
            <a:chOff x="3549824" y="1393312"/>
            <a:chExt cx="4372005" cy="388800"/>
          </a:xfrm>
        </p:grpSpPr>
        <p:sp>
          <p:nvSpPr>
            <p:cNvPr id="43" name="矩形 6"/>
            <p:cNvSpPr>
              <a:spLocks/>
            </p:cNvSpPr>
            <p:nvPr/>
          </p:nvSpPr>
          <p:spPr bwMode="auto">
            <a:xfrm>
              <a:off x="3549824" y="1393312"/>
              <a:ext cx="4372005" cy="388800"/>
            </a:xfrm>
            <a:prstGeom prst="rect">
              <a:avLst/>
            </a:prstGeom>
            <a:solidFill>
              <a:srgbClr val="C00000"/>
            </a:solidFill>
            <a:ln w="12700" algn="ctr">
              <a:solidFill>
                <a:schemeClr val="bg1"/>
              </a:solidFill>
              <a:miter lim="800000"/>
              <a:headEnd/>
              <a:tailEnd/>
            </a:ln>
          </p:spPr>
          <p:txBody>
            <a:bodyPr wrap="none" anchor="ctr"/>
            <a:lstStyle/>
            <a:p>
              <a:pPr marL="0" marR="0" lvl="0" indent="0" algn="ctr" defTabSz="685800" rtl="0" eaLnBrk="0" fontAlgn="auto"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44546A"/>
                </a:solidFill>
                <a:effectLst/>
                <a:uLnTx/>
                <a:uFillTx/>
                <a:latin typeface="Calibri" panose="020F0502020204030204"/>
                <a:ea typeface="微软雅黑" pitchFamily="34" charset="-122"/>
                <a:cs typeface="+mn-cs"/>
              </a:endParaRPr>
            </a:p>
          </p:txBody>
        </p:sp>
        <p:sp>
          <p:nvSpPr>
            <p:cNvPr id="44" name="TextBox 146"/>
            <p:cNvSpPr txBox="1">
              <a:spLocks noChangeArrowheads="1"/>
            </p:cNvSpPr>
            <p:nvPr/>
          </p:nvSpPr>
          <p:spPr bwMode="auto">
            <a:xfrm>
              <a:off x="3742706" y="1418433"/>
              <a:ext cx="1911600" cy="33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单击此处添加标题</a:t>
              </a:r>
              <a:endParaRPr kumimoji="0" lang="en-US" altLang="zh-CN"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45" name="TextBox 146"/>
          <p:cNvSpPr txBox="1">
            <a:spLocks noChangeArrowheads="1"/>
          </p:cNvSpPr>
          <p:nvPr/>
        </p:nvSpPr>
        <p:spPr bwMode="auto">
          <a:xfrm>
            <a:off x="3802061" y="1988447"/>
            <a:ext cx="4032250" cy="338554"/>
          </a:xfrm>
          <a:prstGeom prst="rect">
            <a:avLst/>
          </a:prstGeom>
          <a:noFill/>
          <a:ln w="9525" algn="ctr">
            <a:noFill/>
            <a:miter lim="800000"/>
            <a:headEnd/>
            <a:tailEnd/>
          </a:ln>
          <a:effec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单击添加文本 </a:t>
            </a:r>
            <a:r>
              <a:rPr kumimoji="0" lang="en-US" altLang="zh-CN" sz="16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 …</a:t>
            </a:r>
          </a:p>
        </p:txBody>
      </p:sp>
      <p:grpSp>
        <p:nvGrpSpPr>
          <p:cNvPr id="46" name="组合 32"/>
          <p:cNvGrpSpPr>
            <a:grpSpLocks/>
          </p:cNvGrpSpPr>
          <p:nvPr/>
        </p:nvGrpSpPr>
        <p:grpSpPr bwMode="auto">
          <a:xfrm>
            <a:off x="4105276" y="2712346"/>
            <a:ext cx="3729037" cy="388938"/>
            <a:chOff x="4192766" y="2559212"/>
            <a:chExt cx="3729063" cy="388800"/>
          </a:xfrm>
          <a:solidFill>
            <a:srgbClr val="FFC000"/>
          </a:solidFill>
        </p:grpSpPr>
        <p:sp>
          <p:nvSpPr>
            <p:cNvPr id="47" name="矩形 46"/>
            <p:cNvSpPr>
              <a:spLocks/>
            </p:cNvSpPr>
            <p:nvPr/>
          </p:nvSpPr>
          <p:spPr>
            <a:xfrm>
              <a:off x="4192766" y="2559212"/>
              <a:ext cx="3729063" cy="388800"/>
            </a:xfrm>
            <a:prstGeom prst="rect">
              <a:avLst/>
            </a:prstGeom>
            <a:grpFill/>
            <a:ln w="12700" algn="ctr">
              <a:solidFill>
                <a:schemeClr val="bg1"/>
              </a:solidFill>
              <a:round/>
              <a:headEnd/>
              <a:tailEnd/>
            </a:ln>
            <a:effectLst/>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dirty="0">
                <a:ln>
                  <a:noFill/>
                </a:ln>
                <a:solidFill>
                  <a:srgbClr val="44546A"/>
                </a:solidFill>
                <a:effectLst/>
                <a:uLnTx/>
                <a:uFillTx/>
                <a:latin typeface="Calibri" panose="020F0502020204030204"/>
                <a:ea typeface="微软雅黑" pitchFamily="34" charset="-122"/>
                <a:cs typeface="+mn-cs"/>
              </a:endParaRPr>
            </a:p>
          </p:txBody>
        </p:sp>
        <p:sp>
          <p:nvSpPr>
            <p:cNvPr id="48" name="TextBox 146"/>
            <p:cNvSpPr txBox="1">
              <a:spLocks noChangeArrowheads="1"/>
            </p:cNvSpPr>
            <p:nvPr/>
          </p:nvSpPr>
          <p:spPr bwMode="auto">
            <a:xfrm>
              <a:off x="4448485" y="2584335"/>
              <a:ext cx="1911600" cy="338434"/>
            </a:xfrm>
            <a:prstGeom prst="rect">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单击此处添加标题</a:t>
              </a:r>
              <a:endParaRPr kumimoji="0" lang="en-US" altLang="zh-CN" sz="16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sp>
        <p:nvSpPr>
          <p:cNvPr id="49" name="TextBox 146"/>
          <p:cNvSpPr txBox="1">
            <a:spLocks noChangeArrowheads="1"/>
          </p:cNvSpPr>
          <p:nvPr/>
        </p:nvSpPr>
        <p:spPr bwMode="auto">
          <a:xfrm>
            <a:off x="4170361" y="3150496"/>
            <a:ext cx="3663950" cy="338554"/>
          </a:xfrm>
          <a:prstGeom prst="rect">
            <a:avLst/>
          </a:prstGeom>
          <a:noFill/>
          <a:ln w="9525" algn="ctr">
            <a:noFill/>
            <a:miter lim="800000"/>
            <a:headEnd/>
            <a:tailEnd/>
          </a:ln>
          <a:effec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单击添加文本 </a:t>
            </a:r>
            <a:r>
              <a:rPr kumimoji="0" lang="en-US" altLang="zh-CN" sz="16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 …</a:t>
            </a:r>
          </a:p>
        </p:txBody>
      </p:sp>
      <p:grpSp>
        <p:nvGrpSpPr>
          <p:cNvPr id="50" name="组合 34"/>
          <p:cNvGrpSpPr>
            <a:grpSpLocks/>
          </p:cNvGrpSpPr>
          <p:nvPr/>
        </p:nvGrpSpPr>
        <p:grpSpPr bwMode="auto">
          <a:xfrm>
            <a:off x="3462338" y="3883921"/>
            <a:ext cx="4371975" cy="388938"/>
            <a:chOff x="3549824" y="3731201"/>
            <a:chExt cx="4372005" cy="388800"/>
          </a:xfrm>
          <a:solidFill>
            <a:srgbClr val="FFC000"/>
          </a:solidFill>
        </p:grpSpPr>
        <p:sp>
          <p:nvSpPr>
            <p:cNvPr id="51" name="矩形 50"/>
            <p:cNvSpPr>
              <a:spLocks/>
            </p:cNvSpPr>
            <p:nvPr/>
          </p:nvSpPr>
          <p:spPr>
            <a:xfrm>
              <a:off x="3549824" y="3731201"/>
              <a:ext cx="4372005" cy="388800"/>
            </a:xfrm>
            <a:prstGeom prst="rect">
              <a:avLst/>
            </a:prstGeom>
            <a:grpFill/>
            <a:ln w="12700" algn="ctr">
              <a:solidFill>
                <a:schemeClr val="bg1"/>
              </a:solidFill>
              <a:round/>
              <a:headEnd/>
              <a:tailEnd/>
            </a:ln>
            <a:effectLst/>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dirty="0">
                <a:ln>
                  <a:noFill/>
                </a:ln>
                <a:solidFill>
                  <a:srgbClr val="44546A"/>
                </a:solidFill>
                <a:effectLst/>
                <a:uLnTx/>
                <a:uFillTx/>
                <a:latin typeface="Calibri" panose="020F0502020204030204"/>
                <a:ea typeface="微软雅黑" pitchFamily="34" charset="-122"/>
                <a:cs typeface="+mn-cs"/>
              </a:endParaRPr>
            </a:p>
          </p:txBody>
        </p:sp>
        <p:sp>
          <p:nvSpPr>
            <p:cNvPr id="87" name="TextBox 146"/>
            <p:cNvSpPr txBox="1">
              <a:spLocks noChangeArrowheads="1"/>
            </p:cNvSpPr>
            <p:nvPr/>
          </p:nvSpPr>
          <p:spPr bwMode="auto">
            <a:xfrm>
              <a:off x="3742706" y="3756324"/>
              <a:ext cx="1911600" cy="338434"/>
            </a:xfrm>
            <a:prstGeom prst="rect">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单击此处添加标题</a:t>
              </a:r>
              <a:endParaRPr kumimoji="0" lang="en-US" altLang="zh-CN" sz="16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sp>
        <p:nvSpPr>
          <p:cNvPr id="88" name="TextBox 146"/>
          <p:cNvSpPr txBox="1">
            <a:spLocks noChangeArrowheads="1"/>
          </p:cNvSpPr>
          <p:nvPr/>
        </p:nvSpPr>
        <p:spPr bwMode="auto">
          <a:xfrm>
            <a:off x="3656013" y="4330010"/>
            <a:ext cx="4030663" cy="338554"/>
          </a:xfrm>
          <a:prstGeom prst="rect">
            <a:avLst/>
          </a:prstGeom>
          <a:noFill/>
          <a:ln w="9525" algn="ctr">
            <a:noFill/>
            <a:miter lim="800000"/>
            <a:headEnd/>
            <a:tailEnd/>
          </a:ln>
          <a:effec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单击添加文本 </a:t>
            </a:r>
            <a:r>
              <a:rPr kumimoji="0" lang="en-US" altLang="zh-CN" sz="16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 …</a:t>
            </a:r>
          </a:p>
        </p:txBody>
      </p:sp>
      <p:grpSp>
        <p:nvGrpSpPr>
          <p:cNvPr id="89" name="组合 27"/>
          <p:cNvGrpSpPr>
            <a:grpSpLocks/>
          </p:cNvGrpSpPr>
          <p:nvPr/>
        </p:nvGrpSpPr>
        <p:grpSpPr bwMode="auto">
          <a:xfrm>
            <a:off x="2786064" y="1367734"/>
            <a:ext cx="747713" cy="741362"/>
            <a:chOff x="2873996" y="1214426"/>
            <a:chExt cx="747186" cy="740914"/>
          </a:xfrm>
        </p:grpSpPr>
        <p:grpSp>
          <p:nvGrpSpPr>
            <p:cNvPr id="90" name="组合 10"/>
            <p:cNvGrpSpPr>
              <a:grpSpLocks/>
            </p:cNvGrpSpPr>
            <p:nvPr/>
          </p:nvGrpSpPr>
          <p:grpSpPr bwMode="auto">
            <a:xfrm>
              <a:off x="2877131" y="1214426"/>
              <a:ext cx="740914" cy="740914"/>
              <a:chOff x="1026678" y="2401342"/>
              <a:chExt cx="823237" cy="823237"/>
            </a:xfrm>
          </p:grpSpPr>
          <p:sp>
            <p:nvSpPr>
              <p:cNvPr id="92" name="椭圆 11"/>
              <p:cNvSpPr>
                <a:spLocks noChangeAspect="1"/>
              </p:cNvSpPr>
              <p:nvPr/>
            </p:nvSpPr>
            <p:spPr bwMode="auto">
              <a:xfrm>
                <a:off x="1026678" y="2401342"/>
                <a:ext cx="823237" cy="823237"/>
              </a:xfrm>
              <a:prstGeom prst="ellipse">
                <a:avLst/>
              </a:prstGeom>
              <a:solidFill>
                <a:schemeClr val="bg1"/>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44546A"/>
                  </a:solidFill>
                  <a:effectLst/>
                  <a:uLnTx/>
                  <a:uFillTx/>
                  <a:latin typeface="Calibri" pitchFamily="34" charset="0"/>
                  <a:ea typeface="微软雅黑" pitchFamily="34" charset="-122"/>
                  <a:cs typeface="+mn-cs"/>
                </a:endParaRPr>
              </a:p>
            </p:txBody>
          </p:sp>
          <p:sp>
            <p:nvSpPr>
              <p:cNvPr id="93" name="椭圆 12"/>
              <p:cNvSpPr>
                <a:spLocks noChangeAspect="1"/>
              </p:cNvSpPr>
              <p:nvPr/>
            </p:nvSpPr>
            <p:spPr bwMode="auto">
              <a:xfrm>
                <a:off x="1078297" y="2452962"/>
                <a:ext cx="720000" cy="719999"/>
              </a:xfrm>
              <a:prstGeom prst="ellipse">
                <a:avLst/>
              </a:prstGeom>
              <a:solidFill>
                <a:srgbClr val="C00000"/>
              </a:solidFill>
              <a:ln w="12700" algn="ctr">
                <a:solidFill>
                  <a:schemeClr val="bg1"/>
                </a:solidFill>
                <a:miter lim="800000"/>
                <a:headEnd/>
                <a:tailEnd/>
              </a:ln>
            </p:spPr>
            <p:txBody>
              <a:bodyPr wrap="none" anchor="ctr"/>
              <a:lstStyle/>
              <a:p>
                <a:pPr marL="0" marR="0" lvl="0" indent="0" algn="ctr" defTabSz="685800" rtl="0" eaLnBrk="0" fontAlgn="auto"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44546A"/>
                  </a:solidFill>
                  <a:effectLst/>
                  <a:uLnTx/>
                  <a:uFillTx/>
                  <a:latin typeface="Calibri" panose="020F0502020204030204"/>
                  <a:ea typeface="微软雅黑" pitchFamily="34" charset="-122"/>
                  <a:cs typeface="+mn-cs"/>
                </a:endParaRPr>
              </a:p>
            </p:txBody>
          </p:sp>
        </p:grpSp>
        <p:sp>
          <p:nvSpPr>
            <p:cNvPr id="91" name="Rectangle 13"/>
            <p:cNvSpPr>
              <a:spLocks noChangeArrowheads="1"/>
            </p:cNvSpPr>
            <p:nvPr/>
          </p:nvSpPr>
          <p:spPr bwMode="auto">
            <a:xfrm>
              <a:off x="2873996" y="1384828"/>
              <a:ext cx="747186" cy="399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1</a:t>
              </a:r>
              <a:endParaRPr kumimoji="0" lang="zh-CN" altLang="en-US" sz="20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grpSp>
        <p:nvGrpSpPr>
          <p:cNvPr id="94" name="组合 29"/>
          <p:cNvGrpSpPr>
            <a:grpSpLocks/>
          </p:cNvGrpSpPr>
          <p:nvPr/>
        </p:nvGrpSpPr>
        <p:grpSpPr bwMode="auto">
          <a:xfrm>
            <a:off x="3494088" y="2534547"/>
            <a:ext cx="747713" cy="739775"/>
            <a:chOff x="3581231" y="2380790"/>
            <a:chExt cx="747186" cy="739990"/>
          </a:xfrm>
        </p:grpSpPr>
        <p:grpSp>
          <p:nvGrpSpPr>
            <p:cNvPr id="95" name="组合 7"/>
            <p:cNvGrpSpPr>
              <a:grpSpLocks/>
            </p:cNvGrpSpPr>
            <p:nvPr/>
          </p:nvGrpSpPr>
          <p:grpSpPr bwMode="auto">
            <a:xfrm>
              <a:off x="3584829" y="2380790"/>
              <a:ext cx="739990" cy="739990"/>
              <a:chOff x="4396580" y="2306605"/>
              <a:chExt cx="822211" cy="822211"/>
            </a:xfrm>
          </p:grpSpPr>
          <p:sp>
            <p:nvSpPr>
              <p:cNvPr id="97" name="椭圆 8"/>
              <p:cNvSpPr>
                <a:spLocks noChangeAspect="1"/>
              </p:cNvSpPr>
              <p:nvPr/>
            </p:nvSpPr>
            <p:spPr bwMode="auto">
              <a:xfrm>
                <a:off x="4396580" y="2306605"/>
                <a:ext cx="822211" cy="822211"/>
              </a:xfrm>
              <a:prstGeom prst="ellipse">
                <a:avLst/>
              </a:prstGeom>
              <a:solidFill>
                <a:schemeClr val="bg1"/>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44546A"/>
                  </a:solidFill>
                  <a:effectLst/>
                  <a:uLnTx/>
                  <a:uFillTx/>
                  <a:latin typeface="Calibri" pitchFamily="34" charset="0"/>
                  <a:ea typeface="微软雅黑" pitchFamily="34" charset="-122"/>
                  <a:cs typeface="+mn-cs"/>
                </a:endParaRPr>
              </a:p>
            </p:txBody>
          </p:sp>
          <p:sp>
            <p:nvSpPr>
              <p:cNvPr id="98" name="椭圆 97"/>
              <p:cNvSpPr>
                <a:spLocks noChangeAspect="1"/>
              </p:cNvSpPr>
              <p:nvPr/>
            </p:nvSpPr>
            <p:spPr>
              <a:xfrm>
                <a:off x="4447224" y="2357773"/>
                <a:ext cx="720921" cy="719876"/>
              </a:xfrm>
              <a:prstGeom prst="ellipse">
                <a:avLst/>
              </a:prstGeom>
              <a:solidFill>
                <a:srgbClr val="FFC000">
                  <a:alpha val="80000"/>
                </a:srgbClr>
              </a:solidFill>
              <a:ln w="12700" algn="ctr">
                <a:solidFill>
                  <a:schemeClr val="bg1">
                    <a:lumMod val="50000"/>
                  </a:schemeClr>
                </a:solidFill>
                <a:round/>
                <a:headEnd/>
                <a:tailEnd/>
              </a:ln>
              <a:effectLst/>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44546A"/>
                  </a:solidFill>
                  <a:effectLst/>
                  <a:uLnTx/>
                  <a:uFillTx/>
                  <a:latin typeface="Calibri" panose="020F0502020204030204"/>
                  <a:ea typeface="微软雅黑" pitchFamily="34" charset="-122"/>
                  <a:cs typeface="+mn-cs"/>
                </a:endParaRPr>
              </a:p>
            </p:txBody>
          </p:sp>
        </p:grpSp>
        <p:sp>
          <p:nvSpPr>
            <p:cNvPr id="96" name="Rectangle 13"/>
            <p:cNvSpPr>
              <a:spLocks noChangeArrowheads="1"/>
            </p:cNvSpPr>
            <p:nvPr/>
          </p:nvSpPr>
          <p:spPr bwMode="auto">
            <a:xfrm>
              <a:off x="3581231" y="2550730"/>
              <a:ext cx="747186" cy="400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2</a:t>
              </a:r>
              <a:endParaRPr kumimoji="0" lang="zh-CN" altLang="en-US" sz="20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grpSp>
        <p:nvGrpSpPr>
          <p:cNvPr id="99" name="组合 30"/>
          <p:cNvGrpSpPr>
            <a:grpSpLocks/>
          </p:cNvGrpSpPr>
          <p:nvPr/>
        </p:nvGrpSpPr>
        <p:grpSpPr bwMode="auto">
          <a:xfrm>
            <a:off x="2786063" y="3709297"/>
            <a:ext cx="747713" cy="739775"/>
            <a:chOff x="2873996" y="3555541"/>
            <a:chExt cx="747186" cy="740120"/>
          </a:xfrm>
        </p:grpSpPr>
        <p:grpSp>
          <p:nvGrpSpPr>
            <p:cNvPr id="100" name="组合 13"/>
            <p:cNvGrpSpPr>
              <a:grpSpLocks/>
            </p:cNvGrpSpPr>
            <p:nvPr/>
          </p:nvGrpSpPr>
          <p:grpSpPr bwMode="auto">
            <a:xfrm>
              <a:off x="2877529" y="3555541"/>
              <a:ext cx="740120" cy="740120"/>
              <a:chOff x="4396507" y="3324383"/>
              <a:chExt cx="822355" cy="822355"/>
            </a:xfrm>
          </p:grpSpPr>
          <p:sp>
            <p:nvSpPr>
              <p:cNvPr id="102" name="椭圆 14"/>
              <p:cNvSpPr>
                <a:spLocks noChangeAspect="1"/>
              </p:cNvSpPr>
              <p:nvPr/>
            </p:nvSpPr>
            <p:spPr bwMode="auto">
              <a:xfrm>
                <a:off x="4396507" y="3324383"/>
                <a:ext cx="822355" cy="822355"/>
              </a:xfrm>
              <a:prstGeom prst="ellipse">
                <a:avLst/>
              </a:prstGeom>
              <a:solidFill>
                <a:schemeClr val="bg1"/>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44546A"/>
                  </a:solidFill>
                  <a:effectLst/>
                  <a:uLnTx/>
                  <a:uFillTx/>
                  <a:latin typeface="Calibri" pitchFamily="34" charset="0"/>
                  <a:ea typeface="微软雅黑" pitchFamily="34" charset="-122"/>
                  <a:cs typeface="+mn-cs"/>
                </a:endParaRPr>
              </a:p>
            </p:txBody>
          </p:sp>
          <p:sp>
            <p:nvSpPr>
              <p:cNvPr id="103" name="椭圆 102"/>
              <p:cNvSpPr>
                <a:spLocks noChangeAspect="1"/>
              </p:cNvSpPr>
              <p:nvPr/>
            </p:nvSpPr>
            <p:spPr>
              <a:xfrm>
                <a:off x="4447225" y="3375560"/>
                <a:ext cx="720921" cy="720002"/>
              </a:xfrm>
              <a:prstGeom prst="ellipse">
                <a:avLst/>
              </a:prstGeom>
              <a:solidFill>
                <a:srgbClr val="FFC000">
                  <a:alpha val="80000"/>
                </a:srgbClr>
              </a:solidFill>
              <a:ln w="12700" algn="ctr">
                <a:solidFill>
                  <a:schemeClr val="tx1">
                    <a:lumMod val="65000"/>
                    <a:lumOff val="35000"/>
                  </a:schemeClr>
                </a:solidFill>
                <a:miter lim="800000"/>
                <a:headEnd/>
                <a:tailEnd/>
              </a:ln>
              <a:effectLst/>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44546A"/>
                  </a:solidFill>
                  <a:effectLst/>
                  <a:uLnTx/>
                  <a:uFillTx/>
                  <a:latin typeface="Calibri" panose="020F0502020204030204"/>
                  <a:ea typeface="微软雅黑" pitchFamily="34" charset="-122"/>
                  <a:cs typeface="+mn-cs"/>
                </a:endParaRPr>
              </a:p>
            </p:txBody>
          </p:sp>
        </p:grpSp>
        <p:sp>
          <p:nvSpPr>
            <p:cNvPr id="101" name="Rectangle 13"/>
            <p:cNvSpPr>
              <a:spLocks noChangeArrowheads="1"/>
            </p:cNvSpPr>
            <p:nvPr/>
          </p:nvSpPr>
          <p:spPr bwMode="auto">
            <a:xfrm>
              <a:off x="2873996" y="3725546"/>
              <a:ext cx="747186" cy="400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3</a:t>
              </a:r>
              <a:endParaRPr kumimoji="0" lang="zh-CN" altLang="en-US" sz="20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Tree>
    <p:custDataLst>
      <p:tags r:id="rId1"/>
    </p:custDataLst>
    <p:extLst>
      <p:ext uri="{BB962C8B-B14F-4D97-AF65-F5344CB8AC3E}">
        <p14:creationId xmlns:p14="http://schemas.microsoft.com/office/powerpoint/2010/main" val="21307439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 calcmode="lin" valueType="num">
                                      <p:cBhvr>
                                        <p:cTn id="9" dur="500" fill="hold"/>
                                        <p:tgtEl>
                                          <p:spTgt spid="37"/>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37"/>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52" presetClass="entr" presetSubtype="0" fill="hold" nodeType="afterEffect">
                                  <p:stCondLst>
                                    <p:cond delay="0"/>
                                  </p:stCondLst>
                                  <p:childTnLst>
                                    <p:set>
                                      <p:cBhvr>
                                        <p:cTn id="13" dur="1" fill="hold">
                                          <p:stCondLst>
                                            <p:cond delay="0"/>
                                          </p:stCondLst>
                                        </p:cTn>
                                        <p:tgtEl>
                                          <p:spTgt spid="89"/>
                                        </p:tgtEl>
                                        <p:attrNameLst>
                                          <p:attrName>style.visibility</p:attrName>
                                        </p:attrNameLst>
                                      </p:cBhvr>
                                      <p:to>
                                        <p:strVal val="visible"/>
                                      </p:to>
                                    </p:set>
                                    <p:animScale>
                                      <p:cBhvr>
                                        <p:cTn id="14" dur="500" decel="50000" fill="hold">
                                          <p:stCondLst>
                                            <p:cond delay="0"/>
                                          </p:stCondLst>
                                        </p:cTn>
                                        <p:tgtEl>
                                          <p:spTgt spid="8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500" decel="50000" fill="hold">
                                          <p:stCondLst>
                                            <p:cond delay="0"/>
                                          </p:stCondLst>
                                        </p:cTn>
                                        <p:tgtEl>
                                          <p:spTgt spid="89"/>
                                        </p:tgtEl>
                                        <p:attrNameLst>
                                          <p:attrName>ppt_x</p:attrName>
                                          <p:attrName>ppt_y</p:attrName>
                                        </p:attrNameLst>
                                      </p:cBhvr>
                                    </p:animMotion>
                                    <p:animEffect transition="in" filter="fade">
                                      <p:cBhvr>
                                        <p:cTn id="16" dur="500"/>
                                        <p:tgtEl>
                                          <p:spTgt spid="89"/>
                                        </p:tgtEl>
                                      </p:cBhvr>
                                    </p:animEffect>
                                  </p:childTnLst>
                                </p:cTn>
                              </p:par>
                              <p:par>
                                <p:cTn id="17" presetID="52" presetClass="entr" presetSubtype="0" fill="hold" nodeType="withEffect">
                                  <p:stCondLst>
                                    <p:cond delay="200"/>
                                  </p:stCondLst>
                                  <p:childTnLst>
                                    <p:set>
                                      <p:cBhvr>
                                        <p:cTn id="18" dur="1" fill="hold">
                                          <p:stCondLst>
                                            <p:cond delay="0"/>
                                          </p:stCondLst>
                                        </p:cTn>
                                        <p:tgtEl>
                                          <p:spTgt spid="94"/>
                                        </p:tgtEl>
                                        <p:attrNameLst>
                                          <p:attrName>style.visibility</p:attrName>
                                        </p:attrNameLst>
                                      </p:cBhvr>
                                      <p:to>
                                        <p:strVal val="visible"/>
                                      </p:to>
                                    </p:set>
                                    <p:animScale>
                                      <p:cBhvr>
                                        <p:cTn id="19" dur="500" decel="50000" fill="hold">
                                          <p:stCondLst>
                                            <p:cond delay="0"/>
                                          </p:stCondLst>
                                        </p:cTn>
                                        <p:tgtEl>
                                          <p:spTgt spid="9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500" decel="50000" fill="hold">
                                          <p:stCondLst>
                                            <p:cond delay="0"/>
                                          </p:stCondLst>
                                        </p:cTn>
                                        <p:tgtEl>
                                          <p:spTgt spid="94"/>
                                        </p:tgtEl>
                                        <p:attrNameLst>
                                          <p:attrName>ppt_x</p:attrName>
                                          <p:attrName>ppt_y</p:attrName>
                                        </p:attrNameLst>
                                      </p:cBhvr>
                                    </p:animMotion>
                                    <p:animEffect transition="in" filter="fade">
                                      <p:cBhvr>
                                        <p:cTn id="21" dur="500"/>
                                        <p:tgtEl>
                                          <p:spTgt spid="94"/>
                                        </p:tgtEl>
                                      </p:cBhvr>
                                    </p:animEffect>
                                  </p:childTnLst>
                                </p:cTn>
                              </p:par>
                              <p:par>
                                <p:cTn id="22" presetID="52" presetClass="entr" presetSubtype="0" fill="hold" nodeType="withEffect">
                                  <p:stCondLst>
                                    <p:cond delay="400"/>
                                  </p:stCondLst>
                                  <p:childTnLst>
                                    <p:set>
                                      <p:cBhvr>
                                        <p:cTn id="23" dur="1" fill="hold">
                                          <p:stCondLst>
                                            <p:cond delay="0"/>
                                          </p:stCondLst>
                                        </p:cTn>
                                        <p:tgtEl>
                                          <p:spTgt spid="99"/>
                                        </p:tgtEl>
                                        <p:attrNameLst>
                                          <p:attrName>style.visibility</p:attrName>
                                        </p:attrNameLst>
                                      </p:cBhvr>
                                      <p:to>
                                        <p:strVal val="visible"/>
                                      </p:to>
                                    </p:set>
                                    <p:animScale>
                                      <p:cBhvr>
                                        <p:cTn id="24" dur="500" decel="50000" fill="hold">
                                          <p:stCondLst>
                                            <p:cond delay="0"/>
                                          </p:stCondLst>
                                        </p:cTn>
                                        <p:tgtEl>
                                          <p:spTgt spid="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500" decel="50000" fill="hold">
                                          <p:stCondLst>
                                            <p:cond delay="0"/>
                                          </p:stCondLst>
                                        </p:cTn>
                                        <p:tgtEl>
                                          <p:spTgt spid="99"/>
                                        </p:tgtEl>
                                        <p:attrNameLst>
                                          <p:attrName>ppt_x</p:attrName>
                                          <p:attrName>ppt_y</p:attrName>
                                        </p:attrNameLst>
                                      </p:cBhvr>
                                    </p:animMotion>
                                    <p:animEffect transition="in" filter="fade">
                                      <p:cBhvr>
                                        <p:cTn id="26" dur="500"/>
                                        <p:tgtEl>
                                          <p:spTgt spid="99"/>
                                        </p:tgtEl>
                                      </p:cBhvr>
                                    </p:animEffect>
                                  </p:childTnLst>
                                </p:cTn>
                              </p:par>
                            </p:childTnLst>
                          </p:cTn>
                        </p:par>
                        <p:par>
                          <p:cTn id="27" fill="hold">
                            <p:stCondLst>
                              <p:cond delay="1400"/>
                            </p:stCondLst>
                            <p:childTnLst>
                              <p:par>
                                <p:cTn id="28" presetID="12" presetClass="entr" presetSubtype="8" fill="hold" nodeType="after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slide(fromLeft)">
                                      <p:cBhvr>
                                        <p:cTn id="30" dur="250"/>
                                        <p:tgtEl>
                                          <p:spTgt spid="42"/>
                                        </p:tgtEl>
                                      </p:cBhvr>
                                    </p:animEffect>
                                  </p:childTnLst>
                                </p:cTn>
                              </p:par>
                              <p:par>
                                <p:cTn id="31" presetID="12" presetClass="entr" presetSubtype="8" fill="hold" nodeType="with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slide(fromLeft)">
                                      <p:cBhvr>
                                        <p:cTn id="33" dur="250"/>
                                        <p:tgtEl>
                                          <p:spTgt spid="46"/>
                                        </p:tgtEl>
                                      </p:cBhvr>
                                    </p:animEffect>
                                  </p:childTnLst>
                                </p:cTn>
                              </p:par>
                              <p:par>
                                <p:cTn id="34" presetID="12" presetClass="entr" presetSubtype="8" fill="hold"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slide(fromLeft)">
                                      <p:cBhvr>
                                        <p:cTn id="36" dur="250"/>
                                        <p:tgtEl>
                                          <p:spTgt spid="50"/>
                                        </p:tgtEl>
                                      </p:cBhvr>
                                    </p:animEffect>
                                  </p:childTnLst>
                                </p:cTn>
                              </p:par>
                            </p:childTnLst>
                          </p:cTn>
                        </p:par>
                        <p:par>
                          <p:cTn id="37" fill="hold">
                            <p:stCondLst>
                              <p:cond delay="1650"/>
                            </p:stCondLst>
                            <p:childTnLst>
                              <p:par>
                                <p:cTn id="38" presetID="12" presetClass="entr" presetSubtype="1"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slide(fromTop)">
                                      <p:cBhvr>
                                        <p:cTn id="40" dur="250"/>
                                        <p:tgtEl>
                                          <p:spTgt spid="45"/>
                                        </p:tgtEl>
                                      </p:cBhvr>
                                    </p:animEffect>
                                  </p:childTnLst>
                                </p:cTn>
                              </p:par>
                              <p:par>
                                <p:cTn id="41" presetID="12" presetClass="entr" presetSubtype="1" fill="hold" grpId="0" nodeType="with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slide(fromTop)">
                                      <p:cBhvr>
                                        <p:cTn id="43" dur="250"/>
                                        <p:tgtEl>
                                          <p:spTgt spid="49"/>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88"/>
                                        </p:tgtEl>
                                        <p:attrNameLst>
                                          <p:attrName>style.visibility</p:attrName>
                                        </p:attrNameLst>
                                      </p:cBhvr>
                                      <p:to>
                                        <p:strVal val="visible"/>
                                      </p:to>
                                    </p:set>
                                    <p:animEffect transition="in" filter="slide(fromTop)">
                                      <p:cBhvr>
                                        <p:cTn id="46" dur="25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9" grpId="0"/>
      <p:bldP spid="8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Line 6"/>
          <p:cNvSpPr>
            <a:spLocks noChangeShapeType="1"/>
          </p:cNvSpPr>
          <p:nvPr/>
        </p:nvSpPr>
        <p:spPr bwMode="auto">
          <a:xfrm flipV="1">
            <a:off x="762100" y="971607"/>
            <a:ext cx="0" cy="1410494"/>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2" name="Line 7"/>
          <p:cNvSpPr>
            <a:spLocks noChangeShapeType="1"/>
          </p:cNvSpPr>
          <p:nvPr/>
        </p:nvSpPr>
        <p:spPr bwMode="auto">
          <a:xfrm flipV="1">
            <a:off x="4303068" y="971607"/>
            <a:ext cx="0" cy="1410494"/>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3" name="Line 8"/>
          <p:cNvSpPr>
            <a:spLocks noChangeShapeType="1"/>
          </p:cNvSpPr>
          <p:nvPr/>
        </p:nvSpPr>
        <p:spPr bwMode="auto">
          <a:xfrm flipV="1">
            <a:off x="3283050" y="3318725"/>
            <a:ext cx="0" cy="1366837"/>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4" name="Line 9"/>
          <p:cNvSpPr>
            <a:spLocks noChangeShapeType="1"/>
          </p:cNvSpPr>
          <p:nvPr/>
        </p:nvSpPr>
        <p:spPr bwMode="auto">
          <a:xfrm flipV="1">
            <a:off x="5515075" y="3318725"/>
            <a:ext cx="0" cy="1366837"/>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35" name="组合 34"/>
          <p:cNvGrpSpPr/>
          <p:nvPr/>
        </p:nvGrpSpPr>
        <p:grpSpPr>
          <a:xfrm>
            <a:off x="762100" y="902499"/>
            <a:ext cx="3240088" cy="1439863"/>
            <a:chOff x="755650" y="1803400"/>
            <a:chExt cx="3240088" cy="1439863"/>
          </a:xfrm>
        </p:grpSpPr>
        <p:sp>
          <p:nvSpPr>
            <p:cNvPr id="36" name="Rectangle 5"/>
            <p:cNvSpPr>
              <a:spLocks noChangeArrowheads="1"/>
            </p:cNvSpPr>
            <p:nvPr/>
          </p:nvSpPr>
          <p:spPr bwMode="auto">
            <a:xfrm>
              <a:off x="755650" y="21209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7" name="Rectangle 10"/>
            <p:cNvSpPr>
              <a:spLocks noChangeArrowheads="1"/>
            </p:cNvSpPr>
            <p:nvPr/>
          </p:nvSpPr>
          <p:spPr bwMode="auto">
            <a:xfrm>
              <a:off x="755650" y="18034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38" name="组合 37"/>
          <p:cNvGrpSpPr/>
          <p:nvPr/>
        </p:nvGrpSpPr>
        <p:grpSpPr>
          <a:xfrm>
            <a:off x="473175" y="3265432"/>
            <a:ext cx="2809875" cy="1439862"/>
            <a:chOff x="466725" y="4706938"/>
            <a:chExt cx="2809875" cy="1439862"/>
          </a:xfrm>
        </p:grpSpPr>
        <p:sp>
          <p:nvSpPr>
            <p:cNvPr id="39" name="Rectangle 4"/>
            <p:cNvSpPr>
              <a:spLocks noChangeArrowheads="1"/>
            </p:cNvSpPr>
            <p:nvPr/>
          </p:nvSpPr>
          <p:spPr bwMode="auto">
            <a:xfrm rot="10800000">
              <a:off x="466725" y="5043488"/>
              <a:ext cx="2809875"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0" name="Rectangle 12"/>
            <p:cNvSpPr>
              <a:spLocks noChangeArrowheads="1"/>
            </p:cNvSpPr>
            <p:nvPr/>
          </p:nvSpPr>
          <p:spPr bwMode="auto">
            <a:xfrm>
              <a:off x="1042988" y="4706938"/>
              <a:ext cx="2233612"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41" name="组合 40"/>
          <p:cNvGrpSpPr/>
          <p:nvPr/>
        </p:nvGrpSpPr>
        <p:grpSpPr>
          <a:xfrm>
            <a:off x="5494438" y="3265432"/>
            <a:ext cx="3097212" cy="1439862"/>
            <a:chOff x="5487988" y="4706938"/>
            <a:chExt cx="3097212" cy="1439862"/>
          </a:xfrm>
        </p:grpSpPr>
        <p:sp>
          <p:nvSpPr>
            <p:cNvPr id="42" name="Rectangle 3"/>
            <p:cNvSpPr>
              <a:spLocks noChangeArrowheads="1"/>
            </p:cNvSpPr>
            <p:nvPr/>
          </p:nvSpPr>
          <p:spPr bwMode="auto">
            <a:xfrm>
              <a:off x="5487988" y="5043488"/>
              <a:ext cx="3097212"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3" name="Rectangle 13"/>
            <p:cNvSpPr>
              <a:spLocks noChangeArrowheads="1"/>
            </p:cNvSpPr>
            <p:nvPr/>
          </p:nvSpPr>
          <p:spPr bwMode="auto">
            <a:xfrm>
              <a:off x="5508625" y="4706938"/>
              <a:ext cx="2233613"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44" name="Group 14"/>
          <p:cNvGrpSpPr>
            <a:grpSpLocks/>
          </p:cNvGrpSpPr>
          <p:nvPr/>
        </p:nvGrpSpPr>
        <p:grpSpPr bwMode="auto">
          <a:xfrm>
            <a:off x="492225" y="2350351"/>
            <a:ext cx="8083550" cy="923925"/>
            <a:chOff x="0" y="0"/>
            <a:chExt cx="4502" cy="749"/>
          </a:xfrm>
        </p:grpSpPr>
        <p:sp>
          <p:nvSpPr>
            <p:cNvPr id="45" name="AutoShape 15"/>
            <p:cNvSpPr>
              <a:spLocks noChangeArrowheads="1"/>
            </p:cNvSpPr>
            <p:nvPr/>
          </p:nvSpPr>
          <p:spPr bwMode="auto">
            <a:xfrm>
              <a:off x="0" y="0"/>
              <a:ext cx="1009" cy="749"/>
            </a:xfrm>
            <a:prstGeom prst="homePlate">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6" name="AutoShape 16"/>
            <p:cNvSpPr>
              <a:spLocks noChangeArrowheads="1"/>
            </p:cNvSpPr>
            <p:nvPr/>
          </p:nvSpPr>
          <p:spPr bwMode="auto">
            <a:xfrm>
              <a:off x="897" y="0"/>
              <a:ext cx="1009" cy="749"/>
            </a:xfrm>
            <a:prstGeom prst="chevron">
              <a:avLst>
                <a:gd name="adj" fmla="val 33678"/>
              </a:avLst>
            </a:prstGeom>
            <a:gradFill rotWithShape="1">
              <a:gsLst>
                <a:gs pos="0">
                  <a:srgbClr val="DDDDDD"/>
                </a:gs>
                <a:gs pos="100000">
                  <a:srgbClr val="B2B2B2"/>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7" name="AutoShape 17"/>
            <p:cNvSpPr>
              <a:spLocks noChangeArrowheads="1"/>
            </p:cNvSpPr>
            <p:nvPr/>
          </p:nvSpPr>
          <p:spPr bwMode="auto">
            <a:xfrm>
              <a:off x="1770" y="0"/>
              <a:ext cx="1009" cy="749"/>
            </a:xfrm>
            <a:prstGeom prst="chevron">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8" name="AutoShape 18"/>
            <p:cNvSpPr>
              <a:spLocks noChangeArrowheads="1"/>
            </p:cNvSpPr>
            <p:nvPr/>
          </p:nvSpPr>
          <p:spPr bwMode="auto">
            <a:xfrm>
              <a:off x="2631" y="0"/>
              <a:ext cx="1009" cy="749"/>
            </a:xfrm>
            <a:prstGeom prst="chevron">
              <a:avLst>
                <a:gd name="adj" fmla="val 33678"/>
              </a:avLst>
            </a:prstGeom>
            <a:gradFill rotWithShape="1">
              <a:gsLst>
                <a:gs pos="0">
                  <a:srgbClr val="DDDDDD"/>
                </a:gs>
                <a:gs pos="100000">
                  <a:srgbClr val="B2B2B2"/>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9" name="AutoShape 19"/>
            <p:cNvSpPr>
              <a:spLocks noChangeArrowheads="1"/>
            </p:cNvSpPr>
            <p:nvPr/>
          </p:nvSpPr>
          <p:spPr bwMode="auto">
            <a:xfrm>
              <a:off x="3493" y="0"/>
              <a:ext cx="1009" cy="749"/>
            </a:xfrm>
            <a:prstGeom prst="chevron">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50" name="WordArt 20"/>
          <p:cNvSpPr>
            <a:spLocks noChangeArrowheads="1" noChangeShapeType="1"/>
          </p:cNvSpPr>
          <p:nvPr/>
        </p:nvSpPr>
        <p:spPr bwMode="auto">
          <a:xfrm>
            <a:off x="897038" y="2621813"/>
            <a:ext cx="733425" cy="4127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标题文字</a:t>
            </a:r>
          </a:p>
        </p:txBody>
      </p:sp>
      <p:sp>
        <p:nvSpPr>
          <p:cNvPr id="51" name="WordArt 21"/>
          <p:cNvSpPr>
            <a:spLocks noChangeArrowheads="1" noChangeShapeType="1"/>
          </p:cNvSpPr>
          <p:nvPr/>
        </p:nvSpPr>
        <p:spPr bwMode="auto">
          <a:xfrm>
            <a:off x="2754413" y="2621813"/>
            <a:ext cx="733425" cy="4127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双击添加</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标题文字</a:t>
            </a:r>
          </a:p>
        </p:txBody>
      </p:sp>
      <p:sp>
        <p:nvSpPr>
          <p:cNvPr id="52" name="WordArt 22"/>
          <p:cNvSpPr>
            <a:spLocks noChangeArrowheads="1" noChangeShapeType="1"/>
          </p:cNvSpPr>
          <p:nvPr/>
        </p:nvSpPr>
        <p:spPr bwMode="auto">
          <a:xfrm>
            <a:off x="4337150" y="2621813"/>
            <a:ext cx="733425" cy="4127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sp>
        <p:nvSpPr>
          <p:cNvPr id="53" name="WordArt 23"/>
          <p:cNvSpPr>
            <a:spLocks noChangeArrowheads="1" noChangeShapeType="1"/>
          </p:cNvSpPr>
          <p:nvPr/>
        </p:nvSpPr>
        <p:spPr bwMode="auto">
          <a:xfrm>
            <a:off x="5861150" y="2621813"/>
            <a:ext cx="733425" cy="4127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双击添加</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标题文字</a:t>
            </a:r>
          </a:p>
        </p:txBody>
      </p:sp>
      <p:grpSp>
        <p:nvGrpSpPr>
          <p:cNvPr id="54" name="组合 53"/>
          <p:cNvGrpSpPr/>
          <p:nvPr/>
        </p:nvGrpSpPr>
        <p:grpSpPr>
          <a:xfrm>
            <a:off x="7286725" y="1802663"/>
            <a:ext cx="1157288" cy="1235075"/>
            <a:chOff x="7280275" y="2952750"/>
            <a:chExt cx="1157288" cy="1235075"/>
          </a:xfrm>
        </p:grpSpPr>
        <p:pic>
          <p:nvPicPr>
            <p:cNvPr id="55" name="Picture 24" descr="flag_source_128"/>
            <p:cNvPicPr>
              <a:picLocks noChangeAspect="1" noChangeArrowheads="1"/>
            </p:cNvPicPr>
            <p:nvPr/>
          </p:nvPicPr>
          <p:blipFill>
            <a:blip r:embed="rId4">
              <a:lum bright="100000"/>
              <a:extLst>
                <a:ext uri="{28A0092B-C50C-407E-A947-70E740481C1C}">
                  <a14:useLocalDpi xmlns:a14="http://schemas.microsoft.com/office/drawing/2010/main"/>
                </a:ext>
              </a:extLst>
            </a:blip>
            <a:srcRect/>
            <a:stretch>
              <a:fillRect/>
            </a:stretch>
          </p:blipFill>
          <p:spPr bwMode="auto">
            <a:xfrm rot="20019827">
              <a:off x="7280275" y="3040063"/>
              <a:ext cx="1147763" cy="114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25" descr="flag_source_12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20019827">
              <a:off x="7289800" y="295275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7" name="组合 56"/>
          <p:cNvGrpSpPr/>
          <p:nvPr/>
        </p:nvGrpSpPr>
        <p:grpSpPr>
          <a:xfrm>
            <a:off x="4290418" y="903293"/>
            <a:ext cx="3240088" cy="1439863"/>
            <a:chOff x="908050" y="1955800"/>
            <a:chExt cx="3240088" cy="1439863"/>
          </a:xfrm>
        </p:grpSpPr>
        <p:sp>
          <p:nvSpPr>
            <p:cNvPr id="58" name="Rectangle 5"/>
            <p:cNvSpPr>
              <a:spLocks noChangeArrowheads="1"/>
            </p:cNvSpPr>
            <p:nvPr/>
          </p:nvSpPr>
          <p:spPr bwMode="auto">
            <a:xfrm>
              <a:off x="908050" y="22733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9" name="Rectangle 10"/>
            <p:cNvSpPr>
              <a:spLocks noChangeArrowheads="1"/>
            </p:cNvSpPr>
            <p:nvPr/>
          </p:nvSpPr>
          <p:spPr bwMode="auto">
            <a:xfrm>
              <a:off x="908050" y="19558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spTree>
    <p:custDataLst>
      <p:tags r:id="rId1"/>
    </p:custDataLst>
    <p:extLst>
      <p:ext uri="{BB962C8B-B14F-4D97-AF65-F5344CB8AC3E}">
        <p14:creationId xmlns:p14="http://schemas.microsoft.com/office/powerpoint/2010/main" val="238392226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250"/>
                                        <p:tgtEl>
                                          <p:spTgt spid="44"/>
                                        </p:tgtEl>
                                      </p:cBhvr>
                                    </p:animEffect>
                                  </p:childTnLst>
                                </p:cTn>
                              </p:par>
                              <p:par>
                                <p:cTn id="8" presetID="10" presetClass="entr" presetSubtype="0" fill="hold" nodeType="withEffect">
                                  <p:stCondLst>
                                    <p:cond delay="700"/>
                                  </p:stCondLst>
                                  <p:childTnLst>
                                    <p:set>
                                      <p:cBhvr>
                                        <p:cTn id="9" dur="1" fill="hold">
                                          <p:stCondLst>
                                            <p:cond delay="0"/>
                                          </p:stCondLst>
                                        </p:cTn>
                                        <p:tgtEl>
                                          <p:spTgt spid="54"/>
                                        </p:tgtEl>
                                        <p:attrNameLst>
                                          <p:attrName>style.visibility</p:attrName>
                                        </p:attrNameLst>
                                      </p:cBhvr>
                                      <p:to>
                                        <p:strVal val="visible"/>
                                      </p:to>
                                    </p:set>
                                    <p:animEffect transition="in" filter="fade">
                                      <p:cBhvr>
                                        <p:cTn id="10" dur="250"/>
                                        <p:tgtEl>
                                          <p:spTgt spid="54"/>
                                        </p:tgtEl>
                                      </p:cBhvr>
                                    </p:animEffect>
                                  </p:childTnLst>
                                </p:cTn>
                              </p:par>
                              <p:par>
                                <p:cTn id="11" presetID="10" presetClass="entr" presetSubtype="0" fill="hold" grpId="0" nodeType="withEffect">
                                  <p:stCondLst>
                                    <p:cond delay="30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250"/>
                                        <p:tgtEl>
                                          <p:spTgt spid="50"/>
                                        </p:tgtEl>
                                      </p:cBhvr>
                                    </p:animEffect>
                                  </p:childTnLst>
                                </p:cTn>
                              </p:par>
                              <p:par>
                                <p:cTn id="14" presetID="10" presetClass="entr" presetSubtype="0" fill="hold" grpId="0" nodeType="withEffect">
                                  <p:stCondLst>
                                    <p:cond delay="40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250"/>
                                        <p:tgtEl>
                                          <p:spTgt spid="51"/>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250"/>
                                        <p:tgtEl>
                                          <p:spTgt spid="52"/>
                                        </p:tgtEl>
                                      </p:cBhvr>
                                    </p:animEffect>
                                  </p:childTnLst>
                                </p:cTn>
                              </p:par>
                              <p:par>
                                <p:cTn id="20" presetID="10" presetClass="entr" presetSubtype="0" fill="hold" grpId="0" nodeType="withEffect">
                                  <p:stCondLst>
                                    <p:cond delay="60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250"/>
                                        <p:tgtEl>
                                          <p:spTgt spid="53"/>
                                        </p:tgtEl>
                                      </p:cBhvr>
                                    </p:animEffect>
                                  </p:childTnLst>
                                </p:cTn>
                              </p:par>
                              <p:par>
                                <p:cTn id="23" presetID="22" presetClass="entr" presetSubtype="4" fill="hold" grpId="0" nodeType="withEffect">
                                  <p:stCondLst>
                                    <p:cond delay="700"/>
                                  </p:stCondLst>
                                  <p:childTnLst>
                                    <p:set>
                                      <p:cBhvr>
                                        <p:cTn id="24" dur="1" fill="hold">
                                          <p:stCondLst>
                                            <p:cond delay="0"/>
                                          </p:stCondLst>
                                        </p:cTn>
                                        <p:tgtEl>
                                          <p:spTgt spid="31"/>
                                        </p:tgtEl>
                                        <p:attrNameLst>
                                          <p:attrName>style.visibility</p:attrName>
                                        </p:attrNameLst>
                                      </p:cBhvr>
                                      <p:to>
                                        <p:strVal val="visible"/>
                                      </p:to>
                                    </p:set>
                                    <p:animEffect transition="in" filter="wipe(down)">
                                      <p:cBhvr>
                                        <p:cTn id="25" dur="250"/>
                                        <p:tgtEl>
                                          <p:spTgt spid="31"/>
                                        </p:tgtEl>
                                      </p:cBhvr>
                                    </p:animEffect>
                                  </p:childTnLst>
                                </p:cTn>
                              </p:par>
                              <p:par>
                                <p:cTn id="26" presetID="22" presetClass="entr" presetSubtype="4" fill="hold" grpId="0" nodeType="withEffect">
                                  <p:stCondLst>
                                    <p:cond delay="90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250"/>
                                        <p:tgtEl>
                                          <p:spTgt spid="32"/>
                                        </p:tgtEl>
                                      </p:cBhvr>
                                    </p:animEffect>
                                  </p:childTnLst>
                                </p:cTn>
                              </p:par>
                              <p:par>
                                <p:cTn id="29" presetID="42" presetClass="entr" presetSubtype="0" fill="hold" nodeType="withEffect">
                                  <p:stCondLst>
                                    <p:cond delay="100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anim calcmode="lin" valueType="num">
                                      <p:cBhvr>
                                        <p:cTn id="32" dur="500" fill="hold"/>
                                        <p:tgtEl>
                                          <p:spTgt spid="35"/>
                                        </p:tgtEl>
                                        <p:attrNameLst>
                                          <p:attrName>ppt_x</p:attrName>
                                        </p:attrNameLst>
                                      </p:cBhvr>
                                      <p:tavLst>
                                        <p:tav tm="0">
                                          <p:val>
                                            <p:strVal val="#ppt_x"/>
                                          </p:val>
                                        </p:tav>
                                        <p:tav tm="100000">
                                          <p:val>
                                            <p:strVal val="#ppt_x"/>
                                          </p:val>
                                        </p:tav>
                                      </p:tavLst>
                                    </p:anim>
                                    <p:anim calcmode="lin" valueType="num">
                                      <p:cBhvr>
                                        <p:cTn id="33" dur="500" fill="hold"/>
                                        <p:tgtEl>
                                          <p:spTgt spid="3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110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anim calcmode="lin" valueType="num">
                                      <p:cBhvr>
                                        <p:cTn id="37" dur="500" fill="hold"/>
                                        <p:tgtEl>
                                          <p:spTgt spid="57"/>
                                        </p:tgtEl>
                                        <p:attrNameLst>
                                          <p:attrName>ppt_x</p:attrName>
                                        </p:attrNameLst>
                                      </p:cBhvr>
                                      <p:tavLst>
                                        <p:tav tm="0">
                                          <p:val>
                                            <p:strVal val="#ppt_x"/>
                                          </p:val>
                                        </p:tav>
                                        <p:tav tm="100000">
                                          <p:val>
                                            <p:strVal val="#ppt_x"/>
                                          </p:val>
                                        </p:tav>
                                      </p:tavLst>
                                    </p:anim>
                                    <p:anim calcmode="lin" valueType="num">
                                      <p:cBhvr>
                                        <p:cTn id="38" dur="500" fill="hold"/>
                                        <p:tgtEl>
                                          <p:spTgt spid="57"/>
                                        </p:tgtEl>
                                        <p:attrNameLst>
                                          <p:attrName>ppt_y</p:attrName>
                                        </p:attrNameLst>
                                      </p:cBhvr>
                                      <p:tavLst>
                                        <p:tav tm="0">
                                          <p:val>
                                            <p:strVal val="#ppt_y+.1"/>
                                          </p:val>
                                        </p:tav>
                                        <p:tav tm="100000">
                                          <p:val>
                                            <p:strVal val="#ppt_y"/>
                                          </p:val>
                                        </p:tav>
                                      </p:tavLst>
                                    </p:anim>
                                  </p:childTnLst>
                                </p:cTn>
                              </p:par>
                              <p:par>
                                <p:cTn id="39" presetID="22" presetClass="entr" presetSubtype="1" fill="hold" grpId="0" nodeType="withEffect">
                                  <p:stCondLst>
                                    <p:cond delay="1100"/>
                                  </p:stCondLst>
                                  <p:childTnLst>
                                    <p:set>
                                      <p:cBhvr>
                                        <p:cTn id="40" dur="1" fill="hold">
                                          <p:stCondLst>
                                            <p:cond delay="0"/>
                                          </p:stCondLst>
                                        </p:cTn>
                                        <p:tgtEl>
                                          <p:spTgt spid="34"/>
                                        </p:tgtEl>
                                        <p:attrNameLst>
                                          <p:attrName>style.visibility</p:attrName>
                                        </p:attrNameLst>
                                      </p:cBhvr>
                                      <p:to>
                                        <p:strVal val="visible"/>
                                      </p:to>
                                    </p:set>
                                    <p:animEffect transition="in" filter="wipe(up)">
                                      <p:cBhvr>
                                        <p:cTn id="41" dur="250"/>
                                        <p:tgtEl>
                                          <p:spTgt spid="34"/>
                                        </p:tgtEl>
                                      </p:cBhvr>
                                    </p:animEffect>
                                  </p:childTnLst>
                                </p:cTn>
                              </p:par>
                              <p:par>
                                <p:cTn id="42" presetID="22" presetClass="entr" presetSubtype="1" fill="hold" grpId="0" nodeType="withEffect">
                                  <p:stCondLst>
                                    <p:cond delay="1200"/>
                                  </p:stCondLst>
                                  <p:childTnLst>
                                    <p:set>
                                      <p:cBhvr>
                                        <p:cTn id="43" dur="1" fill="hold">
                                          <p:stCondLst>
                                            <p:cond delay="0"/>
                                          </p:stCondLst>
                                        </p:cTn>
                                        <p:tgtEl>
                                          <p:spTgt spid="33"/>
                                        </p:tgtEl>
                                        <p:attrNameLst>
                                          <p:attrName>style.visibility</p:attrName>
                                        </p:attrNameLst>
                                      </p:cBhvr>
                                      <p:to>
                                        <p:strVal val="visible"/>
                                      </p:to>
                                    </p:set>
                                    <p:animEffect transition="in" filter="wipe(up)">
                                      <p:cBhvr>
                                        <p:cTn id="44" dur="250"/>
                                        <p:tgtEl>
                                          <p:spTgt spid="33"/>
                                        </p:tgtEl>
                                      </p:cBhvr>
                                    </p:animEffect>
                                  </p:childTnLst>
                                </p:cTn>
                              </p:par>
                              <p:par>
                                <p:cTn id="45" presetID="47" presetClass="entr" presetSubtype="0" fill="hold" nodeType="withEffect">
                                  <p:stCondLst>
                                    <p:cond delay="130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750"/>
                                        <p:tgtEl>
                                          <p:spTgt spid="38"/>
                                        </p:tgtEl>
                                      </p:cBhvr>
                                    </p:animEffect>
                                    <p:anim calcmode="lin" valueType="num">
                                      <p:cBhvr>
                                        <p:cTn id="48" dur="750" fill="hold"/>
                                        <p:tgtEl>
                                          <p:spTgt spid="38"/>
                                        </p:tgtEl>
                                        <p:attrNameLst>
                                          <p:attrName>ppt_x</p:attrName>
                                        </p:attrNameLst>
                                      </p:cBhvr>
                                      <p:tavLst>
                                        <p:tav tm="0">
                                          <p:val>
                                            <p:strVal val="#ppt_x"/>
                                          </p:val>
                                        </p:tav>
                                        <p:tav tm="100000">
                                          <p:val>
                                            <p:strVal val="#ppt_x"/>
                                          </p:val>
                                        </p:tav>
                                      </p:tavLst>
                                    </p:anim>
                                    <p:anim calcmode="lin" valueType="num">
                                      <p:cBhvr>
                                        <p:cTn id="49" dur="750" fill="hold"/>
                                        <p:tgtEl>
                                          <p:spTgt spid="38"/>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14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anim calcmode="lin" valueType="num">
                                      <p:cBhvr>
                                        <p:cTn id="53" dur="500" fill="hold"/>
                                        <p:tgtEl>
                                          <p:spTgt spid="41"/>
                                        </p:tgtEl>
                                        <p:attrNameLst>
                                          <p:attrName>ppt_x</p:attrName>
                                        </p:attrNameLst>
                                      </p:cBhvr>
                                      <p:tavLst>
                                        <p:tav tm="0">
                                          <p:val>
                                            <p:strVal val="#ppt_x"/>
                                          </p:val>
                                        </p:tav>
                                        <p:tav tm="100000">
                                          <p:val>
                                            <p:strVal val="#ppt_x"/>
                                          </p:val>
                                        </p:tav>
                                      </p:tavLst>
                                    </p:anim>
                                    <p:anim calcmode="lin" valueType="num">
                                      <p:cBhvr>
                                        <p:cTn id="54"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50" grpId="0"/>
      <p:bldP spid="51" grpId="0"/>
      <p:bldP spid="52" grpId="0"/>
      <p:bldP spid="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4861888" y="1417602"/>
            <a:ext cx="3672408" cy="2754306"/>
            <a:chOff x="3621705" y="1664804"/>
            <a:chExt cx="3672408" cy="3672408"/>
          </a:xfrm>
          <a:scene3d>
            <a:camera prst="orthographicFront">
              <a:rot lat="20712698" lon="1860498" rev="20730538"/>
            </a:camera>
            <a:lightRig rig="soft" dir="t"/>
          </a:scene3d>
        </p:grpSpPr>
        <p:sp>
          <p:nvSpPr>
            <p:cNvPr id="55" name="空心弧 54"/>
            <p:cNvSpPr/>
            <p:nvPr/>
          </p:nvSpPr>
          <p:spPr>
            <a:xfrm>
              <a:off x="3621705" y="1664804"/>
              <a:ext cx="3672408" cy="3672408"/>
            </a:xfrm>
            <a:prstGeom prst="blockArc">
              <a:avLst>
                <a:gd name="adj1" fmla="val 16467387"/>
                <a:gd name="adj2" fmla="val 21302561"/>
                <a:gd name="adj3" fmla="val 9795"/>
              </a:avLst>
            </a:prstGeom>
            <a:solidFill>
              <a:srgbClr val="EAEAEA"/>
            </a:solidFill>
            <a:ln w="3175" cap="flat" cmpd="sng" algn="ctr">
              <a:solidFill>
                <a:srgbClr val="EAEAEA"/>
              </a:solidFill>
              <a:prstDash val="solid"/>
            </a:ln>
            <a:effectLst/>
            <a:sp3d extrusionH="228600"/>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6" name="空心弧 55"/>
            <p:cNvSpPr/>
            <p:nvPr/>
          </p:nvSpPr>
          <p:spPr>
            <a:xfrm flipV="1">
              <a:off x="3621705" y="1664804"/>
              <a:ext cx="3672408" cy="3672408"/>
            </a:xfrm>
            <a:prstGeom prst="blockArc">
              <a:avLst>
                <a:gd name="adj1" fmla="val 11062843"/>
                <a:gd name="adj2" fmla="val 15931266"/>
                <a:gd name="adj3" fmla="val 10504"/>
              </a:avLst>
            </a:prstGeom>
            <a:gradFill>
              <a:gsLst>
                <a:gs pos="100000">
                  <a:srgbClr val="C00000">
                    <a:lumMod val="60000"/>
                    <a:lumOff val="40000"/>
                  </a:srgbClr>
                </a:gs>
                <a:gs pos="0">
                  <a:srgbClr val="C00000"/>
                </a:gs>
              </a:gsLst>
              <a:lin ang="5400000" scaled="0"/>
            </a:gradFill>
            <a:ln w="3175" cap="flat" cmpd="sng" algn="ctr">
              <a:solidFill>
                <a:srgbClr val="C00000">
                  <a:lumMod val="60000"/>
                  <a:lumOff val="40000"/>
                </a:srgbClr>
              </a:solidFill>
              <a:prstDash val="solid"/>
            </a:ln>
            <a:effectLst/>
            <a:sp3d extrusionH="228600"/>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7" name="空心弧 56"/>
            <p:cNvSpPr/>
            <p:nvPr/>
          </p:nvSpPr>
          <p:spPr>
            <a:xfrm>
              <a:off x="3621705" y="1664804"/>
              <a:ext cx="3672408" cy="3672408"/>
            </a:xfrm>
            <a:prstGeom prst="blockArc">
              <a:avLst>
                <a:gd name="adj1" fmla="val 11071812"/>
                <a:gd name="adj2" fmla="val 15961648"/>
                <a:gd name="adj3" fmla="val 9659"/>
              </a:avLst>
            </a:prstGeom>
            <a:gradFill>
              <a:gsLst>
                <a:gs pos="100000">
                  <a:srgbClr val="C00000">
                    <a:lumMod val="60000"/>
                    <a:lumOff val="40000"/>
                  </a:srgbClr>
                </a:gs>
                <a:gs pos="0">
                  <a:srgbClr val="C00000"/>
                </a:gs>
              </a:gsLst>
              <a:lin ang="16200000" scaled="0"/>
            </a:gradFill>
            <a:ln w="3175" cap="flat" cmpd="sng" algn="ctr">
              <a:solidFill>
                <a:srgbClr val="C00000">
                  <a:lumMod val="60000"/>
                  <a:lumOff val="40000"/>
                </a:srgbClr>
              </a:solidFill>
              <a:prstDash val="solid"/>
            </a:ln>
            <a:effectLst/>
            <a:sp3d extrusionH="228600"/>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8" name="空心弧 57"/>
            <p:cNvSpPr/>
            <p:nvPr/>
          </p:nvSpPr>
          <p:spPr>
            <a:xfrm flipV="1">
              <a:off x="3621705" y="1664804"/>
              <a:ext cx="3672408" cy="3672408"/>
            </a:xfrm>
            <a:prstGeom prst="blockArc">
              <a:avLst>
                <a:gd name="adj1" fmla="val 16445151"/>
                <a:gd name="adj2" fmla="val 21373412"/>
                <a:gd name="adj3" fmla="val 10438"/>
              </a:avLst>
            </a:prstGeom>
            <a:solidFill>
              <a:srgbClr val="EAEAEA"/>
            </a:solidFill>
            <a:ln w="3175" cap="flat" cmpd="sng" algn="ctr">
              <a:solidFill>
                <a:srgbClr val="EAEAEA"/>
              </a:solidFill>
              <a:prstDash val="solid"/>
            </a:ln>
            <a:effectLst/>
            <a:sp3d extrusionH="228600"/>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9" name="椭圆 58"/>
            <p:cNvSpPr/>
            <p:nvPr/>
          </p:nvSpPr>
          <p:spPr>
            <a:xfrm>
              <a:off x="4286136" y="2328711"/>
              <a:ext cx="2343545" cy="2343545"/>
            </a:xfrm>
            <a:prstGeom prst="ellipse">
              <a:avLst/>
            </a:prstGeom>
            <a:gradFill flip="none" rotWithShape="1">
              <a:gsLst>
                <a:gs pos="0">
                  <a:srgbClr val="C5C5C5"/>
                </a:gs>
                <a:gs pos="50000">
                  <a:srgbClr val="EAEAEA"/>
                </a:gs>
                <a:gs pos="100000">
                  <a:srgbClr val="C5C5C5"/>
                </a:gs>
              </a:gsLst>
              <a:lin ang="0" scaled="1"/>
              <a:tileRect/>
            </a:gradFill>
            <a:ln w="25400" cap="flat" cmpd="sng" algn="ctr">
              <a:solidFill>
                <a:srgbClr val="D7D7D7"/>
              </a:solidFill>
              <a:prstDash val="solid"/>
            </a:ln>
            <a:effectLst/>
            <a:sp3d extrusionH="228600"/>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grpSp>
      <p:sp>
        <p:nvSpPr>
          <p:cNvPr id="60" name="流程图: 过程 59"/>
          <p:cNvSpPr/>
          <p:nvPr/>
        </p:nvSpPr>
        <p:spPr>
          <a:xfrm>
            <a:off x="1058014" y="1391101"/>
            <a:ext cx="4294655" cy="410731"/>
          </a:xfrm>
          <a:prstGeom prst="flowChartProcess">
            <a:avLst/>
          </a:prstGeom>
          <a:gradFill>
            <a:gsLst>
              <a:gs pos="0">
                <a:sysClr val="window" lastClr="FFFFFF"/>
              </a:gs>
              <a:gs pos="62000">
                <a:srgbClr val="C00000">
                  <a:lumMod val="60000"/>
                  <a:lumOff val="40000"/>
                </a:srgbClr>
              </a:gs>
            </a:gsLst>
            <a:lin ang="7800000" scaled="0"/>
          </a:gradFill>
          <a:ln w="9525" cap="rnd">
            <a:noFill/>
            <a:prstDash val="solid"/>
            <a:round/>
            <a:headEnd/>
            <a:tailEnd/>
          </a:ln>
        </p:spPr>
        <p: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单击此处添加标题</a:t>
            </a:r>
          </a:p>
        </p:txBody>
      </p:sp>
      <p:sp>
        <p:nvSpPr>
          <p:cNvPr id="61" name="TextBox 60"/>
          <p:cNvSpPr txBox="1"/>
          <p:nvPr/>
        </p:nvSpPr>
        <p:spPr bwMode="auto">
          <a:xfrm>
            <a:off x="990694" y="1801833"/>
            <a:ext cx="3024336" cy="854080"/>
          </a:xfrm>
          <a:prstGeom prst="rect">
            <a:avLst/>
          </a:prstGeom>
          <a:noFill/>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a:t>
            </a:r>
            <a:r>
              <a:rPr kumimoji="0" lang="zh-CN" altLang="en-US"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endParaRPr kumimoji="0" lang="en-US" altLang="zh-CN"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a:t>
            </a:r>
            <a:r>
              <a:rPr kumimoji="0" lang="zh-CN" altLang="en-US"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a:t>
            </a:r>
            <a:r>
              <a:rPr kumimoji="0" lang="zh-CN" altLang="en-US"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endPar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2" name="流程图: 过程 61"/>
          <p:cNvSpPr/>
          <p:nvPr/>
        </p:nvSpPr>
        <p:spPr>
          <a:xfrm>
            <a:off x="1058014" y="3010780"/>
            <a:ext cx="3172346" cy="378041"/>
          </a:xfrm>
          <a:prstGeom prst="flowChartProcess">
            <a:avLst/>
          </a:prstGeom>
          <a:gradFill>
            <a:gsLst>
              <a:gs pos="0">
                <a:sysClr val="window" lastClr="FFFFFF"/>
              </a:gs>
              <a:gs pos="62000">
                <a:srgbClr val="C00000">
                  <a:lumMod val="60000"/>
                  <a:lumOff val="40000"/>
                </a:srgbClr>
              </a:gs>
            </a:gsLst>
            <a:lin ang="7800000" scaled="0"/>
          </a:gradFill>
          <a:ln w="9525" cap="rnd">
            <a:noFill/>
            <a:prstDash val="solid"/>
            <a:round/>
            <a:headEnd/>
            <a:tailEnd/>
          </a:ln>
        </p:spPr>
        <p: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单击此处添加标题</a:t>
            </a:r>
          </a:p>
        </p:txBody>
      </p:sp>
      <p:sp>
        <p:nvSpPr>
          <p:cNvPr id="63" name="TextBox 62"/>
          <p:cNvSpPr txBox="1"/>
          <p:nvPr/>
        </p:nvSpPr>
        <p:spPr bwMode="auto">
          <a:xfrm>
            <a:off x="990694" y="3388821"/>
            <a:ext cx="3024336" cy="854080"/>
          </a:xfrm>
          <a:prstGeom prst="rect">
            <a:avLst/>
          </a:prstGeom>
          <a:noFill/>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a:t>
            </a:r>
            <a:r>
              <a:rPr kumimoji="0" lang="zh-CN" altLang="en-US"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endParaRPr kumimoji="0" lang="en-US" altLang="zh-CN"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a:t>
            </a:r>
            <a:r>
              <a:rPr kumimoji="0" lang="zh-CN" altLang="en-US"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a:t>
            </a:r>
            <a:r>
              <a:rPr kumimoji="0" lang="zh-CN" altLang="en-US"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endPar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Tree>
    <p:custDataLst>
      <p:tags r:id="rId1"/>
    </p:custDataLst>
    <p:extLst>
      <p:ext uri="{BB962C8B-B14F-4D97-AF65-F5344CB8AC3E}">
        <p14:creationId xmlns:p14="http://schemas.microsoft.com/office/powerpoint/2010/main" val="27548227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200"/>
                                  </p:stCondLst>
                                  <p:childTnLst>
                                    <p:set>
                                      <p:cBhvr>
                                        <p:cTn id="6" dur="1" fill="hold">
                                          <p:stCondLst>
                                            <p:cond delay="0"/>
                                          </p:stCondLst>
                                        </p:cTn>
                                        <p:tgtEl>
                                          <p:spTgt spid="54"/>
                                        </p:tgtEl>
                                        <p:attrNameLst>
                                          <p:attrName>style.visibility</p:attrName>
                                        </p:attrNameLst>
                                      </p:cBhvr>
                                      <p:to>
                                        <p:strVal val="visible"/>
                                      </p:to>
                                    </p:set>
                                    <p:animEffect transition="in" filter="wheel(1)">
                                      <p:cBhvr>
                                        <p:cTn id="7" dur="1250"/>
                                        <p:tgtEl>
                                          <p:spTgt spid="54"/>
                                        </p:tgtEl>
                                      </p:cBhvr>
                                    </p:animEffect>
                                  </p:childTnLst>
                                </p:cTn>
                              </p:par>
                              <p:par>
                                <p:cTn id="8" presetID="2" presetClass="entr" presetSubtype="8" fill="hold" grpId="0" nodeType="withEffect">
                                  <p:stCondLst>
                                    <p:cond delay="1200"/>
                                  </p:stCondLst>
                                  <p:childTnLst>
                                    <p:set>
                                      <p:cBhvr>
                                        <p:cTn id="9" dur="1" fill="hold">
                                          <p:stCondLst>
                                            <p:cond delay="0"/>
                                          </p:stCondLst>
                                        </p:cTn>
                                        <p:tgtEl>
                                          <p:spTgt spid="62"/>
                                        </p:tgtEl>
                                        <p:attrNameLst>
                                          <p:attrName>style.visibility</p:attrName>
                                        </p:attrNameLst>
                                      </p:cBhvr>
                                      <p:to>
                                        <p:strVal val="visible"/>
                                      </p:to>
                                    </p:set>
                                    <p:anim calcmode="lin" valueType="num">
                                      <p:cBhvr additive="base">
                                        <p:cTn id="10" dur="500" fill="hold"/>
                                        <p:tgtEl>
                                          <p:spTgt spid="62"/>
                                        </p:tgtEl>
                                        <p:attrNameLst>
                                          <p:attrName>ppt_x</p:attrName>
                                        </p:attrNameLst>
                                      </p:cBhvr>
                                      <p:tavLst>
                                        <p:tav tm="0">
                                          <p:val>
                                            <p:strVal val="0-#ppt_w/2"/>
                                          </p:val>
                                        </p:tav>
                                        <p:tav tm="100000">
                                          <p:val>
                                            <p:strVal val="#ppt_x"/>
                                          </p:val>
                                        </p:tav>
                                      </p:tavLst>
                                    </p:anim>
                                    <p:anim calcmode="lin" valueType="num">
                                      <p:cBhvr additive="base">
                                        <p:cTn id="11" dur="500" fill="hold"/>
                                        <p:tgtEl>
                                          <p:spTgt spid="62"/>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400"/>
                                  </p:stCondLst>
                                  <p:childTnLst>
                                    <p:set>
                                      <p:cBhvr>
                                        <p:cTn id="13" dur="1" fill="hold">
                                          <p:stCondLst>
                                            <p:cond delay="0"/>
                                          </p:stCondLst>
                                        </p:cTn>
                                        <p:tgtEl>
                                          <p:spTgt spid="60"/>
                                        </p:tgtEl>
                                        <p:attrNameLst>
                                          <p:attrName>style.visibility</p:attrName>
                                        </p:attrNameLst>
                                      </p:cBhvr>
                                      <p:to>
                                        <p:strVal val="visible"/>
                                      </p:to>
                                    </p:set>
                                    <p:anim calcmode="lin" valueType="num">
                                      <p:cBhvr additive="base">
                                        <p:cTn id="14" dur="500" fill="hold"/>
                                        <p:tgtEl>
                                          <p:spTgt spid="60"/>
                                        </p:tgtEl>
                                        <p:attrNameLst>
                                          <p:attrName>ppt_x</p:attrName>
                                        </p:attrNameLst>
                                      </p:cBhvr>
                                      <p:tavLst>
                                        <p:tav tm="0">
                                          <p:val>
                                            <p:strVal val="0-#ppt_w/2"/>
                                          </p:val>
                                        </p:tav>
                                        <p:tav tm="100000">
                                          <p:val>
                                            <p:strVal val="#ppt_x"/>
                                          </p:val>
                                        </p:tav>
                                      </p:tavLst>
                                    </p:anim>
                                    <p:anim calcmode="lin" valueType="num">
                                      <p:cBhvr additive="base">
                                        <p:cTn id="15" dur="500" fill="hold"/>
                                        <p:tgtEl>
                                          <p:spTgt spid="60"/>
                                        </p:tgtEl>
                                        <p:attrNameLst>
                                          <p:attrName>ppt_y</p:attrName>
                                        </p:attrNameLst>
                                      </p:cBhvr>
                                      <p:tavLst>
                                        <p:tav tm="0">
                                          <p:val>
                                            <p:strVal val="#ppt_y"/>
                                          </p:val>
                                        </p:tav>
                                        <p:tav tm="100000">
                                          <p:val>
                                            <p:strVal val="#ppt_y"/>
                                          </p:val>
                                        </p:tav>
                                      </p:tavLst>
                                    </p:anim>
                                  </p:childTnLst>
                                </p:cTn>
                              </p:par>
                              <p:par>
                                <p:cTn id="16" presetID="22" presetClass="entr" presetSubtype="1" fill="hold" grpId="0" nodeType="withEffect">
                                  <p:stCondLst>
                                    <p:cond delay="1500"/>
                                  </p:stCondLst>
                                  <p:childTnLst>
                                    <p:set>
                                      <p:cBhvr>
                                        <p:cTn id="17" dur="1" fill="hold">
                                          <p:stCondLst>
                                            <p:cond delay="0"/>
                                          </p:stCondLst>
                                        </p:cTn>
                                        <p:tgtEl>
                                          <p:spTgt spid="61"/>
                                        </p:tgtEl>
                                        <p:attrNameLst>
                                          <p:attrName>style.visibility</p:attrName>
                                        </p:attrNameLst>
                                      </p:cBhvr>
                                      <p:to>
                                        <p:strVal val="visible"/>
                                      </p:to>
                                    </p:set>
                                    <p:animEffect transition="in" filter="wipe(up)">
                                      <p:cBhvr>
                                        <p:cTn id="18" dur="500"/>
                                        <p:tgtEl>
                                          <p:spTgt spid="61"/>
                                        </p:tgtEl>
                                      </p:cBhvr>
                                    </p:animEffect>
                                  </p:childTnLst>
                                </p:cTn>
                              </p:par>
                              <p:par>
                                <p:cTn id="19" presetID="22" presetClass="entr" presetSubtype="1" fill="hold" grpId="0" nodeType="withEffect">
                                  <p:stCondLst>
                                    <p:cond delay="1700"/>
                                  </p:stCondLst>
                                  <p:childTnLst>
                                    <p:set>
                                      <p:cBhvr>
                                        <p:cTn id="20" dur="1" fill="hold">
                                          <p:stCondLst>
                                            <p:cond delay="0"/>
                                          </p:stCondLst>
                                        </p:cTn>
                                        <p:tgtEl>
                                          <p:spTgt spid="63"/>
                                        </p:tgtEl>
                                        <p:attrNameLst>
                                          <p:attrName>style.visibility</p:attrName>
                                        </p:attrNameLst>
                                      </p:cBhvr>
                                      <p:to>
                                        <p:strVal val="visible"/>
                                      </p:to>
                                    </p:set>
                                    <p:animEffect transition="in" filter="wipe(up)">
                                      <p:cBhvr>
                                        <p:cTn id="2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p:bldP spid="62" grpId="0" animBg="1"/>
      <p:bldP spid="6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AutoShape 6"/>
          <p:cNvSpPr>
            <a:spLocks noChangeArrowheads="1"/>
          </p:cNvSpPr>
          <p:nvPr/>
        </p:nvSpPr>
        <p:spPr bwMode="auto">
          <a:xfrm rot="10800000">
            <a:off x="1409594" y="4323107"/>
            <a:ext cx="7200900" cy="313134"/>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FFFF">
                  <a:alpha val="0"/>
                </a:srgbClr>
              </a:gs>
              <a:gs pos="100000">
                <a:srgbClr val="000000">
                  <a:alpha val="5000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39" name="组合 38"/>
          <p:cNvGrpSpPr/>
          <p:nvPr/>
        </p:nvGrpSpPr>
        <p:grpSpPr>
          <a:xfrm>
            <a:off x="3928958" y="3055091"/>
            <a:ext cx="2162175" cy="1266825"/>
            <a:chOff x="3995738" y="3787775"/>
            <a:chExt cx="2162175" cy="1689100"/>
          </a:xfrm>
        </p:grpSpPr>
        <p:sp>
          <p:nvSpPr>
            <p:cNvPr id="40" name="Rectangle 8"/>
            <p:cNvSpPr>
              <a:spLocks noChangeArrowheads="1"/>
            </p:cNvSpPr>
            <p:nvPr/>
          </p:nvSpPr>
          <p:spPr bwMode="auto">
            <a:xfrm rot="10800000">
              <a:off x="3995738" y="4064000"/>
              <a:ext cx="2162175" cy="1412875"/>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1" name="AutoShape 9"/>
            <p:cNvSpPr>
              <a:spLocks noChangeArrowheads="1"/>
            </p:cNvSpPr>
            <p:nvPr/>
          </p:nvSpPr>
          <p:spPr bwMode="auto">
            <a:xfrm rot="10800000">
              <a:off x="3995738" y="3787775"/>
              <a:ext cx="2162175" cy="266700"/>
            </a:xfrm>
            <a:custGeom>
              <a:avLst/>
              <a:gdLst>
                <a:gd name="G0" fmla="+- 4551 0 0"/>
                <a:gd name="G1" fmla="+- 21600 0 4551"/>
                <a:gd name="G2" fmla="*/ 4551 1 2"/>
                <a:gd name="G3" fmla="+- 21600 0 G2"/>
                <a:gd name="G4" fmla="+/ 4551 21600 2"/>
                <a:gd name="G5" fmla="+/ G1 0 2"/>
                <a:gd name="G6" fmla="*/ 21600 21600 4551"/>
                <a:gd name="G7" fmla="*/ G6 1 2"/>
                <a:gd name="G8" fmla="+- 21600 0 G7"/>
                <a:gd name="G9" fmla="*/ 21600 1 2"/>
                <a:gd name="G10" fmla="+- 4551 0 G9"/>
                <a:gd name="G11" fmla="?: G10 G8 0"/>
                <a:gd name="G12" fmla="?: G10 G7 21600"/>
                <a:gd name="T0" fmla="*/ 19324 w 21600"/>
                <a:gd name="T1" fmla="*/ 10800 h 21600"/>
                <a:gd name="T2" fmla="*/ 10800 w 21600"/>
                <a:gd name="T3" fmla="*/ 21600 h 21600"/>
                <a:gd name="T4" fmla="*/ 2276 w 21600"/>
                <a:gd name="T5" fmla="*/ 10800 h 21600"/>
                <a:gd name="T6" fmla="*/ 10800 w 21600"/>
                <a:gd name="T7" fmla="*/ 0 h 21600"/>
                <a:gd name="T8" fmla="*/ 4076 w 21600"/>
                <a:gd name="T9" fmla="*/ 4076 h 21600"/>
                <a:gd name="T10" fmla="*/ 17524 w 21600"/>
                <a:gd name="T11" fmla="*/ 17524 h 21600"/>
              </a:gdLst>
              <a:ahLst/>
              <a:cxnLst>
                <a:cxn ang="0">
                  <a:pos x="T0" y="T1"/>
                </a:cxn>
                <a:cxn ang="0">
                  <a:pos x="T2" y="T3"/>
                </a:cxn>
                <a:cxn ang="0">
                  <a:pos x="T4" y="T5"/>
                </a:cxn>
                <a:cxn ang="0">
                  <a:pos x="T6" y="T7"/>
                </a:cxn>
              </a:cxnLst>
              <a:rect l="T8" t="T9" r="T10" b="T11"/>
              <a:pathLst>
                <a:path w="21600" h="21600">
                  <a:moveTo>
                    <a:pt x="0" y="0"/>
                  </a:moveTo>
                  <a:lnTo>
                    <a:pt x="4551" y="21600"/>
                  </a:lnTo>
                  <a:lnTo>
                    <a:pt x="17049"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2" name="WordArt 12"/>
            <p:cNvSpPr>
              <a:spLocks noChangeArrowheads="1" noChangeShapeType="1"/>
            </p:cNvSpPr>
            <p:nvPr/>
          </p:nvSpPr>
          <p:spPr bwMode="auto">
            <a:xfrm>
              <a:off x="4910138" y="4416425"/>
              <a:ext cx="333375" cy="60166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1</a:t>
              </a:r>
              <a:endParaRPr kumimoji="0" lang="zh-CN" altLang="en-US" sz="2400" b="1"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endParaRPr>
            </a:p>
          </p:txBody>
        </p:sp>
      </p:grpSp>
      <p:grpSp>
        <p:nvGrpSpPr>
          <p:cNvPr id="43" name="组合 42"/>
          <p:cNvGrpSpPr/>
          <p:nvPr/>
        </p:nvGrpSpPr>
        <p:grpSpPr>
          <a:xfrm>
            <a:off x="1768370" y="3580157"/>
            <a:ext cx="2162175" cy="741759"/>
            <a:chOff x="1835150" y="4487863"/>
            <a:chExt cx="2162175" cy="989012"/>
          </a:xfrm>
        </p:grpSpPr>
        <p:sp>
          <p:nvSpPr>
            <p:cNvPr id="44" name="AutoShape 4"/>
            <p:cNvSpPr>
              <a:spLocks noChangeArrowheads="1"/>
            </p:cNvSpPr>
            <p:nvPr/>
          </p:nvSpPr>
          <p:spPr bwMode="auto">
            <a:xfrm rot="10800000">
              <a:off x="1835150" y="4487863"/>
              <a:ext cx="2162175" cy="209550"/>
            </a:xfrm>
            <a:custGeom>
              <a:avLst/>
              <a:gdLst>
                <a:gd name="G0" fmla="+- 2822 0 0"/>
                <a:gd name="G1" fmla="+- 21600 0 2822"/>
                <a:gd name="G2" fmla="*/ 2822 1 2"/>
                <a:gd name="G3" fmla="+- 21600 0 G2"/>
                <a:gd name="G4" fmla="+/ 2822 21600 2"/>
                <a:gd name="G5" fmla="+/ G1 0 2"/>
                <a:gd name="G6" fmla="*/ 21600 21600 2822"/>
                <a:gd name="G7" fmla="*/ G6 1 2"/>
                <a:gd name="G8" fmla="+- 21600 0 G7"/>
                <a:gd name="G9" fmla="*/ 21600 1 2"/>
                <a:gd name="G10" fmla="+- 2822 0 G9"/>
                <a:gd name="G11" fmla="?: G10 G8 0"/>
                <a:gd name="G12" fmla="?: G10 G7 21600"/>
                <a:gd name="T0" fmla="*/ 20189 w 21600"/>
                <a:gd name="T1" fmla="*/ 10800 h 21600"/>
                <a:gd name="T2" fmla="*/ 10800 w 21600"/>
                <a:gd name="T3" fmla="*/ 21600 h 21600"/>
                <a:gd name="T4" fmla="*/ 1411 w 21600"/>
                <a:gd name="T5" fmla="*/ 10800 h 21600"/>
                <a:gd name="T6" fmla="*/ 10800 w 21600"/>
                <a:gd name="T7" fmla="*/ 0 h 21600"/>
                <a:gd name="T8" fmla="*/ 3211 w 21600"/>
                <a:gd name="T9" fmla="*/ 3211 h 21600"/>
                <a:gd name="T10" fmla="*/ 18389 w 21600"/>
                <a:gd name="T11" fmla="*/ 18389 h 21600"/>
              </a:gdLst>
              <a:ahLst/>
              <a:cxnLst>
                <a:cxn ang="0">
                  <a:pos x="T0" y="T1"/>
                </a:cxn>
                <a:cxn ang="0">
                  <a:pos x="T2" y="T3"/>
                </a:cxn>
                <a:cxn ang="0">
                  <a:pos x="T4" y="T5"/>
                </a:cxn>
                <a:cxn ang="0">
                  <a:pos x="T6" y="T7"/>
                </a:cxn>
              </a:cxnLst>
              <a:rect l="T8" t="T9" r="T10" b="T11"/>
              <a:pathLst>
                <a:path w="21600" h="21600">
                  <a:moveTo>
                    <a:pt x="0" y="0"/>
                  </a:moveTo>
                  <a:lnTo>
                    <a:pt x="2822" y="21600"/>
                  </a:lnTo>
                  <a:lnTo>
                    <a:pt x="18778" y="21600"/>
                  </a:lnTo>
                  <a:lnTo>
                    <a:pt x="21600" y="0"/>
                  </a:lnTo>
                  <a:close/>
                </a:path>
              </a:pathLst>
            </a:custGeom>
            <a:gradFill rotWithShape="1">
              <a:gsLst>
                <a:gs pos="0">
                  <a:srgbClr val="000000">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5" name="Rectangle 7"/>
            <p:cNvSpPr>
              <a:spLocks noChangeArrowheads="1"/>
            </p:cNvSpPr>
            <p:nvPr/>
          </p:nvSpPr>
          <p:spPr bwMode="auto">
            <a:xfrm rot="10800000">
              <a:off x="1835150" y="4705350"/>
              <a:ext cx="2162175" cy="771525"/>
            </a:xfrm>
            <a:prstGeom prst="rect">
              <a:avLst/>
            </a:prstGeom>
            <a:gradFill rotWithShape="1">
              <a:gsLst>
                <a:gs pos="0">
                  <a:srgbClr val="DDDDDD"/>
                </a:gs>
                <a:gs pos="100000">
                  <a:srgbClr val="FFFFFF"/>
                </a:gs>
              </a:gsLst>
              <a:lin ang="5400000" scaled="1"/>
            </a:gra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6" name="WordArt 13"/>
            <p:cNvSpPr>
              <a:spLocks noChangeArrowheads="1" noChangeShapeType="1"/>
            </p:cNvSpPr>
            <p:nvPr/>
          </p:nvSpPr>
          <p:spPr bwMode="auto">
            <a:xfrm>
              <a:off x="2732088" y="4854575"/>
              <a:ext cx="412750" cy="51752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w="9525" cmpd="sng">
                    <a:solidFill>
                      <a:srgbClr val="FFFFFF"/>
                    </a:solidFill>
                    <a:round/>
                    <a:headEnd/>
                    <a:tailEnd/>
                  </a:ln>
                  <a:solidFill>
                    <a:srgbClr val="B2B2B2"/>
                  </a:solidFill>
                  <a:effectLst/>
                  <a:uLnTx/>
                  <a:uFillTx/>
                  <a:latin typeface="黑体"/>
                  <a:ea typeface="黑体"/>
                  <a:cs typeface="+mn-cs"/>
                </a:rPr>
                <a:t>3</a:t>
              </a:r>
              <a:endParaRPr kumimoji="0" lang="zh-CN" altLang="en-US" sz="2400" b="1" i="0" u="none" strike="noStrike" kern="0" cap="none" spc="0" normalizeH="0" baseline="0" noProof="0" dirty="0">
                <a:ln w="9525" cmpd="sng">
                  <a:solidFill>
                    <a:srgbClr val="FFFFFF"/>
                  </a:solidFill>
                  <a:round/>
                  <a:headEnd/>
                  <a:tailEnd/>
                </a:ln>
                <a:solidFill>
                  <a:srgbClr val="B2B2B2"/>
                </a:solidFill>
                <a:effectLst/>
                <a:uLnTx/>
                <a:uFillTx/>
                <a:latin typeface="黑体"/>
                <a:ea typeface="黑体"/>
                <a:cs typeface="+mn-cs"/>
              </a:endParaRPr>
            </a:p>
          </p:txBody>
        </p:sp>
      </p:grpSp>
      <p:grpSp>
        <p:nvGrpSpPr>
          <p:cNvPr id="47" name="组合 46"/>
          <p:cNvGrpSpPr/>
          <p:nvPr/>
        </p:nvGrpSpPr>
        <p:grpSpPr>
          <a:xfrm>
            <a:off x="6089545" y="3457523"/>
            <a:ext cx="2162175" cy="864394"/>
            <a:chOff x="6156325" y="4324350"/>
            <a:chExt cx="2162175" cy="1152525"/>
          </a:xfrm>
        </p:grpSpPr>
        <p:sp>
          <p:nvSpPr>
            <p:cNvPr id="48" name="Rectangle 10"/>
            <p:cNvSpPr>
              <a:spLocks noChangeArrowheads="1"/>
            </p:cNvSpPr>
            <p:nvPr/>
          </p:nvSpPr>
          <p:spPr bwMode="auto">
            <a:xfrm rot="10800000">
              <a:off x="6156325" y="4546600"/>
              <a:ext cx="2162175" cy="930275"/>
            </a:xfrm>
            <a:prstGeom prst="rect">
              <a:avLst/>
            </a:prstGeom>
            <a:gradFill rotWithShape="1">
              <a:gsLst>
                <a:gs pos="0">
                  <a:srgbClr val="DDDDDD"/>
                </a:gs>
                <a:gs pos="100000">
                  <a:srgbClr val="FFFFFF"/>
                </a:gs>
              </a:gsLst>
              <a:lin ang="5400000" scaled="1"/>
            </a:gra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9" name="AutoShape 11"/>
            <p:cNvSpPr>
              <a:spLocks noChangeArrowheads="1"/>
            </p:cNvSpPr>
            <p:nvPr/>
          </p:nvSpPr>
          <p:spPr bwMode="auto">
            <a:xfrm rot="10800000">
              <a:off x="6156325" y="4324350"/>
              <a:ext cx="2162175" cy="209550"/>
            </a:xfrm>
            <a:custGeom>
              <a:avLst/>
              <a:gdLst>
                <a:gd name="G0" fmla="+- 3584 0 0"/>
                <a:gd name="G1" fmla="+- 21600 0 3584"/>
                <a:gd name="G2" fmla="*/ 3584 1 2"/>
                <a:gd name="G3" fmla="+- 21600 0 G2"/>
                <a:gd name="G4" fmla="+/ 3584 21600 2"/>
                <a:gd name="G5" fmla="+/ G1 0 2"/>
                <a:gd name="G6" fmla="*/ 21600 21600 3584"/>
                <a:gd name="G7" fmla="*/ G6 1 2"/>
                <a:gd name="G8" fmla="+- 21600 0 G7"/>
                <a:gd name="G9" fmla="*/ 21600 1 2"/>
                <a:gd name="G10" fmla="+- 3584 0 G9"/>
                <a:gd name="G11" fmla="?: G10 G8 0"/>
                <a:gd name="G12" fmla="?: G10 G7 21600"/>
                <a:gd name="T0" fmla="*/ 19808 w 21600"/>
                <a:gd name="T1" fmla="*/ 10800 h 21600"/>
                <a:gd name="T2" fmla="*/ 10800 w 21600"/>
                <a:gd name="T3" fmla="*/ 21600 h 21600"/>
                <a:gd name="T4" fmla="*/ 1792 w 21600"/>
                <a:gd name="T5" fmla="*/ 10800 h 21600"/>
                <a:gd name="T6" fmla="*/ 10800 w 21600"/>
                <a:gd name="T7" fmla="*/ 0 h 21600"/>
                <a:gd name="T8" fmla="*/ 3592 w 21600"/>
                <a:gd name="T9" fmla="*/ 3592 h 21600"/>
                <a:gd name="T10" fmla="*/ 18008 w 21600"/>
                <a:gd name="T11" fmla="*/ 18008 h 21600"/>
              </a:gdLst>
              <a:ahLst/>
              <a:cxnLst>
                <a:cxn ang="0">
                  <a:pos x="T0" y="T1"/>
                </a:cxn>
                <a:cxn ang="0">
                  <a:pos x="T2" y="T3"/>
                </a:cxn>
                <a:cxn ang="0">
                  <a:pos x="T4" y="T5"/>
                </a:cxn>
                <a:cxn ang="0">
                  <a:pos x="T6" y="T7"/>
                </a:cxn>
              </a:cxnLst>
              <a:rect l="T8" t="T9" r="T10" b="T11"/>
              <a:pathLst>
                <a:path w="21600" h="21600">
                  <a:moveTo>
                    <a:pt x="0" y="0"/>
                  </a:moveTo>
                  <a:lnTo>
                    <a:pt x="3584" y="21600"/>
                  </a:lnTo>
                  <a:lnTo>
                    <a:pt x="18016" y="21600"/>
                  </a:lnTo>
                  <a:lnTo>
                    <a:pt x="21600" y="0"/>
                  </a:lnTo>
                  <a:close/>
                </a:path>
              </a:pathLst>
            </a:custGeom>
            <a:gradFill rotWithShape="1">
              <a:gsLst>
                <a:gs pos="0">
                  <a:srgbClr val="000000">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0" name="WordArt 14"/>
            <p:cNvSpPr>
              <a:spLocks noChangeArrowheads="1" noChangeShapeType="1"/>
            </p:cNvSpPr>
            <p:nvPr/>
          </p:nvSpPr>
          <p:spPr bwMode="auto">
            <a:xfrm>
              <a:off x="7021513" y="4754563"/>
              <a:ext cx="412750" cy="51752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w="9525" cmpd="sng">
                    <a:solidFill>
                      <a:srgbClr val="FFFFFF"/>
                    </a:solidFill>
                    <a:round/>
                    <a:headEnd/>
                    <a:tailEnd/>
                  </a:ln>
                  <a:solidFill>
                    <a:srgbClr val="B2B2B2"/>
                  </a:solidFill>
                  <a:effectLst/>
                  <a:uLnTx/>
                  <a:uFillTx/>
                  <a:latin typeface="黑体"/>
                  <a:ea typeface="黑体"/>
                  <a:cs typeface="+mn-cs"/>
                </a:rPr>
                <a:t>2</a:t>
              </a:r>
              <a:endParaRPr kumimoji="0" lang="zh-CN" altLang="en-US" sz="2400" b="1" i="0" u="none" strike="noStrike" kern="0" cap="none" spc="0" normalizeH="0" baseline="0" noProof="0" dirty="0">
                <a:ln w="9525" cmpd="sng">
                  <a:solidFill>
                    <a:srgbClr val="FFFFFF"/>
                  </a:solidFill>
                  <a:round/>
                  <a:headEnd/>
                  <a:tailEnd/>
                </a:ln>
                <a:solidFill>
                  <a:srgbClr val="B2B2B2"/>
                </a:solidFill>
                <a:effectLst/>
                <a:uLnTx/>
                <a:uFillTx/>
                <a:latin typeface="黑体"/>
                <a:ea typeface="黑体"/>
                <a:cs typeface="+mn-cs"/>
              </a:endParaRPr>
            </a:p>
          </p:txBody>
        </p:sp>
      </p:grpSp>
      <p:grpSp>
        <p:nvGrpSpPr>
          <p:cNvPr id="51" name="组合 50"/>
          <p:cNvGrpSpPr/>
          <p:nvPr/>
        </p:nvGrpSpPr>
        <p:grpSpPr>
          <a:xfrm>
            <a:off x="1841394" y="1651345"/>
            <a:ext cx="2019300" cy="1919288"/>
            <a:chOff x="1908175" y="1916113"/>
            <a:chExt cx="2019300" cy="2559050"/>
          </a:xfrm>
        </p:grpSpPr>
        <p:sp>
          <p:nvSpPr>
            <p:cNvPr id="52" name="Rectangle 15"/>
            <p:cNvSpPr>
              <a:spLocks noChangeArrowheads="1"/>
            </p:cNvSpPr>
            <p:nvPr/>
          </p:nvSpPr>
          <p:spPr bwMode="auto">
            <a:xfrm>
              <a:off x="1908175" y="1916113"/>
              <a:ext cx="2019300" cy="2559050"/>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3" name="Rectangle 16"/>
            <p:cNvSpPr>
              <a:spLocks noChangeArrowheads="1"/>
            </p:cNvSpPr>
            <p:nvPr/>
          </p:nvSpPr>
          <p:spPr bwMode="auto">
            <a:xfrm>
              <a:off x="1908175" y="2205038"/>
              <a:ext cx="2016125"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54" name="组合 53"/>
          <p:cNvGrpSpPr/>
          <p:nvPr/>
        </p:nvGrpSpPr>
        <p:grpSpPr>
          <a:xfrm>
            <a:off x="4000394" y="1028740"/>
            <a:ext cx="2019300" cy="1919288"/>
            <a:chOff x="4067175" y="1268413"/>
            <a:chExt cx="2019300" cy="2559050"/>
          </a:xfrm>
        </p:grpSpPr>
        <p:sp>
          <p:nvSpPr>
            <p:cNvPr id="55" name="Rectangle 3"/>
            <p:cNvSpPr>
              <a:spLocks noChangeArrowheads="1"/>
            </p:cNvSpPr>
            <p:nvPr/>
          </p:nvSpPr>
          <p:spPr bwMode="auto">
            <a:xfrm>
              <a:off x="4067175" y="1268413"/>
              <a:ext cx="2019300" cy="2559050"/>
            </a:xfrm>
            <a:prstGeom prst="rect">
              <a:avLst/>
            </a:prstGeom>
            <a:gradFill rotWithShape="1">
              <a:gsLst>
                <a:gs pos="0">
                  <a:srgbClr val="FF0517"/>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6" name="Rectangle 17"/>
            <p:cNvSpPr>
              <a:spLocks noChangeArrowheads="1"/>
            </p:cNvSpPr>
            <p:nvPr/>
          </p:nvSpPr>
          <p:spPr bwMode="auto">
            <a:xfrm>
              <a:off x="4068763" y="1628775"/>
              <a:ext cx="2016125"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rPr>
                <a:t>单击此处添加段落文字内容</a:t>
              </a:r>
            </a:p>
          </p:txBody>
        </p:sp>
      </p:grpSp>
      <p:grpSp>
        <p:nvGrpSpPr>
          <p:cNvPr id="57" name="组合 56"/>
          <p:cNvGrpSpPr/>
          <p:nvPr/>
        </p:nvGrpSpPr>
        <p:grpSpPr>
          <a:xfrm>
            <a:off x="6162569" y="1542997"/>
            <a:ext cx="2019300" cy="1919288"/>
            <a:chOff x="6229350" y="1771650"/>
            <a:chExt cx="2019300" cy="2559050"/>
          </a:xfrm>
        </p:grpSpPr>
        <p:sp>
          <p:nvSpPr>
            <p:cNvPr id="58" name="Rectangle 5"/>
            <p:cNvSpPr>
              <a:spLocks noChangeArrowheads="1"/>
            </p:cNvSpPr>
            <p:nvPr/>
          </p:nvSpPr>
          <p:spPr bwMode="auto">
            <a:xfrm>
              <a:off x="6229350" y="1771650"/>
              <a:ext cx="2019300" cy="2559050"/>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9" name="Rectangle 18"/>
            <p:cNvSpPr>
              <a:spLocks noChangeArrowheads="1"/>
            </p:cNvSpPr>
            <p:nvPr/>
          </p:nvSpPr>
          <p:spPr bwMode="auto">
            <a:xfrm>
              <a:off x="6229350" y="2060575"/>
              <a:ext cx="2016125"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pic>
        <p:nvPicPr>
          <p:cNvPr id="60" name="Picture 19" descr="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9945" y="2405010"/>
            <a:ext cx="1192213" cy="394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3407973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withEffect">
                                  <p:stCondLst>
                                    <p:cond delay="20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250"/>
                                        <p:tgtEl>
                                          <p:spTgt spid="38"/>
                                        </p:tgtEl>
                                      </p:cBhvr>
                                    </p:animEffect>
                                  </p:childTnLst>
                                </p:cTn>
                              </p:par>
                              <p:par>
                                <p:cTn id="8" presetID="2" presetClass="entr" presetSubtype="8" fill="hold" nodeType="withEffect">
                                  <p:stCondLst>
                                    <p:cond delay="400"/>
                                  </p:stCondLst>
                                  <p:childTnLst>
                                    <p:set>
                                      <p:cBhvr>
                                        <p:cTn id="9" dur="1" fill="hold">
                                          <p:stCondLst>
                                            <p:cond delay="0"/>
                                          </p:stCondLst>
                                        </p:cTn>
                                        <p:tgtEl>
                                          <p:spTgt spid="43"/>
                                        </p:tgtEl>
                                        <p:attrNameLst>
                                          <p:attrName>style.visibility</p:attrName>
                                        </p:attrNameLst>
                                      </p:cBhvr>
                                      <p:to>
                                        <p:strVal val="visible"/>
                                      </p:to>
                                    </p:set>
                                    <p:anim calcmode="lin" valueType="num">
                                      <p:cBhvr additive="base">
                                        <p:cTn id="10" dur="250" fill="hold"/>
                                        <p:tgtEl>
                                          <p:spTgt spid="43"/>
                                        </p:tgtEl>
                                        <p:attrNameLst>
                                          <p:attrName>ppt_x</p:attrName>
                                        </p:attrNameLst>
                                      </p:cBhvr>
                                      <p:tavLst>
                                        <p:tav tm="0">
                                          <p:val>
                                            <p:strVal val="0-#ppt_w/2"/>
                                          </p:val>
                                        </p:tav>
                                        <p:tav tm="100000">
                                          <p:val>
                                            <p:strVal val="#ppt_x"/>
                                          </p:val>
                                        </p:tav>
                                      </p:tavLst>
                                    </p:anim>
                                    <p:anim calcmode="lin" valueType="num">
                                      <p:cBhvr additive="base">
                                        <p:cTn id="11" dur="250" fill="hold"/>
                                        <p:tgtEl>
                                          <p:spTgt spid="43"/>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4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250" fill="hold"/>
                                        <p:tgtEl>
                                          <p:spTgt spid="47"/>
                                        </p:tgtEl>
                                        <p:attrNameLst>
                                          <p:attrName>ppt_x</p:attrName>
                                        </p:attrNameLst>
                                      </p:cBhvr>
                                      <p:tavLst>
                                        <p:tav tm="0">
                                          <p:val>
                                            <p:strVal val="1+#ppt_w/2"/>
                                          </p:val>
                                        </p:tav>
                                        <p:tav tm="100000">
                                          <p:val>
                                            <p:strVal val="#ppt_x"/>
                                          </p:val>
                                        </p:tav>
                                      </p:tavLst>
                                    </p:anim>
                                    <p:anim calcmode="lin" valueType="num">
                                      <p:cBhvr additive="base">
                                        <p:cTn id="15" dur="250" fill="hold"/>
                                        <p:tgtEl>
                                          <p:spTgt spid="47"/>
                                        </p:tgtEl>
                                        <p:attrNameLst>
                                          <p:attrName>ppt_y</p:attrName>
                                        </p:attrNameLst>
                                      </p:cBhvr>
                                      <p:tavLst>
                                        <p:tav tm="0">
                                          <p:val>
                                            <p:strVal val="#ppt_y"/>
                                          </p:val>
                                        </p:tav>
                                        <p:tav tm="100000">
                                          <p:val>
                                            <p:strVal val="#ppt_y"/>
                                          </p:val>
                                        </p:tav>
                                      </p:tavLst>
                                    </p:anim>
                                  </p:childTnLst>
                                </p:cTn>
                              </p:par>
                              <p:par>
                                <p:cTn id="16" presetID="22" presetClass="entr" presetSubtype="4" fill="hold" nodeType="withEffect">
                                  <p:stCondLst>
                                    <p:cond delay="900"/>
                                  </p:stCondLst>
                                  <p:childTnLst>
                                    <p:set>
                                      <p:cBhvr>
                                        <p:cTn id="17" dur="1" fill="hold">
                                          <p:stCondLst>
                                            <p:cond delay="0"/>
                                          </p:stCondLst>
                                        </p:cTn>
                                        <p:tgtEl>
                                          <p:spTgt spid="39"/>
                                        </p:tgtEl>
                                        <p:attrNameLst>
                                          <p:attrName>style.visibility</p:attrName>
                                        </p:attrNameLst>
                                      </p:cBhvr>
                                      <p:to>
                                        <p:strVal val="visible"/>
                                      </p:to>
                                    </p:set>
                                    <p:animEffect transition="in" filter="wipe(down)">
                                      <p:cBhvr>
                                        <p:cTn id="18" dur="250"/>
                                        <p:tgtEl>
                                          <p:spTgt spid="39"/>
                                        </p:tgtEl>
                                      </p:cBhvr>
                                    </p:animEffect>
                                  </p:childTnLst>
                                </p:cTn>
                              </p:par>
                              <p:par>
                                <p:cTn id="19" presetID="42" presetClass="entr" presetSubtype="0" fill="hold" nodeType="withEffect">
                                  <p:stCondLst>
                                    <p:cond delay="150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250"/>
                                        <p:tgtEl>
                                          <p:spTgt spid="54"/>
                                        </p:tgtEl>
                                      </p:cBhvr>
                                    </p:animEffect>
                                    <p:anim calcmode="lin" valueType="num">
                                      <p:cBhvr>
                                        <p:cTn id="22" dur="250" fill="hold"/>
                                        <p:tgtEl>
                                          <p:spTgt spid="54"/>
                                        </p:tgtEl>
                                        <p:attrNameLst>
                                          <p:attrName>ppt_x</p:attrName>
                                        </p:attrNameLst>
                                      </p:cBhvr>
                                      <p:tavLst>
                                        <p:tav tm="0">
                                          <p:val>
                                            <p:strVal val="#ppt_x"/>
                                          </p:val>
                                        </p:tav>
                                        <p:tav tm="100000">
                                          <p:val>
                                            <p:strVal val="#ppt_x"/>
                                          </p:val>
                                        </p:tav>
                                      </p:tavLst>
                                    </p:anim>
                                    <p:anim calcmode="lin" valueType="num">
                                      <p:cBhvr>
                                        <p:cTn id="23" dur="250" fill="hold"/>
                                        <p:tgtEl>
                                          <p:spTgt spid="54"/>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1700"/>
                                  </p:stCondLst>
                                  <p:childTnLst>
                                    <p:set>
                                      <p:cBhvr>
                                        <p:cTn id="25" dur="1" fill="hold">
                                          <p:stCondLst>
                                            <p:cond delay="0"/>
                                          </p:stCondLst>
                                        </p:cTn>
                                        <p:tgtEl>
                                          <p:spTgt spid="57"/>
                                        </p:tgtEl>
                                        <p:attrNameLst>
                                          <p:attrName>style.visibility</p:attrName>
                                        </p:attrNameLst>
                                      </p:cBhvr>
                                      <p:to>
                                        <p:strVal val="visible"/>
                                      </p:to>
                                    </p:set>
                                    <p:animEffect transition="in" filter="fade">
                                      <p:cBhvr>
                                        <p:cTn id="26" dur="250"/>
                                        <p:tgtEl>
                                          <p:spTgt spid="57"/>
                                        </p:tgtEl>
                                      </p:cBhvr>
                                    </p:animEffect>
                                    <p:anim calcmode="lin" valueType="num">
                                      <p:cBhvr>
                                        <p:cTn id="27" dur="250" fill="hold"/>
                                        <p:tgtEl>
                                          <p:spTgt spid="57"/>
                                        </p:tgtEl>
                                        <p:attrNameLst>
                                          <p:attrName>ppt_x</p:attrName>
                                        </p:attrNameLst>
                                      </p:cBhvr>
                                      <p:tavLst>
                                        <p:tav tm="0">
                                          <p:val>
                                            <p:strVal val="#ppt_x"/>
                                          </p:val>
                                        </p:tav>
                                        <p:tav tm="100000">
                                          <p:val>
                                            <p:strVal val="#ppt_x"/>
                                          </p:val>
                                        </p:tav>
                                      </p:tavLst>
                                    </p:anim>
                                    <p:anim calcmode="lin" valueType="num">
                                      <p:cBhvr>
                                        <p:cTn id="28" dur="250" fill="hold"/>
                                        <p:tgtEl>
                                          <p:spTgt spid="57"/>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170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250"/>
                                        <p:tgtEl>
                                          <p:spTgt spid="51"/>
                                        </p:tgtEl>
                                      </p:cBhvr>
                                    </p:animEffect>
                                    <p:anim calcmode="lin" valueType="num">
                                      <p:cBhvr>
                                        <p:cTn id="32" dur="250" fill="hold"/>
                                        <p:tgtEl>
                                          <p:spTgt spid="51"/>
                                        </p:tgtEl>
                                        <p:attrNameLst>
                                          <p:attrName>ppt_x</p:attrName>
                                        </p:attrNameLst>
                                      </p:cBhvr>
                                      <p:tavLst>
                                        <p:tav tm="0">
                                          <p:val>
                                            <p:strVal val="#ppt_x"/>
                                          </p:val>
                                        </p:tav>
                                        <p:tav tm="100000">
                                          <p:val>
                                            <p:strVal val="#ppt_x"/>
                                          </p:val>
                                        </p:tav>
                                      </p:tavLst>
                                    </p:anim>
                                    <p:anim calcmode="lin" valueType="num">
                                      <p:cBhvr>
                                        <p:cTn id="33" dur="250" fill="hold"/>
                                        <p:tgtEl>
                                          <p:spTgt spid="51"/>
                                        </p:tgtEl>
                                        <p:attrNameLst>
                                          <p:attrName>ppt_y</p:attrName>
                                        </p:attrNameLst>
                                      </p:cBhvr>
                                      <p:tavLst>
                                        <p:tav tm="0">
                                          <p:val>
                                            <p:strVal val="#ppt_y-.1"/>
                                          </p:val>
                                        </p:tav>
                                        <p:tav tm="100000">
                                          <p:val>
                                            <p:strVal val="#ppt_y"/>
                                          </p:val>
                                        </p:tav>
                                      </p:tavLst>
                                    </p:anim>
                                  </p:childTnLst>
                                </p:cTn>
                              </p:par>
                              <p:par>
                                <p:cTn id="34" presetID="10" presetClass="entr" presetSubtype="0" fill="hold" nodeType="withEffect">
                                  <p:stCondLst>
                                    <p:cond delay="1700"/>
                                  </p:stCondLst>
                                  <p:childTnLst>
                                    <p:set>
                                      <p:cBhvr>
                                        <p:cTn id="35" dur="1" fill="hold">
                                          <p:stCondLst>
                                            <p:cond delay="0"/>
                                          </p:stCondLst>
                                        </p:cTn>
                                        <p:tgtEl>
                                          <p:spTgt spid="60"/>
                                        </p:tgtEl>
                                        <p:attrNameLst>
                                          <p:attrName>style.visibility</p:attrName>
                                        </p:attrNameLst>
                                      </p:cBhvr>
                                      <p:to>
                                        <p:strVal val="visible"/>
                                      </p:to>
                                    </p:set>
                                    <p:animEffect transition="in" filter="fade">
                                      <p:cBhvr>
                                        <p:cTn id="36" dur="25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组合 42"/>
          <p:cNvGrpSpPr>
            <a:grpSpLocks/>
          </p:cNvGrpSpPr>
          <p:nvPr/>
        </p:nvGrpSpPr>
        <p:grpSpPr bwMode="auto">
          <a:xfrm>
            <a:off x="1238346" y="1352582"/>
            <a:ext cx="1036637" cy="1036637"/>
            <a:chOff x="1357227" y="1071550"/>
            <a:chExt cx="1036800" cy="1036800"/>
          </a:xfrm>
        </p:grpSpPr>
        <p:sp>
          <p:nvSpPr>
            <p:cNvPr id="82" name="空心弧 81"/>
            <p:cNvSpPr>
              <a:spLocks noChangeAspect="1"/>
            </p:cNvSpPr>
            <p:nvPr/>
          </p:nvSpPr>
          <p:spPr>
            <a:xfrm>
              <a:off x="1357227" y="1071550"/>
              <a:ext cx="1036800" cy="1036800"/>
            </a:xfrm>
            <a:prstGeom prst="blockArc">
              <a:avLst>
                <a:gd name="adj1" fmla="val 4952"/>
                <a:gd name="adj2" fmla="val 16198718"/>
                <a:gd name="adj3" fmla="val 25180"/>
              </a:avLst>
            </a:prstGeom>
            <a:solidFill>
              <a:schemeClr val="bg1">
                <a:lumMod val="50000"/>
                <a:alpha val="80000"/>
              </a:schemeClr>
            </a:solidFill>
            <a:ln w="25400" algn="ctr">
              <a:solidFill>
                <a:schemeClr val="bg1">
                  <a:lumMod val="50000"/>
                </a:schemeClr>
              </a:solidFill>
              <a:miter lim="800000"/>
              <a:headEnd/>
              <a:tailEnd/>
            </a:ln>
            <a:effectLst/>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44546A"/>
                </a:solidFill>
                <a:effectLst/>
                <a:uLnTx/>
                <a:uFillTx/>
                <a:latin typeface="Calibri" panose="020F0502020204030204"/>
                <a:ea typeface="微软雅黑" pitchFamily="34" charset="-122"/>
                <a:cs typeface="+mn-cs"/>
              </a:endParaRPr>
            </a:p>
          </p:txBody>
        </p:sp>
        <p:sp>
          <p:nvSpPr>
            <p:cNvPr id="83" name="空心弧 82"/>
            <p:cNvSpPr>
              <a:spLocks noChangeAspect="1"/>
            </p:cNvSpPr>
            <p:nvPr/>
          </p:nvSpPr>
          <p:spPr>
            <a:xfrm>
              <a:off x="1357227" y="1071550"/>
              <a:ext cx="1036800" cy="1036800"/>
            </a:xfrm>
            <a:prstGeom prst="blockArc">
              <a:avLst>
                <a:gd name="adj1" fmla="val 16208198"/>
                <a:gd name="adj2" fmla="val 0"/>
                <a:gd name="adj3" fmla="val 25000"/>
              </a:avLst>
            </a:prstGeom>
            <a:solidFill>
              <a:srgbClr val="C00000">
                <a:alpha val="79999"/>
              </a:srgbClr>
            </a:solidFill>
            <a:ln w="25400" algn="ctr">
              <a:solidFill>
                <a:srgbClr val="C00000"/>
              </a:solidFill>
              <a:miter lim="800000"/>
              <a:headEnd/>
              <a:tailEnd/>
            </a:ln>
          </p:spPr>
          <p:txBody>
            <a:bodyPr wrap="none" anchor="ctr"/>
            <a:lstStyle/>
            <a:p>
              <a:pPr marL="0" marR="0" lvl="0" indent="0" algn="ctr" defTabSz="685800" rtl="0" eaLnBrk="0" fontAlgn="auto"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dirty="0">
                <a:ln>
                  <a:noFill/>
                </a:ln>
                <a:solidFill>
                  <a:srgbClr val="44546A"/>
                </a:solidFill>
                <a:effectLst/>
                <a:uLnTx/>
                <a:uFillTx/>
                <a:latin typeface="Arial" pitchFamily="34" charset="0"/>
                <a:ea typeface="微软雅黑" pitchFamily="34" charset="-122"/>
                <a:cs typeface="+mn-cs"/>
              </a:endParaRPr>
            </a:p>
          </p:txBody>
        </p:sp>
        <p:sp>
          <p:nvSpPr>
            <p:cNvPr id="84" name="Rectangle 13"/>
            <p:cNvSpPr>
              <a:spLocks noChangeArrowheads="1"/>
            </p:cNvSpPr>
            <p:nvPr/>
          </p:nvSpPr>
          <p:spPr bwMode="auto">
            <a:xfrm>
              <a:off x="1589038" y="1422442"/>
              <a:ext cx="643038" cy="400173"/>
            </a:xfrm>
            <a:prstGeom prst="rect">
              <a:avLst/>
            </a:prstGeom>
            <a:noFill/>
            <a:ln w="9525">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1.</a:t>
              </a:r>
              <a:endParaRPr kumimoji="0" lang="zh-CN" altLang="en-US" sz="2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grpSp>
        <p:nvGrpSpPr>
          <p:cNvPr id="85" name="组合 43"/>
          <p:cNvGrpSpPr>
            <a:grpSpLocks/>
          </p:cNvGrpSpPr>
          <p:nvPr/>
        </p:nvGrpSpPr>
        <p:grpSpPr bwMode="auto">
          <a:xfrm>
            <a:off x="3035398" y="1352582"/>
            <a:ext cx="1036637" cy="1036637"/>
            <a:chOff x="3154809" y="1071550"/>
            <a:chExt cx="1036800" cy="1036800"/>
          </a:xfrm>
        </p:grpSpPr>
        <p:sp>
          <p:nvSpPr>
            <p:cNvPr id="86" name="空心弧 85"/>
            <p:cNvSpPr>
              <a:spLocks noChangeAspect="1"/>
            </p:cNvSpPr>
            <p:nvPr/>
          </p:nvSpPr>
          <p:spPr>
            <a:xfrm>
              <a:off x="3154809" y="1071550"/>
              <a:ext cx="1036800" cy="1036800"/>
            </a:xfrm>
            <a:prstGeom prst="blockArc">
              <a:avLst>
                <a:gd name="adj1" fmla="val 5403274"/>
                <a:gd name="adj2" fmla="val 16198718"/>
                <a:gd name="adj3" fmla="val 25180"/>
              </a:avLst>
            </a:prstGeom>
            <a:solidFill>
              <a:schemeClr val="bg1">
                <a:lumMod val="50000"/>
                <a:alpha val="80000"/>
              </a:schemeClr>
            </a:solidFill>
            <a:ln w="25400" algn="ctr">
              <a:solidFill>
                <a:schemeClr val="bg1">
                  <a:lumMod val="50000"/>
                </a:schemeClr>
              </a:solidFill>
              <a:miter lim="800000"/>
              <a:headEnd/>
              <a:tailEnd/>
            </a:ln>
            <a:effectLst/>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44546A"/>
                </a:solidFill>
                <a:effectLst/>
                <a:uLnTx/>
                <a:uFillTx/>
                <a:latin typeface="Calibri" panose="020F0502020204030204"/>
                <a:ea typeface="微软雅黑" pitchFamily="34" charset="-122"/>
                <a:cs typeface="+mn-cs"/>
              </a:endParaRPr>
            </a:p>
          </p:txBody>
        </p:sp>
        <p:sp>
          <p:nvSpPr>
            <p:cNvPr id="87" name="空心弧 86"/>
            <p:cNvSpPr>
              <a:spLocks noChangeAspect="1"/>
            </p:cNvSpPr>
            <p:nvPr/>
          </p:nvSpPr>
          <p:spPr>
            <a:xfrm>
              <a:off x="3154809" y="1071550"/>
              <a:ext cx="1036800" cy="1036800"/>
            </a:xfrm>
            <a:prstGeom prst="blockArc">
              <a:avLst>
                <a:gd name="adj1" fmla="val 16208198"/>
                <a:gd name="adj2" fmla="val 5388154"/>
                <a:gd name="adj3" fmla="val 25305"/>
              </a:avLst>
            </a:prstGeom>
            <a:solidFill>
              <a:srgbClr val="C00000">
                <a:alpha val="79999"/>
              </a:srgbClr>
            </a:solidFill>
            <a:ln w="25400" algn="ctr">
              <a:solidFill>
                <a:srgbClr val="C00000"/>
              </a:solidFill>
              <a:miter lim="800000"/>
              <a:headEnd/>
              <a:tailEnd/>
            </a:ln>
          </p:spPr>
          <p:txBody>
            <a:bodyPr wrap="none" anchor="ctr"/>
            <a:lstStyle/>
            <a:p>
              <a:pPr marL="0" marR="0" lvl="0" indent="0" algn="ctr" defTabSz="685800" rtl="0" eaLnBrk="0" fontAlgn="auto"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dirty="0">
                <a:ln>
                  <a:noFill/>
                </a:ln>
                <a:solidFill>
                  <a:srgbClr val="44546A"/>
                </a:solidFill>
                <a:effectLst/>
                <a:uLnTx/>
                <a:uFillTx/>
                <a:latin typeface="Arial" pitchFamily="34" charset="0"/>
                <a:ea typeface="微软雅黑" pitchFamily="34" charset="-122"/>
                <a:cs typeface="+mn-cs"/>
              </a:endParaRPr>
            </a:p>
          </p:txBody>
        </p:sp>
        <p:sp>
          <p:nvSpPr>
            <p:cNvPr id="88" name="Rectangle 13"/>
            <p:cNvSpPr>
              <a:spLocks noChangeArrowheads="1"/>
            </p:cNvSpPr>
            <p:nvPr/>
          </p:nvSpPr>
          <p:spPr bwMode="auto">
            <a:xfrm>
              <a:off x="3386620" y="1422442"/>
              <a:ext cx="643038" cy="400173"/>
            </a:xfrm>
            <a:prstGeom prst="rect">
              <a:avLst/>
            </a:prstGeom>
            <a:noFill/>
            <a:ln w="9525">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a:t>
              </a:r>
              <a:endParaRPr kumimoji="0" lang="zh-CN" altLang="en-US" sz="2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grpSp>
        <p:nvGrpSpPr>
          <p:cNvPr id="89" name="组合 44"/>
          <p:cNvGrpSpPr>
            <a:grpSpLocks/>
          </p:cNvGrpSpPr>
          <p:nvPr/>
        </p:nvGrpSpPr>
        <p:grpSpPr bwMode="auto">
          <a:xfrm>
            <a:off x="4834033" y="1352582"/>
            <a:ext cx="1036638" cy="1036637"/>
            <a:chOff x="4952390" y="1071550"/>
            <a:chExt cx="1036800" cy="1036800"/>
          </a:xfrm>
        </p:grpSpPr>
        <p:sp>
          <p:nvSpPr>
            <p:cNvPr id="90" name="空心弧 89"/>
            <p:cNvSpPr>
              <a:spLocks noChangeAspect="1"/>
            </p:cNvSpPr>
            <p:nvPr/>
          </p:nvSpPr>
          <p:spPr>
            <a:xfrm>
              <a:off x="4952390" y="1071550"/>
              <a:ext cx="1036800" cy="1036800"/>
            </a:xfrm>
            <a:prstGeom prst="blockArc">
              <a:avLst>
                <a:gd name="adj1" fmla="val 10792711"/>
                <a:gd name="adj2" fmla="val 16198718"/>
                <a:gd name="adj3" fmla="val 25180"/>
              </a:avLst>
            </a:prstGeom>
            <a:solidFill>
              <a:schemeClr val="bg1">
                <a:lumMod val="50000"/>
                <a:alpha val="80000"/>
              </a:schemeClr>
            </a:solidFill>
            <a:ln w="25400" algn="ctr">
              <a:solidFill>
                <a:schemeClr val="bg1">
                  <a:lumMod val="50000"/>
                </a:schemeClr>
              </a:solidFill>
              <a:miter lim="800000"/>
              <a:headEnd/>
              <a:tailEnd/>
            </a:ln>
            <a:effectLst/>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44546A"/>
                </a:solidFill>
                <a:effectLst/>
                <a:uLnTx/>
                <a:uFillTx/>
                <a:latin typeface="Calibri" panose="020F0502020204030204"/>
                <a:ea typeface="微软雅黑" pitchFamily="34" charset="-122"/>
                <a:cs typeface="+mn-cs"/>
              </a:endParaRPr>
            </a:p>
          </p:txBody>
        </p:sp>
        <p:sp>
          <p:nvSpPr>
            <p:cNvPr id="91" name="空心弧 90"/>
            <p:cNvSpPr>
              <a:spLocks noChangeAspect="1"/>
            </p:cNvSpPr>
            <p:nvPr/>
          </p:nvSpPr>
          <p:spPr>
            <a:xfrm>
              <a:off x="4952390" y="1071550"/>
              <a:ext cx="1036800" cy="1036800"/>
            </a:xfrm>
            <a:prstGeom prst="blockArc">
              <a:avLst>
                <a:gd name="adj1" fmla="val 16208198"/>
                <a:gd name="adj2" fmla="val 10800000"/>
                <a:gd name="adj3" fmla="val 25170"/>
              </a:avLst>
            </a:prstGeom>
            <a:solidFill>
              <a:srgbClr val="C00000">
                <a:alpha val="79999"/>
              </a:srgbClr>
            </a:solidFill>
            <a:ln w="25400" algn="ctr">
              <a:solidFill>
                <a:srgbClr val="C00000"/>
              </a:solidFill>
              <a:miter lim="800000"/>
              <a:headEnd/>
              <a:tailEnd/>
            </a:ln>
          </p:spPr>
          <p:txBody>
            <a:bodyPr wrap="none" anchor="ctr"/>
            <a:lstStyle/>
            <a:p>
              <a:pPr marL="0" marR="0" lvl="0" indent="0" algn="ctr" defTabSz="685800" rtl="0" eaLnBrk="0" fontAlgn="auto"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dirty="0">
                <a:ln>
                  <a:noFill/>
                </a:ln>
                <a:solidFill>
                  <a:srgbClr val="44546A"/>
                </a:solidFill>
                <a:effectLst/>
                <a:uLnTx/>
                <a:uFillTx/>
                <a:latin typeface="Arial" pitchFamily="34" charset="0"/>
                <a:ea typeface="微软雅黑" pitchFamily="34" charset="-122"/>
                <a:cs typeface="+mn-cs"/>
              </a:endParaRPr>
            </a:p>
          </p:txBody>
        </p:sp>
        <p:sp>
          <p:nvSpPr>
            <p:cNvPr id="92" name="Rectangle 13"/>
            <p:cNvSpPr>
              <a:spLocks noChangeArrowheads="1"/>
            </p:cNvSpPr>
            <p:nvPr/>
          </p:nvSpPr>
          <p:spPr bwMode="auto">
            <a:xfrm>
              <a:off x="5184201" y="1422442"/>
              <a:ext cx="643038" cy="400173"/>
            </a:xfrm>
            <a:prstGeom prst="rect">
              <a:avLst/>
            </a:prstGeom>
            <a:noFill/>
            <a:ln w="9525">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3.</a:t>
              </a:r>
              <a:endParaRPr kumimoji="0" lang="zh-CN" altLang="en-US" sz="2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grpSp>
        <p:nvGrpSpPr>
          <p:cNvPr id="93" name="组合 92"/>
          <p:cNvGrpSpPr>
            <a:grpSpLocks/>
          </p:cNvGrpSpPr>
          <p:nvPr/>
        </p:nvGrpSpPr>
        <p:grpSpPr bwMode="auto">
          <a:xfrm>
            <a:off x="6631083" y="1352582"/>
            <a:ext cx="1036638" cy="1036637"/>
            <a:chOff x="6749973" y="1071550"/>
            <a:chExt cx="1036800" cy="1036800"/>
          </a:xfrm>
        </p:grpSpPr>
        <p:sp>
          <p:nvSpPr>
            <p:cNvPr id="94" name="同心圆 93"/>
            <p:cNvSpPr>
              <a:spLocks noChangeAspect="1"/>
            </p:cNvSpPr>
            <p:nvPr/>
          </p:nvSpPr>
          <p:spPr>
            <a:xfrm>
              <a:off x="6749973" y="1071550"/>
              <a:ext cx="1036800" cy="1036800"/>
            </a:xfrm>
            <a:prstGeom prst="donut">
              <a:avLst/>
            </a:prstGeom>
            <a:solidFill>
              <a:srgbClr val="C00000">
                <a:alpha val="79999"/>
              </a:srgbClr>
            </a:solidFill>
            <a:ln w="25400" algn="ctr">
              <a:solidFill>
                <a:srgbClr val="C00000"/>
              </a:solidFill>
              <a:miter lim="800000"/>
              <a:headEnd/>
              <a:tailEnd/>
            </a:ln>
          </p:spPr>
          <p:txBody>
            <a:bodyPr wrap="none" anchor="ctr"/>
            <a:lstStyle/>
            <a:p>
              <a:pPr marL="0" marR="0" lvl="0" indent="0" algn="ctr" defTabSz="685800" rtl="0" eaLnBrk="0" fontAlgn="auto"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dirty="0">
                <a:ln>
                  <a:noFill/>
                </a:ln>
                <a:solidFill>
                  <a:srgbClr val="44546A"/>
                </a:solidFill>
                <a:effectLst/>
                <a:uLnTx/>
                <a:uFillTx/>
                <a:latin typeface="Arial" pitchFamily="34" charset="0"/>
                <a:ea typeface="微软雅黑" pitchFamily="34" charset="-122"/>
                <a:cs typeface="+mn-cs"/>
              </a:endParaRPr>
            </a:p>
          </p:txBody>
        </p:sp>
        <p:sp>
          <p:nvSpPr>
            <p:cNvPr id="95" name="Rectangle 13"/>
            <p:cNvSpPr>
              <a:spLocks noChangeArrowheads="1"/>
            </p:cNvSpPr>
            <p:nvPr/>
          </p:nvSpPr>
          <p:spPr bwMode="auto">
            <a:xfrm>
              <a:off x="6981784" y="1422442"/>
              <a:ext cx="643038" cy="400173"/>
            </a:xfrm>
            <a:prstGeom prst="rect">
              <a:avLst/>
            </a:prstGeom>
            <a:noFill/>
            <a:ln w="9525">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4.</a:t>
              </a:r>
              <a:endParaRPr kumimoji="0" lang="zh-CN" altLang="en-US" sz="2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grpSp>
        <p:nvGrpSpPr>
          <p:cNvPr id="96" name="组合 13"/>
          <p:cNvGrpSpPr>
            <a:grpSpLocks/>
          </p:cNvGrpSpPr>
          <p:nvPr/>
        </p:nvGrpSpPr>
        <p:grpSpPr bwMode="auto">
          <a:xfrm>
            <a:off x="1497108" y="2435257"/>
            <a:ext cx="519113" cy="347662"/>
            <a:chOff x="1276298" y="2846378"/>
            <a:chExt cx="576000" cy="385071"/>
          </a:xfrm>
        </p:grpSpPr>
        <p:sp>
          <p:nvSpPr>
            <p:cNvPr id="97" name="燕尾形 96"/>
            <p:cNvSpPr/>
            <p:nvPr/>
          </p:nvSpPr>
          <p:spPr>
            <a:xfrm rot="5400000">
              <a:off x="1456162"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8" name="燕尾形 97"/>
            <p:cNvSpPr/>
            <p:nvPr/>
          </p:nvSpPr>
          <p:spPr>
            <a:xfrm rot="5400000">
              <a:off x="1456162" y="2835312"/>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99" name="组合 17"/>
          <p:cNvGrpSpPr>
            <a:grpSpLocks/>
          </p:cNvGrpSpPr>
          <p:nvPr/>
        </p:nvGrpSpPr>
        <p:grpSpPr bwMode="auto">
          <a:xfrm>
            <a:off x="3295748" y="2435257"/>
            <a:ext cx="517525" cy="347662"/>
            <a:chOff x="3273611" y="2846378"/>
            <a:chExt cx="576000" cy="385071"/>
          </a:xfrm>
        </p:grpSpPr>
        <p:sp>
          <p:nvSpPr>
            <p:cNvPr id="100" name="燕尾形 99"/>
            <p:cNvSpPr/>
            <p:nvPr/>
          </p:nvSpPr>
          <p:spPr>
            <a:xfrm rot="5400000">
              <a:off x="3453475"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1" name="燕尾形 100"/>
            <p:cNvSpPr/>
            <p:nvPr/>
          </p:nvSpPr>
          <p:spPr>
            <a:xfrm rot="5400000">
              <a:off x="3453475" y="2835312"/>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102" name="组合 21"/>
          <p:cNvGrpSpPr>
            <a:grpSpLocks/>
          </p:cNvGrpSpPr>
          <p:nvPr/>
        </p:nvGrpSpPr>
        <p:grpSpPr bwMode="auto">
          <a:xfrm>
            <a:off x="5092798" y="2435257"/>
            <a:ext cx="517525" cy="347662"/>
            <a:chOff x="5270924" y="2846378"/>
            <a:chExt cx="576000" cy="385071"/>
          </a:xfrm>
        </p:grpSpPr>
        <p:sp>
          <p:nvSpPr>
            <p:cNvPr id="103" name="燕尾形 102"/>
            <p:cNvSpPr/>
            <p:nvPr/>
          </p:nvSpPr>
          <p:spPr>
            <a:xfrm rot="5400000">
              <a:off x="5450788"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4" name="燕尾形 103"/>
            <p:cNvSpPr/>
            <p:nvPr/>
          </p:nvSpPr>
          <p:spPr>
            <a:xfrm rot="5400000">
              <a:off x="5450788" y="2835312"/>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105" name="组合 25"/>
          <p:cNvGrpSpPr>
            <a:grpSpLocks/>
          </p:cNvGrpSpPr>
          <p:nvPr/>
        </p:nvGrpSpPr>
        <p:grpSpPr bwMode="auto">
          <a:xfrm>
            <a:off x="6889846" y="2435257"/>
            <a:ext cx="519112" cy="347662"/>
            <a:chOff x="7268238" y="2846378"/>
            <a:chExt cx="576000" cy="385071"/>
          </a:xfrm>
        </p:grpSpPr>
        <p:sp>
          <p:nvSpPr>
            <p:cNvPr id="106" name="燕尾形 105"/>
            <p:cNvSpPr/>
            <p:nvPr/>
          </p:nvSpPr>
          <p:spPr>
            <a:xfrm rot="5400000">
              <a:off x="7448102"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7" name="燕尾形 106"/>
            <p:cNvSpPr/>
            <p:nvPr/>
          </p:nvSpPr>
          <p:spPr>
            <a:xfrm rot="5400000">
              <a:off x="7448102" y="2835313"/>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108" name="组合 46"/>
          <p:cNvGrpSpPr>
            <a:grpSpLocks/>
          </p:cNvGrpSpPr>
          <p:nvPr/>
        </p:nvGrpSpPr>
        <p:grpSpPr bwMode="auto">
          <a:xfrm>
            <a:off x="914496" y="2876583"/>
            <a:ext cx="1684337" cy="1743093"/>
            <a:chOff x="1033227" y="2594928"/>
            <a:chExt cx="1684800" cy="1743900"/>
          </a:xfrm>
        </p:grpSpPr>
        <p:sp>
          <p:nvSpPr>
            <p:cNvPr id="109" name="矩形 108"/>
            <p:cNvSpPr/>
            <p:nvPr/>
          </p:nvSpPr>
          <p:spPr>
            <a:xfrm>
              <a:off x="1033227" y="2594928"/>
              <a:ext cx="1684800" cy="1743900"/>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0" name="TextBox 146"/>
            <p:cNvSpPr txBox="1">
              <a:spLocks noChangeArrowheads="1"/>
            </p:cNvSpPr>
            <p:nvPr/>
          </p:nvSpPr>
          <p:spPr bwMode="auto">
            <a:xfrm>
              <a:off x="1055458" y="3258810"/>
              <a:ext cx="1621283" cy="523462"/>
            </a:xfrm>
            <a:prstGeom prst="rect">
              <a:avLst/>
            </a:prstGeom>
            <a:noFill/>
            <a:ln w="9525" algn="ctr">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单击添加文本</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 …</a:t>
              </a:r>
            </a:p>
          </p:txBody>
        </p:sp>
        <p:cxnSp>
          <p:nvCxnSpPr>
            <p:cNvPr id="111" name="直接连接符 110"/>
            <p:cNvCxnSpPr/>
            <p:nvPr/>
          </p:nvCxnSpPr>
          <p:spPr>
            <a:xfrm>
              <a:off x="1098332" y="3130163"/>
              <a:ext cx="1554590"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12" name="TextBox 146"/>
            <p:cNvSpPr txBox="1">
              <a:spLocks noChangeArrowheads="1"/>
            </p:cNvSpPr>
            <p:nvPr/>
          </p:nvSpPr>
          <p:spPr bwMode="auto">
            <a:xfrm>
              <a:off x="1064986" y="2721987"/>
              <a:ext cx="1621283" cy="307920"/>
            </a:xfrm>
            <a:prstGeom prst="rect">
              <a:avLst/>
            </a:prstGeom>
            <a:noFill/>
            <a:ln w="9525" algn="ctr">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单击此处添加标题</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grpSp>
        <p:nvGrpSpPr>
          <p:cNvPr id="113" name="组合 47"/>
          <p:cNvGrpSpPr>
            <a:grpSpLocks/>
          </p:cNvGrpSpPr>
          <p:nvPr/>
        </p:nvGrpSpPr>
        <p:grpSpPr bwMode="auto">
          <a:xfrm>
            <a:off x="2711548" y="2876584"/>
            <a:ext cx="1684337" cy="1743094"/>
            <a:chOff x="2830809" y="2594929"/>
            <a:chExt cx="1684800" cy="1743901"/>
          </a:xfrm>
        </p:grpSpPr>
        <p:sp>
          <p:nvSpPr>
            <p:cNvPr id="114" name="矩形 113"/>
            <p:cNvSpPr/>
            <p:nvPr/>
          </p:nvSpPr>
          <p:spPr>
            <a:xfrm>
              <a:off x="2830809" y="2594929"/>
              <a:ext cx="1684800" cy="1743901"/>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5" name="TextBox 146"/>
            <p:cNvSpPr txBox="1">
              <a:spLocks noChangeArrowheads="1"/>
            </p:cNvSpPr>
            <p:nvPr/>
          </p:nvSpPr>
          <p:spPr bwMode="auto">
            <a:xfrm>
              <a:off x="2853040" y="3258810"/>
              <a:ext cx="1621283" cy="523462"/>
            </a:xfrm>
            <a:prstGeom prst="rect">
              <a:avLst/>
            </a:prstGeom>
            <a:noFill/>
            <a:ln w="9525" algn="ctr">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单击添加文本</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 …</a:t>
              </a:r>
            </a:p>
          </p:txBody>
        </p:sp>
        <p:cxnSp>
          <p:nvCxnSpPr>
            <p:cNvPr id="116" name="直接连接符 115"/>
            <p:cNvCxnSpPr/>
            <p:nvPr/>
          </p:nvCxnSpPr>
          <p:spPr>
            <a:xfrm>
              <a:off x="2895914" y="3130163"/>
              <a:ext cx="1554590"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17" name="TextBox 146"/>
            <p:cNvSpPr txBox="1">
              <a:spLocks noChangeArrowheads="1"/>
            </p:cNvSpPr>
            <p:nvPr/>
          </p:nvSpPr>
          <p:spPr bwMode="auto">
            <a:xfrm>
              <a:off x="2862568" y="2721987"/>
              <a:ext cx="1621283" cy="307920"/>
            </a:xfrm>
            <a:prstGeom prst="rect">
              <a:avLst/>
            </a:prstGeom>
            <a:noFill/>
            <a:ln w="9525" algn="ctr">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单击此处添加标题</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grpSp>
        <p:nvGrpSpPr>
          <p:cNvPr id="118" name="组合 48"/>
          <p:cNvGrpSpPr>
            <a:grpSpLocks/>
          </p:cNvGrpSpPr>
          <p:nvPr/>
        </p:nvGrpSpPr>
        <p:grpSpPr bwMode="auto">
          <a:xfrm>
            <a:off x="4510183" y="2876584"/>
            <a:ext cx="1684338" cy="1743094"/>
            <a:chOff x="4628390" y="2594929"/>
            <a:chExt cx="1684800" cy="1743901"/>
          </a:xfrm>
        </p:grpSpPr>
        <p:sp>
          <p:nvSpPr>
            <p:cNvPr id="119" name="矩形 118"/>
            <p:cNvSpPr/>
            <p:nvPr/>
          </p:nvSpPr>
          <p:spPr>
            <a:xfrm>
              <a:off x="4628390" y="2594929"/>
              <a:ext cx="1684800" cy="1743901"/>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0" name="TextBox 146"/>
            <p:cNvSpPr txBox="1">
              <a:spLocks noChangeArrowheads="1"/>
            </p:cNvSpPr>
            <p:nvPr/>
          </p:nvSpPr>
          <p:spPr bwMode="auto">
            <a:xfrm>
              <a:off x="4650621" y="3258810"/>
              <a:ext cx="1621283" cy="523462"/>
            </a:xfrm>
            <a:prstGeom prst="rect">
              <a:avLst/>
            </a:prstGeom>
            <a:noFill/>
            <a:ln w="9525" algn="ctr">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单击添加文本</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 …</a:t>
              </a:r>
            </a:p>
          </p:txBody>
        </p:sp>
        <p:cxnSp>
          <p:nvCxnSpPr>
            <p:cNvPr id="121" name="直接连接符 120"/>
            <p:cNvCxnSpPr/>
            <p:nvPr/>
          </p:nvCxnSpPr>
          <p:spPr>
            <a:xfrm>
              <a:off x="4693496" y="3130163"/>
              <a:ext cx="1554588"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22" name="TextBox 146"/>
            <p:cNvSpPr txBox="1">
              <a:spLocks noChangeArrowheads="1"/>
            </p:cNvSpPr>
            <p:nvPr/>
          </p:nvSpPr>
          <p:spPr bwMode="auto">
            <a:xfrm>
              <a:off x="4660149" y="2721987"/>
              <a:ext cx="1621283" cy="307920"/>
            </a:xfrm>
            <a:prstGeom prst="rect">
              <a:avLst/>
            </a:prstGeom>
            <a:noFill/>
            <a:ln w="9525" algn="ctr">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单击此处添加标题</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grpSp>
        <p:nvGrpSpPr>
          <p:cNvPr id="123" name="组合 49"/>
          <p:cNvGrpSpPr>
            <a:grpSpLocks/>
          </p:cNvGrpSpPr>
          <p:nvPr/>
        </p:nvGrpSpPr>
        <p:grpSpPr bwMode="auto">
          <a:xfrm>
            <a:off x="6307233" y="2876584"/>
            <a:ext cx="1684338" cy="1743096"/>
            <a:chOff x="6425973" y="2594929"/>
            <a:chExt cx="1684800" cy="1743903"/>
          </a:xfrm>
        </p:grpSpPr>
        <p:sp>
          <p:nvSpPr>
            <p:cNvPr id="124" name="矩形 123"/>
            <p:cNvSpPr/>
            <p:nvPr/>
          </p:nvSpPr>
          <p:spPr>
            <a:xfrm>
              <a:off x="6425973" y="2594929"/>
              <a:ext cx="1684800" cy="1743903"/>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5" name="TextBox 146"/>
            <p:cNvSpPr txBox="1">
              <a:spLocks noChangeArrowheads="1"/>
            </p:cNvSpPr>
            <p:nvPr/>
          </p:nvSpPr>
          <p:spPr bwMode="auto">
            <a:xfrm>
              <a:off x="6448204" y="3258810"/>
              <a:ext cx="1621283" cy="523462"/>
            </a:xfrm>
            <a:prstGeom prst="rect">
              <a:avLst/>
            </a:prstGeom>
            <a:noFill/>
            <a:ln w="9525" algn="ctr">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单击添加文本</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 …</a:t>
              </a:r>
            </a:p>
          </p:txBody>
        </p:sp>
        <p:cxnSp>
          <p:nvCxnSpPr>
            <p:cNvPr id="126" name="直接连接符 125"/>
            <p:cNvCxnSpPr/>
            <p:nvPr/>
          </p:nvCxnSpPr>
          <p:spPr>
            <a:xfrm>
              <a:off x="6491079" y="3130163"/>
              <a:ext cx="1554588"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27" name="TextBox 146"/>
            <p:cNvSpPr txBox="1">
              <a:spLocks noChangeArrowheads="1"/>
            </p:cNvSpPr>
            <p:nvPr/>
          </p:nvSpPr>
          <p:spPr bwMode="auto">
            <a:xfrm>
              <a:off x="6457732" y="2721987"/>
              <a:ext cx="1621283" cy="307920"/>
            </a:xfrm>
            <a:prstGeom prst="rect">
              <a:avLst/>
            </a:prstGeom>
            <a:noFill/>
            <a:ln w="9525" algn="ctr">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单击此处添加标题</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spTree>
    <p:custDataLst>
      <p:tags r:id="rId1"/>
    </p:custDataLst>
    <p:extLst>
      <p:ext uri="{BB962C8B-B14F-4D97-AF65-F5344CB8AC3E}">
        <p14:creationId xmlns:p14="http://schemas.microsoft.com/office/powerpoint/2010/main" val="37500491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p:cTn id="7" dur="250" fill="hold"/>
                                        <p:tgtEl>
                                          <p:spTgt spid="81"/>
                                        </p:tgtEl>
                                        <p:attrNameLst>
                                          <p:attrName>ppt_w</p:attrName>
                                        </p:attrNameLst>
                                      </p:cBhvr>
                                      <p:tavLst>
                                        <p:tav tm="0">
                                          <p:val>
                                            <p:fltVal val="0"/>
                                          </p:val>
                                        </p:tav>
                                        <p:tav tm="100000">
                                          <p:val>
                                            <p:strVal val="#ppt_w"/>
                                          </p:val>
                                        </p:tav>
                                      </p:tavLst>
                                    </p:anim>
                                    <p:anim calcmode="lin" valueType="num">
                                      <p:cBhvr>
                                        <p:cTn id="8" dur="250" fill="hold"/>
                                        <p:tgtEl>
                                          <p:spTgt spid="81"/>
                                        </p:tgtEl>
                                        <p:attrNameLst>
                                          <p:attrName>ppt_h</p:attrName>
                                        </p:attrNameLst>
                                      </p:cBhvr>
                                      <p:tavLst>
                                        <p:tav tm="0">
                                          <p:val>
                                            <p:fltVal val="0"/>
                                          </p:val>
                                        </p:tav>
                                        <p:tav tm="100000">
                                          <p:val>
                                            <p:strVal val="#ppt_h"/>
                                          </p:val>
                                        </p:tav>
                                      </p:tavLst>
                                    </p:anim>
                                    <p:anim calcmode="lin" valueType="num">
                                      <p:cBhvr>
                                        <p:cTn id="9" dur="250" fill="hold"/>
                                        <p:tgtEl>
                                          <p:spTgt spid="81"/>
                                        </p:tgtEl>
                                        <p:attrNameLst>
                                          <p:attrName>style.rotation</p:attrName>
                                        </p:attrNameLst>
                                      </p:cBhvr>
                                      <p:tavLst>
                                        <p:tav tm="0">
                                          <p:val>
                                            <p:fltVal val="360"/>
                                          </p:val>
                                        </p:tav>
                                        <p:tav tm="100000">
                                          <p:val>
                                            <p:fltVal val="0"/>
                                          </p:val>
                                        </p:tav>
                                      </p:tavLst>
                                    </p:anim>
                                    <p:animEffect transition="in" filter="fade">
                                      <p:cBhvr>
                                        <p:cTn id="10" dur="250"/>
                                        <p:tgtEl>
                                          <p:spTgt spid="81"/>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85"/>
                                        </p:tgtEl>
                                        <p:attrNameLst>
                                          <p:attrName>style.visibility</p:attrName>
                                        </p:attrNameLst>
                                      </p:cBhvr>
                                      <p:to>
                                        <p:strVal val="visible"/>
                                      </p:to>
                                    </p:set>
                                    <p:anim calcmode="lin" valueType="num">
                                      <p:cBhvr>
                                        <p:cTn id="13" dur="250" fill="hold"/>
                                        <p:tgtEl>
                                          <p:spTgt spid="85"/>
                                        </p:tgtEl>
                                        <p:attrNameLst>
                                          <p:attrName>ppt_w</p:attrName>
                                        </p:attrNameLst>
                                      </p:cBhvr>
                                      <p:tavLst>
                                        <p:tav tm="0">
                                          <p:val>
                                            <p:fltVal val="0"/>
                                          </p:val>
                                        </p:tav>
                                        <p:tav tm="100000">
                                          <p:val>
                                            <p:strVal val="#ppt_w"/>
                                          </p:val>
                                        </p:tav>
                                      </p:tavLst>
                                    </p:anim>
                                    <p:anim calcmode="lin" valueType="num">
                                      <p:cBhvr>
                                        <p:cTn id="14" dur="250" fill="hold"/>
                                        <p:tgtEl>
                                          <p:spTgt spid="85"/>
                                        </p:tgtEl>
                                        <p:attrNameLst>
                                          <p:attrName>ppt_h</p:attrName>
                                        </p:attrNameLst>
                                      </p:cBhvr>
                                      <p:tavLst>
                                        <p:tav tm="0">
                                          <p:val>
                                            <p:fltVal val="0"/>
                                          </p:val>
                                        </p:tav>
                                        <p:tav tm="100000">
                                          <p:val>
                                            <p:strVal val="#ppt_h"/>
                                          </p:val>
                                        </p:tav>
                                      </p:tavLst>
                                    </p:anim>
                                    <p:anim calcmode="lin" valueType="num">
                                      <p:cBhvr>
                                        <p:cTn id="15" dur="250" fill="hold"/>
                                        <p:tgtEl>
                                          <p:spTgt spid="85"/>
                                        </p:tgtEl>
                                        <p:attrNameLst>
                                          <p:attrName>style.rotation</p:attrName>
                                        </p:attrNameLst>
                                      </p:cBhvr>
                                      <p:tavLst>
                                        <p:tav tm="0">
                                          <p:val>
                                            <p:fltVal val="360"/>
                                          </p:val>
                                        </p:tav>
                                        <p:tav tm="100000">
                                          <p:val>
                                            <p:fltVal val="0"/>
                                          </p:val>
                                        </p:tav>
                                      </p:tavLst>
                                    </p:anim>
                                    <p:animEffect transition="in" filter="fade">
                                      <p:cBhvr>
                                        <p:cTn id="16" dur="250"/>
                                        <p:tgtEl>
                                          <p:spTgt spid="85"/>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89"/>
                                        </p:tgtEl>
                                        <p:attrNameLst>
                                          <p:attrName>style.visibility</p:attrName>
                                        </p:attrNameLst>
                                      </p:cBhvr>
                                      <p:to>
                                        <p:strVal val="visible"/>
                                      </p:to>
                                    </p:set>
                                    <p:anim calcmode="lin" valueType="num">
                                      <p:cBhvr>
                                        <p:cTn id="19" dur="250" fill="hold"/>
                                        <p:tgtEl>
                                          <p:spTgt spid="89"/>
                                        </p:tgtEl>
                                        <p:attrNameLst>
                                          <p:attrName>ppt_w</p:attrName>
                                        </p:attrNameLst>
                                      </p:cBhvr>
                                      <p:tavLst>
                                        <p:tav tm="0">
                                          <p:val>
                                            <p:fltVal val="0"/>
                                          </p:val>
                                        </p:tav>
                                        <p:tav tm="100000">
                                          <p:val>
                                            <p:strVal val="#ppt_w"/>
                                          </p:val>
                                        </p:tav>
                                      </p:tavLst>
                                    </p:anim>
                                    <p:anim calcmode="lin" valueType="num">
                                      <p:cBhvr>
                                        <p:cTn id="20" dur="250" fill="hold"/>
                                        <p:tgtEl>
                                          <p:spTgt spid="89"/>
                                        </p:tgtEl>
                                        <p:attrNameLst>
                                          <p:attrName>ppt_h</p:attrName>
                                        </p:attrNameLst>
                                      </p:cBhvr>
                                      <p:tavLst>
                                        <p:tav tm="0">
                                          <p:val>
                                            <p:fltVal val="0"/>
                                          </p:val>
                                        </p:tav>
                                        <p:tav tm="100000">
                                          <p:val>
                                            <p:strVal val="#ppt_h"/>
                                          </p:val>
                                        </p:tav>
                                      </p:tavLst>
                                    </p:anim>
                                    <p:anim calcmode="lin" valueType="num">
                                      <p:cBhvr>
                                        <p:cTn id="21" dur="250" fill="hold"/>
                                        <p:tgtEl>
                                          <p:spTgt spid="89"/>
                                        </p:tgtEl>
                                        <p:attrNameLst>
                                          <p:attrName>style.rotation</p:attrName>
                                        </p:attrNameLst>
                                      </p:cBhvr>
                                      <p:tavLst>
                                        <p:tav tm="0">
                                          <p:val>
                                            <p:fltVal val="360"/>
                                          </p:val>
                                        </p:tav>
                                        <p:tav tm="100000">
                                          <p:val>
                                            <p:fltVal val="0"/>
                                          </p:val>
                                        </p:tav>
                                      </p:tavLst>
                                    </p:anim>
                                    <p:animEffect transition="in" filter="fade">
                                      <p:cBhvr>
                                        <p:cTn id="22" dur="250"/>
                                        <p:tgtEl>
                                          <p:spTgt spid="89"/>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p:cTn id="25" dur="250" fill="hold"/>
                                        <p:tgtEl>
                                          <p:spTgt spid="93"/>
                                        </p:tgtEl>
                                        <p:attrNameLst>
                                          <p:attrName>ppt_w</p:attrName>
                                        </p:attrNameLst>
                                      </p:cBhvr>
                                      <p:tavLst>
                                        <p:tav tm="0">
                                          <p:val>
                                            <p:fltVal val="0"/>
                                          </p:val>
                                        </p:tav>
                                        <p:tav tm="100000">
                                          <p:val>
                                            <p:strVal val="#ppt_w"/>
                                          </p:val>
                                        </p:tav>
                                      </p:tavLst>
                                    </p:anim>
                                    <p:anim calcmode="lin" valueType="num">
                                      <p:cBhvr>
                                        <p:cTn id="26" dur="250" fill="hold"/>
                                        <p:tgtEl>
                                          <p:spTgt spid="93"/>
                                        </p:tgtEl>
                                        <p:attrNameLst>
                                          <p:attrName>ppt_h</p:attrName>
                                        </p:attrNameLst>
                                      </p:cBhvr>
                                      <p:tavLst>
                                        <p:tav tm="0">
                                          <p:val>
                                            <p:fltVal val="0"/>
                                          </p:val>
                                        </p:tav>
                                        <p:tav tm="100000">
                                          <p:val>
                                            <p:strVal val="#ppt_h"/>
                                          </p:val>
                                        </p:tav>
                                      </p:tavLst>
                                    </p:anim>
                                    <p:anim calcmode="lin" valueType="num">
                                      <p:cBhvr>
                                        <p:cTn id="27" dur="250" fill="hold"/>
                                        <p:tgtEl>
                                          <p:spTgt spid="93"/>
                                        </p:tgtEl>
                                        <p:attrNameLst>
                                          <p:attrName>style.rotation</p:attrName>
                                        </p:attrNameLst>
                                      </p:cBhvr>
                                      <p:tavLst>
                                        <p:tav tm="0">
                                          <p:val>
                                            <p:fltVal val="360"/>
                                          </p:val>
                                        </p:tav>
                                        <p:tav tm="100000">
                                          <p:val>
                                            <p:fltVal val="0"/>
                                          </p:val>
                                        </p:tav>
                                      </p:tavLst>
                                    </p:anim>
                                    <p:animEffect transition="in" filter="fade">
                                      <p:cBhvr>
                                        <p:cTn id="28" dur="250"/>
                                        <p:tgtEl>
                                          <p:spTgt spid="93"/>
                                        </p:tgtEl>
                                      </p:cBhvr>
                                    </p:animEffect>
                                  </p:childTnLst>
                                </p:cTn>
                              </p:par>
                            </p:childTnLst>
                          </p:cTn>
                        </p:par>
                        <p:par>
                          <p:cTn id="29" fill="hold">
                            <p:stCondLst>
                              <p:cond delay="250"/>
                            </p:stCondLst>
                            <p:childTnLst>
                              <p:par>
                                <p:cTn id="30" presetID="12" presetClass="entr" presetSubtype="1" fill="hold" nodeType="afterEffect">
                                  <p:stCondLst>
                                    <p:cond delay="0"/>
                                  </p:stCondLst>
                                  <p:childTnLst>
                                    <p:set>
                                      <p:cBhvr>
                                        <p:cTn id="31" dur="1" fill="hold">
                                          <p:stCondLst>
                                            <p:cond delay="0"/>
                                          </p:stCondLst>
                                        </p:cTn>
                                        <p:tgtEl>
                                          <p:spTgt spid="96"/>
                                        </p:tgtEl>
                                        <p:attrNameLst>
                                          <p:attrName>style.visibility</p:attrName>
                                        </p:attrNameLst>
                                      </p:cBhvr>
                                      <p:to>
                                        <p:strVal val="visible"/>
                                      </p:to>
                                    </p:set>
                                    <p:animEffect transition="in" filter="slide(fromTop)">
                                      <p:cBhvr>
                                        <p:cTn id="32" dur="250"/>
                                        <p:tgtEl>
                                          <p:spTgt spid="96"/>
                                        </p:tgtEl>
                                      </p:cBhvr>
                                    </p:animEffect>
                                  </p:childTnLst>
                                </p:cTn>
                              </p:par>
                              <p:par>
                                <p:cTn id="33" presetID="12" presetClass="entr" presetSubtype="1" fill="hold" nodeType="withEffect">
                                  <p:stCondLst>
                                    <p:cond delay="0"/>
                                  </p:stCondLst>
                                  <p:childTnLst>
                                    <p:set>
                                      <p:cBhvr>
                                        <p:cTn id="34" dur="1" fill="hold">
                                          <p:stCondLst>
                                            <p:cond delay="0"/>
                                          </p:stCondLst>
                                        </p:cTn>
                                        <p:tgtEl>
                                          <p:spTgt spid="99"/>
                                        </p:tgtEl>
                                        <p:attrNameLst>
                                          <p:attrName>style.visibility</p:attrName>
                                        </p:attrNameLst>
                                      </p:cBhvr>
                                      <p:to>
                                        <p:strVal val="visible"/>
                                      </p:to>
                                    </p:set>
                                    <p:animEffect transition="in" filter="slide(fromTop)">
                                      <p:cBhvr>
                                        <p:cTn id="35" dur="250"/>
                                        <p:tgtEl>
                                          <p:spTgt spid="99"/>
                                        </p:tgtEl>
                                      </p:cBhvr>
                                    </p:animEffect>
                                  </p:childTnLst>
                                </p:cTn>
                              </p:par>
                              <p:par>
                                <p:cTn id="36" presetID="12" presetClass="entr" presetSubtype="1" fill="hold" nodeType="withEffect">
                                  <p:stCondLst>
                                    <p:cond delay="0"/>
                                  </p:stCondLst>
                                  <p:childTnLst>
                                    <p:set>
                                      <p:cBhvr>
                                        <p:cTn id="37" dur="1" fill="hold">
                                          <p:stCondLst>
                                            <p:cond delay="0"/>
                                          </p:stCondLst>
                                        </p:cTn>
                                        <p:tgtEl>
                                          <p:spTgt spid="102"/>
                                        </p:tgtEl>
                                        <p:attrNameLst>
                                          <p:attrName>style.visibility</p:attrName>
                                        </p:attrNameLst>
                                      </p:cBhvr>
                                      <p:to>
                                        <p:strVal val="visible"/>
                                      </p:to>
                                    </p:set>
                                    <p:animEffect transition="in" filter="slide(fromTop)">
                                      <p:cBhvr>
                                        <p:cTn id="38" dur="250"/>
                                        <p:tgtEl>
                                          <p:spTgt spid="102"/>
                                        </p:tgtEl>
                                      </p:cBhvr>
                                    </p:animEffect>
                                  </p:childTnLst>
                                </p:cTn>
                              </p:par>
                              <p:par>
                                <p:cTn id="39" presetID="12" presetClass="entr" presetSubtype="1" fill="hold" nodeType="with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slide(fromTop)">
                                      <p:cBhvr>
                                        <p:cTn id="41" dur="250"/>
                                        <p:tgtEl>
                                          <p:spTgt spid="105"/>
                                        </p:tgtEl>
                                      </p:cBhvr>
                                    </p:animEffect>
                                  </p:childTnLst>
                                </p:cTn>
                              </p:par>
                            </p:childTnLst>
                          </p:cTn>
                        </p:par>
                        <p:par>
                          <p:cTn id="42" fill="hold">
                            <p:stCondLst>
                              <p:cond delay="500"/>
                            </p:stCondLst>
                            <p:childTnLst>
                              <p:par>
                                <p:cTn id="43" presetID="12" presetClass="entr" presetSubtype="1" fill="hold" nodeType="afterEffect">
                                  <p:stCondLst>
                                    <p:cond delay="0"/>
                                  </p:stCondLst>
                                  <p:childTnLst>
                                    <p:set>
                                      <p:cBhvr>
                                        <p:cTn id="44" dur="1" fill="hold">
                                          <p:stCondLst>
                                            <p:cond delay="0"/>
                                          </p:stCondLst>
                                        </p:cTn>
                                        <p:tgtEl>
                                          <p:spTgt spid="108"/>
                                        </p:tgtEl>
                                        <p:attrNameLst>
                                          <p:attrName>style.visibility</p:attrName>
                                        </p:attrNameLst>
                                      </p:cBhvr>
                                      <p:to>
                                        <p:strVal val="visible"/>
                                      </p:to>
                                    </p:set>
                                    <p:animEffect transition="in" filter="slide(fromTop)">
                                      <p:cBhvr>
                                        <p:cTn id="45" dur="250"/>
                                        <p:tgtEl>
                                          <p:spTgt spid="108"/>
                                        </p:tgtEl>
                                      </p:cBhvr>
                                    </p:animEffect>
                                  </p:childTnLst>
                                </p:cTn>
                              </p:par>
                              <p:par>
                                <p:cTn id="46" presetID="12" presetClass="entr" presetSubtype="1" fill="hold" nodeType="withEffect">
                                  <p:stCondLst>
                                    <p:cond delay="0"/>
                                  </p:stCondLst>
                                  <p:childTnLst>
                                    <p:set>
                                      <p:cBhvr>
                                        <p:cTn id="47" dur="1" fill="hold">
                                          <p:stCondLst>
                                            <p:cond delay="0"/>
                                          </p:stCondLst>
                                        </p:cTn>
                                        <p:tgtEl>
                                          <p:spTgt spid="113"/>
                                        </p:tgtEl>
                                        <p:attrNameLst>
                                          <p:attrName>style.visibility</p:attrName>
                                        </p:attrNameLst>
                                      </p:cBhvr>
                                      <p:to>
                                        <p:strVal val="visible"/>
                                      </p:to>
                                    </p:set>
                                    <p:animEffect transition="in" filter="slide(fromTop)">
                                      <p:cBhvr>
                                        <p:cTn id="48" dur="250"/>
                                        <p:tgtEl>
                                          <p:spTgt spid="113"/>
                                        </p:tgtEl>
                                      </p:cBhvr>
                                    </p:animEffect>
                                  </p:childTnLst>
                                </p:cTn>
                              </p:par>
                              <p:par>
                                <p:cTn id="49" presetID="12" presetClass="entr" presetSubtype="1" fill="hold" nodeType="withEffect">
                                  <p:stCondLst>
                                    <p:cond delay="0"/>
                                  </p:stCondLst>
                                  <p:childTnLst>
                                    <p:set>
                                      <p:cBhvr>
                                        <p:cTn id="50" dur="1" fill="hold">
                                          <p:stCondLst>
                                            <p:cond delay="0"/>
                                          </p:stCondLst>
                                        </p:cTn>
                                        <p:tgtEl>
                                          <p:spTgt spid="118"/>
                                        </p:tgtEl>
                                        <p:attrNameLst>
                                          <p:attrName>style.visibility</p:attrName>
                                        </p:attrNameLst>
                                      </p:cBhvr>
                                      <p:to>
                                        <p:strVal val="visible"/>
                                      </p:to>
                                    </p:set>
                                    <p:animEffect transition="in" filter="slide(fromTop)">
                                      <p:cBhvr>
                                        <p:cTn id="51" dur="250"/>
                                        <p:tgtEl>
                                          <p:spTgt spid="118"/>
                                        </p:tgtEl>
                                      </p:cBhvr>
                                    </p:animEffect>
                                  </p:childTnLst>
                                </p:cTn>
                              </p:par>
                              <p:par>
                                <p:cTn id="52" presetID="12" presetClass="entr" presetSubtype="1" fill="hold" nodeType="withEffect">
                                  <p:stCondLst>
                                    <p:cond delay="0"/>
                                  </p:stCondLst>
                                  <p:childTnLst>
                                    <p:set>
                                      <p:cBhvr>
                                        <p:cTn id="53" dur="1" fill="hold">
                                          <p:stCondLst>
                                            <p:cond delay="0"/>
                                          </p:stCondLst>
                                        </p:cTn>
                                        <p:tgtEl>
                                          <p:spTgt spid="123"/>
                                        </p:tgtEl>
                                        <p:attrNameLst>
                                          <p:attrName>style.visibility</p:attrName>
                                        </p:attrNameLst>
                                      </p:cBhvr>
                                      <p:to>
                                        <p:strVal val="visible"/>
                                      </p:to>
                                    </p:set>
                                    <p:animEffect transition="in" filter="slide(fromTop)">
                                      <p:cBhvr>
                                        <p:cTn id="54" dur="25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207" y="0"/>
            <a:ext cx="9117586" cy="5143500"/>
          </a:xfrm>
          <a:prstGeom prst="rect">
            <a:avLst/>
          </a:prstGeom>
        </p:spPr>
      </p:pic>
      <p:grpSp>
        <p:nvGrpSpPr>
          <p:cNvPr id="8" name="组合 7"/>
          <p:cNvGrpSpPr/>
          <p:nvPr/>
        </p:nvGrpSpPr>
        <p:grpSpPr>
          <a:xfrm>
            <a:off x="3556818" y="609600"/>
            <a:ext cx="1790700" cy="1790700"/>
            <a:chOff x="2603500" y="1016000"/>
            <a:chExt cx="673100" cy="673100"/>
          </a:xfrm>
        </p:grpSpPr>
        <p:sp>
          <p:nvSpPr>
            <p:cNvPr id="2" name="椭圆 1"/>
            <p:cNvSpPr/>
            <p:nvPr/>
          </p:nvSpPr>
          <p:spPr>
            <a:xfrm>
              <a:off x="2603500" y="1016000"/>
              <a:ext cx="673100" cy="673100"/>
            </a:xfrm>
            <a:prstGeom prst="ellipse">
              <a:avLst/>
            </a:prstGeom>
            <a:solidFill>
              <a:srgbClr val="FFC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2661311" y="1045974"/>
              <a:ext cx="557477" cy="61315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0" b="1" i="0" u="none" strike="noStrike" kern="1200" cap="none" spc="0" normalizeH="0" baseline="0" noProof="0" dirty="0" smtClean="0">
                  <a:ln>
                    <a:noFill/>
                  </a:ln>
                  <a:solidFill>
                    <a:srgbClr val="C00000"/>
                  </a:solidFill>
                  <a:effectLst/>
                  <a:uLnTx/>
                  <a:uFillTx/>
                  <a:latin typeface="Calibri" panose="020F0502020204030204"/>
                  <a:ea typeface="等线" panose="02010600030101010101" pitchFamily="2" charset="-122"/>
                  <a:cs typeface="+mn-cs"/>
                </a:rPr>
                <a:t>02</a:t>
              </a:r>
              <a:endParaRPr kumimoji="0" lang="zh-CN" altLang="en-US" sz="10000" b="1" i="0" u="none" strike="noStrike" kern="1200" cap="none" spc="0" normalizeH="0" baseline="0" noProof="0" dirty="0">
                <a:ln>
                  <a:noFill/>
                </a:ln>
                <a:solidFill>
                  <a:srgbClr val="C00000"/>
                </a:solidFill>
                <a:effectLst/>
                <a:uLnTx/>
                <a:uFillTx/>
                <a:latin typeface="Calibri" panose="020F0502020204030204"/>
                <a:ea typeface="等线" panose="02010600030101010101" pitchFamily="2" charset="-122"/>
                <a:cs typeface="+mn-cs"/>
              </a:endParaRPr>
            </a:p>
          </p:txBody>
        </p:sp>
      </p:grpSp>
      <p:grpSp>
        <p:nvGrpSpPr>
          <p:cNvPr id="7" name="组合 6"/>
          <p:cNvGrpSpPr/>
          <p:nvPr/>
        </p:nvGrpSpPr>
        <p:grpSpPr>
          <a:xfrm>
            <a:off x="2336800" y="2790825"/>
            <a:ext cx="4286250" cy="584200"/>
            <a:chOff x="2336800" y="2790825"/>
            <a:chExt cx="4286250" cy="584200"/>
          </a:xfrm>
        </p:grpSpPr>
        <p:sp>
          <p:nvSpPr>
            <p:cNvPr id="6" name="矩形 5"/>
            <p:cNvSpPr/>
            <p:nvPr/>
          </p:nvSpPr>
          <p:spPr>
            <a:xfrm>
              <a:off x="2336800" y="2790825"/>
              <a:ext cx="4286250" cy="584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文本框 8"/>
            <p:cNvSpPr txBox="1"/>
            <p:nvPr/>
          </p:nvSpPr>
          <p:spPr>
            <a:xfrm>
              <a:off x="3058061" y="2858740"/>
              <a:ext cx="2646878"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单击添加文字标题</a:t>
              </a:r>
              <a:endParaRPr kumimoji="0" lang="zh-CN" altLang="en-US" sz="2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7926646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3"/>
</p:tagLst>
</file>

<file path=ppt/tags/tag10.xml><?xml version="1.0" encoding="utf-8"?>
<p:tagLst xmlns:a="http://schemas.openxmlformats.org/drawingml/2006/main" xmlns:r="http://schemas.openxmlformats.org/officeDocument/2006/relationships" xmlns:p="http://schemas.openxmlformats.org/presentationml/2006/main">
  <p:tag name="TIMING" val="|0.5"/>
</p:tagLst>
</file>

<file path=ppt/tags/tag11.xml><?xml version="1.0" encoding="utf-8"?>
<p:tagLst xmlns:a="http://schemas.openxmlformats.org/drawingml/2006/main" xmlns:r="http://schemas.openxmlformats.org/officeDocument/2006/relationships" xmlns:p="http://schemas.openxmlformats.org/presentationml/2006/main">
  <p:tag name="TIMING" val="|0.3"/>
</p:tagLst>
</file>

<file path=ppt/tags/tag12.xml><?xml version="1.0" encoding="utf-8"?>
<p:tagLst xmlns:a="http://schemas.openxmlformats.org/drawingml/2006/main" xmlns:r="http://schemas.openxmlformats.org/officeDocument/2006/relationships" xmlns:p="http://schemas.openxmlformats.org/presentationml/2006/main">
  <p:tag name="TIMING" val="|0.3"/>
</p:tagLst>
</file>

<file path=ppt/tags/tag13.xml><?xml version="1.0" encoding="utf-8"?>
<p:tagLst xmlns:a="http://schemas.openxmlformats.org/drawingml/2006/main" xmlns:r="http://schemas.openxmlformats.org/officeDocument/2006/relationships" xmlns:p="http://schemas.openxmlformats.org/presentationml/2006/main">
  <p:tag name="TIMING" val="|0.2"/>
</p:tagLst>
</file>

<file path=ppt/tags/tag14.xml><?xml version="1.0" encoding="utf-8"?>
<p:tagLst xmlns:a="http://schemas.openxmlformats.org/drawingml/2006/main" xmlns:r="http://schemas.openxmlformats.org/officeDocument/2006/relationships" xmlns:p="http://schemas.openxmlformats.org/presentationml/2006/main">
  <p:tag name="TIMING" val="|0.3"/>
</p:tagLst>
</file>

<file path=ppt/tags/tag15.xml><?xml version="1.0" encoding="utf-8"?>
<p:tagLst xmlns:a="http://schemas.openxmlformats.org/drawingml/2006/main" xmlns:r="http://schemas.openxmlformats.org/officeDocument/2006/relationships" xmlns:p="http://schemas.openxmlformats.org/presentationml/2006/main">
  <p:tag name="TIMING" val="|0.2"/>
</p:tagLst>
</file>

<file path=ppt/tags/tag16.xml><?xml version="1.0" encoding="utf-8"?>
<p:tagLst xmlns:a="http://schemas.openxmlformats.org/drawingml/2006/main" xmlns:r="http://schemas.openxmlformats.org/officeDocument/2006/relationships" xmlns:p="http://schemas.openxmlformats.org/presentationml/2006/main">
  <p:tag name="TIMING" val="|0.2"/>
</p:tagLst>
</file>

<file path=ppt/tags/tag17.xml><?xml version="1.0" encoding="utf-8"?>
<p:tagLst xmlns:a="http://schemas.openxmlformats.org/drawingml/2006/main" xmlns:r="http://schemas.openxmlformats.org/officeDocument/2006/relationships" xmlns:p="http://schemas.openxmlformats.org/presentationml/2006/main">
  <p:tag name="TIMING" val="|0.3"/>
</p:tagLst>
</file>

<file path=ppt/tags/tag18.xml><?xml version="1.0" encoding="utf-8"?>
<p:tagLst xmlns:a="http://schemas.openxmlformats.org/drawingml/2006/main" xmlns:r="http://schemas.openxmlformats.org/officeDocument/2006/relationships" xmlns:p="http://schemas.openxmlformats.org/presentationml/2006/main">
  <p:tag name="TIMING" val="|0.2"/>
</p:tagLst>
</file>

<file path=ppt/tags/tag19.xml><?xml version="1.0" encoding="utf-8"?>
<p:tagLst xmlns:a="http://schemas.openxmlformats.org/drawingml/2006/main" xmlns:r="http://schemas.openxmlformats.org/officeDocument/2006/relationships" xmlns:p="http://schemas.openxmlformats.org/presentationml/2006/main">
  <p:tag name="TIMING" val="|0.4"/>
</p:tagLst>
</file>

<file path=ppt/tags/tag2.xml><?xml version="1.0" encoding="utf-8"?>
<p:tagLst xmlns:a="http://schemas.openxmlformats.org/drawingml/2006/main" xmlns:r="http://schemas.openxmlformats.org/officeDocument/2006/relationships" xmlns:p="http://schemas.openxmlformats.org/presentationml/2006/main">
  <p:tag name="TIMING" val="|0.4"/>
</p:tagLst>
</file>

<file path=ppt/tags/tag20.xml><?xml version="1.0" encoding="utf-8"?>
<p:tagLst xmlns:a="http://schemas.openxmlformats.org/drawingml/2006/main" xmlns:r="http://schemas.openxmlformats.org/officeDocument/2006/relationships" xmlns:p="http://schemas.openxmlformats.org/presentationml/2006/main">
  <p:tag name="TIMING" val="|0.2"/>
</p:tagLst>
</file>

<file path=ppt/tags/tag3.xml><?xml version="1.0" encoding="utf-8"?>
<p:tagLst xmlns:a="http://schemas.openxmlformats.org/drawingml/2006/main" xmlns:r="http://schemas.openxmlformats.org/officeDocument/2006/relationships" xmlns:p="http://schemas.openxmlformats.org/presentationml/2006/main">
  <p:tag name="TIMING" val="|0.4"/>
</p:tagLst>
</file>

<file path=ppt/tags/tag4.xml><?xml version="1.0" encoding="utf-8"?>
<p:tagLst xmlns:a="http://schemas.openxmlformats.org/drawingml/2006/main" xmlns:r="http://schemas.openxmlformats.org/officeDocument/2006/relationships" xmlns:p="http://schemas.openxmlformats.org/presentationml/2006/main">
  <p:tag name="TIMING" val="|0.1"/>
</p:tagLst>
</file>

<file path=ppt/tags/tag5.xml><?xml version="1.0" encoding="utf-8"?>
<p:tagLst xmlns:a="http://schemas.openxmlformats.org/drawingml/2006/main" xmlns:r="http://schemas.openxmlformats.org/officeDocument/2006/relationships" xmlns:p="http://schemas.openxmlformats.org/presentationml/2006/main">
  <p:tag name="TIMING" val="|0.3"/>
</p:tagLst>
</file>

<file path=ppt/tags/tag6.xml><?xml version="1.0" encoding="utf-8"?>
<p:tagLst xmlns:a="http://schemas.openxmlformats.org/drawingml/2006/main" xmlns:r="http://schemas.openxmlformats.org/officeDocument/2006/relationships" xmlns:p="http://schemas.openxmlformats.org/presentationml/2006/main">
  <p:tag name="TIMING" val="|0.3"/>
</p:tagLst>
</file>

<file path=ppt/tags/tag7.xml><?xml version="1.0" encoding="utf-8"?>
<p:tagLst xmlns:a="http://schemas.openxmlformats.org/drawingml/2006/main" xmlns:r="http://schemas.openxmlformats.org/officeDocument/2006/relationships" xmlns:p="http://schemas.openxmlformats.org/presentationml/2006/main">
  <p:tag name="TIMING" val="|0.2"/>
</p:tagLst>
</file>

<file path=ppt/tags/tag8.xml><?xml version="1.0" encoding="utf-8"?>
<p:tagLst xmlns:a="http://schemas.openxmlformats.org/drawingml/2006/main" xmlns:r="http://schemas.openxmlformats.org/officeDocument/2006/relationships" xmlns:p="http://schemas.openxmlformats.org/presentationml/2006/main">
  <p:tag name="TIMING" val="|0.4"/>
</p:tagLst>
</file>

<file path=ppt/tags/tag9.xml><?xml version="1.0" encoding="utf-8"?>
<p:tagLst xmlns:a="http://schemas.openxmlformats.org/drawingml/2006/main" xmlns:r="http://schemas.openxmlformats.org/officeDocument/2006/relationships" xmlns:p="http://schemas.openxmlformats.org/presentationml/2006/main">
  <p:tag name="TIMING" val="|0.2"/>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243</TotalTime>
  <Words>2336</Words>
  <Application>Microsoft Office PowerPoint</Application>
  <PresentationFormat>全屏显示(16:9)</PresentationFormat>
  <Paragraphs>296</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开门红</dc:title>
  <dc:creator>第一PPT</dc:creator>
  <cp:keywords>www.1ppt.com</cp:keywords>
  <cp:lastModifiedBy>Windows User</cp:lastModifiedBy>
  <cp:revision>5</cp:revision>
  <dcterms:created xsi:type="dcterms:W3CDTF">2016-12-16T03:00:40Z</dcterms:created>
  <dcterms:modified xsi:type="dcterms:W3CDTF">2018-11-15T06:40:18Z</dcterms:modified>
</cp:coreProperties>
</file>