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2.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notesMasterIdLst>
    <p:notesMasterId r:id="rId33"/>
  </p:notesMasterIdLst>
  <p:sldIdLst>
    <p:sldId id="256" r:id="rId3"/>
    <p:sldId id="257"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162" y="-14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3" Type="http://schemas.microsoft.com/office/2011/relationships/chartColorStyle" Target="colors1.xml"/><Relationship Id="rId2" Type="http://schemas.openxmlformats.org/officeDocument/2006/relationships/package" Target="../embeddings/Microsoft_Excel_Worksheet2.xlsx"/><Relationship Id="rId1" Type="http://schemas.openxmlformats.org/officeDocument/2006/relationships/image" Target="../media/image14.png"/><Relationship Id="rId4"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5"/>
    </mc:Choice>
    <mc:Fallback>
      <c:style val="5"/>
    </mc:Fallback>
  </mc:AlternateContent>
  <c:clrMapOvr bg1="lt1" tx1="dk1" bg2="lt2" tx2="dk2" accent1="accent1" accent2="accent2" accent3="accent3" accent4="accent4" accent5="accent5" accent6="accent6" hlink="hlink" folHlink="folHlink"/>
  <c:chart>
    <c:title>
      <c:tx>
        <c:rich>
          <a:bodyPr/>
          <a:lstStyle/>
          <a:p>
            <a:pPr>
              <a:defRPr sz="2000" b="1">
                <a:solidFill>
                  <a:srgbClr val="052E65"/>
                </a:solidFill>
                <a:latin typeface="微软雅黑" pitchFamily="34" charset="-122"/>
                <a:ea typeface="微软雅黑" pitchFamily="34" charset="-122"/>
              </a:defRPr>
            </a:pPr>
            <a:r>
              <a:rPr lang="zh-CN" altLang="en-US" sz="2000" b="1" dirty="0">
                <a:solidFill>
                  <a:srgbClr val="052E65"/>
                </a:solidFill>
                <a:latin typeface="微软雅黑" pitchFamily="34" charset="-122"/>
                <a:ea typeface="微软雅黑" pitchFamily="34" charset="-122"/>
              </a:rPr>
              <a:t>图表</a:t>
            </a:r>
            <a:r>
              <a:rPr lang="zh-CN" altLang="en-US" sz="2000" b="1" dirty="0" smtClean="0">
                <a:solidFill>
                  <a:srgbClr val="052E65"/>
                </a:solidFill>
                <a:latin typeface="微软雅黑" pitchFamily="34" charset="-122"/>
                <a:ea typeface="微软雅黑" pitchFamily="34" charset="-122"/>
              </a:rPr>
              <a:t>标题信息</a:t>
            </a:r>
            <a:endParaRPr lang="zh-CN" altLang="en-US" sz="2000" b="1" dirty="0">
              <a:solidFill>
                <a:srgbClr val="052E65"/>
              </a:solidFill>
              <a:latin typeface="微软雅黑" pitchFamily="34" charset="-122"/>
              <a:ea typeface="微软雅黑" pitchFamily="34" charset="-122"/>
            </a:endParaRPr>
          </a:p>
        </c:rich>
      </c:tx>
      <c:layout>
        <c:manualLayout>
          <c:xMode val="edge"/>
          <c:yMode val="edge"/>
          <c:x val="0.33342900171585871"/>
          <c:y val="0"/>
        </c:manualLayout>
      </c:layout>
      <c:overlay val="0"/>
    </c:title>
    <c:autoTitleDeleted val="0"/>
    <c:plotArea>
      <c:layout>
        <c:manualLayout>
          <c:layoutTarget val="inner"/>
          <c:xMode val="edge"/>
          <c:yMode val="edge"/>
          <c:x val="7.4042638840994573E-2"/>
          <c:y val="0.19179870319704492"/>
          <c:w val="0.74471397117492"/>
          <c:h val="0.63799790826767422"/>
        </c:manualLayout>
      </c:layout>
      <c:barChart>
        <c:barDir val="col"/>
        <c:grouping val="clustered"/>
        <c:varyColors val="0"/>
        <c:ser>
          <c:idx val="0"/>
          <c:order val="0"/>
          <c:tx>
            <c:strRef>
              <c:f>Sheet1!$B$1</c:f>
              <c:strCache>
                <c:ptCount val="1"/>
                <c:pt idx="0">
                  <c:v>系列 1</c:v>
                </c:pt>
              </c:strCache>
            </c:strRef>
          </c:tx>
          <c:spPr>
            <a:solidFill>
              <a:srgbClr val="054487"/>
            </a:solidFill>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A47E-49EF-9B77-2F0B269F0455}"/>
            </c:ext>
          </c:extLst>
        </c:ser>
        <c:ser>
          <c:idx val="1"/>
          <c:order val="1"/>
          <c:tx>
            <c:strRef>
              <c:f>Sheet1!$C$1</c:f>
              <c:strCache>
                <c:ptCount val="1"/>
                <c:pt idx="0">
                  <c:v>系列 2</c:v>
                </c:pt>
              </c:strCache>
            </c:strRef>
          </c:tx>
          <c:spPr>
            <a:solidFill>
              <a:srgbClr val="0B87D6"/>
            </a:solidFill>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A47E-49EF-9B77-2F0B269F0455}"/>
            </c:ext>
          </c:extLst>
        </c:ser>
        <c:ser>
          <c:idx val="2"/>
          <c:order val="2"/>
          <c:tx>
            <c:strRef>
              <c:f>Sheet1!$D$1</c:f>
              <c:strCache>
                <c:ptCount val="1"/>
                <c:pt idx="0">
                  <c:v>系列三</c:v>
                </c:pt>
              </c:strCache>
            </c:strRef>
          </c:tx>
          <c:spPr>
            <a:solidFill>
              <a:srgbClr val="5BBAF6"/>
            </a:solidFill>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2.5</c:v>
                </c:pt>
                <c:pt idx="1">
                  <c:v>3.7</c:v>
                </c:pt>
                <c:pt idx="2">
                  <c:v>2.1</c:v>
                </c:pt>
                <c:pt idx="3">
                  <c:v>4.2</c:v>
                </c:pt>
              </c:numCache>
            </c:numRef>
          </c:val>
          <c:extLst xmlns:c16r2="http://schemas.microsoft.com/office/drawing/2015/06/chart">
            <c:ext xmlns:c16="http://schemas.microsoft.com/office/drawing/2014/chart" uri="{C3380CC4-5D6E-409C-BE32-E72D297353CC}">
              <c16:uniqueId val="{00000002-A47E-49EF-9B77-2F0B269F0455}"/>
            </c:ext>
          </c:extLst>
        </c:ser>
        <c:dLbls>
          <c:showLegendKey val="0"/>
          <c:showVal val="0"/>
          <c:showCatName val="0"/>
          <c:showSerName val="0"/>
          <c:showPercent val="0"/>
          <c:showBubbleSize val="0"/>
        </c:dLbls>
        <c:gapWidth val="150"/>
        <c:axId val="217221760"/>
        <c:axId val="222824320"/>
      </c:barChart>
      <c:catAx>
        <c:axId val="217221760"/>
        <c:scaling>
          <c:orientation val="minMax"/>
        </c:scaling>
        <c:delete val="0"/>
        <c:axPos val="b"/>
        <c:numFmt formatCode="General" sourceLinked="0"/>
        <c:majorTickMark val="out"/>
        <c:minorTickMark val="none"/>
        <c:tickLblPos val="nextTo"/>
        <c:txPr>
          <a:bodyPr/>
          <a:lstStyle/>
          <a:p>
            <a:pPr>
              <a:defRPr sz="1600">
                <a:latin typeface="微软雅黑" pitchFamily="34" charset="-122"/>
                <a:ea typeface="微软雅黑" pitchFamily="34" charset="-122"/>
              </a:defRPr>
            </a:pPr>
            <a:endParaRPr lang="zh-CN"/>
          </a:p>
        </c:txPr>
        <c:crossAx val="222824320"/>
        <c:crosses val="autoZero"/>
        <c:auto val="1"/>
        <c:lblAlgn val="ctr"/>
        <c:lblOffset val="100"/>
        <c:noMultiLvlLbl val="0"/>
      </c:catAx>
      <c:valAx>
        <c:axId val="222824320"/>
        <c:scaling>
          <c:orientation val="minMax"/>
        </c:scaling>
        <c:delete val="0"/>
        <c:axPos val="l"/>
        <c:majorGridlines>
          <c:spPr>
            <a:ln>
              <a:solidFill>
                <a:schemeClr val="bg1">
                  <a:lumMod val="85000"/>
                </a:schemeClr>
              </a:solidFill>
            </a:ln>
          </c:spPr>
        </c:majorGridlines>
        <c:numFmt formatCode="General" sourceLinked="1"/>
        <c:majorTickMark val="out"/>
        <c:minorTickMark val="none"/>
        <c:tickLblPos val="nextTo"/>
        <c:crossAx val="217221760"/>
        <c:crosses val="autoZero"/>
        <c:crossBetween val="between"/>
      </c:valAx>
      <c:spPr>
        <a:ln>
          <a:solidFill>
            <a:schemeClr val="bg1">
              <a:lumMod val="85000"/>
            </a:schemeClr>
          </a:solidFill>
        </a:ln>
      </c:spPr>
    </c:plotArea>
    <c:plotVisOnly val="1"/>
    <c:dispBlanksAs val="gap"/>
    <c:showDLblsOverMax val="0"/>
  </c:chart>
  <c:txPr>
    <a:bodyPr/>
    <a:lstStyle/>
    <a:p>
      <a:pPr>
        <a:defRPr sz="1800"/>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2055483182385222E-2"/>
          <c:y val="9.9201342072184451E-2"/>
          <c:w val="0.97588903363522961"/>
          <c:h val="0.79696118421907269"/>
        </c:manualLayout>
      </c:layout>
      <c:barChart>
        <c:barDir val="col"/>
        <c:grouping val="clustered"/>
        <c:varyColors val="0"/>
        <c:ser>
          <c:idx val="0"/>
          <c:order val="0"/>
          <c:tx>
            <c:strRef>
              <c:f>Sheet1!$B$1</c:f>
              <c:strCache>
                <c:ptCount val="1"/>
                <c:pt idx="0">
                  <c:v>系列 1</c:v>
                </c:pt>
              </c:strCache>
            </c:strRef>
          </c:tx>
          <c:spPr>
            <a:noFill/>
            <a:ln>
              <a:noFill/>
            </a:ln>
            <a:effectLst/>
          </c:spPr>
          <c:invertIfNegative val="0"/>
          <c:cat>
            <c:strRef>
              <c:f>Sheet1!$A$2:$A$13</c:f>
              <c:strCache>
                <c:ptCount val="12"/>
                <c:pt idx="0">
                  <c:v>1月</c:v>
                </c:pt>
                <c:pt idx="1">
                  <c:v>2月</c:v>
                </c:pt>
                <c:pt idx="2">
                  <c:v>3月</c:v>
                </c:pt>
                <c:pt idx="3">
                  <c:v>4月</c:v>
                </c:pt>
                <c:pt idx="4">
                  <c:v>5月</c:v>
                </c:pt>
                <c:pt idx="5">
                  <c:v>6月</c:v>
                </c:pt>
                <c:pt idx="6">
                  <c:v>7月</c:v>
                </c:pt>
                <c:pt idx="7">
                  <c:v>8月</c:v>
                </c:pt>
                <c:pt idx="8">
                  <c:v>9月</c:v>
                </c:pt>
                <c:pt idx="9">
                  <c:v>10月</c:v>
                </c:pt>
                <c:pt idx="10">
                  <c:v>11月</c:v>
                </c:pt>
                <c:pt idx="11">
                  <c:v>12月</c:v>
                </c:pt>
              </c:strCache>
            </c:strRef>
          </c:cat>
          <c:val>
            <c:numRef>
              <c:f>Sheet1!$B$2:$B$13</c:f>
              <c:numCache>
                <c:formatCode>0%</c:formatCode>
                <c:ptCount val="12"/>
                <c:pt idx="0">
                  <c:v>1</c:v>
                </c:pt>
                <c:pt idx="1">
                  <c:v>1</c:v>
                </c:pt>
                <c:pt idx="2">
                  <c:v>1</c:v>
                </c:pt>
                <c:pt idx="3">
                  <c:v>1</c:v>
                </c:pt>
                <c:pt idx="4">
                  <c:v>1</c:v>
                </c:pt>
                <c:pt idx="5">
                  <c:v>1</c:v>
                </c:pt>
                <c:pt idx="6">
                  <c:v>1</c:v>
                </c:pt>
                <c:pt idx="7">
                  <c:v>1</c:v>
                </c:pt>
                <c:pt idx="8">
                  <c:v>1</c:v>
                </c:pt>
                <c:pt idx="9">
                  <c:v>1</c:v>
                </c:pt>
                <c:pt idx="10">
                  <c:v>1</c:v>
                </c:pt>
                <c:pt idx="11">
                  <c:v>1</c:v>
                </c:pt>
              </c:numCache>
            </c:numRef>
          </c:val>
          <c:extLst xmlns:c16r2="http://schemas.microsoft.com/office/drawing/2015/06/chart">
            <c:ext xmlns:c16="http://schemas.microsoft.com/office/drawing/2014/chart" uri="{C3380CC4-5D6E-409C-BE32-E72D297353CC}">
              <c16:uniqueId val="{00000000-CA18-4096-BC34-5FD3F0C30919}"/>
            </c:ext>
          </c:extLst>
        </c:ser>
        <c:ser>
          <c:idx val="2"/>
          <c:order val="2"/>
          <c:tx>
            <c:strRef>
              <c:f>Sheet1!$D$1</c:f>
              <c:strCache>
                <c:ptCount val="1"/>
                <c:pt idx="0">
                  <c:v>系列3</c:v>
                </c:pt>
              </c:strCache>
            </c:strRef>
          </c:tx>
          <c:spPr>
            <a:solidFill>
              <a:schemeClr val="accent3"/>
            </a:solidFill>
            <a:ln w="25400">
              <a:noFill/>
            </a:ln>
            <a:effectLst/>
          </c:spPr>
          <c:invertIfNegative val="0"/>
          <c:dPt>
            <c:idx val="0"/>
            <c:invertIfNegative val="0"/>
            <c:bubble3D val="0"/>
            <c:spPr>
              <a:solidFill>
                <a:schemeClr val="accent3"/>
              </a:solidFill>
              <a:ln w="25400">
                <a:noFill/>
              </a:ln>
              <a:effectLst/>
            </c:spPr>
            <c:extLst xmlns:c16r2="http://schemas.microsoft.com/office/drawing/2015/06/chart">
              <c:ext xmlns:c16="http://schemas.microsoft.com/office/drawing/2014/chart" uri="{C3380CC4-5D6E-409C-BE32-E72D297353CC}">
                <c16:uniqueId val="{00000002-CA18-4096-BC34-5FD3F0C30919}"/>
              </c:ext>
            </c:extLst>
          </c:dPt>
          <c:dPt>
            <c:idx val="1"/>
            <c:invertIfNegative val="0"/>
            <c:bubble3D val="0"/>
            <c:spPr>
              <a:solidFill>
                <a:schemeClr val="accent1"/>
              </a:solidFill>
              <a:ln w="25400">
                <a:noFill/>
              </a:ln>
              <a:effectLst/>
            </c:spPr>
            <c:extLst xmlns:c16r2="http://schemas.microsoft.com/office/drawing/2015/06/chart">
              <c:ext xmlns:c16="http://schemas.microsoft.com/office/drawing/2014/chart" uri="{C3380CC4-5D6E-409C-BE32-E72D297353CC}">
                <c16:uniqueId val="{00000004-CA18-4096-BC34-5FD3F0C30919}"/>
              </c:ext>
            </c:extLst>
          </c:dPt>
          <c:dPt>
            <c:idx val="2"/>
            <c:invertIfNegative val="0"/>
            <c:bubble3D val="0"/>
            <c:spPr>
              <a:solidFill>
                <a:schemeClr val="accent3"/>
              </a:solidFill>
              <a:ln w="25400">
                <a:noFill/>
              </a:ln>
              <a:effectLst/>
            </c:spPr>
            <c:extLst xmlns:c16r2="http://schemas.microsoft.com/office/drawing/2015/06/chart">
              <c:ext xmlns:c16="http://schemas.microsoft.com/office/drawing/2014/chart" uri="{C3380CC4-5D6E-409C-BE32-E72D297353CC}">
                <c16:uniqueId val="{00000006-CA18-4096-BC34-5FD3F0C30919}"/>
              </c:ext>
            </c:extLst>
          </c:dPt>
          <c:dPt>
            <c:idx val="3"/>
            <c:invertIfNegative val="0"/>
            <c:bubble3D val="0"/>
            <c:spPr>
              <a:solidFill>
                <a:schemeClr val="accent3"/>
              </a:solidFill>
              <a:ln w="25400">
                <a:noFill/>
              </a:ln>
              <a:effectLst/>
            </c:spPr>
            <c:extLst xmlns:c16r2="http://schemas.microsoft.com/office/drawing/2015/06/chart">
              <c:ext xmlns:c16="http://schemas.microsoft.com/office/drawing/2014/chart" uri="{C3380CC4-5D6E-409C-BE32-E72D297353CC}">
                <c16:uniqueId val="{00000008-CA18-4096-BC34-5FD3F0C30919}"/>
              </c:ext>
            </c:extLst>
          </c:dPt>
          <c:dPt>
            <c:idx val="4"/>
            <c:invertIfNegative val="0"/>
            <c:bubble3D val="0"/>
            <c:spPr>
              <a:solidFill>
                <a:schemeClr val="accent3"/>
              </a:solidFill>
              <a:ln w="25400">
                <a:noFill/>
              </a:ln>
              <a:effectLst/>
            </c:spPr>
            <c:extLst xmlns:c16r2="http://schemas.microsoft.com/office/drawing/2015/06/chart">
              <c:ext xmlns:c16="http://schemas.microsoft.com/office/drawing/2014/chart" uri="{C3380CC4-5D6E-409C-BE32-E72D297353CC}">
                <c16:uniqueId val="{0000000A-CA18-4096-BC34-5FD3F0C30919}"/>
              </c:ext>
            </c:extLst>
          </c:dPt>
          <c:dPt>
            <c:idx val="11"/>
            <c:invertIfNegative val="0"/>
            <c:bubble3D val="0"/>
            <c:spPr>
              <a:solidFill>
                <a:schemeClr val="accent2"/>
              </a:solidFill>
              <a:ln w="25400">
                <a:noFill/>
              </a:ln>
              <a:effectLst/>
            </c:spPr>
            <c:extLst xmlns:c16r2="http://schemas.microsoft.com/office/drawing/2015/06/chart">
              <c:ext xmlns:c16="http://schemas.microsoft.com/office/drawing/2014/chart" uri="{C3380CC4-5D6E-409C-BE32-E72D297353CC}">
                <c16:uniqueId val="{0000000D-CA18-4096-BC34-5FD3F0C30919}"/>
              </c:ext>
            </c:extLst>
          </c:dPt>
          <c:cat>
            <c:strRef>
              <c:f>Sheet1!$A$2:$A$13</c:f>
              <c:strCache>
                <c:ptCount val="12"/>
                <c:pt idx="0">
                  <c:v>1月</c:v>
                </c:pt>
                <c:pt idx="1">
                  <c:v>2月</c:v>
                </c:pt>
                <c:pt idx="2">
                  <c:v>3月</c:v>
                </c:pt>
                <c:pt idx="3">
                  <c:v>4月</c:v>
                </c:pt>
                <c:pt idx="4">
                  <c:v>5月</c:v>
                </c:pt>
                <c:pt idx="5">
                  <c:v>6月</c:v>
                </c:pt>
                <c:pt idx="6">
                  <c:v>7月</c:v>
                </c:pt>
                <c:pt idx="7">
                  <c:v>8月</c:v>
                </c:pt>
                <c:pt idx="8">
                  <c:v>9月</c:v>
                </c:pt>
                <c:pt idx="9">
                  <c:v>10月</c:v>
                </c:pt>
                <c:pt idx="10">
                  <c:v>11月</c:v>
                </c:pt>
                <c:pt idx="11">
                  <c:v>12月</c:v>
                </c:pt>
              </c:strCache>
            </c:strRef>
          </c:cat>
          <c:val>
            <c:numRef>
              <c:f>Sheet1!$D$2:$D$13</c:f>
              <c:numCache>
                <c:formatCode>General</c:formatCode>
                <c:ptCount val="12"/>
                <c:pt idx="0">
                  <c:v>0.4</c:v>
                </c:pt>
                <c:pt idx="1">
                  <c:v>0.3</c:v>
                </c:pt>
                <c:pt idx="2">
                  <c:v>0.5</c:v>
                </c:pt>
                <c:pt idx="3">
                  <c:v>0.7</c:v>
                </c:pt>
                <c:pt idx="4">
                  <c:v>0.9</c:v>
                </c:pt>
                <c:pt idx="5">
                  <c:v>0.4</c:v>
                </c:pt>
                <c:pt idx="6">
                  <c:v>0.6</c:v>
                </c:pt>
                <c:pt idx="7">
                  <c:v>0.8</c:v>
                </c:pt>
                <c:pt idx="8">
                  <c:v>0.7</c:v>
                </c:pt>
                <c:pt idx="9">
                  <c:v>0.6</c:v>
                </c:pt>
                <c:pt idx="10">
                  <c:v>0.8</c:v>
                </c:pt>
                <c:pt idx="11">
                  <c:v>1</c:v>
                </c:pt>
              </c:numCache>
            </c:numRef>
          </c:val>
          <c:extLst xmlns:c16r2="http://schemas.microsoft.com/office/drawing/2015/06/chart">
            <c:ext xmlns:c16="http://schemas.microsoft.com/office/drawing/2014/chart" uri="{C3380CC4-5D6E-409C-BE32-E72D297353CC}">
              <c16:uniqueId val="{0000000B-CA18-4096-BC34-5FD3F0C30919}"/>
            </c:ext>
          </c:extLst>
        </c:ser>
        <c:dLbls>
          <c:showLegendKey val="0"/>
          <c:showVal val="0"/>
          <c:showCatName val="0"/>
          <c:showSerName val="0"/>
          <c:showPercent val="0"/>
          <c:showBubbleSize val="0"/>
        </c:dLbls>
        <c:gapWidth val="141"/>
        <c:overlap val="100"/>
        <c:axId val="34258304"/>
        <c:axId val="34260096"/>
      </c:barChart>
      <c:lineChart>
        <c:grouping val="standard"/>
        <c:varyColors val="0"/>
        <c:ser>
          <c:idx val="1"/>
          <c:order val="1"/>
          <c:tx>
            <c:strRef>
              <c:f>Sheet1!$C$1</c:f>
              <c:strCache>
                <c:ptCount val="1"/>
                <c:pt idx="0">
                  <c:v>系列 2</c:v>
                </c:pt>
              </c:strCache>
            </c:strRef>
          </c:tx>
          <c:spPr>
            <a:ln w="19050" cap="rnd">
              <a:solidFill>
                <a:schemeClr val="tx1">
                  <a:lumMod val="65000"/>
                  <a:lumOff val="35000"/>
                </a:schemeClr>
              </a:solidFill>
              <a:prstDash val="sysDot"/>
              <a:round/>
            </a:ln>
            <a:effectLst/>
          </c:spPr>
          <c:marker>
            <c:symbol val="square"/>
            <c:size val="49"/>
            <c:spPr>
              <a:blipFill>
                <a:blip xmlns:r="http://schemas.openxmlformats.org/officeDocument/2006/relationships" r:embed="rId1"/>
                <a:stretch>
                  <a:fillRect/>
                </a:stretch>
              </a:blipFill>
              <a:ln w="25400">
                <a:noFill/>
              </a:ln>
              <a:effectLst/>
            </c:spPr>
          </c:marker>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bg1"/>
                    </a:solidFill>
                    <a:effectLst>
                      <a:outerShdw blurRad="50800" dist="38100" dir="2700000" algn="tl" rotWithShape="0">
                        <a:prstClr val="black">
                          <a:alpha val="40000"/>
                        </a:prstClr>
                      </a:outerShdw>
                    </a:effectLst>
                    <a:latin typeface="ITC Avant Garde Std Md" panose="020B0602020202020204" pitchFamily="34" charset="0"/>
                    <a:ea typeface="+mn-ea"/>
                    <a:cs typeface="+mn-cs"/>
                  </a:defRPr>
                </a:pPr>
                <a:endParaRPr lang="zh-CN"/>
              </a:p>
            </c:txPr>
            <c:dLblPos val="b"/>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Sheet1!$A$2:$A$13</c:f>
              <c:strCache>
                <c:ptCount val="12"/>
                <c:pt idx="0">
                  <c:v>1月</c:v>
                </c:pt>
                <c:pt idx="1">
                  <c:v>2月</c:v>
                </c:pt>
                <c:pt idx="2">
                  <c:v>3月</c:v>
                </c:pt>
                <c:pt idx="3">
                  <c:v>4月</c:v>
                </c:pt>
                <c:pt idx="4">
                  <c:v>5月</c:v>
                </c:pt>
                <c:pt idx="5">
                  <c:v>6月</c:v>
                </c:pt>
                <c:pt idx="6">
                  <c:v>7月</c:v>
                </c:pt>
                <c:pt idx="7">
                  <c:v>8月</c:v>
                </c:pt>
                <c:pt idx="8">
                  <c:v>9月</c:v>
                </c:pt>
                <c:pt idx="9">
                  <c:v>10月</c:v>
                </c:pt>
                <c:pt idx="10">
                  <c:v>11月</c:v>
                </c:pt>
                <c:pt idx="11">
                  <c:v>12月</c:v>
                </c:pt>
              </c:strCache>
            </c:strRef>
          </c:cat>
          <c:val>
            <c:numRef>
              <c:f>Sheet1!$C$2:$C$13</c:f>
              <c:numCache>
                <c:formatCode>0%</c:formatCode>
                <c:ptCount val="12"/>
                <c:pt idx="0">
                  <c:v>0.4</c:v>
                </c:pt>
                <c:pt idx="1">
                  <c:v>0.3</c:v>
                </c:pt>
                <c:pt idx="2">
                  <c:v>0.5</c:v>
                </c:pt>
                <c:pt idx="3">
                  <c:v>0.7</c:v>
                </c:pt>
                <c:pt idx="4">
                  <c:v>0.9</c:v>
                </c:pt>
                <c:pt idx="5">
                  <c:v>0.4</c:v>
                </c:pt>
                <c:pt idx="6">
                  <c:v>0.6</c:v>
                </c:pt>
                <c:pt idx="7">
                  <c:v>0.8</c:v>
                </c:pt>
                <c:pt idx="8">
                  <c:v>0.7</c:v>
                </c:pt>
                <c:pt idx="9">
                  <c:v>0.6</c:v>
                </c:pt>
                <c:pt idx="10">
                  <c:v>0.8</c:v>
                </c:pt>
                <c:pt idx="11">
                  <c:v>1</c:v>
                </c:pt>
              </c:numCache>
            </c:numRef>
          </c:val>
          <c:smooth val="1"/>
          <c:extLst xmlns:c16r2="http://schemas.microsoft.com/office/drawing/2015/06/chart">
            <c:ext xmlns:c16="http://schemas.microsoft.com/office/drawing/2014/chart" uri="{C3380CC4-5D6E-409C-BE32-E72D297353CC}">
              <c16:uniqueId val="{0000000C-CA18-4096-BC34-5FD3F0C30919}"/>
            </c:ext>
          </c:extLst>
        </c:ser>
        <c:dLbls>
          <c:showLegendKey val="0"/>
          <c:showVal val="0"/>
          <c:showCatName val="0"/>
          <c:showSerName val="0"/>
          <c:showPercent val="0"/>
          <c:showBubbleSize val="0"/>
        </c:dLbls>
        <c:marker val="1"/>
        <c:smooth val="0"/>
        <c:axId val="34258304"/>
        <c:axId val="34260096"/>
      </c:lineChart>
      <c:catAx>
        <c:axId val="34258304"/>
        <c:scaling>
          <c:orientation val="minMax"/>
        </c:scaling>
        <c:delete val="0"/>
        <c:axPos val="b"/>
        <c:numFmt formatCode="General" sourceLinked="1"/>
        <c:majorTickMark val="out"/>
        <c:minorTickMark val="none"/>
        <c:tickLblPos val="nextTo"/>
        <c:spPr>
          <a:noFill/>
          <a:ln w="3175" cap="flat" cmpd="sng" algn="ctr">
            <a:solidFill>
              <a:schemeClr val="bg1">
                <a:lumMod val="50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方正正纤黑简体" panose="02000000000000000000" pitchFamily="2" charset="-122"/>
                <a:ea typeface="方正正纤黑简体" panose="02000000000000000000" pitchFamily="2" charset="-122"/>
                <a:cs typeface="+mn-cs"/>
              </a:defRPr>
            </a:pPr>
            <a:endParaRPr lang="zh-CN"/>
          </a:p>
        </c:txPr>
        <c:crossAx val="34260096"/>
        <c:crosses val="autoZero"/>
        <c:auto val="1"/>
        <c:lblAlgn val="ctr"/>
        <c:lblOffset val="100"/>
        <c:noMultiLvlLbl val="0"/>
      </c:catAx>
      <c:valAx>
        <c:axId val="34260096"/>
        <c:scaling>
          <c:orientation val="minMax"/>
          <c:max val="1"/>
        </c:scaling>
        <c:delete val="1"/>
        <c:axPos val="l"/>
        <c:numFmt formatCode="0%" sourceLinked="1"/>
        <c:majorTickMark val="out"/>
        <c:minorTickMark val="none"/>
        <c:tickLblPos val="nextTo"/>
        <c:crossAx val="342583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093918-FCCE-4AC5-8977-23BC64C47AE1}" type="datetimeFigureOut">
              <a:rPr lang="zh-CN" altLang="en-US" smtClean="0"/>
              <a:t>2018/11/15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8A281E-BB8C-40D6-A487-1A6ADB346D97}" type="slidenum">
              <a:rPr lang="zh-CN" altLang="en-US" smtClean="0"/>
              <a:t>‹#›</a:t>
            </a:fld>
            <a:endParaRPr lang="zh-CN" altLang="en-US"/>
          </a:p>
        </p:txBody>
      </p:sp>
    </p:spTree>
    <p:extLst>
      <p:ext uri="{BB962C8B-B14F-4D97-AF65-F5344CB8AC3E}">
        <p14:creationId xmlns:p14="http://schemas.microsoft.com/office/powerpoint/2010/main" val="1356211723"/>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B36EE78B-84D8-412F-BC69-ACC7C447BAF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10060212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B36EE78B-84D8-412F-BC69-ACC7C447BAF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9305045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2513174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744F346-9435-41B1-AD1D-461963F20BE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3055337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744F346-9435-41B1-AD1D-461963F20BE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7556148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744F346-9435-41B1-AD1D-461963F20BE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8702289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744F346-9435-41B1-AD1D-461963F20BE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1990057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744F346-9435-41B1-AD1D-461963F20BE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4195318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744F346-9435-41B1-AD1D-461963F20BE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9606347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744F346-9435-41B1-AD1D-461963F20BE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1355418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744F346-9435-41B1-AD1D-461963F20BE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3127086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B36EE78B-84D8-412F-BC69-ACC7C447BAF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37505941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5448710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B36EE78B-84D8-412F-BC69-ACC7C447BAF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24269901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744F346-9435-41B1-AD1D-461963F20BE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2653462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9473815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B36EE78B-84D8-412F-BC69-ACC7C447BAF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10736216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7640401-783F-4614-9D84-2BD3583E6133}"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2018/11/15</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769D2F0-BC39-4406-9F6B-ADBE4CCBE1F7}"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409518590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7640401-783F-4614-9D84-2BD3583E6133}"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2018/11/15</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769D2F0-BC39-4406-9F6B-ADBE4CCBE1F7}"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122582178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7640401-783F-4614-9D84-2BD3583E6133}"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2018/11/15</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769D2F0-BC39-4406-9F6B-ADBE4CCBE1F7}"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111525503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bg>
      <p:bgPr>
        <a:solidFill>
          <a:srgbClr val="FCFCFC"/>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273523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42264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456032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2599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68673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90918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11582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29826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11" name="矩形 10"/>
          <p:cNvSpPr/>
          <p:nvPr userDrawn="1"/>
        </p:nvSpPr>
        <p:spPr>
          <a:xfrm>
            <a:off x="7930795" y="4905066"/>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0" y="660400"/>
            <a:ext cx="9144000" cy="4203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9" name="文本框 8"/>
          <p:cNvSpPr txBox="1"/>
          <p:nvPr userDrawn="1"/>
        </p:nvSpPr>
        <p:spPr>
          <a:xfrm>
            <a:off x="368300" y="177800"/>
            <a:ext cx="3262432" cy="4616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pic>
        <p:nvPicPr>
          <p:cNvPr id="10" name="图片 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128024" y="177800"/>
            <a:ext cx="761976" cy="807862"/>
          </a:xfrm>
          <a:prstGeom prst="rect">
            <a:avLst/>
          </a:prstGeom>
        </p:spPr>
      </p:pic>
    </p:spTree>
    <p:extLst>
      <p:ext uri="{BB962C8B-B14F-4D97-AF65-F5344CB8AC3E}">
        <p14:creationId xmlns:p14="http://schemas.microsoft.com/office/powerpoint/2010/main" val="383075686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10765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26673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424089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57303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7640401-783F-4614-9D84-2BD3583E6133}"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2018/11/15</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769D2F0-BC39-4406-9F6B-ADBE4CCBE1F7}"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248461315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7640401-783F-4614-9D84-2BD3583E6133}"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2018/11/15</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769D2F0-BC39-4406-9F6B-ADBE4CCBE1F7}"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192849315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7640401-783F-4614-9D84-2BD3583E6133}"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2018/11/15</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8" name="Footer Placeholder 7"/>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9" name="Slide Number Placeholder 8"/>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769D2F0-BC39-4406-9F6B-ADBE4CCBE1F7}"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209863349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7640401-783F-4614-9D84-2BD3583E6133}"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2018/11/15</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4" name="Footer Placeholder 3"/>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Slide Number Placeholder 4"/>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769D2F0-BC39-4406-9F6B-ADBE4CCBE1F7}"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93412297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7640401-783F-4614-9D84-2BD3583E6133}"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2018/11/15</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3" name="Footer Placeholder 2"/>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4" name="Slide Number Placeholder 3"/>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769D2F0-BC39-4406-9F6B-ADBE4CCBE1F7}"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14108400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7640401-783F-4614-9D84-2BD3583E6133}"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2018/11/15</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769D2F0-BC39-4406-9F6B-ADBE4CCBE1F7}"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172649643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7640401-783F-4614-9D84-2BD3583E6133}"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2018/11/15</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769D2F0-BC39-4406-9F6B-ADBE4CCBE1F7}"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235599767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fld id="{A7640401-783F-4614-9D84-2BD3583E6133}"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2018/11/15</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685800" rtl="0" eaLnBrk="1" fontAlgn="auto" latinLnBrk="0" hangingPunct="1">
              <a:lnSpc>
                <a:spcPct val="100000"/>
              </a:lnSpc>
              <a:spcBef>
                <a:spcPts val="0"/>
              </a:spcBef>
              <a:spcAft>
                <a:spcPts val="0"/>
              </a:spcAft>
              <a:buClrTx/>
              <a:buSzTx/>
              <a:buFontTx/>
              <a:buNone/>
              <a:tabLst/>
              <a:defRPr/>
            </a:pPr>
            <a:fld id="{2769D2F0-BC39-4406-9F6B-ADBE4CCBE1F7}"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339382846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2018/11/15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701150791"/>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13.gif"/><Relationship Id="rId3" Type="http://schemas.openxmlformats.org/officeDocument/2006/relationships/image" Target="../media/image8.gif"/><Relationship Id="rId7" Type="http://schemas.openxmlformats.org/officeDocument/2006/relationships/image" Target="../media/image12.gif"/><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1.gif"/><Relationship Id="rId5" Type="http://schemas.openxmlformats.org/officeDocument/2006/relationships/image" Target="../media/image10.gif"/><Relationship Id="rId4" Type="http://schemas.openxmlformats.org/officeDocument/2006/relationships/image" Target="../media/image9.gif"/></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image" Target="../media/image21.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3.emf"/></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1.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22700" y="3153942"/>
            <a:ext cx="1498600" cy="1278120"/>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939907" y="586535"/>
            <a:ext cx="2857211" cy="3029272"/>
          </a:xfrm>
          <a:prstGeom prst="rect">
            <a:avLst/>
          </a:prstGeom>
        </p:spPr>
      </p:pic>
      <p:pic>
        <p:nvPicPr>
          <p:cNvPr id="3" name="图片 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672002" y="2105543"/>
            <a:ext cx="4308552" cy="2893200"/>
          </a:xfrm>
          <a:prstGeom prst="rect">
            <a:avLst/>
          </a:prstGeom>
        </p:spPr>
      </p:pic>
      <p:sp>
        <p:nvSpPr>
          <p:cNvPr id="6" name="文本框 5"/>
          <p:cNvSpPr txBox="1"/>
          <p:nvPr/>
        </p:nvSpPr>
        <p:spPr>
          <a:xfrm>
            <a:off x="509811" y="1366929"/>
            <a:ext cx="3890809" cy="193899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6000" i="0" u="none" strike="noStrike" kern="1200" cap="none" spc="0" normalizeH="0" baseline="0" noProof="0" dirty="0" smtClean="0">
                <a:ln>
                  <a:noFill/>
                </a:ln>
                <a:solidFill>
                  <a:schemeClr val="tx1">
                    <a:lumMod val="65000"/>
                    <a:lumOff val="35000"/>
                  </a:schemeClr>
                </a:solidFill>
                <a:effectLst/>
                <a:uLnTx/>
                <a:uFillTx/>
                <a:latin typeface="方正粗谭黑简体" panose="02000000000000000000" pitchFamily="2" charset="-122"/>
                <a:ea typeface="方正粗谭黑简体" panose="02000000000000000000" pitchFamily="2" charset="-122"/>
              </a:rPr>
              <a:t>20XX</a:t>
            </a:r>
            <a:endParaRPr kumimoji="0" lang="en-US" altLang="zh-CN" sz="6000" i="0" u="none" strike="noStrike" kern="1200" cap="none" spc="0" normalizeH="0" baseline="0" noProof="0" dirty="0" smtClean="0">
              <a:ln>
                <a:noFill/>
              </a:ln>
              <a:solidFill>
                <a:schemeClr val="tx1">
                  <a:lumMod val="65000"/>
                  <a:lumOff val="35000"/>
                </a:schemeClr>
              </a:solidFill>
              <a:effectLst/>
              <a:uLnTx/>
              <a:uFillTx/>
              <a:latin typeface="方正粗谭黑简体" panose="02000000000000000000" pitchFamily="2" charset="-122"/>
              <a:ea typeface="方正粗谭黑简体" panose="02000000000000000000" pitchFamily="2"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i="0" u="none" strike="noStrike" kern="1200" cap="none" spc="0" normalizeH="0" baseline="0" noProof="0" dirty="0" smtClean="0">
                <a:ln>
                  <a:noFill/>
                </a:ln>
                <a:solidFill>
                  <a:schemeClr val="tx1">
                    <a:lumMod val="65000"/>
                    <a:lumOff val="35000"/>
                  </a:schemeClr>
                </a:solidFill>
                <a:effectLst/>
                <a:uLnTx/>
                <a:uFillTx/>
                <a:latin typeface="方正粗谭黑简体" panose="02000000000000000000" pitchFamily="2" charset="-122"/>
                <a:ea typeface="方正粗谭黑简体" panose="02000000000000000000" pitchFamily="2" charset="-122"/>
              </a:rPr>
              <a:t>年度财务状况汇报</a:t>
            </a:r>
            <a:endParaRPr kumimoji="0" lang="en-US" altLang="zh-CN" sz="3600" i="0" u="none" strike="noStrike" kern="1200" cap="none" spc="0" normalizeH="0" baseline="0" noProof="0" dirty="0" smtClean="0">
              <a:ln>
                <a:noFill/>
              </a:ln>
              <a:solidFill>
                <a:schemeClr val="tx1">
                  <a:lumMod val="65000"/>
                  <a:lumOff val="35000"/>
                </a:schemeClr>
              </a:solidFill>
              <a:effectLst/>
              <a:uLnTx/>
              <a:uFillTx/>
              <a:latin typeface="方正粗谭黑简体" panose="02000000000000000000" pitchFamily="2" charset="-122"/>
              <a:ea typeface="方正粗谭黑简体" panose="02000000000000000000" pitchFamily="2"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400" i="0" u="none" strike="noStrike" kern="1200" cap="none" spc="0" normalizeH="0" baseline="0" noProof="0" dirty="0" smtClean="0">
                <a:ln>
                  <a:noFill/>
                </a:ln>
                <a:solidFill>
                  <a:schemeClr val="tx1">
                    <a:lumMod val="65000"/>
                    <a:lumOff val="35000"/>
                  </a:schemeClr>
                </a:solidFill>
                <a:effectLst/>
                <a:uLnTx/>
                <a:uFillTx/>
                <a:latin typeface="方正粗谭黑简体" panose="02000000000000000000" pitchFamily="2" charset="-122"/>
                <a:ea typeface="方正粗谭黑简体" panose="02000000000000000000" pitchFamily="2" charset="-122"/>
              </a:rPr>
              <a:t>POEWERPOINT</a:t>
            </a:r>
            <a:endParaRPr kumimoji="0" lang="zh-CN" altLang="en-US" sz="2400" i="0" u="none" strike="noStrike" kern="1200" cap="none" spc="0" normalizeH="0" baseline="0" noProof="0" dirty="0">
              <a:ln>
                <a:noFill/>
              </a:ln>
              <a:solidFill>
                <a:schemeClr val="tx1">
                  <a:lumMod val="65000"/>
                  <a:lumOff val="35000"/>
                </a:schemeClr>
              </a:solidFill>
              <a:effectLst/>
              <a:uLnTx/>
              <a:uFillTx/>
              <a:latin typeface="方正粗谭黑简体" panose="02000000000000000000" pitchFamily="2" charset="-122"/>
              <a:ea typeface="方正粗谭黑简体" panose="02000000000000000000" pitchFamily="2" charset="-122"/>
            </a:endParaRPr>
          </a:p>
        </p:txBody>
      </p:sp>
    </p:spTree>
    <p:extLst>
      <p:ext uri="{BB962C8B-B14F-4D97-AF65-F5344CB8AC3E}">
        <p14:creationId xmlns:p14="http://schemas.microsoft.com/office/powerpoint/2010/main" val="23373761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left)">
                                      <p:cBhvr>
                                        <p:cTn id="13" dur="1000"/>
                                        <p:tgtEl>
                                          <p:spTgt spid="3"/>
                                        </p:tgtEl>
                                      </p:cBhvr>
                                    </p:animEffect>
                                  </p:childTnLst>
                                </p:cTn>
                              </p:par>
                            </p:childTnLst>
                          </p:cTn>
                        </p:par>
                        <p:par>
                          <p:cTn id="14" fill="hold">
                            <p:stCondLst>
                              <p:cond delay="2000"/>
                            </p:stCondLst>
                            <p:childTnLst>
                              <p:par>
                                <p:cTn id="15" presetID="10"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par>
                          <p:cTn id="18" fill="hold">
                            <p:stCondLst>
                              <p:cond delay="2500"/>
                            </p:stCondLst>
                            <p:childTnLst>
                              <p:par>
                                <p:cTn id="19" presetID="56" presetClass="entr" presetSubtype="0" fill="hold" grpId="0" nodeType="afterEffect">
                                  <p:stCondLst>
                                    <p:cond delay="0"/>
                                  </p:stCondLst>
                                  <p:iterate type="lt">
                                    <p:tmPct val="10000"/>
                                  </p:iterate>
                                  <p:childTnLst>
                                    <p:set>
                                      <p:cBhvr>
                                        <p:cTn id="20" dur="1" fill="hold">
                                          <p:stCondLst>
                                            <p:cond delay="0"/>
                                          </p:stCondLst>
                                        </p:cTn>
                                        <p:tgtEl>
                                          <p:spTgt spid="6"/>
                                        </p:tgtEl>
                                        <p:attrNameLst>
                                          <p:attrName>style.visibility</p:attrName>
                                        </p:attrNameLst>
                                      </p:cBhvr>
                                      <p:to>
                                        <p:strVal val="visible"/>
                                      </p:to>
                                    </p:set>
                                    <p:anim by="(-#ppt_w*2)" calcmode="lin" valueType="num">
                                      <p:cBhvr rctx="PPT">
                                        <p:cTn id="21" dur="500" autoRev="1" fill="hold">
                                          <p:stCondLst>
                                            <p:cond delay="0"/>
                                          </p:stCondLst>
                                        </p:cTn>
                                        <p:tgtEl>
                                          <p:spTgt spid="6"/>
                                        </p:tgtEl>
                                        <p:attrNameLst>
                                          <p:attrName>ppt_w</p:attrName>
                                        </p:attrNameLst>
                                      </p:cBhvr>
                                    </p:anim>
                                    <p:anim by="(#ppt_w*0.50)" calcmode="lin" valueType="num">
                                      <p:cBhvr>
                                        <p:cTn id="22" dur="500" decel="50000" autoRev="1" fill="hold">
                                          <p:stCondLst>
                                            <p:cond delay="0"/>
                                          </p:stCondLst>
                                        </p:cTn>
                                        <p:tgtEl>
                                          <p:spTgt spid="6"/>
                                        </p:tgtEl>
                                        <p:attrNameLst>
                                          <p:attrName>ppt_x</p:attrName>
                                        </p:attrNameLst>
                                      </p:cBhvr>
                                    </p:anim>
                                    <p:anim from="(-#ppt_h/2)" to="(#ppt_y)" calcmode="lin" valueType="num">
                                      <p:cBhvr>
                                        <p:cTn id="23" dur="1000" fill="hold">
                                          <p:stCondLst>
                                            <p:cond delay="0"/>
                                          </p:stCondLst>
                                        </p:cTn>
                                        <p:tgtEl>
                                          <p:spTgt spid="6"/>
                                        </p:tgtEl>
                                        <p:attrNameLst>
                                          <p:attrName>ppt_y</p:attrName>
                                        </p:attrNameLst>
                                      </p:cBhvr>
                                    </p:anim>
                                    <p:animRot by="21600000">
                                      <p:cBhvr>
                                        <p:cTn id="24" dur="1000" fill="hold">
                                          <p:stCondLst>
                                            <p:cond delay="0"/>
                                          </p:stCondLst>
                                        </p:cTn>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149"/>
          <p:cNvGrpSpPr>
            <a:grpSpLocks/>
          </p:cNvGrpSpPr>
          <p:nvPr/>
        </p:nvGrpSpPr>
        <p:grpSpPr bwMode="auto">
          <a:xfrm>
            <a:off x="5723736" y="812404"/>
            <a:ext cx="969961" cy="966787"/>
            <a:chOff x="4216619" y="4857742"/>
            <a:chExt cx="713768" cy="712886"/>
          </a:xfrm>
          <a:solidFill>
            <a:srgbClr val="21BAFF"/>
          </a:solidFill>
        </p:grpSpPr>
        <p:sp>
          <p:nvSpPr>
            <p:cNvPr id="6" name="Donut 32"/>
            <p:cNvSpPr>
              <a:spLocks noChangeArrowheads="1"/>
            </p:cNvSpPr>
            <p:nvPr/>
          </p:nvSpPr>
          <p:spPr bwMode="auto">
            <a:xfrm>
              <a:off x="4216619" y="4857742"/>
              <a:ext cx="713768" cy="712886"/>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rgbClr val="054487"/>
            </a:solidFill>
            <a:ln w="9525">
              <a:noFill/>
              <a:miter lim="800000"/>
              <a:headEnd/>
              <a:tailEnd/>
            </a:ln>
            <a:effectLst>
              <a:outerShdw blurRad="63500" dist="23000" dir="5400000" rotWithShape="0">
                <a:srgbClr val="000000">
                  <a:alpha val="34999"/>
                </a:srgbClr>
              </a:outerShdw>
            </a:effectLst>
          </p:spPr>
          <p:txBody>
            <a:bodyPr anchor="ct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7" name="Gruppe 67"/>
            <p:cNvGrpSpPr/>
            <p:nvPr/>
          </p:nvGrpSpPr>
          <p:grpSpPr bwMode="auto">
            <a:xfrm>
              <a:off x="4370796" y="5028441"/>
              <a:ext cx="405456" cy="371850"/>
              <a:chOff x="355442" y="4350695"/>
              <a:chExt cx="900893" cy="825896"/>
            </a:xfrm>
            <a:grpFill/>
          </p:grpSpPr>
          <p:sp>
            <p:nvSpPr>
              <p:cNvPr id="8" name="Freeform 26"/>
              <p:cNvSpPr>
                <a:spLocks noEditPoints="1"/>
              </p:cNvSpPr>
              <p:nvPr/>
            </p:nvSpPr>
            <p:spPr bwMode="auto">
              <a:xfrm>
                <a:off x="355442" y="4350695"/>
                <a:ext cx="584955" cy="588138"/>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rgbClr val="054487"/>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da-DK" sz="135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9" name="Freeform 27"/>
              <p:cNvSpPr>
                <a:spLocks noEditPoints="1"/>
              </p:cNvSpPr>
              <p:nvPr/>
            </p:nvSpPr>
            <p:spPr bwMode="auto">
              <a:xfrm>
                <a:off x="840298" y="4757386"/>
                <a:ext cx="416037" cy="419205"/>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rgbClr val="054487"/>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da-DK" sz="135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10" name="Group 131"/>
          <p:cNvGrpSpPr>
            <a:grpSpLocks/>
          </p:cNvGrpSpPr>
          <p:nvPr/>
        </p:nvGrpSpPr>
        <p:grpSpPr bwMode="auto">
          <a:xfrm>
            <a:off x="6773274" y="1563638"/>
            <a:ext cx="967078" cy="967255"/>
            <a:chOff x="5109971" y="1507999"/>
            <a:chExt cx="713232" cy="713232"/>
          </a:xfrm>
          <a:solidFill>
            <a:srgbClr val="21BAFF"/>
          </a:solidFill>
        </p:grpSpPr>
        <p:sp>
          <p:nvSpPr>
            <p:cNvPr id="11" name="Donut 12"/>
            <p:cNvSpPr>
              <a:spLocks noChangeArrowheads="1"/>
            </p:cNvSpPr>
            <p:nvPr/>
          </p:nvSpPr>
          <p:spPr bwMode="auto">
            <a:xfrm flipV="1">
              <a:off x="5109852" y="1508172"/>
              <a:ext cx="713017" cy="712887"/>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rgbClr val="054487"/>
            </a:solidFill>
            <a:ln w="9525">
              <a:noFill/>
              <a:miter lim="800000"/>
              <a:headEnd/>
              <a:tailEnd/>
            </a:ln>
            <a:effectLst>
              <a:outerShdw blurRad="63500" dist="23000" dir="5400000" rotWithShape="0">
                <a:srgbClr val="000000">
                  <a:alpha val="34999"/>
                </a:srgbClr>
              </a:outerShdw>
            </a:effectLst>
          </p:spPr>
          <p:txBody>
            <a:bodyPr anchor="ct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2" name="Freeform 41"/>
            <p:cNvSpPr>
              <a:spLocks noEditPoints="1"/>
            </p:cNvSpPr>
            <p:nvPr/>
          </p:nvSpPr>
          <p:spPr bwMode="auto">
            <a:xfrm>
              <a:off x="5293668" y="1709513"/>
              <a:ext cx="345387" cy="310205"/>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rgbClr val="054487"/>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nvGrpSpPr>
          <p:cNvPr id="13" name="Group 132"/>
          <p:cNvGrpSpPr>
            <a:grpSpLocks/>
          </p:cNvGrpSpPr>
          <p:nvPr/>
        </p:nvGrpSpPr>
        <p:grpSpPr bwMode="auto">
          <a:xfrm>
            <a:off x="7205321" y="2715766"/>
            <a:ext cx="967079" cy="969409"/>
            <a:chOff x="5765300" y="2141983"/>
            <a:chExt cx="713233" cy="713232"/>
          </a:xfrm>
          <a:solidFill>
            <a:srgbClr val="21BAFF"/>
          </a:solidFill>
        </p:grpSpPr>
        <p:sp>
          <p:nvSpPr>
            <p:cNvPr id="14" name="Donut 13"/>
            <p:cNvSpPr>
              <a:spLocks noChangeArrowheads="1"/>
            </p:cNvSpPr>
            <p:nvPr/>
          </p:nvSpPr>
          <p:spPr bwMode="auto">
            <a:xfrm flipV="1">
              <a:off x="5764784" y="2141636"/>
              <a:ext cx="714189" cy="713640"/>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rgbClr val="054487"/>
            </a:solidFill>
            <a:ln w="9525">
              <a:noFill/>
              <a:miter lim="800000"/>
              <a:headEnd/>
              <a:tailEnd/>
            </a:ln>
            <a:effectLst>
              <a:outerShdw blurRad="63500" dist="23000" dir="5400000" rotWithShape="0">
                <a:srgbClr val="000000">
                  <a:alpha val="34999"/>
                </a:srgbClr>
              </a:outerShdw>
            </a:effectLst>
          </p:spPr>
          <p:txBody>
            <a:bodyPr anchor="ct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5" name="Freeform 41"/>
            <p:cNvSpPr>
              <a:spLocks noEditPoints="1"/>
            </p:cNvSpPr>
            <p:nvPr/>
          </p:nvSpPr>
          <p:spPr bwMode="auto">
            <a:xfrm>
              <a:off x="5946258" y="2357714"/>
              <a:ext cx="351240" cy="281484"/>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rgbClr val="054487"/>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nvGrpSpPr>
          <p:cNvPr id="16" name="Group 133"/>
          <p:cNvGrpSpPr>
            <a:grpSpLocks/>
          </p:cNvGrpSpPr>
          <p:nvPr/>
        </p:nvGrpSpPr>
        <p:grpSpPr bwMode="auto">
          <a:xfrm>
            <a:off x="6989297" y="3867894"/>
            <a:ext cx="967079" cy="967254"/>
            <a:chOff x="5993893" y="3065525"/>
            <a:chExt cx="713232" cy="713232"/>
          </a:xfrm>
          <a:solidFill>
            <a:srgbClr val="21BAFF"/>
          </a:solidFill>
        </p:grpSpPr>
        <p:sp>
          <p:nvSpPr>
            <p:cNvPr id="17" name="Donut 14"/>
            <p:cNvSpPr>
              <a:spLocks noChangeArrowheads="1"/>
            </p:cNvSpPr>
            <p:nvPr/>
          </p:nvSpPr>
          <p:spPr bwMode="auto">
            <a:xfrm flipV="1">
              <a:off x="5994108" y="3065443"/>
              <a:ext cx="713017" cy="712888"/>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rgbClr val="054487"/>
            </a:solidFill>
            <a:ln w="9525">
              <a:noFill/>
              <a:miter lim="800000"/>
              <a:headEnd/>
              <a:tailEnd/>
            </a:ln>
            <a:effectLst>
              <a:outerShdw blurRad="63500" dist="23000" dir="5400000" rotWithShape="0">
                <a:srgbClr val="000000">
                  <a:alpha val="34999"/>
                </a:srgbClr>
              </a:outerShdw>
            </a:effectLst>
          </p:spPr>
          <p:txBody>
            <a:bodyPr anchor="ct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dirty="0">
                <a:ln>
                  <a:noFill/>
                </a:ln>
                <a:solidFill>
                  <a:srgbClr val="EEECE1"/>
                </a:solidFill>
                <a:effectLst/>
                <a:uLnTx/>
                <a:uFillTx/>
                <a:latin typeface="微软雅黑" panose="020B0503020204020204" pitchFamily="34" charset="-122"/>
                <a:ea typeface="微软雅黑" panose="020B0503020204020204" pitchFamily="34" charset="-122"/>
                <a:cs typeface="+mn-cs"/>
              </a:endParaRPr>
            </a:p>
          </p:txBody>
        </p:sp>
        <p:sp>
          <p:nvSpPr>
            <p:cNvPr id="18" name="Freeform 17"/>
            <p:cNvSpPr>
              <a:spLocks noEditPoints="1"/>
            </p:cNvSpPr>
            <p:nvPr/>
          </p:nvSpPr>
          <p:spPr bwMode="auto">
            <a:xfrm>
              <a:off x="6202511" y="3249226"/>
              <a:ext cx="296212" cy="345323"/>
            </a:xfrm>
            <a:custGeom>
              <a:avLst/>
              <a:gdLst>
                <a:gd name="T0" fmla="*/ 2147483647 w 63"/>
                <a:gd name="T1" fmla="*/ 0 h 73"/>
                <a:gd name="T2" fmla="*/ 1122599098 w 63"/>
                <a:gd name="T3" fmla="*/ 0 h 73"/>
                <a:gd name="T4" fmla="*/ 561299549 w 63"/>
                <a:gd name="T5" fmla="*/ 560595689 h 73"/>
                <a:gd name="T6" fmla="*/ 561299549 w 63"/>
                <a:gd name="T7" fmla="*/ 1009069293 h 73"/>
                <a:gd name="T8" fmla="*/ 785819275 w 63"/>
                <a:gd name="T9" fmla="*/ 953011760 h 73"/>
                <a:gd name="T10" fmla="*/ 1852288207 w 63"/>
                <a:gd name="T11" fmla="*/ 2074203372 h 73"/>
                <a:gd name="T12" fmla="*/ 1627768481 w 63"/>
                <a:gd name="T13" fmla="*/ 2147483647 h 73"/>
                <a:gd name="T14" fmla="*/ 1627768481 w 63"/>
                <a:gd name="T15" fmla="*/ 2147483647 h 73"/>
                <a:gd name="T16" fmla="*/ 2147483647 w 63"/>
                <a:gd name="T17" fmla="*/ 2147483647 h 73"/>
                <a:gd name="T18" fmla="*/ 2147483647 w 63"/>
                <a:gd name="T19" fmla="*/ 2147483647 h 73"/>
                <a:gd name="T20" fmla="*/ 2147483647 w 63"/>
                <a:gd name="T21" fmla="*/ 1121191379 h 73"/>
                <a:gd name="T22" fmla="*/ 2147483647 w 63"/>
                <a:gd name="T23" fmla="*/ 0 h 73"/>
                <a:gd name="T24" fmla="*/ 2147483647 w 63"/>
                <a:gd name="T25" fmla="*/ 1345428064 h 73"/>
                <a:gd name="T26" fmla="*/ 2147483647 w 63"/>
                <a:gd name="T27" fmla="*/ 728775075 h 73"/>
                <a:gd name="T28" fmla="*/ 2147483647 w 63"/>
                <a:gd name="T29" fmla="*/ 56057314 h 73"/>
                <a:gd name="T30" fmla="*/ 2147483647 w 63"/>
                <a:gd name="T31" fmla="*/ 280294101 h 73"/>
                <a:gd name="T32" fmla="*/ 2147483647 w 63"/>
                <a:gd name="T33" fmla="*/ 560595689 h 73"/>
                <a:gd name="T34" fmla="*/ 2147483647 w 63"/>
                <a:gd name="T35" fmla="*/ 1121191379 h 73"/>
                <a:gd name="T36" fmla="*/ 2147483647 w 63"/>
                <a:gd name="T37" fmla="*/ 1121191379 h 73"/>
                <a:gd name="T38" fmla="*/ 2147483647 w 63"/>
                <a:gd name="T39" fmla="*/ 1345428064 h 73"/>
                <a:gd name="T40" fmla="*/ 2147483647 w 63"/>
                <a:gd name="T41" fmla="*/ 1345428064 h 73"/>
                <a:gd name="T42" fmla="*/ 224519784 w 63"/>
                <a:gd name="T43" fmla="*/ 2147483647 h 73"/>
                <a:gd name="T44" fmla="*/ 224519784 w 63"/>
                <a:gd name="T45" fmla="*/ 2147483647 h 73"/>
                <a:gd name="T46" fmla="*/ 785819275 w 63"/>
                <a:gd name="T47" fmla="*/ 2147483647 h 73"/>
                <a:gd name="T48" fmla="*/ 785819275 w 63"/>
                <a:gd name="T49" fmla="*/ 2147483647 h 73"/>
                <a:gd name="T50" fmla="*/ 1347118824 w 63"/>
                <a:gd name="T51" fmla="*/ 2147483647 h 73"/>
                <a:gd name="T52" fmla="*/ 1347118824 w 63"/>
                <a:gd name="T53" fmla="*/ 2147483647 h 73"/>
                <a:gd name="T54" fmla="*/ 785819275 w 63"/>
                <a:gd name="T55" fmla="*/ 2147483647 h 73"/>
                <a:gd name="T56" fmla="*/ 224519784 w 63"/>
                <a:gd name="T57" fmla="*/ 2147483647 h 73"/>
                <a:gd name="T58" fmla="*/ 785819275 w 63"/>
                <a:gd name="T59" fmla="*/ 1289370764 h 73"/>
                <a:gd name="T60" fmla="*/ 0 w 63"/>
                <a:gd name="T61" fmla="*/ 2074203372 h 73"/>
                <a:gd name="T62" fmla="*/ 785819275 w 63"/>
                <a:gd name="T63" fmla="*/ 2147483647 h 73"/>
                <a:gd name="T64" fmla="*/ 1515508618 w 63"/>
                <a:gd name="T65" fmla="*/ 2074203372 h 73"/>
                <a:gd name="T66" fmla="*/ 785819275 w 63"/>
                <a:gd name="T67" fmla="*/ 1289370764 h 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73"/>
                <a:gd name="T104" fmla="*/ 63 w 63"/>
                <a:gd name="T105" fmla="*/ 73 h 7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73">
                  <a:moveTo>
                    <a:pt x="43" y="0"/>
                  </a:moveTo>
                  <a:cubicBezTo>
                    <a:pt x="20" y="0"/>
                    <a:pt x="20" y="0"/>
                    <a:pt x="20" y="0"/>
                  </a:cubicBezTo>
                  <a:cubicBezTo>
                    <a:pt x="15" y="0"/>
                    <a:pt x="10" y="4"/>
                    <a:pt x="10" y="10"/>
                  </a:cubicBezTo>
                  <a:cubicBezTo>
                    <a:pt x="10" y="18"/>
                    <a:pt x="10" y="18"/>
                    <a:pt x="10" y="18"/>
                  </a:cubicBezTo>
                  <a:cubicBezTo>
                    <a:pt x="11" y="18"/>
                    <a:pt x="13" y="17"/>
                    <a:pt x="14" y="17"/>
                  </a:cubicBezTo>
                  <a:cubicBezTo>
                    <a:pt x="24" y="17"/>
                    <a:pt x="33" y="26"/>
                    <a:pt x="33" y="37"/>
                  </a:cubicBezTo>
                  <a:cubicBezTo>
                    <a:pt x="33" y="41"/>
                    <a:pt x="32" y="45"/>
                    <a:pt x="29" y="48"/>
                  </a:cubicBezTo>
                  <a:cubicBezTo>
                    <a:pt x="29" y="64"/>
                    <a:pt x="29" y="64"/>
                    <a:pt x="29" y="64"/>
                  </a:cubicBezTo>
                  <a:cubicBezTo>
                    <a:pt x="53" y="64"/>
                    <a:pt x="53" y="64"/>
                    <a:pt x="53" y="64"/>
                  </a:cubicBezTo>
                  <a:cubicBezTo>
                    <a:pt x="58" y="64"/>
                    <a:pt x="63" y="59"/>
                    <a:pt x="63" y="54"/>
                  </a:cubicBezTo>
                  <a:cubicBezTo>
                    <a:pt x="63" y="20"/>
                    <a:pt x="63" y="20"/>
                    <a:pt x="63" y="20"/>
                  </a:cubicBezTo>
                  <a:lnTo>
                    <a:pt x="43" y="0"/>
                  </a:lnTo>
                  <a:close/>
                  <a:moveTo>
                    <a:pt x="50" y="24"/>
                  </a:moveTo>
                  <a:cubicBezTo>
                    <a:pt x="44" y="24"/>
                    <a:pt x="39" y="19"/>
                    <a:pt x="39" y="13"/>
                  </a:cubicBezTo>
                  <a:cubicBezTo>
                    <a:pt x="39" y="1"/>
                    <a:pt x="39" y="1"/>
                    <a:pt x="39" y="1"/>
                  </a:cubicBezTo>
                  <a:cubicBezTo>
                    <a:pt x="43" y="5"/>
                    <a:pt x="43" y="5"/>
                    <a:pt x="43" y="5"/>
                  </a:cubicBezTo>
                  <a:cubicBezTo>
                    <a:pt x="43" y="10"/>
                    <a:pt x="43" y="10"/>
                    <a:pt x="43" y="10"/>
                  </a:cubicBezTo>
                  <a:cubicBezTo>
                    <a:pt x="43" y="16"/>
                    <a:pt x="47" y="20"/>
                    <a:pt x="53" y="20"/>
                  </a:cubicBezTo>
                  <a:cubicBezTo>
                    <a:pt x="58" y="20"/>
                    <a:pt x="58" y="20"/>
                    <a:pt x="58" y="20"/>
                  </a:cubicBezTo>
                  <a:cubicBezTo>
                    <a:pt x="62" y="24"/>
                    <a:pt x="62" y="24"/>
                    <a:pt x="62" y="24"/>
                  </a:cubicBezTo>
                  <a:lnTo>
                    <a:pt x="50" y="24"/>
                  </a:lnTo>
                  <a:close/>
                  <a:moveTo>
                    <a:pt x="4" y="52"/>
                  </a:moveTo>
                  <a:cubicBezTo>
                    <a:pt x="4" y="73"/>
                    <a:pt x="4" y="73"/>
                    <a:pt x="4" y="73"/>
                  </a:cubicBezTo>
                  <a:cubicBezTo>
                    <a:pt x="14" y="64"/>
                    <a:pt x="14" y="64"/>
                    <a:pt x="14" y="64"/>
                  </a:cubicBezTo>
                  <a:cubicBezTo>
                    <a:pt x="14" y="64"/>
                    <a:pt x="14" y="64"/>
                    <a:pt x="14" y="64"/>
                  </a:cubicBezTo>
                  <a:cubicBezTo>
                    <a:pt x="24" y="73"/>
                    <a:pt x="24" y="73"/>
                    <a:pt x="24" y="73"/>
                  </a:cubicBezTo>
                  <a:cubicBezTo>
                    <a:pt x="24" y="52"/>
                    <a:pt x="24" y="52"/>
                    <a:pt x="24" y="52"/>
                  </a:cubicBezTo>
                  <a:cubicBezTo>
                    <a:pt x="21" y="54"/>
                    <a:pt x="17" y="55"/>
                    <a:pt x="14" y="55"/>
                  </a:cubicBezTo>
                  <a:cubicBezTo>
                    <a:pt x="10" y="55"/>
                    <a:pt x="7" y="54"/>
                    <a:pt x="4" y="52"/>
                  </a:cubicBezTo>
                  <a:close/>
                  <a:moveTo>
                    <a:pt x="14" y="23"/>
                  </a:moveTo>
                  <a:cubicBezTo>
                    <a:pt x="6" y="23"/>
                    <a:pt x="0" y="29"/>
                    <a:pt x="0" y="37"/>
                  </a:cubicBezTo>
                  <a:cubicBezTo>
                    <a:pt x="0" y="44"/>
                    <a:pt x="6" y="50"/>
                    <a:pt x="14" y="50"/>
                  </a:cubicBezTo>
                  <a:cubicBezTo>
                    <a:pt x="21" y="50"/>
                    <a:pt x="27" y="44"/>
                    <a:pt x="27" y="37"/>
                  </a:cubicBezTo>
                  <a:cubicBezTo>
                    <a:pt x="27" y="29"/>
                    <a:pt x="21" y="23"/>
                    <a:pt x="14" y="23"/>
                  </a:cubicBezTo>
                  <a:close/>
                </a:path>
              </a:pathLst>
            </a:custGeom>
            <a:solidFill>
              <a:srgbClr val="054487"/>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nvGrpSpPr>
          <p:cNvPr id="19" name="组合 18"/>
          <p:cNvGrpSpPr/>
          <p:nvPr/>
        </p:nvGrpSpPr>
        <p:grpSpPr>
          <a:xfrm>
            <a:off x="4014843" y="1851670"/>
            <a:ext cx="2976562" cy="2976563"/>
            <a:chOff x="3838128" y="1779629"/>
            <a:chExt cx="2976562" cy="2976563"/>
          </a:xfrm>
        </p:grpSpPr>
        <p:sp>
          <p:nvSpPr>
            <p:cNvPr id="20" name="Freeform 41"/>
            <p:cNvSpPr>
              <a:spLocks noEditPoints="1"/>
            </p:cNvSpPr>
            <p:nvPr/>
          </p:nvSpPr>
          <p:spPr bwMode="auto">
            <a:xfrm>
              <a:off x="4520753" y="2594017"/>
              <a:ext cx="1603375" cy="1290637"/>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rgbClr val="000000">
                <a:alpha val="15000"/>
              </a:srgbClr>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21" name="Donut 8"/>
            <p:cNvSpPr>
              <a:spLocks noChangeArrowheads="1"/>
            </p:cNvSpPr>
            <p:nvPr/>
          </p:nvSpPr>
          <p:spPr bwMode="auto">
            <a:xfrm>
              <a:off x="3838128" y="1779629"/>
              <a:ext cx="2976562" cy="2976563"/>
            </a:xfrm>
            <a:custGeom>
              <a:avLst/>
              <a:gdLst>
                <a:gd name="T0" fmla="*/ 1097280 w 2194560"/>
                <a:gd name="T1" fmla="*/ 0 h 2194560"/>
                <a:gd name="T2" fmla="*/ 321386 w 2194560"/>
                <a:gd name="T3" fmla="*/ 321386 h 2194560"/>
                <a:gd name="T4" fmla="*/ 0 w 2194560"/>
                <a:gd name="T5" fmla="*/ 1097280 h 2194560"/>
                <a:gd name="T6" fmla="*/ 321386 w 2194560"/>
                <a:gd name="T7" fmla="*/ 1873174 h 2194560"/>
                <a:gd name="T8" fmla="*/ 1097280 w 2194560"/>
                <a:gd name="T9" fmla="*/ 2194560 h 2194560"/>
                <a:gd name="T10" fmla="*/ 1873174 w 2194560"/>
                <a:gd name="T11" fmla="*/ 1873174 h 2194560"/>
                <a:gd name="T12" fmla="*/ 2194560 w 2194560"/>
                <a:gd name="T13" fmla="*/ 1097280 h 2194560"/>
                <a:gd name="T14" fmla="*/ 1873174 w 2194560"/>
                <a:gd name="T15" fmla="*/ 321386 h 2194560"/>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321386 w 2194560"/>
                <a:gd name="T25" fmla="*/ 321386 h 2194560"/>
                <a:gd name="T26" fmla="*/ 1873174 w 2194560"/>
                <a:gd name="T27" fmla="*/ 1873174 h 219456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94560" h="2194560">
                  <a:moveTo>
                    <a:pt x="0" y="1097280"/>
                  </a:moveTo>
                  <a:lnTo>
                    <a:pt x="0" y="1097280"/>
                  </a:lnTo>
                  <a:cubicBezTo>
                    <a:pt x="0" y="491269"/>
                    <a:pt x="491269" y="0"/>
                    <a:pt x="1097280" y="0"/>
                  </a:cubicBezTo>
                  <a:cubicBezTo>
                    <a:pt x="1097280" y="0"/>
                    <a:pt x="1097281" y="1"/>
                    <a:pt x="1097281" y="1"/>
                  </a:cubicBezTo>
                  <a:cubicBezTo>
                    <a:pt x="1703292" y="1"/>
                    <a:pt x="2194561" y="491270"/>
                    <a:pt x="2194561" y="1097281"/>
                  </a:cubicBezTo>
                  <a:cubicBezTo>
                    <a:pt x="2194561" y="1097281"/>
                    <a:pt x="2194560" y="1097282"/>
                    <a:pt x="2194560" y="1097282"/>
                  </a:cubicBezTo>
                  <a:lnTo>
                    <a:pt x="2194561" y="1097283"/>
                  </a:lnTo>
                  <a:cubicBezTo>
                    <a:pt x="2194561" y="1703294"/>
                    <a:pt x="1703292" y="2194563"/>
                    <a:pt x="1097281" y="2194563"/>
                  </a:cubicBezTo>
                  <a:cubicBezTo>
                    <a:pt x="1097280" y="2194562"/>
                    <a:pt x="1097280" y="2194562"/>
                    <a:pt x="1097280" y="2194562"/>
                  </a:cubicBezTo>
                  <a:cubicBezTo>
                    <a:pt x="491269" y="2194562"/>
                    <a:pt x="1" y="1703293"/>
                    <a:pt x="1" y="1097283"/>
                  </a:cubicBezTo>
                  <a:cubicBezTo>
                    <a:pt x="1" y="1097282"/>
                    <a:pt x="1" y="1097282"/>
                    <a:pt x="1" y="1097282"/>
                  </a:cubicBezTo>
                  <a:close/>
                  <a:moveTo>
                    <a:pt x="262974" y="1097280"/>
                  </a:moveTo>
                  <a:lnTo>
                    <a:pt x="262974" y="1097280"/>
                  </a:lnTo>
                  <a:cubicBezTo>
                    <a:pt x="262974" y="1097280"/>
                    <a:pt x="262973" y="1097280"/>
                    <a:pt x="262973" y="1097280"/>
                  </a:cubicBezTo>
                  <a:cubicBezTo>
                    <a:pt x="262973" y="1558055"/>
                    <a:pt x="636504" y="1931586"/>
                    <a:pt x="1097279" y="1931586"/>
                  </a:cubicBezTo>
                  <a:cubicBezTo>
                    <a:pt x="1558053" y="1931586"/>
                    <a:pt x="1931585" y="1558055"/>
                    <a:pt x="1931585" y="1097281"/>
                  </a:cubicBezTo>
                  <a:cubicBezTo>
                    <a:pt x="1931585" y="636506"/>
                    <a:pt x="1558053" y="262975"/>
                    <a:pt x="1097279" y="262975"/>
                  </a:cubicBezTo>
                  <a:lnTo>
                    <a:pt x="1097278" y="262975"/>
                  </a:lnTo>
                  <a:cubicBezTo>
                    <a:pt x="1097278" y="262975"/>
                    <a:pt x="1097278" y="262974"/>
                    <a:pt x="1097278" y="262974"/>
                  </a:cubicBezTo>
                  <a:cubicBezTo>
                    <a:pt x="636503" y="262974"/>
                    <a:pt x="262972" y="636505"/>
                    <a:pt x="262972" y="1097280"/>
                  </a:cubicBezTo>
                  <a:close/>
                </a:path>
              </a:pathLst>
            </a:custGeom>
            <a:solidFill>
              <a:srgbClr val="054487"/>
            </a:solidFill>
            <a:ln w="9525">
              <a:noFill/>
              <a:miter lim="800000"/>
              <a:headEnd/>
              <a:tailEnd/>
            </a:ln>
            <a:effectLst>
              <a:outerShdw blurRad="63500" dist="23000" dir="5400000" rotWithShape="0">
                <a:srgbClr val="000000">
                  <a:alpha val="34999"/>
                </a:srgbClr>
              </a:outerShdw>
            </a:effectLst>
          </p:spPr>
          <p:txBody>
            <a:bodyPr anchor="ct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2" name="Rektangel 76"/>
            <p:cNvSpPr>
              <a:spLocks noChangeArrowheads="1"/>
            </p:cNvSpPr>
            <p:nvPr/>
          </p:nvSpPr>
          <p:spPr bwMode="auto">
            <a:xfrm>
              <a:off x="4634948" y="2996952"/>
              <a:ext cx="1374984" cy="707886"/>
            </a:xfrm>
            <a:prstGeom prst="rect">
              <a:avLst/>
            </a:prstGeom>
            <a:noFill/>
            <a:ln w="9525">
              <a:noFill/>
              <a:miter lim="800000"/>
              <a:headEnd/>
              <a:tailEnd/>
            </a:ln>
          </p:spPr>
          <p:txBody>
            <a:bodyPr wrap="square">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smtClean="0">
                  <a:ln>
                    <a:noFill/>
                  </a:ln>
                  <a:solidFill>
                    <a:srgbClr val="EEECE1"/>
                  </a:solidFill>
                  <a:effectLst/>
                  <a:uLnTx/>
                  <a:uFillTx/>
                  <a:latin typeface="微软雅黑" panose="020B0503020204020204" pitchFamily="34" charset="-122"/>
                  <a:ea typeface="微软雅黑" panose="020B0503020204020204" pitchFamily="34" charset="-122"/>
                  <a:cs typeface="+mn-cs"/>
                </a:rPr>
                <a:t>单击此处添加文本</a:t>
              </a:r>
              <a:endParaRPr kumimoji="0" lang="da-DK" sz="2000" b="1" i="0" u="none" strike="noStrike" kern="1200" cap="none" spc="0" normalizeH="0" baseline="0" noProof="0" dirty="0">
                <a:ln>
                  <a:noFill/>
                </a:ln>
                <a:solidFill>
                  <a:srgbClr val="EEECE1"/>
                </a:solidFill>
                <a:effectLst/>
                <a:uLnTx/>
                <a:uFillTx/>
                <a:latin typeface="微软雅黑" panose="020B0503020204020204" pitchFamily="34" charset="-122"/>
                <a:ea typeface="微软雅黑" panose="020B0503020204020204" pitchFamily="34" charset="-122"/>
                <a:cs typeface="+mn-cs"/>
              </a:endParaRPr>
            </a:p>
          </p:txBody>
        </p:sp>
      </p:grpSp>
      <p:grpSp>
        <p:nvGrpSpPr>
          <p:cNvPr id="23" name="组合 22"/>
          <p:cNvGrpSpPr/>
          <p:nvPr/>
        </p:nvGrpSpPr>
        <p:grpSpPr>
          <a:xfrm>
            <a:off x="935965" y="1419622"/>
            <a:ext cx="2483907" cy="3196670"/>
            <a:chOff x="467544" y="1772816"/>
            <a:chExt cx="2088232" cy="2687455"/>
          </a:xfrm>
          <a:effectLst/>
        </p:grpSpPr>
        <p:sp>
          <p:nvSpPr>
            <p:cNvPr id="24" name="圆角矩形 23"/>
            <p:cNvSpPr/>
            <p:nvPr/>
          </p:nvSpPr>
          <p:spPr>
            <a:xfrm>
              <a:off x="467544" y="1772816"/>
              <a:ext cx="2088232" cy="432048"/>
            </a:xfrm>
            <a:prstGeom prst="roundRect">
              <a:avLst>
                <a:gd name="adj" fmla="val 0"/>
              </a:avLst>
            </a:prstGeom>
            <a:solidFill>
              <a:srgbClr val="054487"/>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7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单击此处添加标题</a:t>
              </a:r>
            </a:p>
          </p:txBody>
        </p:sp>
        <p:sp>
          <p:nvSpPr>
            <p:cNvPr id="25" name="矩形 24"/>
            <p:cNvSpPr/>
            <p:nvPr/>
          </p:nvSpPr>
          <p:spPr>
            <a:xfrm>
              <a:off x="467544" y="2204863"/>
              <a:ext cx="2088232" cy="2255408"/>
            </a:xfrm>
            <a:prstGeom prst="rect">
              <a:avLst/>
            </a:prstGeom>
            <a:solidFill>
              <a:srgbClr val="FFFFFF"/>
            </a:solidFill>
            <a:ln w="25400" cap="flat" cmpd="sng" algn="ctr">
              <a:noFill/>
              <a:prstDash val="sysDash"/>
            </a:ln>
            <a:effectLst/>
          </p:spPr>
          <p:txBody>
            <a:bodyPr rtlCol="0" anchor="ct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400" b="0" i="0" u="none" strike="noStrike" kern="0" cap="none" spc="0" normalizeH="0" baseline="0" noProof="0" dirty="0" smtClean="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单击此处添加文本</a:t>
              </a:r>
            </a:p>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单击此处添加文本</a:t>
              </a:r>
            </a:p>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400" b="0" i="0" u="none" strike="noStrike" kern="0" cap="none" spc="0" normalizeH="0" baseline="0" noProof="0" dirty="0" smtClean="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400" b="0" i="0" u="none" strike="noStrike" kern="0" cap="none" spc="0" normalizeH="0" baseline="0" noProof="0" dirty="0" smtClean="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400" b="0" i="0" u="none" strike="noStrike" kern="0" cap="none" spc="0" normalizeH="0" baseline="0" noProof="0" dirty="0" smtClean="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单击此处添加文本</a:t>
              </a:r>
            </a:p>
          </p:txBody>
        </p:sp>
      </p:grpSp>
    </p:spTree>
    <p:extLst>
      <p:ext uri="{BB962C8B-B14F-4D97-AF65-F5344CB8AC3E}">
        <p14:creationId xmlns:p14="http://schemas.microsoft.com/office/powerpoint/2010/main" val="360760917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48000">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14:bounceEnd="48000">
                                          <p:cBhvr additive="base">
                                            <p:cTn id="7" dur="500" fill="hold"/>
                                            <p:tgtEl>
                                              <p:spTgt spid="23"/>
                                            </p:tgtEl>
                                            <p:attrNameLst>
                                              <p:attrName>ppt_x</p:attrName>
                                            </p:attrNameLst>
                                          </p:cBhvr>
                                          <p:tavLst>
                                            <p:tav tm="0">
                                              <p:val>
                                                <p:strVal val="0-#ppt_w/2"/>
                                              </p:val>
                                            </p:tav>
                                            <p:tav tm="100000">
                                              <p:val>
                                                <p:strVal val="#ppt_x"/>
                                              </p:val>
                                            </p:tav>
                                          </p:tavLst>
                                        </p:anim>
                                        <p:anim calcmode="lin" valueType="num" p14:bounceEnd="48000">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100" fill="hold"/>
                                            <p:tgtEl>
                                              <p:spTgt spid="19"/>
                                            </p:tgtEl>
                                            <p:attrNameLst>
                                              <p:attrName>ppt_w</p:attrName>
                                            </p:attrNameLst>
                                          </p:cBhvr>
                                          <p:tavLst>
                                            <p:tav tm="0">
                                              <p:val>
                                                <p:fltVal val="0"/>
                                              </p:val>
                                            </p:tav>
                                            <p:tav tm="100000">
                                              <p:val>
                                                <p:strVal val="#ppt_w"/>
                                              </p:val>
                                            </p:tav>
                                          </p:tavLst>
                                        </p:anim>
                                        <p:anim calcmode="lin" valueType="num">
                                          <p:cBhvr>
                                            <p:cTn id="13" dur="100" fill="hold"/>
                                            <p:tgtEl>
                                              <p:spTgt spid="19"/>
                                            </p:tgtEl>
                                            <p:attrNameLst>
                                              <p:attrName>ppt_h</p:attrName>
                                            </p:attrNameLst>
                                          </p:cBhvr>
                                          <p:tavLst>
                                            <p:tav tm="0">
                                              <p:val>
                                                <p:fltVal val="0"/>
                                              </p:val>
                                            </p:tav>
                                            <p:tav tm="100000">
                                              <p:val>
                                                <p:strVal val="#ppt_h"/>
                                              </p:val>
                                            </p:tav>
                                          </p:tavLst>
                                        </p:anim>
                                        <p:animEffect transition="in" filter="fade">
                                          <p:cBhvr>
                                            <p:cTn id="14" dur="100"/>
                                            <p:tgtEl>
                                              <p:spTgt spid="19"/>
                                            </p:tgtEl>
                                          </p:cBhvr>
                                        </p:animEffect>
                                      </p:childTnLst>
                                    </p:cTn>
                                  </p:par>
                                  <p:par>
                                    <p:cTn id="15" presetID="6" presetClass="emph" presetSubtype="0" fill="hold" nodeType="withEffect">
                                      <p:stCondLst>
                                        <p:cond delay="100"/>
                                      </p:stCondLst>
                                      <p:childTnLst>
                                        <p:animScale>
                                          <p:cBhvr>
                                            <p:cTn id="16" dur="100" fill="hold"/>
                                            <p:tgtEl>
                                              <p:spTgt spid="19"/>
                                            </p:tgtEl>
                                          </p:cBhvr>
                                          <p:by x="110000" y="110000"/>
                                        </p:animScale>
                                      </p:childTnLst>
                                    </p:cTn>
                                  </p:par>
                                  <p:par>
                                    <p:cTn id="17" presetID="6" presetClass="emph" presetSubtype="0" fill="hold" nodeType="withEffect">
                                      <p:stCondLst>
                                        <p:cond delay="200"/>
                                      </p:stCondLst>
                                      <p:childTnLst>
                                        <p:animScale>
                                          <p:cBhvr>
                                            <p:cTn id="18" dur="200" fill="hold"/>
                                            <p:tgtEl>
                                              <p:spTgt spid="19"/>
                                            </p:tgtEl>
                                          </p:cBhvr>
                                          <p:by x="90000" y="90000"/>
                                        </p:animScale>
                                      </p:childTnLst>
                                    </p:cTn>
                                  </p:par>
                                  <p:par>
                                    <p:cTn id="19" presetID="6" presetClass="emph" presetSubtype="0" fill="hold" nodeType="withEffect">
                                      <p:stCondLst>
                                        <p:cond delay="400"/>
                                      </p:stCondLst>
                                      <p:childTnLst>
                                        <p:animScale>
                                          <p:cBhvr>
                                            <p:cTn id="20" dur="100" fill="hold"/>
                                            <p:tgtEl>
                                              <p:spTgt spid="19"/>
                                            </p:tgtEl>
                                          </p:cBhvr>
                                          <p:by x="105000" y="105000"/>
                                        </p:animScale>
                                      </p:childTnLst>
                                    </p:cTn>
                                  </p:par>
                                  <p:par>
                                    <p:cTn id="21" presetID="6" presetClass="emph" presetSubtype="0" fill="hold" nodeType="withEffect">
                                      <p:stCondLst>
                                        <p:cond delay="500"/>
                                      </p:stCondLst>
                                      <p:childTnLst>
                                        <p:animScale>
                                          <p:cBhvr>
                                            <p:cTn id="22" dur="200" fill="hold"/>
                                            <p:tgtEl>
                                              <p:spTgt spid="19"/>
                                            </p:tgtEl>
                                          </p:cBhvr>
                                          <p:by x="95000" y="95000"/>
                                        </p:animScale>
                                      </p:childTnLst>
                                    </p:cTn>
                                  </p:par>
                                  <p:par>
                                    <p:cTn id="23" presetID="10" presetClass="entr" presetSubtype="0" fill="hold" nodeType="withEffect">
                                      <p:stCondLst>
                                        <p:cond delay="50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childTnLst>
                                    </p:cTn>
                                  </p:par>
                                  <p:par>
                                    <p:cTn id="26" presetID="10" presetClass="entr" presetSubtype="0" fill="hold" nodeType="withEffect">
                                      <p:stCondLst>
                                        <p:cond delay="60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par>
                                    <p:cTn id="29" presetID="10" presetClass="entr" presetSubtype="0" fill="hold" nodeType="withEffect">
                                      <p:stCondLst>
                                        <p:cond delay="80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par>
                                    <p:cTn id="32" presetID="10" presetClass="entr" presetSubtype="0" fill="hold" nodeType="withEffect">
                                      <p:stCondLst>
                                        <p:cond delay="100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100" fill="hold"/>
                                            <p:tgtEl>
                                              <p:spTgt spid="19"/>
                                            </p:tgtEl>
                                            <p:attrNameLst>
                                              <p:attrName>ppt_w</p:attrName>
                                            </p:attrNameLst>
                                          </p:cBhvr>
                                          <p:tavLst>
                                            <p:tav tm="0">
                                              <p:val>
                                                <p:fltVal val="0"/>
                                              </p:val>
                                            </p:tav>
                                            <p:tav tm="100000">
                                              <p:val>
                                                <p:strVal val="#ppt_w"/>
                                              </p:val>
                                            </p:tav>
                                          </p:tavLst>
                                        </p:anim>
                                        <p:anim calcmode="lin" valueType="num">
                                          <p:cBhvr>
                                            <p:cTn id="13" dur="100" fill="hold"/>
                                            <p:tgtEl>
                                              <p:spTgt spid="19"/>
                                            </p:tgtEl>
                                            <p:attrNameLst>
                                              <p:attrName>ppt_h</p:attrName>
                                            </p:attrNameLst>
                                          </p:cBhvr>
                                          <p:tavLst>
                                            <p:tav tm="0">
                                              <p:val>
                                                <p:fltVal val="0"/>
                                              </p:val>
                                            </p:tav>
                                            <p:tav tm="100000">
                                              <p:val>
                                                <p:strVal val="#ppt_h"/>
                                              </p:val>
                                            </p:tav>
                                          </p:tavLst>
                                        </p:anim>
                                        <p:animEffect transition="in" filter="fade">
                                          <p:cBhvr>
                                            <p:cTn id="14" dur="100"/>
                                            <p:tgtEl>
                                              <p:spTgt spid="19"/>
                                            </p:tgtEl>
                                          </p:cBhvr>
                                        </p:animEffect>
                                      </p:childTnLst>
                                    </p:cTn>
                                  </p:par>
                                  <p:par>
                                    <p:cTn id="15" presetID="6" presetClass="emph" presetSubtype="0" fill="hold" nodeType="withEffect">
                                      <p:stCondLst>
                                        <p:cond delay="100"/>
                                      </p:stCondLst>
                                      <p:childTnLst>
                                        <p:animScale>
                                          <p:cBhvr>
                                            <p:cTn id="16" dur="100" fill="hold"/>
                                            <p:tgtEl>
                                              <p:spTgt spid="19"/>
                                            </p:tgtEl>
                                          </p:cBhvr>
                                          <p:by x="110000" y="110000"/>
                                        </p:animScale>
                                      </p:childTnLst>
                                    </p:cTn>
                                  </p:par>
                                  <p:par>
                                    <p:cTn id="17" presetID="6" presetClass="emph" presetSubtype="0" fill="hold" nodeType="withEffect">
                                      <p:stCondLst>
                                        <p:cond delay="200"/>
                                      </p:stCondLst>
                                      <p:childTnLst>
                                        <p:animScale>
                                          <p:cBhvr>
                                            <p:cTn id="18" dur="200" fill="hold"/>
                                            <p:tgtEl>
                                              <p:spTgt spid="19"/>
                                            </p:tgtEl>
                                          </p:cBhvr>
                                          <p:by x="90000" y="90000"/>
                                        </p:animScale>
                                      </p:childTnLst>
                                    </p:cTn>
                                  </p:par>
                                  <p:par>
                                    <p:cTn id="19" presetID="6" presetClass="emph" presetSubtype="0" fill="hold" nodeType="withEffect">
                                      <p:stCondLst>
                                        <p:cond delay="400"/>
                                      </p:stCondLst>
                                      <p:childTnLst>
                                        <p:animScale>
                                          <p:cBhvr>
                                            <p:cTn id="20" dur="100" fill="hold"/>
                                            <p:tgtEl>
                                              <p:spTgt spid="19"/>
                                            </p:tgtEl>
                                          </p:cBhvr>
                                          <p:by x="105000" y="105000"/>
                                        </p:animScale>
                                      </p:childTnLst>
                                    </p:cTn>
                                  </p:par>
                                  <p:par>
                                    <p:cTn id="21" presetID="6" presetClass="emph" presetSubtype="0" fill="hold" nodeType="withEffect">
                                      <p:stCondLst>
                                        <p:cond delay="500"/>
                                      </p:stCondLst>
                                      <p:childTnLst>
                                        <p:animScale>
                                          <p:cBhvr>
                                            <p:cTn id="22" dur="200" fill="hold"/>
                                            <p:tgtEl>
                                              <p:spTgt spid="19"/>
                                            </p:tgtEl>
                                          </p:cBhvr>
                                          <p:by x="95000" y="95000"/>
                                        </p:animScale>
                                      </p:childTnLst>
                                    </p:cTn>
                                  </p:par>
                                  <p:par>
                                    <p:cTn id="23" presetID="10" presetClass="entr" presetSubtype="0" fill="hold" nodeType="withEffect">
                                      <p:stCondLst>
                                        <p:cond delay="50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childTnLst>
                                    </p:cTn>
                                  </p:par>
                                  <p:par>
                                    <p:cTn id="26" presetID="10" presetClass="entr" presetSubtype="0" fill="hold" nodeType="withEffect">
                                      <p:stCondLst>
                                        <p:cond delay="60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par>
                                    <p:cTn id="29" presetID="10" presetClass="entr" presetSubtype="0" fill="hold" nodeType="withEffect">
                                      <p:stCondLst>
                                        <p:cond delay="80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par>
                                    <p:cTn id="32" presetID="10" presetClass="entr" presetSubtype="0" fill="hold" nodeType="withEffect">
                                      <p:stCondLst>
                                        <p:cond delay="100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图表 4"/>
          <p:cNvGraphicFramePr/>
          <p:nvPr>
            <p:extLst/>
          </p:nvPr>
        </p:nvGraphicFramePr>
        <p:xfrm>
          <a:off x="499322" y="1484804"/>
          <a:ext cx="5184576" cy="2998795"/>
        </p:xfrm>
        <a:graphic>
          <a:graphicData uri="http://schemas.openxmlformats.org/drawingml/2006/chart">
            <c:chart xmlns:c="http://schemas.openxmlformats.org/drawingml/2006/chart" xmlns:r="http://schemas.openxmlformats.org/officeDocument/2006/relationships" r:id="rId2"/>
          </a:graphicData>
        </a:graphic>
      </p:graphicFrame>
      <p:sp>
        <p:nvSpPr>
          <p:cNvPr id="6" name="矩形 5"/>
          <p:cNvSpPr/>
          <p:nvPr/>
        </p:nvSpPr>
        <p:spPr>
          <a:xfrm>
            <a:off x="643338" y="918605"/>
            <a:ext cx="2664296" cy="369332"/>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单击此处添加</a:t>
            </a:r>
            <a:r>
              <a:rPr kumimoji="0" lang="zh-CN" altLang="en-US" sz="13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文本信息</a:t>
            </a:r>
            <a:endParaRPr kumimoji="0" lang="en-US" altLang="zh-CN" sz="13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 name="文本框 7"/>
          <p:cNvSpPr txBox="1">
            <a:spLocks noChangeArrowheads="1"/>
          </p:cNvSpPr>
          <p:nvPr/>
        </p:nvSpPr>
        <p:spPr bwMode="auto">
          <a:xfrm>
            <a:off x="5611890" y="1287937"/>
            <a:ext cx="2880320"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en-US" altLang="zh-CN" sz="1400" b="1"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rPr>
              <a:t>A  </a:t>
            </a:r>
            <a:r>
              <a:rPr kumimoji="0" lang="zh-CN" altLang="en-US" sz="1400" b="1"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rPr>
              <a:t>图例一</a:t>
            </a:r>
            <a:endParaRPr kumimoji="0" lang="en-US" altLang="zh-CN" sz="1400" b="1"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rPr>
              <a:t>添加说明文字添加</a:t>
            </a: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说明文字添加说明文字添加说明</a:t>
            </a: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rPr>
              <a:t>文字</a:t>
            </a: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添加说明</a:t>
            </a: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rPr>
              <a:t>文字</a:t>
            </a: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添加说明</a:t>
            </a: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rPr>
              <a:t>文字</a:t>
            </a: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添加说明文字</a:t>
            </a: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rPr>
              <a:t>。</a:t>
            </a:r>
            <a:endPar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8" name="文本框 7"/>
          <p:cNvSpPr txBox="1">
            <a:spLocks noChangeArrowheads="1"/>
          </p:cNvSpPr>
          <p:nvPr/>
        </p:nvSpPr>
        <p:spPr bwMode="auto">
          <a:xfrm>
            <a:off x="5611890" y="2422751"/>
            <a:ext cx="2880320"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en-US" altLang="zh-CN" sz="1400"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B</a:t>
            </a:r>
            <a:r>
              <a:rPr kumimoji="0" lang="en-US" altLang="zh-CN" sz="1400" b="1"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rPr>
              <a:t>  </a:t>
            </a:r>
            <a:r>
              <a:rPr kumimoji="0" lang="zh-CN" altLang="en-US" sz="1400" b="1"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rPr>
              <a:t>图例二</a:t>
            </a:r>
            <a:endParaRPr kumimoji="0" lang="en-US" altLang="zh-CN" sz="1400" b="1"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rPr>
              <a:t>添加说明文字添加</a:t>
            </a: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说明文字添加说明文字添加说明</a:t>
            </a: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rPr>
              <a:t>文字</a:t>
            </a: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添加说明</a:t>
            </a: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rPr>
              <a:t>文字</a:t>
            </a: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添加说明</a:t>
            </a: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rPr>
              <a:t>文字</a:t>
            </a: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添加说明文字</a:t>
            </a: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rPr>
              <a:t>。</a:t>
            </a:r>
            <a:endPar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9" name="文本框 7"/>
          <p:cNvSpPr txBox="1">
            <a:spLocks noChangeArrowheads="1"/>
          </p:cNvSpPr>
          <p:nvPr/>
        </p:nvSpPr>
        <p:spPr bwMode="auto">
          <a:xfrm>
            <a:off x="5611890" y="3557565"/>
            <a:ext cx="2880320"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en-US" altLang="zh-CN" sz="1400" b="1"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rPr>
              <a:t>C  </a:t>
            </a:r>
            <a:r>
              <a:rPr kumimoji="0" lang="zh-CN" altLang="en-US" sz="1400" b="1"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rPr>
              <a:t>图例三</a:t>
            </a:r>
            <a:endParaRPr kumimoji="0" lang="en-US" altLang="zh-CN" sz="1400" b="1"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rPr>
              <a:t>添加说明文字添加</a:t>
            </a: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说明文字添加说明文字添加说明</a:t>
            </a: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rPr>
              <a:t>文字</a:t>
            </a: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添加说明</a:t>
            </a: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rPr>
              <a:t>文字</a:t>
            </a: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添加说明</a:t>
            </a: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rPr>
              <a:t>文字</a:t>
            </a: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添加说明文字</a:t>
            </a: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rPr>
              <a:t>。</a:t>
            </a:r>
            <a:endPar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226271058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1000"/>
                                        <p:tgtEl>
                                          <p:spTgt spid="5"/>
                                        </p:tgtEl>
                                      </p:cBhvr>
                                    </p:animEffect>
                                  </p:childTnLst>
                                </p:cTn>
                              </p:par>
                            </p:childTnLst>
                          </p:cTn>
                        </p:par>
                        <p:par>
                          <p:cTn id="13" fill="hold">
                            <p:stCondLst>
                              <p:cond delay="1500"/>
                            </p:stCondLst>
                            <p:childTnLst>
                              <p:par>
                                <p:cTn id="14" presetID="22" presetClass="entr" presetSubtype="8"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1000"/>
                                        <p:tgtEl>
                                          <p:spTgt spid="7"/>
                                        </p:tgtEl>
                                      </p:cBhvr>
                                    </p:animEffect>
                                  </p:childTnLst>
                                </p:cTn>
                              </p:par>
                            </p:childTnLst>
                          </p:cTn>
                        </p:par>
                        <p:par>
                          <p:cTn id="17" fill="hold">
                            <p:stCondLst>
                              <p:cond delay="2500"/>
                            </p:stCondLst>
                            <p:childTnLst>
                              <p:par>
                                <p:cTn id="18" presetID="22" presetClass="entr" presetSubtype="8"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1000"/>
                                        <p:tgtEl>
                                          <p:spTgt spid="8"/>
                                        </p:tgtEl>
                                      </p:cBhvr>
                                    </p:animEffect>
                                  </p:childTnLst>
                                </p:cTn>
                              </p:par>
                            </p:childTnLst>
                          </p:cTn>
                        </p:par>
                        <p:par>
                          <p:cTn id="21" fill="hold">
                            <p:stCondLst>
                              <p:cond delay="3500"/>
                            </p:stCondLst>
                            <p:childTnLst>
                              <p:par>
                                <p:cTn id="22" presetID="22" presetClass="entr" presetSubtype="8"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left)">
                                      <p:cBhvr>
                                        <p:cTn id="24"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6" grpId="0"/>
      <p:bldP spid="7" grpId="0"/>
      <p:bldP spid="8"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组合 81"/>
          <p:cNvGrpSpPr/>
          <p:nvPr/>
        </p:nvGrpSpPr>
        <p:grpSpPr>
          <a:xfrm>
            <a:off x="3465348" y="1584911"/>
            <a:ext cx="1287211" cy="1974555"/>
            <a:chOff x="4620464" y="2113215"/>
            <a:chExt cx="1716281" cy="2632740"/>
          </a:xfrm>
          <a:solidFill>
            <a:srgbClr val="0070C0"/>
          </a:solidFill>
        </p:grpSpPr>
        <p:sp>
          <p:nvSpPr>
            <p:cNvPr id="83" name="梯形 82"/>
            <p:cNvSpPr/>
            <p:nvPr/>
          </p:nvSpPr>
          <p:spPr>
            <a:xfrm rot="5400000">
              <a:off x="4072040" y="3142553"/>
              <a:ext cx="1669739" cy="572892"/>
            </a:xfrm>
            <a:prstGeom prst="trapezoid">
              <a:avLst>
                <a:gd name="adj" fmla="val 57643"/>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84" name="梯形 83"/>
            <p:cNvSpPr/>
            <p:nvPr/>
          </p:nvSpPr>
          <p:spPr>
            <a:xfrm rot="8993242">
              <a:off x="4664982" y="2113215"/>
              <a:ext cx="1669739" cy="572892"/>
            </a:xfrm>
            <a:prstGeom prst="trapezoid">
              <a:avLst>
                <a:gd name="adj" fmla="val 57643"/>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85" name="梯形 84"/>
            <p:cNvSpPr/>
            <p:nvPr/>
          </p:nvSpPr>
          <p:spPr>
            <a:xfrm rot="1800000">
              <a:off x="4667006" y="4173063"/>
              <a:ext cx="1669739" cy="572892"/>
            </a:xfrm>
            <a:prstGeom prst="trapezoid">
              <a:avLst>
                <a:gd name="adj" fmla="val 57643"/>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86" name="组合 85"/>
          <p:cNvGrpSpPr/>
          <p:nvPr/>
        </p:nvGrpSpPr>
        <p:grpSpPr>
          <a:xfrm>
            <a:off x="4392700" y="1584038"/>
            <a:ext cx="1287208" cy="1974546"/>
            <a:chOff x="5856933" y="2112051"/>
            <a:chExt cx="1716277" cy="2632728"/>
          </a:xfrm>
          <a:solidFill>
            <a:srgbClr val="0070C0"/>
          </a:solidFill>
        </p:grpSpPr>
        <p:sp>
          <p:nvSpPr>
            <p:cNvPr id="87" name="梯形 86"/>
            <p:cNvSpPr/>
            <p:nvPr/>
          </p:nvSpPr>
          <p:spPr>
            <a:xfrm rot="16200000" flipH="1">
              <a:off x="6451894" y="3142555"/>
              <a:ext cx="1669739" cy="572892"/>
            </a:xfrm>
            <a:prstGeom prst="trapezoid">
              <a:avLst>
                <a:gd name="adj" fmla="val 57643"/>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88" name="梯形 87"/>
            <p:cNvSpPr/>
            <p:nvPr/>
          </p:nvSpPr>
          <p:spPr>
            <a:xfrm rot="19793242" flipH="1">
              <a:off x="5858956" y="4171887"/>
              <a:ext cx="1669739" cy="572892"/>
            </a:xfrm>
            <a:prstGeom prst="trapezoid">
              <a:avLst>
                <a:gd name="adj" fmla="val 57643"/>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89" name="梯形 88"/>
            <p:cNvSpPr/>
            <p:nvPr/>
          </p:nvSpPr>
          <p:spPr>
            <a:xfrm rot="12600000" flipH="1">
              <a:off x="5856933" y="2112051"/>
              <a:ext cx="1669739" cy="572892"/>
            </a:xfrm>
            <a:prstGeom prst="trapezoid">
              <a:avLst>
                <a:gd name="adj" fmla="val 57643"/>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cxnSp>
        <p:nvCxnSpPr>
          <p:cNvPr id="90" name="直接连接符 89"/>
          <p:cNvCxnSpPr/>
          <p:nvPr/>
        </p:nvCxnSpPr>
        <p:spPr>
          <a:xfrm flipV="1">
            <a:off x="551780" y="2569560"/>
            <a:ext cx="2749887" cy="1"/>
          </a:xfrm>
          <a:prstGeom prst="line">
            <a:avLst/>
          </a:prstGeom>
          <a:ln w="12700">
            <a:solidFill>
              <a:srgbClr val="0070C0"/>
            </a:solidFill>
            <a:tailEnd type="oval"/>
          </a:ln>
        </p:spPr>
        <p:style>
          <a:lnRef idx="1">
            <a:schemeClr val="accent1"/>
          </a:lnRef>
          <a:fillRef idx="0">
            <a:schemeClr val="accent1"/>
          </a:fillRef>
          <a:effectRef idx="0">
            <a:schemeClr val="accent1"/>
          </a:effectRef>
          <a:fontRef idx="minor">
            <a:schemeClr val="tx1"/>
          </a:fontRef>
        </p:style>
      </p:cxnSp>
      <p:sp>
        <p:nvSpPr>
          <p:cNvPr id="91" name="任意多边形 90"/>
          <p:cNvSpPr/>
          <p:nvPr/>
        </p:nvSpPr>
        <p:spPr>
          <a:xfrm>
            <a:off x="551781" y="1266809"/>
            <a:ext cx="3224407" cy="324065"/>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ln w="12700">
            <a:solidFill>
              <a:srgbClr val="0070C0"/>
            </a:solidFill>
            <a:tailEnd type="oval"/>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92" name="任意多边形 91"/>
          <p:cNvSpPr/>
          <p:nvPr/>
        </p:nvSpPr>
        <p:spPr>
          <a:xfrm flipV="1">
            <a:off x="548879" y="3548245"/>
            <a:ext cx="3224407" cy="324065"/>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ln w="12700">
            <a:solidFill>
              <a:srgbClr val="0070C0"/>
            </a:solidFill>
            <a:tailEnd type="oval"/>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cxnSp>
        <p:nvCxnSpPr>
          <p:cNvPr id="93" name="直接连接符 92"/>
          <p:cNvCxnSpPr/>
          <p:nvPr/>
        </p:nvCxnSpPr>
        <p:spPr>
          <a:xfrm flipH="1">
            <a:off x="5843588" y="2569560"/>
            <a:ext cx="2748634" cy="2191"/>
          </a:xfrm>
          <a:prstGeom prst="line">
            <a:avLst/>
          </a:prstGeom>
          <a:ln w="12700">
            <a:solidFill>
              <a:srgbClr val="0070C0"/>
            </a:solidFill>
            <a:tailEnd type="oval"/>
          </a:ln>
        </p:spPr>
        <p:style>
          <a:lnRef idx="1">
            <a:schemeClr val="accent1"/>
          </a:lnRef>
          <a:fillRef idx="0">
            <a:schemeClr val="accent1"/>
          </a:fillRef>
          <a:effectRef idx="0">
            <a:schemeClr val="accent1"/>
          </a:effectRef>
          <a:fontRef idx="minor">
            <a:schemeClr val="tx1"/>
          </a:fontRef>
        </p:style>
      </p:cxnSp>
      <p:sp>
        <p:nvSpPr>
          <p:cNvPr id="94" name="任意多边形 93"/>
          <p:cNvSpPr/>
          <p:nvPr/>
        </p:nvSpPr>
        <p:spPr>
          <a:xfrm flipH="1">
            <a:off x="5369074" y="1266809"/>
            <a:ext cx="3223148" cy="324065"/>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ln w="12700">
            <a:solidFill>
              <a:srgbClr val="0070C0"/>
            </a:solidFill>
            <a:tailEnd type="oval"/>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95" name="任意多边形 94"/>
          <p:cNvSpPr/>
          <p:nvPr/>
        </p:nvSpPr>
        <p:spPr>
          <a:xfrm flipH="1" flipV="1">
            <a:off x="5371974" y="3548245"/>
            <a:ext cx="3223148" cy="324065"/>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ln w="12700">
            <a:solidFill>
              <a:srgbClr val="0070C0"/>
            </a:solidFill>
            <a:tailEnd type="oval"/>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pic>
        <p:nvPicPr>
          <p:cNvPr id="96" name="图片 9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71439" y="3626580"/>
            <a:ext cx="191870" cy="191870"/>
          </a:xfrm>
          <a:prstGeom prst="rect">
            <a:avLst/>
          </a:prstGeom>
        </p:spPr>
      </p:pic>
      <p:pic>
        <p:nvPicPr>
          <p:cNvPr id="97" name="图片 9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79873" y="1043605"/>
            <a:ext cx="175004" cy="175004"/>
          </a:xfrm>
          <a:prstGeom prst="rect">
            <a:avLst/>
          </a:prstGeom>
        </p:spPr>
      </p:pic>
      <p:pic>
        <p:nvPicPr>
          <p:cNvPr id="98" name="图片 9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907692" y="3655923"/>
            <a:ext cx="152337" cy="152337"/>
          </a:xfrm>
          <a:prstGeom prst="rect">
            <a:avLst/>
          </a:prstGeom>
        </p:spPr>
      </p:pic>
      <p:pic>
        <p:nvPicPr>
          <p:cNvPr id="99" name="图片 9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906247" y="2369076"/>
            <a:ext cx="155226" cy="138943"/>
          </a:xfrm>
          <a:prstGeom prst="rect">
            <a:avLst/>
          </a:prstGeom>
        </p:spPr>
      </p:pic>
      <p:pic>
        <p:nvPicPr>
          <p:cNvPr id="100" name="图片 99"/>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877362" y="990648"/>
            <a:ext cx="212996" cy="212996"/>
          </a:xfrm>
          <a:prstGeom prst="rect">
            <a:avLst/>
          </a:prstGeom>
        </p:spPr>
      </p:pic>
      <p:pic>
        <p:nvPicPr>
          <p:cNvPr id="101" name="图片 100"/>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084688" y="2354487"/>
            <a:ext cx="165374" cy="165374"/>
          </a:xfrm>
          <a:prstGeom prst="rect">
            <a:avLst/>
          </a:prstGeom>
        </p:spPr>
      </p:pic>
      <p:grpSp>
        <p:nvGrpSpPr>
          <p:cNvPr id="102" name="组合 101"/>
          <p:cNvGrpSpPr/>
          <p:nvPr/>
        </p:nvGrpSpPr>
        <p:grpSpPr>
          <a:xfrm>
            <a:off x="581125" y="964836"/>
            <a:ext cx="2550773" cy="1095063"/>
            <a:chOff x="774833" y="1286447"/>
            <a:chExt cx="3401031" cy="1460083"/>
          </a:xfrm>
        </p:grpSpPr>
        <p:sp>
          <p:nvSpPr>
            <p:cNvPr id="103" name="文本框 45"/>
            <p:cNvSpPr txBox="1"/>
            <p:nvPr/>
          </p:nvSpPr>
          <p:spPr>
            <a:xfrm>
              <a:off x="774833" y="1286447"/>
              <a:ext cx="3063474" cy="381642"/>
            </a:xfrm>
            <a:prstGeom prst="rect">
              <a:avLst/>
            </a:prstGeom>
            <a:noFill/>
          </p:spPr>
          <p:txBody>
            <a:bodyPr wrap="square" rtlCol="0">
              <a:spAutoFit/>
            </a:bodyPr>
            <a:lstStyle/>
            <a:p>
              <a:pPr marL="0" marR="0" lvl="0" indent="0" algn="r" defTabSz="685800" rtl="0" eaLnBrk="1" fontAlgn="auto" latinLnBrk="0" hangingPunct="1">
                <a:lnSpc>
                  <a:spcPct val="90000"/>
                </a:lnSpc>
                <a:spcBef>
                  <a:spcPts val="750"/>
                </a:spcBef>
                <a:spcAft>
                  <a:spcPts val="0"/>
                </a:spcAft>
                <a:buClrTx/>
                <a:buSzTx/>
                <a:buFontTx/>
                <a:buNone/>
                <a:tabLst/>
                <a:defRPr/>
              </a:pPr>
              <a:r>
                <a:rPr kumimoji="0" lang="zh-CN" altLang="en-US" sz="135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添加标题</a:t>
              </a:r>
            </a:p>
          </p:txBody>
        </p:sp>
        <p:sp>
          <p:nvSpPr>
            <p:cNvPr id="104" name="文本框 48"/>
            <p:cNvSpPr txBox="1"/>
            <p:nvPr/>
          </p:nvSpPr>
          <p:spPr>
            <a:xfrm>
              <a:off x="812802" y="1743178"/>
              <a:ext cx="3363062" cy="1003352"/>
            </a:xfrm>
            <a:prstGeom prst="rect">
              <a:avLst/>
            </a:prstGeom>
            <a:noFill/>
          </p:spPr>
          <p:txBody>
            <a:bodyPr wrap="square" rtlCol="0">
              <a:spAutoFit/>
            </a:bodyPr>
            <a:lstStyle/>
            <a:p>
              <a:pPr marL="0" marR="0" lvl="0" indent="0" algn="r" defTabSz="6858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单击添加文本单击添加文本单击添加文本单击添加文本单击添加文本单击添加文本单击添加文本单击添加文本</a:t>
              </a:r>
              <a:endPar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grpSp>
        <p:nvGrpSpPr>
          <p:cNvPr id="105" name="组合 104"/>
          <p:cNvGrpSpPr/>
          <p:nvPr/>
        </p:nvGrpSpPr>
        <p:grpSpPr>
          <a:xfrm>
            <a:off x="581124" y="2262873"/>
            <a:ext cx="2550779" cy="1106871"/>
            <a:chOff x="774833" y="3017162"/>
            <a:chExt cx="3401038" cy="1475828"/>
          </a:xfrm>
        </p:grpSpPr>
        <p:sp>
          <p:nvSpPr>
            <p:cNvPr id="106" name="文本框 46"/>
            <p:cNvSpPr txBox="1"/>
            <p:nvPr/>
          </p:nvSpPr>
          <p:spPr>
            <a:xfrm>
              <a:off x="774833" y="3017162"/>
              <a:ext cx="3063473" cy="381643"/>
            </a:xfrm>
            <a:prstGeom prst="rect">
              <a:avLst/>
            </a:prstGeom>
            <a:noFill/>
          </p:spPr>
          <p:txBody>
            <a:bodyPr wrap="square" rtlCol="0">
              <a:spAutoFit/>
            </a:bodyPr>
            <a:lstStyle/>
            <a:p>
              <a:pPr marL="0" marR="0" lvl="0" indent="0" algn="r" defTabSz="685800" rtl="0" eaLnBrk="1" fontAlgn="auto" latinLnBrk="0" hangingPunct="1">
                <a:lnSpc>
                  <a:spcPct val="90000"/>
                </a:lnSpc>
                <a:spcBef>
                  <a:spcPts val="750"/>
                </a:spcBef>
                <a:spcAft>
                  <a:spcPts val="0"/>
                </a:spcAft>
                <a:buClrTx/>
                <a:buSzTx/>
                <a:buFontTx/>
                <a:buNone/>
                <a:tabLst/>
                <a:defRPr/>
              </a:pPr>
              <a:r>
                <a:rPr kumimoji="0" lang="zh-CN" altLang="en-US" sz="135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添加标题</a:t>
              </a:r>
            </a:p>
          </p:txBody>
        </p:sp>
        <p:sp>
          <p:nvSpPr>
            <p:cNvPr id="107" name="文本框 49"/>
            <p:cNvSpPr txBox="1"/>
            <p:nvPr/>
          </p:nvSpPr>
          <p:spPr>
            <a:xfrm>
              <a:off x="812809" y="3489638"/>
              <a:ext cx="3363062" cy="1003352"/>
            </a:xfrm>
            <a:prstGeom prst="rect">
              <a:avLst/>
            </a:prstGeom>
            <a:noFill/>
          </p:spPr>
          <p:txBody>
            <a:bodyPr wrap="square" rtlCol="0">
              <a:spAutoFit/>
            </a:bodyPr>
            <a:lstStyle/>
            <a:p>
              <a:pPr marL="0" marR="0" lvl="0" indent="0" algn="r" defTabSz="6858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单击添加文本单击添加文本单击添加文本单击添加文本单击添加文本单击添加文本单击添加文本单击添加文本</a:t>
              </a:r>
              <a:endPar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grpSp>
        <p:nvGrpSpPr>
          <p:cNvPr id="108" name="组合 107"/>
          <p:cNvGrpSpPr/>
          <p:nvPr/>
        </p:nvGrpSpPr>
        <p:grpSpPr>
          <a:xfrm>
            <a:off x="581125" y="3555410"/>
            <a:ext cx="2554343" cy="1113043"/>
            <a:chOff x="774833" y="4740545"/>
            <a:chExt cx="3405791" cy="1484057"/>
          </a:xfrm>
        </p:grpSpPr>
        <p:sp>
          <p:nvSpPr>
            <p:cNvPr id="109" name="文本框 47"/>
            <p:cNvSpPr txBox="1"/>
            <p:nvPr/>
          </p:nvSpPr>
          <p:spPr>
            <a:xfrm>
              <a:off x="774833" y="4740545"/>
              <a:ext cx="3063474" cy="381643"/>
            </a:xfrm>
            <a:prstGeom prst="rect">
              <a:avLst/>
            </a:prstGeom>
            <a:noFill/>
          </p:spPr>
          <p:txBody>
            <a:bodyPr wrap="square" rtlCol="0">
              <a:spAutoFit/>
            </a:bodyPr>
            <a:lstStyle/>
            <a:p>
              <a:pPr marL="0" marR="0" lvl="0" indent="0" algn="r" defTabSz="685800" rtl="0" eaLnBrk="1" fontAlgn="auto" latinLnBrk="0" hangingPunct="1">
                <a:lnSpc>
                  <a:spcPct val="90000"/>
                </a:lnSpc>
                <a:spcBef>
                  <a:spcPts val="750"/>
                </a:spcBef>
                <a:spcAft>
                  <a:spcPts val="0"/>
                </a:spcAft>
                <a:buClrTx/>
                <a:buSzTx/>
                <a:buFontTx/>
                <a:buNone/>
                <a:tabLst/>
                <a:defRPr/>
              </a:pPr>
              <a:r>
                <a:rPr kumimoji="0" lang="zh-CN" altLang="en-US" sz="135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添加标题</a:t>
              </a:r>
            </a:p>
          </p:txBody>
        </p:sp>
        <p:sp>
          <p:nvSpPr>
            <p:cNvPr id="110" name="文本框 50"/>
            <p:cNvSpPr txBox="1"/>
            <p:nvPr/>
          </p:nvSpPr>
          <p:spPr>
            <a:xfrm>
              <a:off x="817562" y="5221250"/>
              <a:ext cx="3363062" cy="1003352"/>
            </a:xfrm>
            <a:prstGeom prst="rect">
              <a:avLst/>
            </a:prstGeom>
            <a:noFill/>
          </p:spPr>
          <p:txBody>
            <a:bodyPr wrap="square" rtlCol="0">
              <a:spAutoFit/>
            </a:bodyPr>
            <a:lstStyle/>
            <a:p>
              <a:pPr marL="0" marR="0" lvl="0" indent="0" algn="r" defTabSz="6858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单击添加文本单击添加文本单击添加文本单击添加文本单击添加文本单击添加文本单击添加文本单击添加</a:t>
              </a:r>
              <a:endPar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grpSp>
        <p:nvGrpSpPr>
          <p:cNvPr id="111" name="组合 110"/>
          <p:cNvGrpSpPr/>
          <p:nvPr/>
        </p:nvGrpSpPr>
        <p:grpSpPr>
          <a:xfrm>
            <a:off x="6013691" y="953875"/>
            <a:ext cx="2522297" cy="1106022"/>
            <a:chOff x="7985918" y="1271833"/>
            <a:chExt cx="3363062" cy="1474696"/>
          </a:xfrm>
        </p:grpSpPr>
        <p:sp>
          <p:nvSpPr>
            <p:cNvPr id="112" name="文本框 51"/>
            <p:cNvSpPr txBox="1"/>
            <p:nvPr/>
          </p:nvSpPr>
          <p:spPr>
            <a:xfrm>
              <a:off x="8266457" y="1271833"/>
              <a:ext cx="3063473" cy="381643"/>
            </a:xfrm>
            <a:prstGeom prst="rect">
              <a:avLst/>
            </a:prstGeom>
            <a:noFill/>
          </p:spPr>
          <p:txBody>
            <a:bodyPr wrap="square" rtlCol="0">
              <a:spAutoFit/>
            </a:bodyPr>
            <a:lstStyle/>
            <a:p>
              <a:pPr marL="0" marR="0" lvl="0" indent="0" algn="l" defTabSz="685800" rtl="0" eaLnBrk="1" fontAlgn="auto" latinLnBrk="0" hangingPunct="1">
                <a:lnSpc>
                  <a:spcPct val="90000"/>
                </a:lnSpc>
                <a:spcBef>
                  <a:spcPts val="750"/>
                </a:spcBef>
                <a:spcAft>
                  <a:spcPts val="0"/>
                </a:spcAft>
                <a:buClrTx/>
                <a:buSzTx/>
                <a:buFontTx/>
                <a:buNone/>
                <a:tabLst/>
                <a:defRPr/>
              </a:pPr>
              <a:r>
                <a:rPr kumimoji="0" lang="zh-CN" altLang="en-US" sz="135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添加标题</a:t>
              </a:r>
            </a:p>
          </p:txBody>
        </p:sp>
        <p:sp>
          <p:nvSpPr>
            <p:cNvPr id="113" name="文本框 54"/>
            <p:cNvSpPr txBox="1"/>
            <p:nvPr/>
          </p:nvSpPr>
          <p:spPr>
            <a:xfrm>
              <a:off x="7985918" y="1743177"/>
              <a:ext cx="3363062" cy="1003352"/>
            </a:xfrm>
            <a:prstGeom prst="rect">
              <a:avLst/>
            </a:prstGeom>
            <a:noFill/>
          </p:spPr>
          <p:txBody>
            <a:bodyPr wrap="square" rtlCol="0">
              <a:spAutoFit/>
            </a:bodyPr>
            <a:lstStyle/>
            <a:p>
              <a:pPr marL="0" marR="0" lvl="0" indent="0" algn="just" defTabSz="6858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单击添加文本单击添加文本单击添加文本单击添加文本单击添加文本单击添加文本单击添加文本单击添加</a:t>
              </a:r>
              <a:endPar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grpSp>
        <p:nvGrpSpPr>
          <p:cNvPr id="114" name="组合 113"/>
          <p:cNvGrpSpPr/>
          <p:nvPr/>
        </p:nvGrpSpPr>
        <p:grpSpPr>
          <a:xfrm>
            <a:off x="6011310" y="2251910"/>
            <a:ext cx="2522297" cy="1117831"/>
            <a:chOff x="7982743" y="3002548"/>
            <a:chExt cx="3363062" cy="1490441"/>
          </a:xfrm>
        </p:grpSpPr>
        <p:sp>
          <p:nvSpPr>
            <p:cNvPr id="115" name="文本框 52"/>
            <p:cNvSpPr txBox="1"/>
            <p:nvPr/>
          </p:nvSpPr>
          <p:spPr>
            <a:xfrm>
              <a:off x="8266458" y="3002548"/>
              <a:ext cx="3063473" cy="381643"/>
            </a:xfrm>
            <a:prstGeom prst="rect">
              <a:avLst/>
            </a:prstGeom>
            <a:noFill/>
          </p:spPr>
          <p:txBody>
            <a:bodyPr wrap="square" rtlCol="0">
              <a:spAutoFit/>
            </a:bodyPr>
            <a:lstStyle/>
            <a:p>
              <a:pPr marL="0" marR="0" lvl="0" indent="0" algn="l" defTabSz="685800" rtl="0" eaLnBrk="1" fontAlgn="auto" latinLnBrk="0" hangingPunct="1">
                <a:lnSpc>
                  <a:spcPct val="90000"/>
                </a:lnSpc>
                <a:spcBef>
                  <a:spcPts val="750"/>
                </a:spcBef>
                <a:spcAft>
                  <a:spcPts val="0"/>
                </a:spcAft>
                <a:buClrTx/>
                <a:buSzTx/>
                <a:buFontTx/>
                <a:buNone/>
                <a:tabLst/>
                <a:defRPr/>
              </a:pPr>
              <a:r>
                <a:rPr kumimoji="0" lang="zh-CN" altLang="en-US" sz="135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添加标题</a:t>
              </a:r>
            </a:p>
          </p:txBody>
        </p:sp>
        <p:sp>
          <p:nvSpPr>
            <p:cNvPr id="116" name="文本框 55"/>
            <p:cNvSpPr txBox="1"/>
            <p:nvPr/>
          </p:nvSpPr>
          <p:spPr>
            <a:xfrm>
              <a:off x="7982743" y="3489638"/>
              <a:ext cx="3363062" cy="1003351"/>
            </a:xfrm>
            <a:prstGeom prst="rect">
              <a:avLst/>
            </a:prstGeom>
            <a:noFill/>
          </p:spPr>
          <p:txBody>
            <a:bodyPr wrap="square" rtlCol="0">
              <a:spAutoFit/>
            </a:bodyPr>
            <a:lstStyle/>
            <a:p>
              <a:pPr marL="0" marR="0" lvl="0" indent="0" algn="just" defTabSz="6858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单击添加文本单击添加文本单击添加文本单击添加文本单击添加文本单击添加文本单击添加文本单击添加</a:t>
              </a:r>
              <a:endPar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grpSp>
        <p:nvGrpSpPr>
          <p:cNvPr id="117" name="组合 116"/>
          <p:cNvGrpSpPr/>
          <p:nvPr/>
        </p:nvGrpSpPr>
        <p:grpSpPr>
          <a:xfrm>
            <a:off x="6013691" y="3563499"/>
            <a:ext cx="2522297" cy="1104953"/>
            <a:chOff x="7985918" y="4751331"/>
            <a:chExt cx="3363062" cy="1473271"/>
          </a:xfrm>
        </p:grpSpPr>
        <p:sp>
          <p:nvSpPr>
            <p:cNvPr id="118" name="文本框 53"/>
            <p:cNvSpPr txBox="1"/>
            <p:nvPr/>
          </p:nvSpPr>
          <p:spPr>
            <a:xfrm>
              <a:off x="8266457" y="4751331"/>
              <a:ext cx="3063473" cy="381643"/>
            </a:xfrm>
            <a:prstGeom prst="rect">
              <a:avLst/>
            </a:prstGeom>
            <a:noFill/>
          </p:spPr>
          <p:txBody>
            <a:bodyPr wrap="square" rtlCol="0">
              <a:spAutoFit/>
            </a:bodyPr>
            <a:lstStyle/>
            <a:p>
              <a:pPr marL="0" marR="0" lvl="0" indent="0" algn="l" defTabSz="685800" rtl="0" eaLnBrk="1" fontAlgn="auto" latinLnBrk="0" hangingPunct="1">
                <a:lnSpc>
                  <a:spcPct val="90000"/>
                </a:lnSpc>
                <a:spcBef>
                  <a:spcPts val="750"/>
                </a:spcBef>
                <a:spcAft>
                  <a:spcPts val="0"/>
                </a:spcAft>
                <a:buClrTx/>
                <a:buSzTx/>
                <a:buFontTx/>
                <a:buNone/>
                <a:tabLst/>
                <a:defRPr/>
              </a:pPr>
              <a:r>
                <a:rPr kumimoji="0" lang="zh-CN" altLang="en-US" sz="135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添加标题</a:t>
              </a:r>
            </a:p>
          </p:txBody>
        </p:sp>
        <p:sp>
          <p:nvSpPr>
            <p:cNvPr id="119" name="文本框 56"/>
            <p:cNvSpPr txBox="1"/>
            <p:nvPr/>
          </p:nvSpPr>
          <p:spPr>
            <a:xfrm>
              <a:off x="7985918" y="5221250"/>
              <a:ext cx="3363062" cy="1003352"/>
            </a:xfrm>
            <a:prstGeom prst="rect">
              <a:avLst/>
            </a:prstGeom>
            <a:noFill/>
          </p:spPr>
          <p:txBody>
            <a:bodyPr wrap="square" rtlCol="0">
              <a:spAutoFit/>
            </a:bodyPr>
            <a:lstStyle/>
            <a:p>
              <a:pPr marL="0" marR="0" lvl="0" indent="0" algn="just" defTabSz="6858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单击添加文本单击添加文本单击添加文本单击添加文本单击添加文本单击添加文本单击添加文本单击添加</a:t>
              </a:r>
              <a:endPar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sp>
        <p:nvSpPr>
          <p:cNvPr id="120" name="文本框 57"/>
          <p:cNvSpPr txBox="1"/>
          <p:nvPr/>
        </p:nvSpPr>
        <p:spPr>
          <a:xfrm>
            <a:off x="3898075" y="2382713"/>
            <a:ext cx="1347851" cy="387798"/>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90000"/>
              </a:lnSpc>
              <a:spcBef>
                <a:spcPts val="750"/>
              </a:spcBef>
              <a:spcAft>
                <a:spcPts val="0"/>
              </a:spcAft>
              <a:buClrTx/>
              <a:buSzTx/>
              <a:buFontTx/>
              <a:buNone/>
              <a:tabLst/>
              <a:defRPr/>
            </a:pPr>
            <a:r>
              <a:rPr kumimoji="0" lang="zh-CN" altLang="en-US" sz="23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添加标题</a:t>
            </a:r>
          </a:p>
        </p:txBody>
      </p:sp>
    </p:spTree>
    <p:extLst>
      <p:ext uri="{BB962C8B-B14F-4D97-AF65-F5344CB8AC3E}">
        <p14:creationId xmlns:p14="http://schemas.microsoft.com/office/powerpoint/2010/main" val="256159532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additive="base">
                                        <p:cTn id="7" dur="250" fill="hold"/>
                                        <p:tgtEl>
                                          <p:spTgt spid="82"/>
                                        </p:tgtEl>
                                        <p:attrNameLst>
                                          <p:attrName>ppt_x</p:attrName>
                                        </p:attrNameLst>
                                      </p:cBhvr>
                                      <p:tavLst>
                                        <p:tav tm="0">
                                          <p:val>
                                            <p:strVal val="1+#ppt_w/2"/>
                                          </p:val>
                                        </p:tav>
                                        <p:tav tm="100000">
                                          <p:val>
                                            <p:strVal val="#ppt_x"/>
                                          </p:val>
                                        </p:tav>
                                      </p:tavLst>
                                    </p:anim>
                                    <p:anim calcmode="lin" valueType="num">
                                      <p:cBhvr additive="base">
                                        <p:cTn id="8" dur="250" fill="hold"/>
                                        <p:tgtEl>
                                          <p:spTgt spid="8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additive="base">
                                        <p:cTn id="11" dur="250" fill="hold"/>
                                        <p:tgtEl>
                                          <p:spTgt spid="86"/>
                                        </p:tgtEl>
                                        <p:attrNameLst>
                                          <p:attrName>ppt_x</p:attrName>
                                        </p:attrNameLst>
                                      </p:cBhvr>
                                      <p:tavLst>
                                        <p:tav tm="0">
                                          <p:val>
                                            <p:strVal val="0-#ppt_w/2"/>
                                          </p:val>
                                        </p:tav>
                                        <p:tav tm="100000">
                                          <p:val>
                                            <p:strVal val="#ppt_x"/>
                                          </p:val>
                                        </p:tav>
                                      </p:tavLst>
                                    </p:anim>
                                    <p:anim calcmode="lin" valueType="num">
                                      <p:cBhvr additive="base">
                                        <p:cTn id="12" dur="250" fill="hold"/>
                                        <p:tgtEl>
                                          <p:spTgt spid="86"/>
                                        </p:tgtEl>
                                        <p:attrNameLst>
                                          <p:attrName>ppt_y</p:attrName>
                                        </p:attrNameLst>
                                      </p:cBhvr>
                                      <p:tavLst>
                                        <p:tav tm="0">
                                          <p:val>
                                            <p:strVal val="#ppt_y"/>
                                          </p:val>
                                        </p:tav>
                                        <p:tav tm="100000">
                                          <p:val>
                                            <p:strVal val="#ppt_y"/>
                                          </p:val>
                                        </p:tav>
                                      </p:tavLst>
                                    </p:anim>
                                  </p:childTnLst>
                                </p:cTn>
                              </p:par>
                            </p:childTnLst>
                          </p:cTn>
                        </p:par>
                        <p:par>
                          <p:cTn id="13" fill="hold">
                            <p:stCondLst>
                              <p:cond delay="250"/>
                            </p:stCondLst>
                            <p:childTnLst>
                              <p:par>
                                <p:cTn id="14" presetID="53" presetClass="entr" presetSubtype="16" fill="hold" grpId="0" nodeType="afterEffect">
                                  <p:stCondLst>
                                    <p:cond delay="0"/>
                                  </p:stCondLst>
                                  <p:childTnLst>
                                    <p:set>
                                      <p:cBhvr>
                                        <p:cTn id="15" dur="1" fill="hold">
                                          <p:stCondLst>
                                            <p:cond delay="0"/>
                                          </p:stCondLst>
                                        </p:cTn>
                                        <p:tgtEl>
                                          <p:spTgt spid="120"/>
                                        </p:tgtEl>
                                        <p:attrNameLst>
                                          <p:attrName>style.visibility</p:attrName>
                                        </p:attrNameLst>
                                      </p:cBhvr>
                                      <p:to>
                                        <p:strVal val="visible"/>
                                      </p:to>
                                    </p:set>
                                    <p:anim calcmode="lin" valueType="num">
                                      <p:cBhvr>
                                        <p:cTn id="16" dur="500" fill="hold"/>
                                        <p:tgtEl>
                                          <p:spTgt spid="120"/>
                                        </p:tgtEl>
                                        <p:attrNameLst>
                                          <p:attrName>ppt_w</p:attrName>
                                        </p:attrNameLst>
                                      </p:cBhvr>
                                      <p:tavLst>
                                        <p:tav tm="0">
                                          <p:val>
                                            <p:fltVal val="0"/>
                                          </p:val>
                                        </p:tav>
                                        <p:tav tm="100000">
                                          <p:val>
                                            <p:strVal val="#ppt_w"/>
                                          </p:val>
                                        </p:tav>
                                      </p:tavLst>
                                    </p:anim>
                                    <p:anim calcmode="lin" valueType="num">
                                      <p:cBhvr>
                                        <p:cTn id="17" dur="500" fill="hold"/>
                                        <p:tgtEl>
                                          <p:spTgt spid="120"/>
                                        </p:tgtEl>
                                        <p:attrNameLst>
                                          <p:attrName>ppt_h</p:attrName>
                                        </p:attrNameLst>
                                      </p:cBhvr>
                                      <p:tavLst>
                                        <p:tav tm="0">
                                          <p:val>
                                            <p:fltVal val="0"/>
                                          </p:val>
                                        </p:tav>
                                        <p:tav tm="100000">
                                          <p:val>
                                            <p:strVal val="#ppt_h"/>
                                          </p:val>
                                        </p:tav>
                                      </p:tavLst>
                                    </p:anim>
                                    <p:animEffect transition="in" filter="fade">
                                      <p:cBhvr>
                                        <p:cTn id="18" dur="500"/>
                                        <p:tgtEl>
                                          <p:spTgt spid="120"/>
                                        </p:tgtEl>
                                      </p:cBhvr>
                                    </p:animEffect>
                                  </p:childTnLst>
                                </p:cTn>
                              </p:par>
                            </p:childTnLst>
                          </p:cTn>
                        </p:par>
                        <p:par>
                          <p:cTn id="19" fill="hold">
                            <p:stCondLst>
                              <p:cond delay="750"/>
                            </p:stCondLst>
                            <p:childTnLst>
                              <p:par>
                                <p:cTn id="20" presetID="22" presetClass="entr" presetSubtype="2" fill="hold" grpId="0" nodeType="afterEffect">
                                  <p:stCondLst>
                                    <p:cond delay="0"/>
                                  </p:stCondLst>
                                  <p:childTnLst>
                                    <p:set>
                                      <p:cBhvr>
                                        <p:cTn id="21" dur="1" fill="hold">
                                          <p:stCondLst>
                                            <p:cond delay="0"/>
                                          </p:stCondLst>
                                        </p:cTn>
                                        <p:tgtEl>
                                          <p:spTgt spid="91"/>
                                        </p:tgtEl>
                                        <p:attrNameLst>
                                          <p:attrName>style.visibility</p:attrName>
                                        </p:attrNameLst>
                                      </p:cBhvr>
                                      <p:to>
                                        <p:strVal val="visible"/>
                                      </p:to>
                                    </p:set>
                                    <p:animEffect transition="in" filter="wipe(right)">
                                      <p:cBhvr>
                                        <p:cTn id="22" dur="500"/>
                                        <p:tgtEl>
                                          <p:spTgt spid="91"/>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94"/>
                                        </p:tgtEl>
                                        <p:attrNameLst>
                                          <p:attrName>style.visibility</p:attrName>
                                        </p:attrNameLst>
                                      </p:cBhvr>
                                      <p:to>
                                        <p:strVal val="visible"/>
                                      </p:to>
                                    </p:set>
                                    <p:animEffect transition="in" filter="wipe(left)">
                                      <p:cBhvr>
                                        <p:cTn id="25" dur="500"/>
                                        <p:tgtEl>
                                          <p:spTgt spid="94"/>
                                        </p:tgtEl>
                                      </p:cBhvr>
                                    </p:animEffect>
                                  </p:childTnLst>
                                </p:cTn>
                              </p:par>
                              <p:par>
                                <p:cTn id="26" presetID="10" presetClass="entr" presetSubtype="0" fill="hold" nodeType="withEffect">
                                  <p:stCondLst>
                                    <p:cond delay="0"/>
                                  </p:stCondLst>
                                  <p:childTnLst>
                                    <p:set>
                                      <p:cBhvr>
                                        <p:cTn id="27" dur="1" fill="hold">
                                          <p:stCondLst>
                                            <p:cond delay="0"/>
                                          </p:stCondLst>
                                        </p:cTn>
                                        <p:tgtEl>
                                          <p:spTgt spid="100"/>
                                        </p:tgtEl>
                                        <p:attrNameLst>
                                          <p:attrName>style.visibility</p:attrName>
                                        </p:attrNameLst>
                                      </p:cBhvr>
                                      <p:to>
                                        <p:strVal val="visible"/>
                                      </p:to>
                                    </p:set>
                                    <p:animEffect transition="in" filter="fade">
                                      <p:cBhvr>
                                        <p:cTn id="28" dur="500"/>
                                        <p:tgtEl>
                                          <p:spTgt spid="100"/>
                                        </p:tgtEl>
                                      </p:cBhvr>
                                    </p:animEffect>
                                  </p:childTnLst>
                                </p:cTn>
                              </p:par>
                              <p:par>
                                <p:cTn id="29" presetID="10" presetClass="entr" presetSubtype="0" fill="hold" nodeType="withEffect">
                                  <p:stCondLst>
                                    <p:cond delay="0"/>
                                  </p:stCondLst>
                                  <p:childTnLst>
                                    <p:set>
                                      <p:cBhvr>
                                        <p:cTn id="30" dur="1" fill="hold">
                                          <p:stCondLst>
                                            <p:cond delay="0"/>
                                          </p:stCondLst>
                                        </p:cTn>
                                        <p:tgtEl>
                                          <p:spTgt spid="97"/>
                                        </p:tgtEl>
                                        <p:attrNameLst>
                                          <p:attrName>style.visibility</p:attrName>
                                        </p:attrNameLst>
                                      </p:cBhvr>
                                      <p:to>
                                        <p:strVal val="visible"/>
                                      </p:to>
                                    </p:set>
                                    <p:animEffect transition="in" filter="fade">
                                      <p:cBhvr>
                                        <p:cTn id="31" dur="500"/>
                                        <p:tgtEl>
                                          <p:spTgt spid="97"/>
                                        </p:tgtEl>
                                      </p:cBhvr>
                                    </p:animEffect>
                                  </p:childTnLst>
                                </p:cTn>
                              </p:par>
                              <p:par>
                                <p:cTn id="32" presetID="1" presetClass="entr" presetSubtype="0" fill="hold" nodeType="withEffect">
                                  <p:stCondLst>
                                    <p:cond delay="250"/>
                                  </p:stCondLst>
                                  <p:childTnLst>
                                    <p:set>
                                      <p:cBhvr>
                                        <p:cTn id="33" dur="1" fill="hold">
                                          <p:stCondLst>
                                            <p:cond delay="0"/>
                                          </p:stCondLst>
                                        </p:cTn>
                                        <p:tgtEl>
                                          <p:spTgt spid="102"/>
                                        </p:tgtEl>
                                        <p:attrNameLst>
                                          <p:attrName>style.visibility</p:attrName>
                                        </p:attrNameLst>
                                      </p:cBhvr>
                                      <p:to>
                                        <p:strVal val="visible"/>
                                      </p:to>
                                    </p:set>
                                  </p:childTnLst>
                                </p:cTn>
                              </p:par>
                              <p:par>
                                <p:cTn id="34" presetID="26" presetClass="emph" presetSubtype="0" fill="hold" nodeType="withEffect">
                                  <p:stCondLst>
                                    <p:cond delay="250"/>
                                  </p:stCondLst>
                                  <p:childTnLst>
                                    <p:animEffect transition="out" filter="fade">
                                      <p:cBhvr>
                                        <p:cTn id="35" dur="500" tmFilter="0, 0; .2, .5; .8, .5; 1, 0"/>
                                        <p:tgtEl>
                                          <p:spTgt spid="102"/>
                                        </p:tgtEl>
                                      </p:cBhvr>
                                    </p:animEffect>
                                    <p:animScale>
                                      <p:cBhvr>
                                        <p:cTn id="36" dur="250" autoRev="1" fill="hold"/>
                                        <p:tgtEl>
                                          <p:spTgt spid="102"/>
                                        </p:tgtEl>
                                      </p:cBhvr>
                                      <p:by x="105000" y="105000"/>
                                    </p:animScale>
                                  </p:childTnLst>
                                </p:cTn>
                              </p:par>
                              <p:par>
                                <p:cTn id="37" presetID="1" presetClass="entr" presetSubtype="0" fill="hold" nodeType="withEffect">
                                  <p:stCondLst>
                                    <p:cond delay="250"/>
                                  </p:stCondLst>
                                  <p:childTnLst>
                                    <p:set>
                                      <p:cBhvr>
                                        <p:cTn id="38" dur="1" fill="hold">
                                          <p:stCondLst>
                                            <p:cond delay="0"/>
                                          </p:stCondLst>
                                        </p:cTn>
                                        <p:tgtEl>
                                          <p:spTgt spid="111"/>
                                        </p:tgtEl>
                                        <p:attrNameLst>
                                          <p:attrName>style.visibility</p:attrName>
                                        </p:attrNameLst>
                                      </p:cBhvr>
                                      <p:to>
                                        <p:strVal val="visible"/>
                                      </p:to>
                                    </p:set>
                                  </p:childTnLst>
                                </p:cTn>
                              </p:par>
                              <p:par>
                                <p:cTn id="39" presetID="26" presetClass="emph" presetSubtype="0" fill="hold" nodeType="withEffect">
                                  <p:stCondLst>
                                    <p:cond delay="250"/>
                                  </p:stCondLst>
                                  <p:childTnLst>
                                    <p:animEffect transition="out" filter="fade">
                                      <p:cBhvr>
                                        <p:cTn id="40" dur="500" tmFilter="0, 0; .2, .5; .8, .5; 1, 0"/>
                                        <p:tgtEl>
                                          <p:spTgt spid="111"/>
                                        </p:tgtEl>
                                      </p:cBhvr>
                                    </p:animEffect>
                                    <p:animScale>
                                      <p:cBhvr>
                                        <p:cTn id="41" dur="250" autoRev="1" fill="hold"/>
                                        <p:tgtEl>
                                          <p:spTgt spid="111"/>
                                        </p:tgtEl>
                                      </p:cBhvr>
                                      <p:by x="105000" y="105000"/>
                                    </p:animScale>
                                  </p:childTnLst>
                                </p:cTn>
                              </p:par>
                            </p:childTnLst>
                          </p:cTn>
                        </p:par>
                        <p:par>
                          <p:cTn id="42" fill="hold">
                            <p:stCondLst>
                              <p:cond delay="1500"/>
                            </p:stCondLst>
                            <p:childTnLst>
                              <p:par>
                                <p:cTn id="43" presetID="22" presetClass="entr" presetSubtype="2" fill="hold" nodeType="afterEffect">
                                  <p:stCondLst>
                                    <p:cond delay="0"/>
                                  </p:stCondLst>
                                  <p:childTnLst>
                                    <p:set>
                                      <p:cBhvr>
                                        <p:cTn id="44" dur="1" fill="hold">
                                          <p:stCondLst>
                                            <p:cond delay="0"/>
                                          </p:stCondLst>
                                        </p:cTn>
                                        <p:tgtEl>
                                          <p:spTgt spid="90"/>
                                        </p:tgtEl>
                                        <p:attrNameLst>
                                          <p:attrName>style.visibility</p:attrName>
                                        </p:attrNameLst>
                                      </p:cBhvr>
                                      <p:to>
                                        <p:strVal val="visible"/>
                                      </p:to>
                                    </p:set>
                                    <p:animEffect transition="in" filter="wipe(right)">
                                      <p:cBhvr>
                                        <p:cTn id="45" dur="500"/>
                                        <p:tgtEl>
                                          <p:spTgt spid="90"/>
                                        </p:tgtEl>
                                      </p:cBhvr>
                                    </p:animEffect>
                                  </p:childTnLst>
                                </p:cTn>
                              </p:par>
                              <p:par>
                                <p:cTn id="46" presetID="22" presetClass="entr" presetSubtype="8" fill="hold" nodeType="withEffect">
                                  <p:stCondLst>
                                    <p:cond delay="0"/>
                                  </p:stCondLst>
                                  <p:childTnLst>
                                    <p:set>
                                      <p:cBhvr>
                                        <p:cTn id="47" dur="1" fill="hold">
                                          <p:stCondLst>
                                            <p:cond delay="0"/>
                                          </p:stCondLst>
                                        </p:cTn>
                                        <p:tgtEl>
                                          <p:spTgt spid="93"/>
                                        </p:tgtEl>
                                        <p:attrNameLst>
                                          <p:attrName>style.visibility</p:attrName>
                                        </p:attrNameLst>
                                      </p:cBhvr>
                                      <p:to>
                                        <p:strVal val="visible"/>
                                      </p:to>
                                    </p:set>
                                    <p:animEffect transition="in" filter="wipe(left)">
                                      <p:cBhvr>
                                        <p:cTn id="48" dur="500"/>
                                        <p:tgtEl>
                                          <p:spTgt spid="93"/>
                                        </p:tgtEl>
                                      </p:cBhvr>
                                    </p:animEffect>
                                  </p:childTnLst>
                                </p:cTn>
                              </p:par>
                              <p:par>
                                <p:cTn id="49" presetID="10" presetClass="entr" presetSubtype="0" fill="hold" nodeType="withEffect">
                                  <p:stCondLst>
                                    <p:cond delay="0"/>
                                  </p:stCondLst>
                                  <p:childTnLst>
                                    <p:set>
                                      <p:cBhvr>
                                        <p:cTn id="50" dur="1" fill="hold">
                                          <p:stCondLst>
                                            <p:cond delay="0"/>
                                          </p:stCondLst>
                                        </p:cTn>
                                        <p:tgtEl>
                                          <p:spTgt spid="99"/>
                                        </p:tgtEl>
                                        <p:attrNameLst>
                                          <p:attrName>style.visibility</p:attrName>
                                        </p:attrNameLst>
                                      </p:cBhvr>
                                      <p:to>
                                        <p:strVal val="visible"/>
                                      </p:to>
                                    </p:set>
                                    <p:animEffect transition="in" filter="fade">
                                      <p:cBhvr>
                                        <p:cTn id="51" dur="500"/>
                                        <p:tgtEl>
                                          <p:spTgt spid="99"/>
                                        </p:tgtEl>
                                      </p:cBhvr>
                                    </p:animEffect>
                                  </p:childTnLst>
                                </p:cTn>
                              </p:par>
                              <p:par>
                                <p:cTn id="52" presetID="10" presetClass="entr" presetSubtype="0" fill="hold" nodeType="withEffect">
                                  <p:stCondLst>
                                    <p:cond delay="0"/>
                                  </p:stCondLst>
                                  <p:childTnLst>
                                    <p:set>
                                      <p:cBhvr>
                                        <p:cTn id="53" dur="1" fill="hold">
                                          <p:stCondLst>
                                            <p:cond delay="0"/>
                                          </p:stCondLst>
                                        </p:cTn>
                                        <p:tgtEl>
                                          <p:spTgt spid="101"/>
                                        </p:tgtEl>
                                        <p:attrNameLst>
                                          <p:attrName>style.visibility</p:attrName>
                                        </p:attrNameLst>
                                      </p:cBhvr>
                                      <p:to>
                                        <p:strVal val="visible"/>
                                      </p:to>
                                    </p:set>
                                    <p:animEffect transition="in" filter="fade">
                                      <p:cBhvr>
                                        <p:cTn id="54" dur="500"/>
                                        <p:tgtEl>
                                          <p:spTgt spid="101"/>
                                        </p:tgtEl>
                                      </p:cBhvr>
                                    </p:animEffect>
                                  </p:childTnLst>
                                </p:cTn>
                              </p:par>
                              <p:par>
                                <p:cTn id="55" presetID="1" presetClass="entr" presetSubtype="0" fill="hold" nodeType="withEffect">
                                  <p:stCondLst>
                                    <p:cond delay="250"/>
                                  </p:stCondLst>
                                  <p:childTnLst>
                                    <p:set>
                                      <p:cBhvr>
                                        <p:cTn id="56" dur="1" fill="hold">
                                          <p:stCondLst>
                                            <p:cond delay="0"/>
                                          </p:stCondLst>
                                        </p:cTn>
                                        <p:tgtEl>
                                          <p:spTgt spid="105"/>
                                        </p:tgtEl>
                                        <p:attrNameLst>
                                          <p:attrName>style.visibility</p:attrName>
                                        </p:attrNameLst>
                                      </p:cBhvr>
                                      <p:to>
                                        <p:strVal val="visible"/>
                                      </p:to>
                                    </p:set>
                                  </p:childTnLst>
                                </p:cTn>
                              </p:par>
                              <p:par>
                                <p:cTn id="57" presetID="26" presetClass="emph" presetSubtype="0" fill="hold" nodeType="withEffect">
                                  <p:stCondLst>
                                    <p:cond delay="250"/>
                                  </p:stCondLst>
                                  <p:childTnLst>
                                    <p:animEffect transition="out" filter="fade">
                                      <p:cBhvr>
                                        <p:cTn id="58" dur="500" tmFilter="0, 0; .2, .5; .8, .5; 1, 0"/>
                                        <p:tgtEl>
                                          <p:spTgt spid="105"/>
                                        </p:tgtEl>
                                      </p:cBhvr>
                                    </p:animEffect>
                                    <p:animScale>
                                      <p:cBhvr>
                                        <p:cTn id="59" dur="250" autoRev="1" fill="hold"/>
                                        <p:tgtEl>
                                          <p:spTgt spid="105"/>
                                        </p:tgtEl>
                                      </p:cBhvr>
                                      <p:by x="105000" y="105000"/>
                                    </p:animScale>
                                  </p:childTnLst>
                                </p:cTn>
                              </p:par>
                              <p:par>
                                <p:cTn id="60" presetID="1" presetClass="entr" presetSubtype="0" fill="hold" nodeType="withEffect">
                                  <p:stCondLst>
                                    <p:cond delay="250"/>
                                  </p:stCondLst>
                                  <p:childTnLst>
                                    <p:set>
                                      <p:cBhvr>
                                        <p:cTn id="61" dur="1" fill="hold">
                                          <p:stCondLst>
                                            <p:cond delay="0"/>
                                          </p:stCondLst>
                                        </p:cTn>
                                        <p:tgtEl>
                                          <p:spTgt spid="114"/>
                                        </p:tgtEl>
                                        <p:attrNameLst>
                                          <p:attrName>style.visibility</p:attrName>
                                        </p:attrNameLst>
                                      </p:cBhvr>
                                      <p:to>
                                        <p:strVal val="visible"/>
                                      </p:to>
                                    </p:set>
                                  </p:childTnLst>
                                </p:cTn>
                              </p:par>
                              <p:par>
                                <p:cTn id="62" presetID="26" presetClass="emph" presetSubtype="0" fill="hold" nodeType="withEffect">
                                  <p:stCondLst>
                                    <p:cond delay="250"/>
                                  </p:stCondLst>
                                  <p:childTnLst>
                                    <p:animEffect transition="out" filter="fade">
                                      <p:cBhvr>
                                        <p:cTn id="63" dur="500" tmFilter="0, 0; .2, .5; .8, .5; 1, 0"/>
                                        <p:tgtEl>
                                          <p:spTgt spid="114"/>
                                        </p:tgtEl>
                                      </p:cBhvr>
                                    </p:animEffect>
                                    <p:animScale>
                                      <p:cBhvr>
                                        <p:cTn id="64" dur="250" autoRev="1" fill="hold"/>
                                        <p:tgtEl>
                                          <p:spTgt spid="114"/>
                                        </p:tgtEl>
                                      </p:cBhvr>
                                      <p:by x="105000" y="105000"/>
                                    </p:animScale>
                                  </p:childTnLst>
                                </p:cTn>
                              </p:par>
                            </p:childTnLst>
                          </p:cTn>
                        </p:par>
                        <p:par>
                          <p:cTn id="65" fill="hold">
                            <p:stCondLst>
                              <p:cond delay="2250"/>
                            </p:stCondLst>
                            <p:childTnLst>
                              <p:par>
                                <p:cTn id="66" presetID="22" presetClass="entr" presetSubtype="2" fill="hold" grpId="0" nodeType="afterEffect">
                                  <p:stCondLst>
                                    <p:cond delay="0"/>
                                  </p:stCondLst>
                                  <p:childTnLst>
                                    <p:set>
                                      <p:cBhvr>
                                        <p:cTn id="67" dur="1" fill="hold">
                                          <p:stCondLst>
                                            <p:cond delay="0"/>
                                          </p:stCondLst>
                                        </p:cTn>
                                        <p:tgtEl>
                                          <p:spTgt spid="92"/>
                                        </p:tgtEl>
                                        <p:attrNameLst>
                                          <p:attrName>style.visibility</p:attrName>
                                        </p:attrNameLst>
                                      </p:cBhvr>
                                      <p:to>
                                        <p:strVal val="visible"/>
                                      </p:to>
                                    </p:set>
                                    <p:animEffect transition="in" filter="wipe(right)">
                                      <p:cBhvr>
                                        <p:cTn id="68" dur="500"/>
                                        <p:tgtEl>
                                          <p:spTgt spid="92"/>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95"/>
                                        </p:tgtEl>
                                        <p:attrNameLst>
                                          <p:attrName>style.visibility</p:attrName>
                                        </p:attrNameLst>
                                      </p:cBhvr>
                                      <p:to>
                                        <p:strVal val="visible"/>
                                      </p:to>
                                    </p:set>
                                    <p:animEffect transition="in" filter="wipe(left)">
                                      <p:cBhvr>
                                        <p:cTn id="71" dur="500"/>
                                        <p:tgtEl>
                                          <p:spTgt spid="95"/>
                                        </p:tgtEl>
                                      </p:cBhvr>
                                    </p:animEffect>
                                  </p:childTnLst>
                                </p:cTn>
                              </p:par>
                              <p:par>
                                <p:cTn id="72" presetID="10" presetClass="entr" presetSubtype="0" fill="hold" nodeType="withEffect">
                                  <p:stCondLst>
                                    <p:cond delay="0"/>
                                  </p:stCondLst>
                                  <p:childTnLst>
                                    <p:set>
                                      <p:cBhvr>
                                        <p:cTn id="73" dur="1" fill="hold">
                                          <p:stCondLst>
                                            <p:cond delay="0"/>
                                          </p:stCondLst>
                                        </p:cTn>
                                        <p:tgtEl>
                                          <p:spTgt spid="98"/>
                                        </p:tgtEl>
                                        <p:attrNameLst>
                                          <p:attrName>style.visibility</p:attrName>
                                        </p:attrNameLst>
                                      </p:cBhvr>
                                      <p:to>
                                        <p:strVal val="visible"/>
                                      </p:to>
                                    </p:set>
                                    <p:animEffect transition="in" filter="fade">
                                      <p:cBhvr>
                                        <p:cTn id="74" dur="500"/>
                                        <p:tgtEl>
                                          <p:spTgt spid="98"/>
                                        </p:tgtEl>
                                      </p:cBhvr>
                                    </p:animEffect>
                                  </p:childTnLst>
                                </p:cTn>
                              </p:par>
                              <p:par>
                                <p:cTn id="75" presetID="10" presetClass="entr" presetSubtype="0" fill="hold" nodeType="withEffect">
                                  <p:stCondLst>
                                    <p:cond delay="0"/>
                                  </p:stCondLst>
                                  <p:childTnLst>
                                    <p:set>
                                      <p:cBhvr>
                                        <p:cTn id="76" dur="1" fill="hold">
                                          <p:stCondLst>
                                            <p:cond delay="0"/>
                                          </p:stCondLst>
                                        </p:cTn>
                                        <p:tgtEl>
                                          <p:spTgt spid="96"/>
                                        </p:tgtEl>
                                        <p:attrNameLst>
                                          <p:attrName>style.visibility</p:attrName>
                                        </p:attrNameLst>
                                      </p:cBhvr>
                                      <p:to>
                                        <p:strVal val="visible"/>
                                      </p:to>
                                    </p:set>
                                    <p:animEffect transition="in" filter="fade">
                                      <p:cBhvr>
                                        <p:cTn id="77" dur="500"/>
                                        <p:tgtEl>
                                          <p:spTgt spid="96"/>
                                        </p:tgtEl>
                                      </p:cBhvr>
                                    </p:animEffect>
                                  </p:childTnLst>
                                </p:cTn>
                              </p:par>
                              <p:par>
                                <p:cTn id="78" presetID="1" presetClass="entr" presetSubtype="0" fill="hold" nodeType="withEffect">
                                  <p:stCondLst>
                                    <p:cond delay="250"/>
                                  </p:stCondLst>
                                  <p:childTnLst>
                                    <p:set>
                                      <p:cBhvr>
                                        <p:cTn id="79" dur="1" fill="hold">
                                          <p:stCondLst>
                                            <p:cond delay="0"/>
                                          </p:stCondLst>
                                        </p:cTn>
                                        <p:tgtEl>
                                          <p:spTgt spid="108"/>
                                        </p:tgtEl>
                                        <p:attrNameLst>
                                          <p:attrName>style.visibility</p:attrName>
                                        </p:attrNameLst>
                                      </p:cBhvr>
                                      <p:to>
                                        <p:strVal val="visible"/>
                                      </p:to>
                                    </p:set>
                                  </p:childTnLst>
                                </p:cTn>
                              </p:par>
                              <p:par>
                                <p:cTn id="80" presetID="26" presetClass="emph" presetSubtype="0" fill="hold" nodeType="withEffect">
                                  <p:stCondLst>
                                    <p:cond delay="250"/>
                                  </p:stCondLst>
                                  <p:childTnLst>
                                    <p:animEffect transition="out" filter="fade">
                                      <p:cBhvr>
                                        <p:cTn id="81" dur="500" tmFilter="0, 0; .2, .5; .8, .5; 1, 0"/>
                                        <p:tgtEl>
                                          <p:spTgt spid="108"/>
                                        </p:tgtEl>
                                      </p:cBhvr>
                                    </p:animEffect>
                                    <p:animScale>
                                      <p:cBhvr>
                                        <p:cTn id="82" dur="250" autoRev="1" fill="hold"/>
                                        <p:tgtEl>
                                          <p:spTgt spid="108"/>
                                        </p:tgtEl>
                                      </p:cBhvr>
                                      <p:by x="105000" y="105000"/>
                                    </p:animScale>
                                  </p:childTnLst>
                                </p:cTn>
                              </p:par>
                              <p:par>
                                <p:cTn id="83" presetID="1" presetClass="entr" presetSubtype="0" fill="hold" nodeType="withEffect">
                                  <p:stCondLst>
                                    <p:cond delay="250"/>
                                  </p:stCondLst>
                                  <p:childTnLst>
                                    <p:set>
                                      <p:cBhvr>
                                        <p:cTn id="84" dur="1" fill="hold">
                                          <p:stCondLst>
                                            <p:cond delay="0"/>
                                          </p:stCondLst>
                                        </p:cTn>
                                        <p:tgtEl>
                                          <p:spTgt spid="117"/>
                                        </p:tgtEl>
                                        <p:attrNameLst>
                                          <p:attrName>style.visibility</p:attrName>
                                        </p:attrNameLst>
                                      </p:cBhvr>
                                      <p:to>
                                        <p:strVal val="visible"/>
                                      </p:to>
                                    </p:set>
                                  </p:childTnLst>
                                </p:cTn>
                              </p:par>
                              <p:par>
                                <p:cTn id="85" presetID="26" presetClass="emph" presetSubtype="0" fill="hold" nodeType="withEffect">
                                  <p:stCondLst>
                                    <p:cond delay="250"/>
                                  </p:stCondLst>
                                  <p:childTnLst>
                                    <p:animEffect transition="out" filter="fade">
                                      <p:cBhvr>
                                        <p:cTn id="86" dur="500" tmFilter="0, 0; .2, .5; .8, .5; 1, 0"/>
                                        <p:tgtEl>
                                          <p:spTgt spid="117"/>
                                        </p:tgtEl>
                                      </p:cBhvr>
                                    </p:animEffect>
                                    <p:animScale>
                                      <p:cBhvr>
                                        <p:cTn id="87" dur="250" autoRev="1" fill="hold"/>
                                        <p:tgtEl>
                                          <p:spTgt spid="11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animBg="1"/>
      <p:bldP spid="92" grpId="0" animBg="1"/>
      <p:bldP spid="94" grpId="0" animBg="1"/>
      <p:bldP spid="95" grpId="0" animBg="1"/>
      <p:bldP spid="12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22700" y="3153942"/>
            <a:ext cx="1498600" cy="1278120"/>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939907" y="613035"/>
            <a:ext cx="2857211" cy="3029272"/>
          </a:xfrm>
          <a:prstGeom prst="rect">
            <a:avLst/>
          </a:prstGeom>
        </p:spPr>
      </p:pic>
      <p:pic>
        <p:nvPicPr>
          <p:cNvPr id="3" name="图片 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672002" y="2105543"/>
            <a:ext cx="4308552" cy="2893200"/>
          </a:xfrm>
          <a:prstGeom prst="rect">
            <a:avLst/>
          </a:prstGeom>
        </p:spPr>
      </p:pic>
      <p:sp>
        <p:nvSpPr>
          <p:cNvPr id="6" name="文本框 5"/>
          <p:cNvSpPr txBox="1"/>
          <p:nvPr/>
        </p:nvSpPr>
        <p:spPr>
          <a:xfrm>
            <a:off x="355084" y="2659591"/>
            <a:ext cx="3467616" cy="892552"/>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单击添加文字内容</a:t>
            </a:r>
            <a:endParaRPr kumimoji="0" lang="en-US" altLang="zh-CN" sz="32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POEWERPOINT</a:t>
            </a:r>
            <a:endParaRPr kumimoji="0" lang="zh-CN" altLang="en-US" sz="20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 name="六边形 6"/>
          <p:cNvSpPr/>
          <p:nvPr/>
        </p:nvSpPr>
        <p:spPr>
          <a:xfrm>
            <a:off x="1237312" y="978802"/>
            <a:ext cx="1709088" cy="1473352"/>
          </a:xfrm>
          <a:prstGeom prst="hex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7200" b="1" i="0" u="none" strike="noStrike" kern="1200" cap="none" spc="0" normalizeH="0" baseline="0" noProof="0" dirty="0" smtClean="0">
                <a:ln>
                  <a:noFill/>
                </a:ln>
                <a:solidFill>
                  <a:prstClr val="white"/>
                </a:solidFill>
                <a:effectLst/>
                <a:uLnTx/>
                <a:uFillTx/>
                <a:latin typeface="Calibri" panose="020F0502020204030204"/>
                <a:ea typeface="等线" panose="02010600030101010101" pitchFamily="2" charset="-122"/>
                <a:cs typeface="+mn-cs"/>
              </a:rPr>
              <a:t>03</a:t>
            </a:r>
            <a:endParaRPr kumimoji="0" lang="zh-CN" altLang="en-US" sz="72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26789434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图表 3"/>
          <p:cNvGraphicFramePr/>
          <p:nvPr>
            <p:extLst/>
          </p:nvPr>
        </p:nvGraphicFramePr>
        <p:xfrm>
          <a:off x="815618" y="1223963"/>
          <a:ext cx="7512765" cy="2493066"/>
        </p:xfrm>
        <a:graphic>
          <a:graphicData uri="http://schemas.openxmlformats.org/drawingml/2006/chart">
            <c:chart xmlns:c="http://schemas.openxmlformats.org/drawingml/2006/chart" xmlns:r="http://schemas.openxmlformats.org/officeDocument/2006/relationships" r:id="rId3"/>
          </a:graphicData>
        </a:graphic>
      </p:graphicFrame>
      <p:grpSp>
        <p:nvGrpSpPr>
          <p:cNvPr id="5" name="组合 4"/>
          <p:cNvGrpSpPr/>
          <p:nvPr/>
        </p:nvGrpSpPr>
        <p:grpSpPr>
          <a:xfrm>
            <a:off x="758114" y="3985237"/>
            <a:ext cx="7627774" cy="784830"/>
            <a:chOff x="1010818" y="5313639"/>
            <a:chExt cx="10170365" cy="1046439"/>
          </a:xfrm>
        </p:grpSpPr>
        <p:sp>
          <p:nvSpPr>
            <p:cNvPr id="6" name="文本框 5"/>
            <p:cNvSpPr txBox="1"/>
            <p:nvPr/>
          </p:nvSpPr>
          <p:spPr bwMode="auto">
            <a:xfrm>
              <a:off x="1010818" y="5313639"/>
              <a:ext cx="10170365" cy="1046439"/>
            </a:xfrm>
            <a:prstGeom prst="rect">
              <a:avLst/>
            </a:prstGeom>
            <a:noFill/>
          </p:spPr>
          <p:txBody>
            <a:bodyPr wrap="square">
              <a:spAutoFit/>
            </a:bodyPr>
            <a:lstStyle/>
            <a:p>
              <a:pPr marL="0" marR="0" lvl="0" indent="0" algn="ctr" defTabSz="685800" rtl="0" eaLnBrk="1" fontAlgn="auto" latinLnBrk="0" hangingPunct="1">
                <a:lnSpc>
                  <a:spcPct val="125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等线 Light" panose="02010600030101010101" pitchFamily="2" charset="-122"/>
                  <a:ea typeface="等线" panose="02010600030101010101" pitchFamily="2" charset="-122"/>
                  <a:cs typeface="Lato Light" charset="0"/>
                  <a:sym typeface="Lato Light" charset="0"/>
                </a:rPr>
                <a:t>此处添加详细文本描述，建议与标题相关并此处添加详细文本描述，建议与标题相关并</a:t>
              </a:r>
              <a:endParaRPr kumimoji="0" lang="en-US" altLang="zh-CN" sz="900" b="0" i="0" u="none" strike="noStrike" kern="1200" cap="none" spc="0" normalizeH="0" baseline="0" noProof="0" dirty="0">
                <a:ln>
                  <a:noFill/>
                </a:ln>
                <a:solidFill>
                  <a:srgbClr val="000000"/>
                </a:solidFill>
                <a:effectLst/>
                <a:uLnTx/>
                <a:uFillTx/>
                <a:latin typeface="等线 Light" panose="02010600030101010101" pitchFamily="2" charset="-122"/>
                <a:ea typeface="等线" panose="02010600030101010101" pitchFamily="2" charset="-122"/>
                <a:cs typeface="Lato Light" charset="0"/>
                <a:sym typeface="Lato Light" charset="0"/>
              </a:endParaRPr>
            </a:p>
            <a:p>
              <a:pPr marL="0" marR="0" lvl="0" indent="0" algn="ctr" defTabSz="685800" rtl="0" eaLnBrk="1" fontAlgn="auto" latinLnBrk="0" hangingPunct="1">
                <a:lnSpc>
                  <a:spcPct val="125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等线 Light" panose="02010600030101010101" pitchFamily="2" charset="-122"/>
                  <a:ea typeface="等线" panose="02010600030101010101" pitchFamily="2" charset="-122"/>
                  <a:cs typeface="Lato Light" charset="0"/>
                  <a:sym typeface="Lato Light" charset="0"/>
                </a:rPr>
                <a:t>此处添加详细文本描述，建议与标题相关并此处添加详细文本描述，建议与标题相关并</a:t>
              </a:r>
              <a:endParaRPr kumimoji="0" lang="en-US" altLang="zh-CN" sz="900" b="0" i="0" u="none" strike="noStrike" kern="1200" cap="none" spc="0" normalizeH="0" baseline="0" noProof="0" dirty="0">
                <a:ln>
                  <a:noFill/>
                </a:ln>
                <a:solidFill>
                  <a:srgbClr val="000000"/>
                </a:solidFill>
                <a:effectLst/>
                <a:uLnTx/>
                <a:uFillTx/>
                <a:latin typeface="等线 Light" panose="02010600030101010101" pitchFamily="2" charset="-122"/>
                <a:ea typeface="等线" panose="02010600030101010101" pitchFamily="2" charset="-122"/>
                <a:cs typeface="Lato Light" charset="0"/>
                <a:sym typeface="Lato Light" charset="0"/>
              </a:endParaRPr>
            </a:p>
            <a:p>
              <a:pPr marL="0" marR="0" lvl="0" indent="0" algn="ctr" defTabSz="685800" rtl="0" eaLnBrk="1" fontAlgn="auto" latinLnBrk="0" hangingPunct="1">
                <a:lnSpc>
                  <a:spcPct val="125000"/>
                </a:lnSpc>
                <a:spcBef>
                  <a:spcPts val="0"/>
                </a:spcBef>
                <a:spcAft>
                  <a:spcPts val="0"/>
                </a:spcAft>
                <a:buClrTx/>
                <a:buSzTx/>
                <a:buFontTx/>
                <a:buNone/>
                <a:tabLst/>
                <a:defRPr/>
              </a:pPr>
              <a:endParaRPr kumimoji="0" lang="en-US" altLang="zh-CN" sz="900" b="0" i="0" u="none" strike="noStrike" kern="1200" cap="none" spc="0" normalizeH="0" baseline="0" noProof="0" dirty="0">
                <a:ln>
                  <a:noFill/>
                </a:ln>
                <a:solidFill>
                  <a:srgbClr val="000000"/>
                </a:solidFill>
                <a:effectLst/>
                <a:uLnTx/>
                <a:uFillTx/>
                <a:latin typeface="等线 Light" panose="02010600030101010101" pitchFamily="2" charset="-122"/>
                <a:ea typeface="等线" panose="02010600030101010101" pitchFamily="2" charset="-122"/>
                <a:cs typeface="Lato Light" charset="0"/>
                <a:sym typeface="Lato Light" charset="0"/>
              </a:endParaRPr>
            </a:p>
            <a:p>
              <a:pPr marL="0" marR="0" lvl="0" indent="0" algn="ctr" defTabSz="685800" rtl="0" eaLnBrk="1" fontAlgn="auto" latinLnBrk="0" hangingPunct="1">
                <a:lnSpc>
                  <a:spcPct val="125000"/>
                </a:lnSpc>
                <a:spcBef>
                  <a:spcPts val="0"/>
                </a:spcBef>
                <a:spcAft>
                  <a:spcPts val="0"/>
                </a:spcAft>
                <a:buClrTx/>
                <a:buSzTx/>
                <a:buFontTx/>
                <a:buNone/>
                <a:tabLst/>
                <a:defRPr/>
              </a:pPr>
              <a:endParaRPr kumimoji="0" lang="en-US" altLang="zh-CN" sz="900" b="0" i="0" u="none" strike="noStrike" kern="1200" cap="none" spc="0" normalizeH="0" baseline="0" noProof="0" dirty="0">
                <a:ln>
                  <a:noFill/>
                </a:ln>
                <a:solidFill>
                  <a:srgbClr val="000000"/>
                </a:solidFill>
                <a:effectLst/>
                <a:uLnTx/>
                <a:uFillTx/>
                <a:latin typeface="等线 Light" panose="02010600030101010101" pitchFamily="2" charset="-122"/>
                <a:ea typeface="等线" panose="02010600030101010101" pitchFamily="2" charset="-122"/>
                <a:cs typeface="Lato Light" charset="0"/>
                <a:sym typeface="Lato Light" charset="0"/>
              </a:endParaRPr>
            </a:p>
          </p:txBody>
        </p:sp>
        <p:cxnSp>
          <p:nvCxnSpPr>
            <p:cNvPr id="7" name="直接连接符 6"/>
            <p:cNvCxnSpPr/>
            <p:nvPr/>
          </p:nvCxnSpPr>
          <p:spPr>
            <a:xfrm>
              <a:off x="1170432" y="5313639"/>
              <a:ext cx="9851136" cy="0"/>
            </a:xfrm>
            <a:prstGeom prst="line">
              <a:avLst/>
            </a:prstGeom>
            <a:ln w="9525">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48852461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1" nodeType="afterEffect">
                                  <p:stCondLst>
                                    <p:cond delay="0"/>
                                  </p:stCondLst>
                                  <p:childTnLst>
                                    <p:set>
                                      <p:cBhvr>
                                        <p:cTn id="6"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fade">
                                      <p:cBhvr>
                                        <p:cTn id="7" dur="1000"/>
                                        <p:tgtEl>
                                          <p:spTgt spid="4">
                                            <p:graphicEl>
                                              <a:chart seriesIdx="-3" categoryIdx="-3" bldStep="gridLegend"/>
                                            </p:graphicEl>
                                          </p:spTgt>
                                        </p:tgtEl>
                                      </p:cBhvr>
                                    </p:animEffect>
                                    <p:anim calcmode="lin" valueType="num">
                                      <p:cBhvr>
                                        <p:cTn id="8" dur="1000" fill="hold"/>
                                        <p:tgtEl>
                                          <p:spTgt spid="4">
                                            <p:graphicEl>
                                              <a:chart seriesIdx="-3" categoryIdx="-3" bldStep="gridLegend"/>
                                            </p:graphicEl>
                                          </p:spTgt>
                                        </p:tgtEl>
                                        <p:attrNameLst>
                                          <p:attrName>ppt_x</p:attrName>
                                        </p:attrNameLst>
                                      </p:cBhvr>
                                      <p:tavLst>
                                        <p:tav tm="0">
                                          <p:val>
                                            <p:strVal val="#ppt_x"/>
                                          </p:val>
                                        </p:tav>
                                        <p:tav tm="100000">
                                          <p:val>
                                            <p:strVal val="#ppt_x"/>
                                          </p:val>
                                        </p:tav>
                                      </p:tavLst>
                                    </p:anim>
                                    <p:anim calcmode="lin" valueType="num">
                                      <p:cBhvr>
                                        <p:cTn id="9" dur="900" decel="100000" fill="hold"/>
                                        <p:tgtEl>
                                          <p:spTgt spid="4">
                                            <p:graphicEl>
                                              <a:chart seriesIdx="-3" categoryIdx="-3" bldStep="gridLegend"/>
                                            </p:graphic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graphicEl>
                                              <a:chart seriesIdx="-3" categoryIdx="-3" bldStep="gridLegend"/>
                                            </p:graphicEl>
                                          </p:spTgt>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22" presetClass="entr" presetSubtype="4" fill="hold" grpId="0" nodeType="afterEffect">
                                  <p:stCondLst>
                                    <p:cond delay="0"/>
                                  </p:stCondLst>
                                  <p:childTnLst>
                                    <p:set>
                                      <p:cBhvr>
                                        <p:cTn id="13" dur="1" fill="hold">
                                          <p:stCondLst>
                                            <p:cond delay="0"/>
                                          </p:stCondLst>
                                        </p:cTn>
                                        <p:tgtEl>
                                          <p:spTgt spid="4">
                                            <p:graphicEl>
                                              <a:chart seriesIdx="1" categoryIdx="-4" bldStep="series"/>
                                            </p:graphicEl>
                                          </p:spTgt>
                                        </p:tgtEl>
                                        <p:attrNameLst>
                                          <p:attrName>style.visibility</p:attrName>
                                        </p:attrNameLst>
                                      </p:cBhvr>
                                      <p:to>
                                        <p:strVal val="visible"/>
                                      </p:to>
                                    </p:set>
                                    <p:animEffect transition="in" filter="wipe(down)">
                                      <p:cBhvr>
                                        <p:cTn id="14" dur="500"/>
                                        <p:tgtEl>
                                          <p:spTgt spid="4">
                                            <p:graphicEl>
                                              <a:chart seriesIdx="1" categoryIdx="-4" bldStep="series"/>
                                            </p:graphicEl>
                                          </p:spTgt>
                                        </p:tgtEl>
                                      </p:cBhvr>
                                    </p:animEffect>
                                  </p:childTnLst>
                                </p:cTn>
                              </p:par>
                            </p:childTnLst>
                          </p:cTn>
                        </p:par>
                        <p:par>
                          <p:cTn id="15" fill="hold">
                            <p:stCondLst>
                              <p:cond delay="1500"/>
                            </p:stCondLst>
                            <p:childTnLst>
                              <p:par>
                                <p:cTn id="16" presetID="22" presetClass="entr" presetSubtype="8" fill="hold" grpId="0" nodeType="afterEffect">
                                  <p:stCondLst>
                                    <p:cond delay="0"/>
                                  </p:stCondLst>
                                  <p:childTnLst>
                                    <p:set>
                                      <p:cBhvr>
                                        <p:cTn id="17" dur="1" fill="hold">
                                          <p:stCondLst>
                                            <p:cond delay="0"/>
                                          </p:stCondLst>
                                        </p:cTn>
                                        <p:tgtEl>
                                          <p:spTgt spid="4">
                                            <p:graphicEl>
                                              <a:chart seriesIdx="2" categoryIdx="-4" bldStep="series"/>
                                            </p:graphicEl>
                                          </p:spTgt>
                                        </p:tgtEl>
                                        <p:attrNameLst>
                                          <p:attrName>style.visibility</p:attrName>
                                        </p:attrNameLst>
                                      </p:cBhvr>
                                      <p:to>
                                        <p:strVal val="visible"/>
                                      </p:to>
                                    </p:set>
                                    <p:animEffect transition="in" filter="wipe(left)">
                                      <p:cBhvr>
                                        <p:cTn id="18" dur="2000"/>
                                        <p:tgtEl>
                                          <p:spTgt spid="4">
                                            <p:graphicEl>
                                              <a:chart seriesIdx="2" categoryIdx="-4" bldStep="series"/>
                                            </p:graphicEl>
                                          </p:spTgt>
                                        </p:tgtEl>
                                      </p:cBhvr>
                                    </p:animEffect>
                                  </p:childTnLst>
                                </p:cTn>
                              </p:par>
                            </p:childTnLst>
                          </p:cTn>
                        </p:par>
                        <p:par>
                          <p:cTn id="19" fill="hold">
                            <p:stCondLst>
                              <p:cond delay="3500"/>
                            </p:stCondLst>
                            <p:childTnLst>
                              <p:par>
                                <p:cTn id="20" presetID="16" presetClass="entr" presetSubtype="37"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arn(outVertical)">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Chart bld="series"/>
        </p:bldSub>
      </p:bldGraphic>
      <p:bldGraphic spid="4" grpId="1">
        <p:bldSub>
          <a:bldChart bld="series"/>
        </p:bldSub>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
          <p:cNvGrpSpPr>
            <a:grpSpLocks/>
          </p:cNvGrpSpPr>
          <p:nvPr/>
        </p:nvGrpSpPr>
        <p:grpSpPr bwMode="auto">
          <a:xfrm>
            <a:off x="5291138" y="2437656"/>
            <a:ext cx="1014412" cy="1654175"/>
            <a:chOff x="0" y="0"/>
            <a:chExt cx="639" cy="1043"/>
          </a:xfrm>
        </p:grpSpPr>
        <p:sp>
          <p:nvSpPr>
            <p:cNvPr id="32" name="Freeform 4"/>
            <p:cNvSpPr>
              <a:spLocks/>
            </p:cNvSpPr>
            <p:nvPr/>
          </p:nvSpPr>
          <p:spPr bwMode="auto">
            <a:xfrm>
              <a:off x="0" y="105"/>
              <a:ext cx="639" cy="938"/>
            </a:xfrm>
            <a:custGeom>
              <a:avLst/>
              <a:gdLst>
                <a:gd name="T0" fmla="*/ 189 w 194"/>
                <a:gd name="T1" fmla="*/ 8 h 285"/>
                <a:gd name="T2" fmla="*/ 137 w 194"/>
                <a:gd name="T3" fmla="*/ 0 h 285"/>
                <a:gd name="T4" fmla="*/ 133 w 194"/>
                <a:gd name="T5" fmla="*/ 1 h 285"/>
                <a:gd name="T6" fmla="*/ 149 w 194"/>
                <a:gd name="T7" fmla="*/ 22 h 285"/>
                <a:gd name="T8" fmla="*/ 86 w 194"/>
                <a:gd name="T9" fmla="*/ 68 h 285"/>
                <a:gd name="T10" fmla="*/ 68 w 194"/>
                <a:gd name="T11" fmla="*/ 68 h 285"/>
                <a:gd name="T12" fmla="*/ 52 w 194"/>
                <a:gd name="T13" fmla="*/ 85 h 285"/>
                <a:gd name="T14" fmla="*/ 35 w 194"/>
                <a:gd name="T15" fmla="*/ 68 h 285"/>
                <a:gd name="T16" fmla="*/ 16 w 194"/>
                <a:gd name="T17" fmla="*/ 68 h 285"/>
                <a:gd name="T18" fmla="*/ 0 w 194"/>
                <a:gd name="T19" fmla="*/ 76 h 285"/>
                <a:gd name="T20" fmla="*/ 0 w 194"/>
                <a:gd name="T21" fmla="*/ 173 h 285"/>
                <a:gd name="T22" fmla="*/ 6 w 194"/>
                <a:gd name="T23" fmla="*/ 186 h 285"/>
                <a:gd name="T24" fmla="*/ 17 w 194"/>
                <a:gd name="T25" fmla="*/ 186 h 285"/>
                <a:gd name="T26" fmla="*/ 17 w 194"/>
                <a:gd name="T27" fmla="*/ 271 h 285"/>
                <a:gd name="T28" fmla="*/ 38 w 194"/>
                <a:gd name="T29" fmla="*/ 285 h 285"/>
                <a:gd name="T30" fmla="*/ 52 w 194"/>
                <a:gd name="T31" fmla="*/ 273 h 285"/>
                <a:gd name="T32" fmla="*/ 69 w 194"/>
                <a:gd name="T33" fmla="*/ 284 h 285"/>
                <a:gd name="T34" fmla="*/ 87 w 194"/>
                <a:gd name="T35" fmla="*/ 274 h 285"/>
                <a:gd name="T36" fmla="*/ 87 w 194"/>
                <a:gd name="T37" fmla="*/ 220 h 285"/>
                <a:gd name="T38" fmla="*/ 87 w 194"/>
                <a:gd name="T39" fmla="*/ 185 h 285"/>
                <a:gd name="T40" fmla="*/ 87 w 194"/>
                <a:gd name="T41" fmla="*/ 106 h 285"/>
                <a:gd name="T42" fmla="*/ 167 w 194"/>
                <a:gd name="T43" fmla="*/ 47 h 285"/>
                <a:gd name="T44" fmla="*/ 183 w 194"/>
                <a:gd name="T45" fmla="*/ 69 h 285"/>
                <a:gd name="T46" fmla="*/ 186 w 194"/>
                <a:gd name="T47" fmla="*/ 65 h 285"/>
                <a:gd name="T48" fmla="*/ 194 w 194"/>
                <a:gd name="T49" fmla="*/ 14 h 285"/>
                <a:gd name="T50" fmla="*/ 189 w 194"/>
                <a:gd name="T51" fmla="*/ 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285">
                  <a:moveTo>
                    <a:pt x="189" y="8"/>
                  </a:moveTo>
                  <a:cubicBezTo>
                    <a:pt x="137" y="0"/>
                    <a:pt x="137" y="0"/>
                    <a:pt x="137" y="0"/>
                  </a:cubicBezTo>
                  <a:cubicBezTo>
                    <a:pt x="136" y="0"/>
                    <a:pt x="134" y="0"/>
                    <a:pt x="133" y="1"/>
                  </a:cubicBezTo>
                  <a:cubicBezTo>
                    <a:pt x="149" y="22"/>
                    <a:pt x="149" y="22"/>
                    <a:pt x="149" y="22"/>
                  </a:cubicBezTo>
                  <a:cubicBezTo>
                    <a:pt x="86" y="68"/>
                    <a:pt x="86" y="68"/>
                    <a:pt x="86" y="68"/>
                  </a:cubicBezTo>
                  <a:cubicBezTo>
                    <a:pt x="77" y="68"/>
                    <a:pt x="68" y="68"/>
                    <a:pt x="68" y="68"/>
                  </a:cubicBezTo>
                  <a:cubicBezTo>
                    <a:pt x="52" y="85"/>
                    <a:pt x="52" y="85"/>
                    <a:pt x="52" y="85"/>
                  </a:cubicBezTo>
                  <a:cubicBezTo>
                    <a:pt x="35" y="68"/>
                    <a:pt x="35" y="68"/>
                    <a:pt x="35" y="68"/>
                  </a:cubicBezTo>
                  <a:cubicBezTo>
                    <a:pt x="35" y="68"/>
                    <a:pt x="26" y="68"/>
                    <a:pt x="16" y="68"/>
                  </a:cubicBezTo>
                  <a:cubicBezTo>
                    <a:pt x="5" y="68"/>
                    <a:pt x="0" y="67"/>
                    <a:pt x="0" y="76"/>
                  </a:cubicBezTo>
                  <a:cubicBezTo>
                    <a:pt x="0" y="85"/>
                    <a:pt x="0" y="166"/>
                    <a:pt x="0" y="173"/>
                  </a:cubicBezTo>
                  <a:cubicBezTo>
                    <a:pt x="0" y="183"/>
                    <a:pt x="0" y="186"/>
                    <a:pt x="6" y="186"/>
                  </a:cubicBezTo>
                  <a:cubicBezTo>
                    <a:pt x="10" y="186"/>
                    <a:pt x="17" y="186"/>
                    <a:pt x="17" y="186"/>
                  </a:cubicBezTo>
                  <a:cubicBezTo>
                    <a:pt x="17" y="186"/>
                    <a:pt x="17" y="262"/>
                    <a:pt x="17" y="271"/>
                  </a:cubicBezTo>
                  <a:cubicBezTo>
                    <a:pt x="17" y="282"/>
                    <a:pt x="19" y="285"/>
                    <a:pt x="38" y="285"/>
                  </a:cubicBezTo>
                  <a:cubicBezTo>
                    <a:pt x="50" y="285"/>
                    <a:pt x="52" y="277"/>
                    <a:pt x="52" y="273"/>
                  </a:cubicBezTo>
                  <a:cubicBezTo>
                    <a:pt x="53" y="283"/>
                    <a:pt x="57" y="284"/>
                    <a:pt x="69" y="284"/>
                  </a:cubicBezTo>
                  <a:cubicBezTo>
                    <a:pt x="80" y="284"/>
                    <a:pt x="87" y="285"/>
                    <a:pt x="87" y="274"/>
                  </a:cubicBezTo>
                  <a:cubicBezTo>
                    <a:pt x="87" y="267"/>
                    <a:pt x="87" y="242"/>
                    <a:pt x="87" y="220"/>
                  </a:cubicBezTo>
                  <a:cubicBezTo>
                    <a:pt x="87" y="201"/>
                    <a:pt x="87" y="185"/>
                    <a:pt x="87" y="185"/>
                  </a:cubicBezTo>
                  <a:cubicBezTo>
                    <a:pt x="87" y="106"/>
                    <a:pt x="87" y="106"/>
                    <a:pt x="87" y="106"/>
                  </a:cubicBezTo>
                  <a:cubicBezTo>
                    <a:pt x="167" y="47"/>
                    <a:pt x="167" y="47"/>
                    <a:pt x="167" y="47"/>
                  </a:cubicBezTo>
                  <a:cubicBezTo>
                    <a:pt x="183" y="69"/>
                    <a:pt x="183" y="69"/>
                    <a:pt x="183" y="69"/>
                  </a:cubicBezTo>
                  <a:cubicBezTo>
                    <a:pt x="185" y="68"/>
                    <a:pt x="186" y="67"/>
                    <a:pt x="186" y="65"/>
                  </a:cubicBezTo>
                  <a:cubicBezTo>
                    <a:pt x="194" y="14"/>
                    <a:pt x="194" y="14"/>
                    <a:pt x="194" y="14"/>
                  </a:cubicBezTo>
                  <a:cubicBezTo>
                    <a:pt x="194" y="11"/>
                    <a:pt x="192" y="8"/>
                    <a:pt x="189" y="8"/>
                  </a:cubicBezTo>
                  <a:close/>
                </a:path>
              </a:pathLst>
            </a:custGeom>
            <a:solidFill>
              <a:srgbClr val="969696"/>
            </a:solidFill>
            <a:ln w="12700" cap="flat" cmpd="sng">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3" name="Oval 5"/>
            <p:cNvSpPr>
              <a:spLocks noChangeArrowheads="1"/>
            </p:cNvSpPr>
            <p:nvPr/>
          </p:nvSpPr>
          <p:spPr bwMode="auto">
            <a:xfrm>
              <a:off x="17" y="0"/>
              <a:ext cx="310" cy="306"/>
            </a:xfrm>
            <a:prstGeom prst="ellipse">
              <a:avLst/>
            </a:prstGeom>
            <a:solidFill>
              <a:srgbClr val="969696"/>
            </a:solidFill>
            <a:ln w="12700" cmpd="sng">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34" name="Group 6"/>
          <p:cNvGrpSpPr>
            <a:grpSpLocks/>
          </p:cNvGrpSpPr>
          <p:nvPr/>
        </p:nvGrpSpPr>
        <p:grpSpPr bwMode="auto">
          <a:xfrm>
            <a:off x="2787650" y="2437656"/>
            <a:ext cx="1014413" cy="1654175"/>
            <a:chOff x="0" y="0"/>
            <a:chExt cx="639" cy="1043"/>
          </a:xfrm>
        </p:grpSpPr>
        <p:sp>
          <p:nvSpPr>
            <p:cNvPr id="35" name="Freeform 7"/>
            <p:cNvSpPr>
              <a:spLocks/>
            </p:cNvSpPr>
            <p:nvPr/>
          </p:nvSpPr>
          <p:spPr bwMode="auto">
            <a:xfrm>
              <a:off x="0" y="105"/>
              <a:ext cx="639" cy="938"/>
            </a:xfrm>
            <a:custGeom>
              <a:avLst/>
              <a:gdLst>
                <a:gd name="T0" fmla="*/ 5 w 194"/>
                <a:gd name="T1" fmla="*/ 8 h 285"/>
                <a:gd name="T2" fmla="*/ 57 w 194"/>
                <a:gd name="T3" fmla="*/ 0 h 285"/>
                <a:gd name="T4" fmla="*/ 61 w 194"/>
                <a:gd name="T5" fmla="*/ 1 h 285"/>
                <a:gd name="T6" fmla="*/ 46 w 194"/>
                <a:gd name="T7" fmla="*/ 22 h 285"/>
                <a:gd name="T8" fmla="*/ 108 w 194"/>
                <a:gd name="T9" fmla="*/ 68 h 285"/>
                <a:gd name="T10" fmla="*/ 126 w 194"/>
                <a:gd name="T11" fmla="*/ 68 h 285"/>
                <a:gd name="T12" fmla="*/ 142 w 194"/>
                <a:gd name="T13" fmla="*/ 85 h 285"/>
                <a:gd name="T14" fmla="*/ 159 w 194"/>
                <a:gd name="T15" fmla="*/ 68 h 285"/>
                <a:gd name="T16" fmla="*/ 179 w 194"/>
                <a:gd name="T17" fmla="*/ 68 h 285"/>
                <a:gd name="T18" fmla="*/ 194 w 194"/>
                <a:gd name="T19" fmla="*/ 76 h 285"/>
                <a:gd name="T20" fmla="*/ 194 w 194"/>
                <a:gd name="T21" fmla="*/ 173 h 285"/>
                <a:gd name="T22" fmla="*/ 189 w 194"/>
                <a:gd name="T23" fmla="*/ 186 h 285"/>
                <a:gd name="T24" fmla="*/ 177 w 194"/>
                <a:gd name="T25" fmla="*/ 186 h 285"/>
                <a:gd name="T26" fmla="*/ 177 w 194"/>
                <a:gd name="T27" fmla="*/ 271 h 285"/>
                <a:gd name="T28" fmla="*/ 156 w 194"/>
                <a:gd name="T29" fmla="*/ 285 h 285"/>
                <a:gd name="T30" fmla="*/ 142 w 194"/>
                <a:gd name="T31" fmla="*/ 273 h 285"/>
                <a:gd name="T32" fmla="*/ 125 w 194"/>
                <a:gd name="T33" fmla="*/ 284 h 285"/>
                <a:gd name="T34" fmla="*/ 108 w 194"/>
                <a:gd name="T35" fmla="*/ 274 h 285"/>
                <a:gd name="T36" fmla="*/ 108 w 194"/>
                <a:gd name="T37" fmla="*/ 220 h 285"/>
                <a:gd name="T38" fmla="*/ 108 w 194"/>
                <a:gd name="T39" fmla="*/ 185 h 285"/>
                <a:gd name="T40" fmla="*/ 108 w 194"/>
                <a:gd name="T41" fmla="*/ 106 h 285"/>
                <a:gd name="T42" fmla="*/ 27 w 194"/>
                <a:gd name="T43" fmla="*/ 47 h 285"/>
                <a:gd name="T44" fmla="*/ 11 w 194"/>
                <a:gd name="T45" fmla="*/ 69 h 285"/>
                <a:gd name="T46" fmla="*/ 8 w 194"/>
                <a:gd name="T47" fmla="*/ 65 h 285"/>
                <a:gd name="T48" fmla="*/ 1 w 194"/>
                <a:gd name="T49" fmla="*/ 14 h 285"/>
                <a:gd name="T50" fmla="*/ 5 w 194"/>
                <a:gd name="T51" fmla="*/ 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285">
                  <a:moveTo>
                    <a:pt x="5" y="8"/>
                  </a:moveTo>
                  <a:cubicBezTo>
                    <a:pt x="57" y="0"/>
                    <a:pt x="57" y="0"/>
                    <a:pt x="57" y="0"/>
                  </a:cubicBezTo>
                  <a:cubicBezTo>
                    <a:pt x="59" y="0"/>
                    <a:pt x="60" y="0"/>
                    <a:pt x="61" y="1"/>
                  </a:cubicBezTo>
                  <a:cubicBezTo>
                    <a:pt x="46" y="22"/>
                    <a:pt x="46" y="22"/>
                    <a:pt x="46" y="22"/>
                  </a:cubicBezTo>
                  <a:cubicBezTo>
                    <a:pt x="108" y="68"/>
                    <a:pt x="108" y="68"/>
                    <a:pt x="108" y="68"/>
                  </a:cubicBezTo>
                  <a:cubicBezTo>
                    <a:pt x="117" y="68"/>
                    <a:pt x="126" y="68"/>
                    <a:pt x="126" y="68"/>
                  </a:cubicBezTo>
                  <a:cubicBezTo>
                    <a:pt x="142" y="85"/>
                    <a:pt x="142" y="85"/>
                    <a:pt x="142" y="85"/>
                  </a:cubicBezTo>
                  <a:cubicBezTo>
                    <a:pt x="159" y="68"/>
                    <a:pt x="159" y="68"/>
                    <a:pt x="159" y="68"/>
                  </a:cubicBezTo>
                  <a:cubicBezTo>
                    <a:pt x="159" y="68"/>
                    <a:pt x="169" y="68"/>
                    <a:pt x="179" y="68"/>
                  </a:cubicBezTo>
                  <a:cubicBezTo>
                    <a:pt x="189" y="68"/>
                    <a:pt x="194" y="67"/>
                    <a:pt x="194" y="76"/>
                  </a:cubicBezTo>
                  <a:cubicBezTo>
                    <a:pt x="194" y="85"/>
                    <a:pt x="194" y="166"/>
                    <a:pt x="194" y="173"/>
                  </a:cubicBezTo>
                  <a:cubicBezTo>
                    <a:pt x="194" y="183"/>
                    <a:pt x="194" y="186"/>
                    <a:pt x="189" y="186"/>
                  </a:cubicBezTo>
                  <a:cubicBezTo>
                    <a:pt x="185" y="186"/>
                    <a:pt x="177" y="186"/>
                    <a:pt x="177" y="186"/>
                  </a:cubicBezTo>
                  <a:cubicBezTo>
                    <a:pt x="177" y="186"/>
                    <a:pt x="177" y="262"/>
                    <a:pt x="177" y="271"/>
                  </a:cubicBezTo>
                  <a:cubicBezTo>
                    <a:pt x="177" y="282"/>
                    <a:pt x="175" y="285"/>
                    <a:pt x="156" y="285"/>
                  </a:cubicBezTo>
                  <a:cubicBezTo>
                    <a:pt x="145" y="285"/>
                    <a:pt x="143" y="277"/>
                    <a:pt x="142" y="273"/>
                  </a:cubicBezTo>
                  <a:cubicBezTo>
                    <a:pt x="142" y="283"/>
                    <a:pt x="137" y="284"/>
                    <a:pt x="125" y="284"/>
                  </a:cubicBezTo>
                  <a:cubicBezTo>
                    <a:pt x="115" y="284"/>
                    <a:pt x="108" y="285"/>
                    <a:pt x="108" y="274"/>
                  </a:cubicBezTo>
                  <a:cubicBezTo>
                    <a:pt x="108" y="267"/>
                    <a:pt x="108" y="242"/>
                    <a:pt x="108" y="220"/>
                  </a:cubicBezTo>
                  <a:cubicBezTo>
                    <a:pt x="108" y="201"/>
                    <a:pt x="108" y="185"/>
                    <a:pt x="108" y="185"/>
                  </a:cubicBezTo>
                  <a:cubicBezTo>
                    <a:pt x="108" y="106"/>
                    <a:pt x="108" y="106"/>
                    <a:pt x="108" y="106"/>
                  </a:cubicBezTo>
                  <a:cubicBezTo>
                    <a:pt x="27" y="47"/>
                    <a:pt x="27" y="47"/>
                    <a:pt x="27" y="47"/>
                  </a:cubicBezTo>
                  <a:cubicBezTo>
                    <a:pt x="11" y="69"/>
                    <a:pt x="11" y="69"/>
                    <a:pt x="11" y="69"/>
                  </a:cubicBezTo>
                  <a:cubicBezTo>
                    <a:pt x="10" y="68"/>
                    <a:pt x="9" y="67"/>
                    <a:pt x="8" y="65"/>
                  </a:cubicBezTo>
                  <a:cubicBezTo>
                    <a:pt x="1" y="14"/>
                    <a:pt x="1" y="14"/>
                    <a:pt x="1" y="14"/>
                  </a:cubicBezTo>
                  <a:cubicBezTo>
                    <a:pt x="0" y="11"/>
                    <a:pt x="2" y="8"/>
                    <a:pt x="5" y="8"/>
                  </a:cubicBezTo>
                  <a:close/>
                </a:path>
              </a:pathLst>
            </a:custGeom>
            <a:solidFill>
              <a:srgbClr val="969696"/>
            </a:solidFill>
            <a:ln w="12700" cap="flat" cmpd="sng">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6" name="Oval 8"/>
            <p:cNvSpPr>
              <a:spLocks noChangeArrowheads="1"/>
            </p:cNvSpPr>
            <p:nvPr/>
          </p:nvSpPr>
          <p:spPr bwMode="auto">
            <a:xfrm>
              <a:off x="316" y="0"/>
              <a:ext cx="306" cy="306"/>
            </a:xfrm>
            <a:prstGeom prst="ellipse">
              <a:avLst/>
            </a:prstGeom>
            <a:solidFill>
              <a:srgbClr val="969696"/>
            </a:solidFill>
            <a:ln w="12700" cmpd="sng">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37" name="Group 9"/>
          <p:cNvGrpSpPr>
            <a:grpSpLocks/>
          </p:cNvGrpSpPr>
          <p:nvPr/>
        </p:nvGrpSpPr>
        <p:grpSpPr bwMode="auto">
          <a:xfrm>
            <a:off x="3205163" y="2567831"/>
            <a:ext cx="1073150" cy="1697038"/>
            <a:chOff x="0" y="0"/>
            <a:chExt cx="676" cy="1070"/>
          </a:xfrm>
        </p:grpSpPr>
        <p:sp>
          <p:nvSpPr>
            <p:cNvPr id="38" name="Oval 10"/>
            <p:cNvSpPr>
              <a:spLocks noChangeArrowheads="1"/>
            </p:cNvSpPr>
            <p:nvPr/>
          </p:nvSpPr>
          <p:spPr bwMode="auto">
            <a:xfrm>
              <a:off x="343" y="0"/>
              <a:ext cx="313" cy="316"/>
            </a:xfrm>
            <a:prstGeom prst="ellipse">
              <a:avLst/>
            </a:prstGeom>
            <a:solidFill>
              <a:schemeClr val="bg1">
                <a:lumMod val="50000"/>
              </a:schemeClr>
            </a:solidFill>
            <a:ln w="12700" cmpd="sng">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9" name="Freeform 11"/>
            <p:cNvSpPr>
              <a:spLocks/>
            </p:cNvSpPr>
            <p:nvPr/>
          </p:nvSpPr>
          <p:spPr bwMode="auto">
            <a:xfrm>
              <a:off x="0" y="250"/>
              <a:ext cx="676" cy="820"/>
            </a:xfrm>
            <a:custGeom>
              <a:avLst/>
              <a:gdLst>
                <a:gd name="T0" fmla="*/ 2 w 205"/>
                <a:gd name="T1" fmla="*/ 40 h 249"/>
                <a:gd name="T2" fmla="*/ 41 w 205"/>
                <a:gd name="T3" fmla="*/ 2 h 249"/>
                <a:gd name="T4" fmla="*/ 44 w 205"/>
                <a:gd name="T5" fmla="*/ 0 h 249"/>
                <a:gd name="T6" fmla="*/ 44 w 205"/>
                <a:gd name="T7" fmla="*/ 27 h 249"/>
                <a:gd name="T8" fmla="*/ 116 w 205"/>
                <a:gd name="T9" fmla="*/ 27 h 249"/>
                <a:gd name="T10" fmla="*/ 117 w 205"/>
                <a:gd name="T11" fmla="*/ 27 h 249"/>
                <a:gd name="T12" fmla="*/ 135 w 205"/>
                <a:gd name="T13" fmla="*/ 27 h 249"/>
                <a:gd name="T14" fmla="*/ 151 w 205"/>
                <a:gd name="T15" fmla="*/ 44 h 249"/>
                <a:gd name="T16" fmla="*/ 168 w 205"/>
                <a:gd name="T17" fmla="*/ 27 h 249"/>
                <a:gd name="T18" fmla="*/ 189 w 205"/>
                <a:gd name="T19" fmla="*/ 27 h 249"/>
                <a:gd name="T20" fmla="*/ 205 w 205"/>
                <a:gd name="T21" fmla="*/ 35 h 249"/>
                <a:gd name="T22" fmla="*/ 205 w 205"/>
                <a:gd name="T23" fmla="*/ 135 h 249"/>
                <a:gd name="T24" fmla="*/ 199 w 205"/>
                <a:gd name="T25" fmla="*/ 148 h 249"/>
                <a:gd name="T26" fmla="*/ 187 w 205"/>
                <a:gd name="T27" fmla="*/ 148 h 249"/>
                <a:gd name="T28" fmla="*/ 187 w 205"/>
                <a:gd name="T29" fmla="*/ 234 h 249"/>
                <a:gd name="T30" fmla="*/ 166 w 205"/>
                <a:gd name="T31" fmla="*/ 249 h 249"/>
                <a:gd name="T32" fmla="*/ 151 w 205"/>
                <a:gd name="T33" fmla="*/ 237 h 249"/>
                <a:gd name="T34" fmla="*/ 134 w 205"/>
                <a:gd name="T35" fmla="*/ 248 h 249"/>
                <a:gd name="T36" fmla="*/ 116 w 205"/>
                <a:gd name="T37" fmla="*/ 238 h 249"/>
                <a:gd name="T38" fmla="*/ 116 w 205"/>
                <a:gd name="T39" fmla="*/ 176 h 249"/>
                <a:gd name="T40" fmla="*/ 116 w 205"/>
                <a:gd name="T41" fmla="*/ 147 h 249"/>
                <a:gd name="T42" fmla="*/ 116 w 205"/>
                <a:gd name="T43" fmla="*/ 59 h 249"/>
                <a:gd name="T44" fmla="*/ 44 w 205"/>
                <a:gd name="T45" fmla="*/ 59 h 249"/>
                <a:gd name="T46" fmla="*/ 44 w 205"/>
                <a:gd name="T47" fmla="*/ 87 h 249"/>
                <a:gd name="T48" fmla="*/ 40 w 205"/>
                <a:gd name="T49" fmla="*/ 85 h 249"/>
                <a:gd name="T50" fmla="*/ 3 w 205"/>
                <a:gd name="T51" fmla="*/ 48 h 249"/>
                <a:gd name="T52" fmla="*/ 2 w 205"/>
                <a:gd name="T53" fmla="*/ 4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5" h="249">
                  <a:moveTo>
                    <a:pt x="2" y="40"/>
                  </a:moveTo>
                  <a:cubicBezTo>
                    <a:pt x="41" y="2"/>
                    <a:pt x="41" y="2"/>
                    <a:pt x="41" y="2"/>
                  </a:cubicBezTo>
                  <a:cubicBezTo>
                    <a:pt x="42" y="1"/>
                    <a:pt x="43" y="0"/>
                    <a:pt x="44" y="0"/>
                  </a:cubicBezTo>
                  <a:cubicBezTo>
                    <a:pt x="44" y="27"/>
                    <a:pt x="44" y="27"/>
                    <a:pt x="44" y="27"/>
                  </a:cubicBezTo>
                  <a:cubicBezTo>
                    <a:pt x="116" y="27"/>
                    <a:pt x="116" y="27"/>
                    <a:pt x="116" y="27"/>
                  </a:cubicBezTo>
                  <a:cubicBezTo>
                    <a:pt x="117" y="27"/>
                    <a:pt x="117" y="27"/>
                    <a:pt x="117" y="27"/>
                  </a:cubicBezTo>
                  <a:cubicBezTo>
                    <a:pt x="126" y="27"/>
                    <a:pt x="135" y="27"/>
                    <a:pt x="135" y="27"/>
                  </a:cubicBezTo>
                  <a:cubicBezTo>
                    <a:pt x="151" y="44"/>
                    <a:pt x="151" y="44"/>
                    <a:pt x="151" y="44"/>
                  </a:cubicBezTo>
                  <a:cubicBezTo>
                    <a:pt x="168" y="27"/>
                    <a:pt x="168" y="27"/>
                    <a:pt x="168" y="27"/>
                  </a:cubicBezTo>
                  <a:cubicBezTo>
                    <a:pt x="168" y="27"/>
                    <a:pt x="178" y="27"/>
                    <a:pt x="189" y="27"/>
                  </a:cubicBezTo>
                  <a:cubicBezTo>
                    <a:pt x="199" y="27"/>
                    <a:pt x="205" y="26"/>
                    <a:pt x="205" y="35"/>
                  </a:cubicBezTo>
                  <a:cubicBezTo>
                    <a:pt x="205" y="44"/>
                    <a:pt x="205" y="127"/>
                    <a:pt x="205" y="135"/>
                  </a:cubicBezTo>
                  <a:cubicBezTo>
                    <a:pt x="205" y="144"/>
                    <a:pt x="205" y="148"/>
                    <a:pt x="199" y="148"/>
                  </a:cubicBezTo>
                  <a:cubicBezTo>
                    <a:pt x="195" y="148"/>
                    <a:pt x="187" y="148"/>
                    <a:pt x="187" y="148"/>
                  </a:cubicBezTo>
                  <a:cubicBezTo>
                    <a:pt x="187" y="148"/>
                    <a:pt x="187" y="226"/>
                    <a:pt x="187" y="234"/>
                  </a:cubicBezTo>
                  <a:cubicBezTo>
                    <a:pt x="187" y="246"/>
                    <a:pt x="185" y="249"/>
                    <a:pt x="166" y="249"/>
                  </a:cubicBezTo>
                  <a:cubicBezTo>
                    <a:pt x="154" y="249"/>
                    <a:pt x="151" y="241"/>
                    <a:pt x="151" y="237"/>
                  </a:cubicBezTo>
                  <a:cubicBezTo>
                    <a:pt x="151" y="247"/>
                    <a:pt x="146" y="248"/>
                    <a:pt x="134" y="248"/>
                  </a:cubicBezTo>
                  <a:cubicBezTo>
                    <a:pt x="123" y="248"/>
                    <a:pt x="116" y="249"/>
                    <a:pt x="116" y="238"/>
                  </a:cubicBezTo>
                  <a:cubicBezTo>
                    <a:pt x="116" y="230"/>
                    <a:pt x="116" y="199"/>
                    <a:pt x="116" y="176"/>
                  </a:cubicBezTo>
                  <a:cubicBezTo>
                    <a:pt x="116" y="160"/>
                    <a:pt x="116" y="147"/>
                    <a:pt x="116" y="147"/>
                  </a:cubicBezTo>
                  <a:cubicBezTo>
                    <a:pt x="116" y="59"/>
                    <a:pt x="116" y="59"/>
                    <a:pt x="116" y="59"/>
                  </a:cubicBezTo>
                  <a:cubicBezTo>
                    <a:pt x="44" y="59"/>
                    <a:pt x="44" y="59"/>
                    <a:pt x="44" y="59"/>
                  </a:cubicBezTo>
                  <a:cubicBezTo>
                    <a:pt x="44" y="87"/>
                    <a:pt x="44" y="87"/>
                    <a:pt x="44" y="87"/>
                  </a:cubicBezTo>
                  <a:cubicBezTo>
                    <a:pt x="43" y="87"/>
                    <a:pt x="41" y="87"/>
                    <a:pt x="40" y="85"/>
                  </a:cubicBezTo>
                  <a:cubicBezTo>
                    <a:pt x="3" y="48"/>
                    <a:pt x="3" y="48"/>
                    <a:pt x="3" y="48"/>
                  </a:cubicBezTo>
                  <a:cubicBezTo>
                    <a:pt x="0" y="46"/>
                    <a:pt x="0" y="42"/>
                    <a:pt x="2" y="40"/>
                  </a:cubicBezTo>
                  <a:close/>
                </a:path>
              </a:pathLst>
            </a:custGeom>
            <a:solidFill>
              <a:schemeClr val="bg1">
                <a:lumMod val="50000"/>
              </a:schemeClr>
            </a:solidFill>
            <a:ln w="12700" cap="flat" cmpd="sng">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40" name="Group 12"/>
          <p:cNvGrpSpPr>
            <a:grpSpLocks/>
          </p:cNvGrpSpPr>
          <p:nvPr/>
        </p:nvGrpSpPr>
        <p:grpSpPr bwMode="auto">
          <a:xfrm>
            <a:off x="4787900" y="2540844"/>
            <a:ext cx="1066800" cy="1697037"/>
            <a:chOff x="0" y="0"/>
            <a:chExt cx="672" cy="1070"/>
          </a:xfrm>
        </p:grpSpPr>
        <p:sp>
          <p:nvSpPr>
            <p:cNvPr id="41" name="Oval 13"/>
            <p:cNvSpPr>
              <a:spLocks noChangeArrowheads="1"/>
            </p:cNvSpPr>
            <p:nvPr/>
          </p:nvSpPr>
          <p:spPr bwMode="auto">
            <a:xfrm>
              <a:off x="17" y="0"/>
              <a:ext cx="316" cy="316"/>
            </a:xfrm>
            <a:prstGeom prst="ellipse">
              <a:avLst/>
            </a:prstGeom>
            <a:solidFill>
              <a:schemeClr val="bg1">
                <a:lumMod val="50000"/>
              </a:schemeClr>
            </a:solidFill>
            <a:ln w="12700" cmpd="sng">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2" name="Freeform 14"/>
            <p:cNvSpPr>
              <a:spLocks/>
            </p:cNvSpPr>
            <p:nvPr/>
          </p:nvSpPr>
          <p:spPr bwMode="auto">
            <a:xfrm>
              <a:off x="0" y="250"/>
              <a:ext cx="672" cy="820"/>
            </a:xfrm>
            <a:custGeom>
              <a:avLst/>
              <a:gdLst>
                <a:gd name="T0" fmla="*/ 202 w 204"/>
                <a:gd name="T1" fmla="*/ 40 h 249"/>
                <a:gd name="T2" fmla="*/ 164 w 204"/>
                <a:gd name="T3" fmla="*/ 2 h 249"/>
                <a:gd name="T4" fmla="*/ 160 w 204"/>
                <a:gd name="T5" fmla="*/ 0 h 249"/>
                <a:gd name="T6" fmla="*/ 160 w 204"/>
                <a:gd name="T7" fmla="*/ 27 h 249"/>
                <a:gd name="T8" fmla="*/ 89 w 204"/>
                <a:gd name="T9" fmla="*/ 27 h 249"/>
                <a:gd name="T10" fmla="*/ 87 w 204"/>
                <a:gd name="T11" fmla="*/ 27 h 249"/>
                <a:gd name="T12" fmla="*/ 69 w 204"/>
                <a:gd name="T13" fmla="*/ 27 h 249"/>
                <a:gd name="T14" fmla="*/ 53 w 204"/>
                <a:gd name="T15" fmla="*/ 44 h 249"/>
                <a:gd name="T16" fmla="*/ 36 w 204"/>
                <a:gd name="T17" fmla="*/ 27 h 249"/>
                <a:gd name="T18" fmla="*/ 16 w 204"/>
                <a:gd name="T19" fmla="*/ 27 h 249"/>
                <a:gd name="T20" fmla="*/ 0 w 204"/>
                <a:gd name="T21" fmla="*/ 35 h 249"/>
                <a:gd name="T22" fmla="*/ 0 w 204"/>
                <a:gd name="T23" fmla="*/ 135 h 249"/>
                <a:gd name="T24" fmla="*/ 5 w 204"/>
                <a:gd name="T25" fmla="*/ 148 h 249"/>
                <a:gd name="T26" fmla="*/ 17 w 204"/>
                <a:gd name="T27" fmla="*/ 148 h 249"/>
                <a:gd name="T28" fmla="*/ 17 w 204"/>
                <a:gd name="T29" fmla="*/ 234 h 249"/>
                <a:gd name="T30" fmla="*/ 39 w 204"/>
                <a:gd name="T31" fmla="*/ 249 h 249"/>
                <a:gd name="T32" fmla="*/ 53 w 204"/>
                <a:gd name="T33" fmla="*/ 237 h 249"/>
                <a:gd name="T34" fmla="*/ 71 w 204"/>
                <a:gd name="T35" fmla="*/ 248 h 249"/>
                <a:gd name="T36" fmla="*/ 89 w 204"/>
                <a:gd name="T37" fmla="*/ 238 h 249"/>
                <a:gd name="T38" fmla="*/ 89 w 204"/>
                <a:gd name="T39" fmla="*/ 176 h 249"/>
                <a:gd name="T40" fmla="*/ 89 w 204"/>
                <a:gd name="T41" fmla="*/ 147 h 249"/>
                <a:gd name="T42" fmla="*/ 89 w 204"/>
                <a:gd name="T43" fmla="*/ 59 h 249"/>
                <a:gd name="T44" fmla="*/ 160 w 204"/>
                <a:gd name="T45" fmla="*/ 59 h 249"/>
                <a:gd name="T46" fmla="*/ 160 w 204"/>
                <a:gd name="T47" fmla="*/ 87 h 249"/>
                <a:gd name="T48" fmla="*/ 164 w 204"/>
                <a:gd name="T49" fmla="*/ 85 h 249"/>
                <a:gd name="T50" fmla="*/ 202 w 204"/>
                <a:gd name="T51" fmla="*/ 48 h 249"/>
                <a:gd name="T52" fmla="*/ 202 w 204"/>
                <a:gd name="T53" fmla="*/ 4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4" h="249">
                  <a:moveTo>
                    <a:pt x="202" y="40"/>
                  </a:moveTo>
                  <a:cubicBezTo>
                    <a:pt x="164" y="2"/>
                    <a:pt x="164" y="2"/>
                    <a:pt x="164" y="2"/>
                  </a:cubicBezTo>
                  <a:cubicBezTo>
                    <a:pt x="163" y="1"/>
                    <a:pt x="161" y="0"/>
                    <a:pt x="160" y="0"/>
                  </a:cubicBezTo>
                  <a:cubicBezTo>
                    <a:pt x="160" y="27"/>
                    <a:pt x="160" y="27"/>
                    <a:pt x="160" y="27"/>
                  </a:cubicBezTo>
                  <a:cubicBezTo>
                    <a:pt x="89" y="27"/>
                    <a:pt x="89" y="27"/>
                    <a:pt x="89" y="27"/>
                  </a:cubicBezTo>
                  <a:cubicBezTo>
                    <a:pt x="87" y="27"/>
                    <a:pt x="87" y="27"/>
                    <a:pt x="87" y="27"/>
                  </a:cubicBezTo>
                  <a:cubicBezTo>
                    <a:pt x="78" y="27"/>
                    <a:pt x="69" y="27"/>
                    <a:pt x="69" y="27"/>
                  </a:cubicBezTo>
                  <a:cubicBezTo>
                    <a:pt x="53" y="44"/>
                    <a:pt x="53" y="44"/>
                    <a:pt x="53" y="44"/>
                  </a:cubicBezTo>
                  <a:cubicBezTo>
                    <a:pt x="36" y="27"/>
                    <a:pt x="36" y="27"/>
                    <a:pt x="36" y="27"/>
                  </a:cubicBezTo>
                  <a:cubicBezTo>
                    <a:pt x="36" y="27"/>
                    <a:pt x="26" y="27"/>
                    <a:pt x="16" y="27"/>
                  </a:cubicBezTo>
                  <a:cubicBezTo>
                    <a:pt x="5" y="27"/>
                    <a:pt x="0" y="26"/>
                    <a:pt x="0" y="35"/>
                  </a:cubicBezTo>
                  <a:cubicBezTo>
                    <a:pt x="0" y="44"/>
                    <a:pt x="0" y="127"/>
                    <a:pt x="0" y="135"/>
                  </a:cubicBezTo>
                  <a:cubicBezTo>
                    <a:pt x="0" y="144"/>
                    <a:pt x="0" y="148"/>
                    <a:pt x="5" y="148"/>
                  </a:cubicBezTo>
                  <a:cubicBezTo>
                    <a:pt x="10" y="148"/>
                    <a:pt x="17" y="148"/>
                    <a:pt x="17" y="148"/>
                  </a:cubicBezTo>
                  <a:cubicBezTo>
                    <a:pt x="17" y="148"/>
                    <a:pt x="17" y="226"/>
                    <a:pt x="17" y="234"/>
                  </a:cubicBezTo>
                  <a:cubicBezTo>
                    <a:pt x="17" y="246"/>
                    <a:pt x="19" y="249"/>
                    <a:pt x="39" y="249"/>
                  </a:cubicBezTo>
                  <a:cubicBezTo>
                    <a:pt x="51" y="249"/>
                    <a:pt x="53" y="241"/>
                    <a:pt x="53" y="237"/>
                  </a:cubicBezTo>
                  <a:cubicBezTo>
                    <a:pt x="54" y="247"/>
                    <a:pt x="58" y="248"/>
                    <a:pt x="71" y="248"/>
                  </a:cubicBezTo>
                  <a:cubicBezTo>
                    <a:pt x="81" y="248"/>
                    <a:pt x="89" y="249"/>
                    <a:pt x="89" y="238"/>
                  </a:cubicBezTo>
                  <a:cubicBezTo>
                    <a:pt x="89" y="230"/>
                    <a:pt x="89" y="199"/>
                    <a:pt x="89" y="176"/>
                  </a:cubicBezTo>
                  <a:cubicBezTo>
                    <a:pt x="89" y="160"/>
                    <a:pt x="89" y="147"/>
                    <a:pt x="89" y="147"/>
                  </a:cubicBezTo>
                  <a:cubicBezTo>
                    <a:pt x="89" y="59"/>
                    <a:pt x="89" y="59"/>
                    <a:pt x="89" y="59"/>
                  </a:cubicBezTo>
                  <a:cubicBezTo>
                    <a:pt x="160" y="59"/>
                    <a:pt x="160" y="59"/>
                    <a:pt x="160" y="59"/>
                  </a:cubicBezTo>
                  <a:cubicBezTo>
                    <a:pt x="160" y="87"/>
                    <a:pt x="160" y="87"/>
                    <a:pt x="160" y="87"/>
                  </a:cubicBezTo>
                  <a:cubicBezTo>
                    <a:pt x="162" y="87"/>
                    <a:pt x="163" y="87"/>
                    <a:pt x="164" y="85"/>
                  </a:cubicBezTo>
                  <a:cubicBezTo>
                    <a:pt x="202" y="48"/>
                    <a:pt x="202" y="48"/>
                    <a:pt x="202" y="48"/>
                  </a:cubicBezTo>
                  <a:cubicBezTo>
                    <a:pt x="204" y="46"/>
                    <a:pt x="204" y="42"/>
                    <a:pt x="202" y="40"/>
                  </a:cubicBezTo>
                  <a:close/>
                </a:path>
              </a:pathLst>
            </a:custGeom>
            <a:solidFill>
              <a:schemeClr val="bg1">
                <a:lumMod val="50000"/>
              </a:schemeClr>
            </a:solidFill>
            <a:ln w="12700" cap="flat" cmpd="sng">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43" name="Group 15"/>
          <p:cNvGrpSpPr>
            <a:grpSpLocks/>
          </p:cNvGrpSpPr>
          <p:nvPr/>
        </p:nvGrpSpPr>
        <p:grpSpPr bwMode="auto">
          <a:xfrm>
            <a:off x="4225925" y="2520206"/>
            <a:ext cx="647700" cy="1962150"/>
            <a:chOff x="0" y="0"/>
            <a:chExt cx="408" cy="1238"/>
          </a:xfrm>
        </p:grpSpPr>
        <p:sp>
          <p:nvSpPr>
            <p:cNvPr id="44" name="Oval 16"/>
            <p:cNvSpPr>
              <a:spLocks noChangeArrowheads="1"/>
            </p:cNvSpPr>
            <p:nvPr/>
          </p:nvSpPr>
          <p:spPr bwMode="auto">
            <a:xfrm>
              <a:off x="19" y="0"/>
              <a:ext cx="366" cy="366"/>
            </a:xfrm>
            <a:prstGeom prst="ellipse">
              <a:avLst/>
            </a:prstGeom>
            <a:solidFill>
              <a:srgbClr val="0070C0"/>
            </a:solidFill>
            <a:ln w="12700" cmpd="sng">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5" name="Freeform 17"/>
            <p:cNvSpPr>
              <a:spLocks/>
            </p:cNvSpPr>
            <p:nvPr/>
          </p:nvSpPr>
          <p:spPr bwMode="auto">
            <a:xfrm>
              <a:off x="0" y="389"/>
              <a:ext cx="408" cy="849"/>
            </a:xfrm>
            <a:custGeom>
              <a:avLst/>
              <a:gdLst>
                <a:gd name="T0" fmla="*/ 62 w 124"/>
                <a:gd name="T1" fmla="*/ 21 h 258"/>
                <a:gd name="T2" fmla="*/ 81 w 124"/>
                <a:gd name="T3" fmla="*/ 1 h 258"/>
                <a:gd name="T4" fmla="*/ 112 w 124"/>
                <a:gd name="T5" fmla="*/ 1 h 258"/>
                <a:gd name="T6" fmla="*/ 124 w 124"/>
                <a:gd name="T7" fmla="*/ 25 h 258"/>
                <a:gd name="T8" fmla="*/ 124 w 124"/>
                <a:gd name="T9" fmla="*/ 130 h 258"/>
                <a:gd name="T10" fmla="*/ 103 w 124"/>
                <a:gd name="T11" fmla="*/ 140 h 258"/>
                <a:gd name="T12" fmla="*/ 103 w 124"/>
                <a:gd name="T13" fmla="*/ 246 h 258"/>
                <a:gd name="T14" fmla="*/ 82 w 124"/>
                <a:gd name="T15" fmla="*/ 257 h 258"/>
                <a:gd name="T16" fmla="*/ 62 w 124"/>
                <a:gd name="T17" fmla="*/ 240 h 258"/>
                <a:gd name="T18" fmla="*/ 45 w 124"/>
                <a:gd name="T19" fmla="*/ 258 h 258"/>
                <a:gd name="T20" fmla="*/ 20 w 124"/>
                <a:gd name="T21" fmla="*/ 241 h 258"/>
                <a:gd name="T22" fmla="*/ 20 w 124"/>
                <a:gd name="T23" fmla="*/ 141 h 258"/>
                <a:gd name="T24" fmla="*/ 7 w 124"/>
                <a:gd name="T25" fmla="*/ 141 h 258"/>
                <a:gd name="T26" fmla="*/ 0 w 124"/>
                <a:gd name="T27" fmla="*/ 126 h 258"/>
                <a:gd name="T28" fmla="*/ 0 w 124"/>
                <a:gd name="T29" fmla="*/ 11 h 258"/>
                <a:gd name="T30" fmla="*/ 19 w 124"/>
                <a:gd name="T31" fmla="*/ 1 h 258"/>
                <a:gd name="T32" fmla="*/ 42 w 124"/>
                <a:gd name="T33" fmla="*/ 1 h 258"/>
                <a:gd name="T34" fmla="*/ 62 w 124"/>
                <a:gd name="T35" fmla="*/ 2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4" h="258">
                  <a:moveTo>
                    <a:pt x="62" y="21"/>
                  </a:moveTo>
                  <a:cubicBezTo>
                    <a:pt x="81" y="1"/>
                    <a:pt x="81" y="1"/>
                    <a:pt x="81" y="1"/>
                  </a:cubicBezTo>
                  <a:cubicBezTo>
                    <a:pt x="81" y="1"/>
                    <a:pt x="101" y="1"/>
                    <a:pt x="112" y="1"/>
                  </a:cubicBezTo>
                  <a:cubicBezTo>
                    <a:pt x="124" y="1"/>
                    <a:pt x="124" y="2"/>
                    <a:pt x="124" y="25"/>
                  </a:cubicBezTo>
                  <a:cubicBezTo>
                    <a:pt x="124" y="48"/>
                    <a:pt x="124" y="120"/>
                    <a:pt x="124" y="130"/>
                  </a:cubicBezTo>
                  <a:cubicBezTo>
                    <a:pt x="124" y="141"/>
                    <a:pt x="119" y="140"/>
                    <a:pt x="103" y="140"/>
                  </a:cubicBezTo>
                  <a:cubicBezTo>
                    <a:pt x="103" y="140"/>
                    <a:pt x="103" y="230"/>
                    <a:pt x="103" y="246"/>
                  </a:cubicBezTo>
                  <a:cubicBezTo>
                    <a:pt x="103" y="258"/>
                    <a:pt x="95" y="257"/>
                    <a:pt x="82" y="257"/>
                  </a:cubicBezTo>
                  <a:cubicBezTo>
                    <a:pt x="67" y="257"/>
                    <a:pt x="62" y="256"/>
                    <a:pt x="62" y="240"/>
                  </a:cubicBezTo>
                  <a:cubicBezTo>
                    <a:pt x="62" y="240"/>
                    <a:pt x="65" y="258"/>
                    <a:pt x="45" y="258"/>
                  </a:cubicBezTo>
                  <a:cubicBezTo>
                    <a:pt x="23" y="258"/>
                    <a:pt x="20" y="255"/>
                    <a:pt x="20" y="241"/>
                  </a:cubicBezTo>
                  <a:cubicBezTo>
                    <a:pt x="20" y="231"/>
                    <a:pt x="20" y="141"/>
                    <a:pt x="20" y="141"/>
                  </a:cubicBezTo>
                  <a:cubicBezTo>
                    <a:pt x="20" y="141"/>
                    <a:pt x="12" y="141"/>
                    <a:pt x="7" y="141"/>
                  </a:cubicBezTo>
                  <a:cubicBezTo>
                    <a:pt x="0" y="141"/>
                    <a:pt x="0" y="137"/>
                    <a:pt x="0" y="126"/>
                  </a:cubicBezTo>
                  <a:cubicBezTo>
                    <a:pt x="0" y="117"/>
                    <a:pt x="0" y="21"/>
                    <a:pt x="0" y="11"/>
                  </a:cubicBezTo>
                  <a:cubicBezTo>
                    <a:pt x="0" y="0"/>
                    <a:pt x="7" y="1"/>
                    <a:pt x="19" y="1"/>
                  </a:cubicBezTo>
                  <a:cubicBezTo>
                    <a:pt x="31" y="1"/>
                    <a:pt x="42" y="1"/>
                    <a:pt x="42" y="1"/>
                  </a:cubicBezTo>
                  <a:lnTo>
                    <a:pt x="62" y="21"/>
                  </a:lnTo>
                  <a:close/>
                </a:path>
              </a:pathLst>
            </a:custGeom>
            <a:solidFill>
              <a:srgbClr val="0070C0"/>
            </a:solidFill>
            <a:ln w="12700" cap="flat" cmpd="sng">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sp>
        <p:nvSpPr>
          <p:cNvPr id="46" name="Rectangle 18"/>
          <p:cNvSpPr>
            <a:spLocks noChangeArrowheads="1"/>
          </p:cNvSpPr>
          <p:nvPr/>
        </p:nvSpPr>
        <p:spPr bwMode="auto">
          <a:xfrm>
            <a:off x="4476750" y="2639269"/>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1</a:t>
            </a:r>
            <a:endParaRPr kumimoji="0" lang="en-US" altLang="zh-CN"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7" name="Rectangle 19"/>
          <p:cNvSpPr>
            <a:spLocks noChangeArrowheads="1"/>
          </p:cNvSpPr>
          <p:nvPr/>
        </p:nvSpPr>
        <p:spPr bwMode="auto">
          <a:xfrm>
            <a:off x="3925888" y="2639269"/>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2</a:t>
            </a:r>
            <a:endParaRPr kumimoji="0" lang="en-US" altLang="zh-CN"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8" name="Rectangle 20"/>
          <p:cNvSpPr>
            <a:spLocks noChangeArrowheads="1"/>
          </p:cNvSpPr>
          <p:nvPr/>
        </p:nvSpPr>
        <p:spPr bwMode="auto">
          <a:xfrm>
            <a:off x="3452813" y="2507506"/>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4</a:t>
            </a:r>
            <a:endParaRPr kumimoji="0" lang="en-US" altLang="zh-CN"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9" name="Rectangle 21"/>
          <p:cNvSpPr>
            <a:spLocks noChangeArrowheads="1"/>
          </p:cNvSpPr>
          <p:nvPr/>
        </p:nvSpPr>
        <p:spPr bwMode="auto">
          <a:xfrm>
            <a:off x="5486400" y="2507506"/>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5</a:t>
            </a:r>
            <a:endParaRPr kumimoji="0" lang="en-US" altLang="zh-CN"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50" name="Rectangle 22"/>
          <p:cNvSpPr>
            <a:spLocks noChangeArrowheads="1"/>
          </p:cNvSpPr>
          <p:nvPr/>
        </p:nvSpPr>
        <p:spPr bwMode="auto">
          <a:xfrm>
            <a:off x="5029200" y="2639269"/>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3</a:t>
            </a:r>
            <a:endParaRPr kumimoji="0" lang="en-US" altLang="zh-CN"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51" name="Text Box 38"/>
          <p:cNvSpPr txBox="1">
            <a:spLocks noChangeArrowheads="1"/>
          </p:cNvSpPr>
          <p:nvPr/>
        </p:nvSpPr>
        <p:spPr bwMode="auto">
          <a:xfrm>
            <a:off x="6196952" y="1707406"/>
            <a:ext cx="2563522"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en-US" altLang="zh-CN" sz="1200" b="1" i="0" u="none" strike="noStrike" kern="1200" cap="none" spc="0" normalizeH="0" baseline="0" noProof="0">
                <a:ln>
                  <a:noFill/>
                </a:ln>
                <a:solidFill>
                  <a:prstClr val="black"/>
                </a:solidFill>
                <a:effectLst/>
                <a:uLnTx/>
                <a:uFillTx/>
                <a:latin typeface="Arial" pitchFamily="34" charset="0"/>
                <a:ea typeface="微软雅黑" pitchFamily="34" charset="-122"/>
                <a:cs typeface="+mn-cs"/>
              </a:rPr>
              <a:t>5.</a:t>
            </a:r>
            <a:r>
              <a:rPr kumimoji="0" lang="zh-CN" altLang="en-US" sz="1200" b="1" i="0" u="none" strike="noStrike" kern="1200" cap="none" spc="0" normalizeH="0" baseline="0" noProof="0">
                <a:ln>
                  <a:noFill/>
                </a:ln>
                <a:solidFill>
                  <a:prstClr val="black"/>
                </a:solidFill>
                <a:effectLst/>
                <a:uLnTx/>
                <a:uFillTx/>
                <a:latin typeface="Arial" pitchFamily="34" charset="0"/>
                <a:ea typeface="微软雅黑" pitchFamily="34" charset="-122"/>
                <a:cs typeface="+mn-cs"/>
              </a:rPr>
              <a:t>单击添加标题文本</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a:ln>
                  <a:noFill/>
                </a:ln>
                <a:solidFill>
                  <a:prstClr val="black"/>
                </a:solidFill>
                <a:effectLst/>
                <a:uLnTx/>
                <a:uFillTx/>
                <a:latin typeface="Arial" pitchFamily="34" charset="0"/>
                <a:ea typeface="微软雅黑" pitchFamily="34" charset="-122"/>
                <a:cs typeface="+mn-cs"/>
              </a:rPr>
              <a:t>单击添加文本 单击添加文本 单击添加文本</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a:ln>
                  <a:noFill/>
                </a:ln>
                <a:solidFill>
                  <a:prstClr val="black"/>
                </a:solidFill>
                <a:effectLst/>
                <a:uLnTx/>
                <a:uFillTx/>
                <a:latin typeface="Arial" pitchFamily="34" charset="0"/>
                <a:ea typeface="微软雅黑" pitchFamily="34" charset="-122"/>
                <a:cs typeface="+mn-cs"/>
              </a:rPr>
              <a:t>单击添加文本 单击添加文本 单击添加文本</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a:ln>
                  <a:noFill/>
                </a:ln>
                <a:solidFill>
                  <a:prstClr val="black"/>
                </a:solidFill>
                <a:effectLst/>
                <a:uLnTx/>
                <a:uFillTx/>
                <a:latin typeface="Arial" pitchFamily="34" charset="0"/>
                <a:ea typeface="微软雅黑" pitchFamily="34" charset="-122"/>
                <a:cs typeface="+mn-cs"/>
              </a:rPr>
              <a:t>单击添加文本 单击添加文本 单击添加文本</a:t>
            </a:r>
          </a:p>
        </p:txBody>
      </p:sp>
      <p:sp>
        <p:nvSpPr>
          <p:cNvPr id="52" name="Text Box 38"/>
          <p:cNvSpPr txBox="1">
            <a:spLocks noChangeArrowheads="1"/>
          </p:cNvSpPr>
          <p:nvPr/>
        </p:nvSpPr>
        <p:spPr bwMode="auto">
          <a:xfrm>
            <a:off x="6196952" y="3086944"/>
            <a:ext cx="2563522"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en-US" altLang="zh-CN" sz="1200" b="1" i="0" u="none" strike="noStrike" kern="1200" cap="none" spc="0" normalizeH="0" baseline="0" noProof="0">
                <a:ln>
                  <a:noFill/>
                </a:ln>
                <a:solidFill>
                  <a:prstClr val="black"/>
                </a:solidFill>
                <a:effectLst/>
                <a:uLnTx/>
                <a:uFillTx/>
                <a:latin typeface="Arial" pitchFamily="34" charset="0"/>
                <a:ea typeface="微软雅黑" pitchFamily="34" charset="-122"/>
                <a:cs typeface="+mn-cs"/>
              </a:rPr>
              <a:t>3.</a:t>
            </a:r>
            <a:r>
              <a:rPr kumimoji="0" lang="zh-CN" altLang="en-US" sz="1200" b="1" i="0" u="none" strike="noStrike" kern="1200" cap="none" spc="0" normalizeH="0" baseline="0" noProof="0">
                <a:ln>
                  <a:noFill/>
                </a:ln>
                <a:solidFill>
                  <a:prstClr val="black"/>
                </a:solidFill>
                <a:effectLst/>
                <a:uLnTx/>
                <a:uFillTx/>
                <a:latin typeface="Arial" pitchFamily="34" charset="0"/>
                <a:ea typeface="微软雅黑" pitchFamily="34" charset="-122"/>
                <a:cs typeface="+mn-cs"/>
              </a:rPr>
              <a:t>单击添加标题文本</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a:ln>
                  <a:noFill/>
                </a:ln>
                <a:solidFill>
                  <a:prstClr val="black"/>
                </a:solidFill>
                <a:effectLst/>
                <a:uLnTx/>
                <a:uFillTx/>
                <a:latin typeface="Arial" pitchFamily="34" charset="0"/>
                <a:ea typeface="微软雅黑" pitchFamily="34" charset="-122"/>
                <a:cs typeface="+mn-cs"/>
              </a:rPr>
              <a:t>单击添加文本 单击添加文本 单击添加文本</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a:ln>
                  <a:noFill/>
                </a:ln>
                <a:solidFill>
                  <a:prstClr val="black"/>
                </a:solidFill>
                <a:effectLst/>
                <a:uLnTx/>
                <a:uFillTx/>
                <a:latin typeface="Arial" pitchFamily="34" charset="0"/>
                <a:ea typeface="微软雅黑" pitchFamily="34" charset="-122"/>
                <a:cs typeface="+mn-cs"/>
              </a:rPr>
              <a:t>单击添加文本 单击添加文本 单击添加文本</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a:ln>
                  <a:noFill/>
                </a:ln>
                <a:solidFill>
                  <a:prstClr val="black"/>
                </a:solidFill>
                <a:effectLst/>
                <a:uLnTx/>
                <a:uFillTx/>
                <a:latin typeface="Arial" pitchFamily="34" charset="0"/>
                <a:ea typeface="微软雅黑" pitchFamily="34" charset="-122"/>
                <a:cs typeface="+mn-cs"/>
              </a:rPr>
              <a:t>单击添加文本 单击添加文本 单击添加文本</a:t>
            </a:r>
          </a:p>
        </p:txBody>
      </p:sp>
      <p:sp>
        <p:nvSpPr>
          <p:cNvPr id="53" name="Text Box 38"/>
          <p:cNvSpPr txBox="1">
            <a:spLocks noChangeArrowheads="1"/>
          </p:cNvSpPr>
          <p:nvPr/>
        </p:nvSpPr>
        <p:spPr bwMode="auto">
          <a:xfrm>
            <a:off x="414338" y="1707406"/>
            <a:ext cx="25400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en-US" altLang="zh-CN" sz="1200" b="1" i="0" u="none" strike="noStrike" kern="1200" cap="none" spc="0" normalizeH="0" baseline="0" noProof="0" dirty="0">
                <a:ln>
                  <a:noFill/>
                </a:ln>
                <a:solidFill>
                  <a:prstClr val="black"/>
                </a:solidFill>
                <a:effectLst/>
                <a:uLnTx/>
                <a:uFillTx/>
                <a:latin typeface="Arial" pitchFamily="34" charset="0"/>
                <a:ea typeface="微软雅黑" pitchFamily="34" charset="-122"/>
                <a:cs typeface="+mn-cs"/>
              </a:rPr>
              <a:t>4.</a:t>
            </a:r>
            <a:r>
              <a:rPr kumimoji="0" lang="zh-CN" altLang="en-US" sz="1200" b="1" i="0" u="none" strike="noStrike" kern="1200" cap="none" spc="0" normalizeH="0" baseline="0" noProof="0" dirty="0">
                <a:ln>
                  <a:noFill/>
                </a:ln>
                <a:solidFill>
                  <a:prstClr val="black"/>
                </a:solidFill>
                <a:effectLst/>
                <a:uLnTx/>
                <a:uFillTx/>
                <a:latin typeface="Arial" pitchFamily="34" charset="0"/>
                <a:ea typeface="微软雅黑" pitchFamily="34" charset="-122"/>
                <a:cs typeface="+mn-cs"/>
              </a:rPr>
              <a:t>单击添加标题文本</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solidFill>
                <a:effectLst/>
                <a:uLnTx/>
                <a:uFillTx/>
                <a:latin typeface="Arial" pitchFamily="34" charset="0"/>
                <a:ea typeface="微软雅黑" pitchFamily="34" charset="-122"/>
                <a:cs typeface="+mn-cs"/>
              </a:rPr>
              <a:t>单击添加文本 单击添加文本 单击添加文本</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solidFill>
                <a:effectLst/>
                <a:uLnTx/>
                <a:uFillTx/>
                <a:latin typeface="Arial" pitchFamily="34" charset="0"/>
                <a:ea typeface="微软雅黑" pitchFamily="34" charset="-122"/>
                <a:cs typeface="+mn-cs"/>
              </a:rPr>
              <a:t>单击添加文本 单击添加文本 单击添加文本</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solidFill>
                <a:effectLst/>
                <a:uLnTx/>
                <a:uFillTx/>
                <a:latin typeface="Arial" pitchFamily="34" charset="0"/>
                <a:ea typeface="微软雅黑" pitchFamily="34" charset="-122"/>
                <a:cs typeface="+mn-cs"/>
              </a:rPr>
              <a:t>单击添加文本 单击添加文本 单击添加文本</a:t>
            </a:r>
          </a:p>
        </p:txBody>
      </p:sp>
      <p:sp>
        <p:nvSpPr>
          <p:cNvPr id="54" name="Text Box 38"/>
          <p:cNvSpPr txBox="1">
            <a:spLocks noChangeArrowheads="1"/>
          </p:cNvSpPr>
          <p:nvPr/>
        </p:nvSpPr>
        <p:spPr bwMode="auto">
          <a:xfrm>
            <a:off x="402577" y="3086944"/>
            <a:ext cx="2563522"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en-US" altLang="zh-CN" sz="1200" b="1" i="0" u="none" strike="noStrike" kern="1200" cap="none" spc="0" normalizeH="0" baseline="0" noProof="0">
                <a:ln>
                  <a:noFill/>
                </a:ln>
                <a:solidFill>
                  <a:prstClr val="black"/>
                </a:solidFill>
                <a:effectLst/>
                <a:uLnTx/>
                <a:uFillTx/>
                <a:latin typeface="Arial" pitchFamily="34" charset="0"/>
                <a:ea typeface="微软雅黑" pitchFamily="34" charset="-122"/>
                <a:cs typeface="+mn-cs"/>
              </a:rPr>
              <a:t>2.</a:t>
            </a:r>
            <a:r>
              <a:rPr kumimoji="0" lang="zh-CN" altLang="en-US" sz="1200" b="1" i="0" u="none" strike="noStrike" kern="1200" cap="none" spc="0" normalizeH="0" baseline="0" noProof="0">
                <a:ln>
                  <a:noFill/>
                </a:ln>
                <a:solidFill>
                  <a:prstClr val="black"/>
                </a:solidFill>
                <a:effectLst/>
                <a:uLnTx/>
                <a:uFillTx/>
                <a:latin typeface="Arial" pitchFamily="34" charset="0"/>
                <a:ea typeface="微软雅黑" pitchFamily="34" charset="-122"/>
                <a:cs typeface="+mn-cs"/>
              </a:rPr>
              <a:t>单击添加标题文本</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a:ln>
                  <a:noFill/>
                </a:ln>
                <a:solidFill>
                  <a:prstClr val="black"/>
                </a:solidFill>
                <a:effectLst/>
                <a:uLnTx/>
                <a:uFillTx/>
                <a:latin typeface="Arial" pitchFamily="34" charset="0"/>
                <a:ea typeface="微软雅黑" pitchFamily="34" charset="-122"/>
                <a:cs typeface="+mn-cs"/>
              </a:rPr>
              <a:t>单击添加文本 单击添加文本 单击添加文本</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a:ln>
                  <a:noFill/>
                </a:ln>
                <a:solidFill>
                  <a:prstClr val="black"/>
                </a:solidFill>
                <a:effectLst/>
                <a:uLnTx/>
                <a:uFillTx/>
                <a:latin typeface="Arial" pitchFamily="34" charset="0"/>
                <a:ea typeface="微软雅黑" pitchFamily="34" charset="-122"/>
                <a:cs typeface="+mn-cs"/>
              </a:rPr>
              <a:t>单击添加文本 单击添加文本 单击添加文本</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a:ln>
                  <a:noFill/>
                </a:ln>
                <a:solidFill>
                  <a:prstClr val="black"/>
                </a:solidFill>
                <a:effectLst/>
                <a:uLnTx/>
                <a:uFillTx/>
                <a:latin typeface="Arial" pitchFamily="34" charset="0"/>
                <a:ea typeface="微软雅黑" pitchFamily="34" charset="-122"/>
                <a:cs typeface="+mn-cs"/>
              </a:rPr>
              <a:t>单击添加文本 单击添加文本 单击添加文本</a:t>
            </a:r>
          </a:p>
        </p:txBody>
      </p:sp>
      <p:sp>
        <p:nvSpPr>
          <p:cNvPr id="55" name="Text Box 38"/>
          <p:cNvSpPr txBox="1">
            <a:spLocks noChangeArrowheads="1"/>
          </p:cNvSpPr>
          <p:nvPr/>
        </p:nvSpPr>
        <p:spPr bwMode="auto">
          <a:xfrm>
            <a:off x="3271189" y="1275606"/>
            <a:ext cx="2563522"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en-US" altLang="zh-CN" sz="1200" b="1" i="0" u="none" strike="noStrike" kern="1200" cap="none" spc="0" normalizeH="0" baseline="0" noProof="0">
                <a:ln>
                  <a:noFill/>
                </a:ln>
                <a:solidFill>
                  <a:prstClr val="black"/>
                </a:solidFill>
                <a:effectLst/>
                <a:uLnTx/>
                <a:uFillTx/>
                <a:latin typeface="Arial" pitchFamily="34" charset="0"/>
                <a:ea typeface="微软雅黑" pitchFamily="34" charset="-122"/>
                <a:cs typeface="+mn-cs"/>
              </a:rPr>
              <a:t>1.</a:t>
            </a:r>
            <a:r>
              <a:rPr kumimoji="0" lang="zh-CN" altLang="en-US" sz="1200" b="1" i="0" u="none" strike="noStrike" kern="1200" cap="none" spc="0" normalizeH="0" baseline="0" noProof="0">
                <a:ln>
                  <a:noFill/>
                </a:ln>
                <a:solidFill>
                  <a:prstClr val="black"/>
                </a:solidFill>
                <a:effectLst/>
                <a:uLnTx/>
                <a:uFillTx/>
                <a:latin typeface="Arial" pitchFamily="34" charset="0"/>
                <a:ea typeface="微软雅黑" pitchFamily="34" charset="-122"/>
                <a:cs typeface="+mn-cs"/>
              </a:rPr>
              <a:t>单击添加标题文本</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a:ln>
                  <a:noFill/>
                </a:ln>
                <a:solidFill>
                  <a:prstClr val="black"/>
                </a:solidFill>
                <a:effectLst/>
                <a:uLnTx/>
                <a:uFillTx/>
                <a:latin typeface="Arial" pitchFamily="34" charset="0"/>
                <a:ea typeface="微软雅黑" pitchFamily="34" charset="-122"/>
                <a:cs typeface="+mn-cs"/>
              </a:rPr>
              <a:t>单击添加文本 单击添加文本 单击添加文本</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a:ln>
                  <a:noFill/>
                </a:ln>
                <a:solidFill>
                  <a:prstClr val="black"/>
                </a:solidFill>
                <a:effectLst/>
                <a:uLnTx/>
                <a:uFillTx/>
                <a:latin typeface="Arial" pitchFamily="34" charset="0"/>
                <a:ea typeface="微软雅黑" pitchFamily="34" charset="-122"/>
                <a:cs typeface="+mn-cs"/>
              </a:rPr>
              <a:t>单击添加文本 单击添加文本 单击添加文本</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a:ln>
                  <a:noFill/>
                </a:ln>
                <a:solidFill>
                  <a:prstClr val="black"/>
                </a:solidFill>
                <a:effectLst/>
                <a:uLnTx/>
                <a:uFillTx/>
                <a:latin typeface="Arial" pitchFamily="34" charset="0"/>
                <a:ea typeface="微软雅黑" pitchFamily="34" charset="-122"/>
                <a:cs typeface="+mn-cs"/>
              </a:rPr>
              <a:t>单击添加文本 单击添加文本 单击添加文本</a:t>
            </a:r>
          </a:p>
        </p:txBody>
      </p:sp>
    </p:spTree>
    <p:extLst>
      <p:ext uri="{BB962C8B-B14F-4D97-AF65-F5344CB8AC3E}">
        <p14:creationId xmlns:p14="http://schemas.microsoft.com/office/powerpoint/2010/main" val="175510138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anim calcmode="lin" valueType="num">
                                      <p:cBhvr>
                                        <p:cTn id="8" dur="500" fill="hold"/>
                                        <p:tgtEl>
                                          <p:spTgt spid="43"/>
                                        </p:tgtEl>
                                        <p:attrNameLst>
                                          <p:attrName>ppt_x</p:attrName>
                                        </p:attrNameLst>
                                      </p:cBhvr>
                                      <p:tavLst>
                                        <p:tav tm="0">
                                          <p:val>
                                            <p:strVal val="#ppt_x"/>
                                          </p:val>
                                        </p:tav>
                                        <p:tav tm="100000">
                                          <p:val>
                                            <p:strVal val="#ppt_x"/>
                                          </p:val>
                                        </p:tav>
                                      </p:tavLst>
                                    </p:anim>
                                    <p:anim calcmode="lin" valueType="num">
                                      <p:cBhvr>
                                        <p:cTn id="9" dur="500" fill="hold"/>
                                        <p:tgtEl>
                                          <p:spTgt spid="43"/>
                                        </p:tgtEl>
                                        <p:attrNameLst>
                                          <p:attrName>ppt_y</p:attrName>
                                        </p:attrNameLst>
                                      </p:cBhvr>
                                      <p:tavLst>
                                        <p:tav tm="0">
                                          <p:val>
                                            <p:strVal val="#ppt_y-.1"/>
                                          </p:val>
                                        </p:tav>
                                        <p:tav tm="100000">
                                          <p:val>
                                            <p:strVal val="#ppt_y"/>
                                          </p:val>
                                        </p:tav>
                                      </p:tavLst>
                                    </p:anim>
                                  </p:childTnLst>
                                </p:cTn>
                              </p:par>
                              <p:par>
                                <p:cTn id="10" presetID="23" presetClass="entr" presetSubtype="16" fill="hold" grpId="0" nodeType="withEffect">
                                  <p:stCondLst>
                                    <p:cond delay="500"/>
                                  </p:stCondLst>
                                  <p:childTnLst>
                                    <p:set>
                                      <p:cBhvr>
                                        <p:cTn id="11" dur="1" fill="hold">
                                          <p:stCondLst>
                                            <p:cond delay="0"/>
                                          </p:stCondLst>
                                        </p:cTn>
                                        <p:tgtEl>
                                          <p:spTgt spid="46"/>
                                        </p:tgtEl>
                                        <p:attrNameLst>
                                          <p:attrName>style.visibility</p:attrName>
                                        </p:attrNameLst>
                                      </p:cBhvr>
                                      <p:to>
                                        <p:strVal val="visible"/>
                                      </p:to>
                                    </p:set>
                                    <p:anim calcmode="lin" valueType="num">
                                      <p:cBhvr>
                                        <p:cTn id="12" dur="500" fill="hold"/>
                                        <p:tgtEl>
                                          <p:spTgt spid="46"/>
                                        </p:tgtEl>
                                        <p:attrNameLst>
                                          <p:attrName>ppt_w</p:attrName>
                                        </p:attrNameLst>
                                      </p:cBhvr>
                                      <p:tavLst>
                                        <p:tav tm="0">
                                          <p:val>
                                            <p:fltVal val="0"/>
                                          </p:val>
                                        </p:tav>
                                        <p:tav tm="100000">
                                          <p:val>
                                            <p:strVal val="#ppt_w"/>
                                          </p:val>
                                        </p:tav>
                                      </p:tavLst>
                                    </p:anim>
                                    <p:anim calcmode="lin" valueType="num">
                                      <p:cBhvr>
                                        <p:cTn id="13" dur="500" fill="hold"/>
                                        <p:tgtEl>
                                          <p:spTgt spid="46"/>
                                        </p:tgtEl>
                                        <p:attrNameLst>
                                          <p:attrName>ppt_h</p:attrName>
                                        </p:attrNameLst>
                                      </p:cBhvr>
                                      <p:tavLst>
                                        <p:tav tm="0">
                                          <p:val>
                                            <p:fltVal val="0"/>
                                          </p:val>
                                        </p:tav>
                                        <p:tav tm="100000">
                                          <p:val>
                                            <p:strVal val="#ppt_h"/>
                                          </p:val>
                                        </p:tav>
                                      </p:tavLst>
                                    </p:anim>
                                  </p:childTnLst>
                                </p:cTn>
                              </p:par>
                              <p:par>
                                <p:cTn id="14" presetID="12" presetClass="entr" presetSubtype="4" fill="hold" grpId="0" nodeType="withEffect">
                                  <p:stCondLst>
                                    <p:cond delay="500"/>
                                  </p:stCondLst>
                                  <p:childTnLst>
                                    <p:set>
                                      <p:cBhvr>
                                        <p:cTn id="15" dur="1" fill="hold">
                                          <p:stCondLst>
                                            <p:cond delay="0"/>
                                          </p:stCondLst>
                                        </p:cTn>
                                        <p:tgtEl>
                                          <p:spTgt spid="55"/>
                                        </p:tgtEl>
                                        <p:attrNameLst>
                                          <p:attrName>style.visibility</p:attrName>
                                        </p:attrNameLst>
                                      </p:cBhvr>
                                      <p:to>
                                        <p:strVal val="visible"/>
                                      </p:to>
                                    </p:set>
                                    <p:animEffect transition="in" filter="slide(fromBottom)">
                                      <p:cBhvr>
                                        <p:cTn id="16" dur="500"/>
                                        <p:tgtEl>
                                          <p:spTgt spid="55"/>
                                        </p:tgtEl>
                                      </p:cBhvr>
                                    </p:animEffect>
                                  </p:childTnLst>
                                </p:cTn>
                              </p:par>
                              <p:par>
                                <p:cTn id="17" presetID="47" presetClass="entr" presetSubtype="0" fill="hold" nodeType="withEffect">
                                  <p:stCondLst>
                                    <p:cond delay="10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anim calcmode="lin" valueType="num">
                                      <p:cBhvr>
                                        <p:cTn id="20" dur="500" fill="hold"/>
                                        <p:tgtEl>
                                          <p:spTgt spid="37"/>
                                        </p:tgtEl>
                                        <p:attrNameLst>
                                          <p:attrName>ppt_x</p:attrName>
                                        </p:attrNameLst>
                                      </p:cBhvr>
                                      <p:tavLst>
                                        <p:tav tm="0">
                                          <p:val>
                                            <p:strVal val="#ppt_x"/>
                                          </p:val>
                                        </p:tav>
                                        <p:tav tm="100000">
                                          <p:val>
                                            <p:strVal val="#ppt_x"/>
                                          </p:val>
                                        </p:tav>
                                      </p:tavLst>
                                    </p:anim>
                                    <p:anim calcmode="lin" valueType="num">
                                      <p:cBhvr>
                                        <p:cTn id="21" dur="500" fill="hold"/>
                                        <p:tgtEl>
                                          <p:spTgt spid="37"/>
                                        </p:tgtEl>
                                        <p:attrNameLst>
                                          <p:attrName>ppt_y</p:attrName>
                                        </p:attrNameLst>
                                      </p:cBhvr>
                                      <p:tavLst>
                                        <p:tav tm="0">
                                          <p:val>
                                            <p:strVal val="#ppt_y-.1"/>
                                          </p:val>
                                        </p:tav>
                                        <p:tav tm="100000">
                                          <p:val>
                                            <p:strVal val="#ppt_y"/>
                                          </p:val>
                                        </p:tav>
                                      </p:tavLst>
                                    </p:anim>
                                  </p:childTnLst>
                                </p:cTn>
                              </p:par>
                              <p:par>
                                <p:cTn id="22" presetID="23" presetClass="entr" presetSubtype="16" fill="hold" grpId="0" nodeType="withEffect">
                                  <p:stCondLst>
                                    <p:cond delay="600"/>
                                  </p:stCondLst>
                                  <p:childTnLst>
                                    <p:set>
                                      <p:cBhvr>
                                        <p:cTn id="23" dur="1" fill="hold">
                                          <p:stCondLst>
                                            <p:cond delay="0"/>
                                          </p:stCondLst>
                                        </p:cTn>
                                        <p:tgtEl>
                                          <p:spTgt spid="47"/>
                                        </p:tgtEl>
                                        <p:attrNameLst>
                                          <p:attrName>style.visibility</p:attrName>
                                        </p:attrNameLst>
                                      </p:cBhvr>
                                      <p:to>
                                        <p:strVal val="visible"/>
                                      </p:to>
                                    </p:set>
                                    <p:anim calcmode="lin" valueType="num">
                                      <p:cBhvr>
                                        <p:cTn id="24" dur="500" fill="hold"/>
                                        <p:tgtEl>
                                          <p:spTgt spid="47"/>
                                        </p:tgtEl>
                                        <p:attrNameLst>
                                          <p:attrName>ppt_w</p:attrName>
                                        </p:attrNameLst>
                                      </p:cBhvr>
                                      <p:tavLst>
                                        <p:tav tm="0">
                                          <p:val>
                                            <p:fltVal val="0"/>
                                          </p:val>
                                        </p:tav>
                                        <p:tav tm="100000">
                                          <p:val>
                                            <p:strVal val="#ppt_w"/>
                                          </p:val>
                                        </p:tav>
                                      </p:tavLst>
                                    </p:anim>
                                    <p:anim calcmode="lin" valueType="num">
                                      <p:cBhvr>
                                        <p:cTn id="25" dur="500" fill="hold"/>
                                        <p:tgtEl>
                                          <p:spTgt spid="47"/>
                                        </p:tgtEl>
                                        <p:attrNameLst>
                                          <p:attrName>ppt_h</p:attrName>
                                        </p:attrNameLst>
                                      </p:cBhvr>
                                      <p:tavLst>
                                        <p:tav tm="0">
                                          <p:val>
                                            <p:fltVal val="0"/>
                                          </p:val>
                                        </p:tav>
                                        <p:tav tm="100000">
                                          <p:val>
                                            <p:strVal val="#ppt_h"/>
                                          </p:val>
                                        </p:tav>
                                      </p:tavLst>
                                    </p:anim>
                                  </p:childTnLst>
                                </p:cTn>
                              </p:par>
                              <p:par>
                                <p:cTn id="26" presetID="12" presetClass="entr" presetSubtype="2" fill="hold" grpId="0" nodeType="withEffect">
                                  <p:stCondLst>
                                    <p:cond delay="600"/>
                                  </p:stCondLst>
                                  <p:childTnLst>
                                    <p:set>
                                      <p:cBhvr>
                                        <p:cTn id="27" dur="1" fill="hold">
                                          <p:stCondLst>
                                            <p:cond delay="0"/>
                                          </p:stCondLst>
                                        </p:cTn>
                                        <p:tgtEl>
                                          <p:spTgt spid="54"/>
                                        </p:tgtEl>
                                        <p:attrNameLst>
                                          <p:attrName>style.visibility</p:attrName>
                                        </p:attrNameLst>
                                      </p:cBhvr>
                                      <p:to>
                                        <p:strVal val="visible"/>
                                      </p:to>
                                    </p:set>
                                    <p:animEffect transition="in" filter="slide(fromRight)">
                                      <p:cBhvr>
                                        <p:cTn id="28" dur="500"/>
                                        <p:tgtEl>
                                          <p:spTgt spid="54"/>
                                        </p:tgtEl>
                                      </p:cBhvr>
                                    </p:animEffect>
                                  </p:childTnLst>
                                </p:cTn>
                              </p:par>
                              <p:par>
                                <p:cTn id="29" presetID="47" presetClass="entr" presetSubtype="0" fill="hold" nodeType="withEffect">
                                  <p:stCondLst>
                                    <p:cond delay="200"/>
                                  </p:stCondLst>
                                  <p:childTnLst>
                                    <p:set>
                                      <p:cBhvr>
                                        <p:cTn id="30" dur="1" fill="hold">
                                          <p:stCondLst>
                                            <p:cond delay="0"/>
                                          </p:stCondLst>
                                        </p:cTn>
                                        <p:tgtEl>
                                          <p:spTgt spid="40"/>
                                        </p:tgtEl>
                                        <p:attrNameLst>
                                          <p:attrName>style.visibility</p:attrName>
                                        </p:attrNameLst>
                                      </p:cBhvr>
                                      <p:to>
                                        <p:strVal val="visible"/>
                                      </p:to>
                                    </p:set>
                                    <p:animEffect transition="in" filter="fade">
                                      <p:cBhvr>
                                        <p:cTn id="31" dur="500"/>
                                        <p:tgtEl>
                                          <p:spTgt spid="40"/>
                                        </p:tgtEl>
                                      </p:cBhvr>
                                    </p:animEffect>
                                    <p:anim calcmode="lin" valueType="num">
                                      <p:cBhvr>
                                        <p:cTn id="32" dur="500" fill="hold"/>
                                        <p:tgtEl>
                                          <p:spTgt spid="40"/>
                                        </p:tgtEl>
                                        <p:attrNameLst>
                                          <p:attrName>ppt_x</p:attrName>
                                        </p:attrNameLst>
                                      </p:cBhvr>
                                      <p:tavLst>
                                        <p:tav tm="0">
                                          <p:val>
                                            <p:strVal val="#ppt_x"/>
                                          </p:val>
                                        </p:tav>
                                        <p:tav tm="100000">
                                          <p:val>
                                            <p:strVal val="#ppt_x"/>
                                          </p:val>
                                        </p:tav>
                                      </p:tavLst>
                                    </p:anim>
                                    <p:anim calcmode="lin" valueType="num">
                                      <p:cBhvr>
                                        <p:cTn id="33" dur="500" fill="hold"/>
                                        <p:tgtEl>
                                          <p:spTgt spid="40"/>
                                        </p:tgtEl>
                                        <p:attrNameLst>
                                          <p:attrName>ppt_y</p:attrName>
                                        </p:attrNameLst>
                                      </p:cBhvr>
                                      <p:tavLst>
                                        <p:tav tm="0">
                                          <p:val>
                                            <p:strVal val="#ppt_y-.1"/>
                                          </p:val>
                                        </p:tav>
                                        <p:tav tm="100000">
                                          <p:val>
                                            <p:strVal val="#ppt_y"/>
                                          </p:val>
                                        </p:tav>
                                      </p:tavLst>
                                    </p:anim>
                                  </p:childTnLst>
                                </p:cTn>
                              </p:par>
                              <p:par>
                                <p:cTn id="34" presetID="23" presetClass="entr" presetSubtype="16" fill="hold" grpId="0" nodeType="withEffect">
                                  <p:stCondLst>
                                    <p:cond delay="700"/>
                                  </p:stCondLst>
                                  <p:childTnLst>
                                    <p:set>
                                      <p:cBhvr>
                                        <p:cTn id="35" dur="1" fill="hold">
                                          <p:stCondLst>
                                            <p:cond delay="0"/>
                                          </p:stCondLst>
                                        </p:cTn>
                                        <p:tgtEl>
                                          <p:spTgt spid="50"/>
                                        </p:tgtEl>
                                        <p:attrNameLst>
                                          <p:attrName>style.visibility</p:attrName>
                                        </p:attrNameLst>
                                      </p:cBhvr>
                                      <p:to>
                                        <p:strVal val="visible"/>
                                      </p:to>
                                    </p:set>
                                    <p:anim calcmode="lin" valueType="num">
                                      <p:cBhvr>
                                        <p:cTn id="36" dur="500" fill="hold"/>
                                        <p:tgtEl>
                                          <p:spTgt spid="50"/>
                                        </p:tgtEl>
                                        <p:attrNameLst>
                                          <p:attrName>ppt_w</p:attrName>
                                        </p:attrNameLst>
                                      </p:cBhvr>
                                      <p:tavLst>
                                        <p:tav tm="0">
                                          <p:val>
                                            <p:fltVal val="0"/>
                                          </p:val>
                                        </p:tav>
                                        <p:tav tm="100000">
                                          <p:val>
                                            <p:strVal val="#ppt_w"/>
                                          </p:val>
                                        </p:tav>
                                      </p:tavLst>
                                    </p:anim>
                                    <p:anim calcmode="lin" valueType="num">
                                      <p:cBhvr>
                                        <p:cTn id="37" dur="500" fill="hold"/>
                                        <p:tgtEl>
                                          <p:spTgt spid="50"/>
                                        </p:tgtEl>
                                        <p:attrNameLst>
                                          <p:attrName>ppt_h</p:attrName>
                                        </p:attrNameLst>
                                      </p:cBhvr>
                                      <p:tavLst>
                                        <p:tav tm="0">
                                          <p:val>
                                            <p:fltVal val="0"/>
                                          </p:val>
                                        </p:tav>
                                        <p:tav tm="100000">
                                          <p:val>
                                            <p:strVal val="#ppt_h"/>
                                          </p:val>
                                        </p:tav>
                                      </p:tavLst>
                                    </p:anim>
                                  </p:childTnLst>
                                </p:cTn>
                              </p:par>
                              <p:par>
                                <p:cTn id="38" presetID="12" presetClass="entr" presetSubtype="8" fill="hold" grpId="0" nodeType="withEffect">
                                  <p:stCondLst>
                                    <p:cond delay="700"/>
                                  </p:stCondLst>
                                  <p:childTnLst>
                                    <p:set>
                                      <p:cBhvr>
                                        <p:cTn id="39" dur="1" fill="hold">
                                          <p:stCondLst>
                                            <p:cond delay="0"/>
                                          </p:stCondLst>
                                        </p:cTn>
                                        <p:tgtEl>
                                          <p:spTgt spid="52"/>
                                        </p:tgtEl>
                                        <p:attrNameLst>
                                          <p:attrName>style.visibility</p:attrName>
                                        </p:attrNameLst>
                                      </p:cBhvr>
                                      <p:to>
                                        <p:strVal val="visible"/>
                                      </p:to>
                                    </p:set>
                                    <p:animEffect transition="in" filter="slide(fromLeft)">
                                      <p:cBhvr>
                                        <p:cTn id="40" dur="500"/>
                                        <p:tgtEl>
                                          <p:spTgt spid="52"/>
                                        </p:tgtEl>
                                      </p:cBhvr>
                                    </p:animEffect>
                                  </p:childTnLst>
                                </p:cTn>
                              </p:par>
                              <p:par>
                                <p:cTn id="41" presetID="47" presetClass="entr" presetSubtype="0" fill="hold" nodeType="withEffect">
                                  <p:stCondLst>
                                    <p:cond delay="30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500"/>
                                        <p:tgtEl>
                                          <p:spTgt spid="31"/>
                                        </p:tgtEl>
                                      </p:cBhvr>
                                    </p:animEffect>
                                    <p:anim calcmode="lin" valueType="num">
                                      <p:cBhvr>
                                        <p:cTn id="44" dur="500" fill="hold"/>
                                        <p:tgtEl>
                                          <p:spTgt spid="31"/>
                                        </p:tgtEl>
                                        <p:attrNameLst>
                                          <p:attrName>ppt_x</p:attrName>
                                        </p:attrNameLst>
                                      </p:cBhvr>
                                      <p:tavLst>
                                        <p:tav tm="0">
                                          <p:val>
                                            <p:strVal val="#ppt_x"/>
                                          </p:val>
                                        </p:tav>
                                        <p:tav tm="100000">
                                          <p:val>
                                            <p:strVal val="#ppt_x"/>
                                          </p:val>
                                        </p:tav>
                                      </p:tavLst>
                                    </p:anim>
                                    <p:anim calcmode="lin" valueType="num">
                                      <p:cBhvr>
                                        <p:cTn id="45" dur="500" fill="hold"/>
                                        <p:tgtEl>
                                          <p:spTgt spid="31"/>
                                        </p:tgtEl>
                                        <p:attrNameLst>
                                          <p:attrName>ppt_y</p:attrName>
                                        </p:attrNameLst>
                                      </p:cBhvr>
                                      <p:tavLst>
                                        <p:tav tm="0">
                                          <p:val>
                                            <p:strVal val="#ppt_y-.1"/>
                                          </p:val>
                                        </p:tav>
                                        <p:tav tm="100000">
                                          <p:val>
                                            <p:strVal val="#ppt_y"/>
                                          </p:val>
                                        </p:tav>
                                      </p:tavLst>
                                    </p:anim>
                                  </p:childTnLst>
                                </p:cTn>
                              </p:par>
                              <p:par>
                                <p:cTn id="46" presetID="23" presetClass="entr" presetSubtype="16" fill="hold" grpId="0" nodeType="withEffect">
                                  <p:stCondLst>
                                    <p:cond delay="800"/>
                                  </p:stCondLst>
                                  <p:childTnLst>
                                    <p:set>
                                      <p:cBhvr>
                                        <p:cTn id="47" dur="1" fill="hold">
                                          <p:stCondLst>
                                            <p:cond delay="0"/>
                                          </p:stCondLst>
                                        </p:cTn>
                                        <p:tgtEl>
                                          <p:spTgt spid="48"/>
                                        </p:tgtEl>
                                        <p:attrNameLst>
                                          <p:attrName>style.visibility</p:attrName>
                                        </p:attrNameLst>
                                      </p:cBhvr>
                                      <p:to>
                                        <p:strVal val="visible"/>
                                      </p:to>
                                    </p:set>
                                    <p:anim calcmode="lin" valueType="num">
                                      <p:cBhvr>
                                        <p:cTn id="48" dur="500" fill="hold"/>
                                        <p:tgtEl>
                                          <p:spTgt spid="48"/>
                                        </p:tgtEl>
                                        <p:attrNameLst>
                                          <p:attrName>ppt_w</p:attrName>
                                        </p:attrNameLst>
                                      </p:cBhvr>
                                      <p:tavLst>
                                        <p:tav tm="0">
                                          <p:val>
                                            <p:fltVal val="0"/>
                                          </p:val>
                                        </p:tav>
                                        <p:tav tm="100000">
                                          <p:val>
                                            <p:strVal val="#ppt_w"/>
                                          </p:val>
                                        </p:tav>
                                      </p:tavLst>
                                    </p:anim>
                                    <p:anim calcmode="lin" valueType="num">
                                      <p:cBhvr>
                                        <p:cTn id="49" dur="500" fill="hold"/>
                                        <p:tgtEl>
                                          <p:spTgt spid="48"/>
                                        </p:tgtEl>
                                        <p:attrNameLst>
                                          <p:attrName>ppt_h</p:attrName>
                                        </p:attrNameLst>
                                      </p:cBhvr>
                                      <p:tavLst>
                                        <p:tav tm="0">
                                          <p:val>
                                            <p:fltVal val="0"/>
                                          </p:val>
                                        </p:tav>
                                        <p:tav tm="100000">
                                          <p:val>
                                            <p:strVal val="#ppt_h"/>
                                          </p:val>
                                        </p:tav>
                                      </p:tavLst>
                                    </p:anim>
                                  </p:childTnLst>
                                </p:cTn>
                              </p:par>
                              <p:par>
                                <p:cTn id="50" presetID="12" presetClass="entr" presetSubtype="2" fill="hold" grpId="0" nodeType="withEffect">
                                  <p:stCondLst>
                                    <p:cond delay="800"/>
                                  </p:stCondLst>
                                  <p:childTnLst>
                                    <p:set>
                                      <p:cBhvr>
                                        <p:cTn id="51" dur="1" fill="hold">
                                          <p:stCondLst>
                                            <p:cond delay="0"/>
                                          </p:stCondLst>
                                        </p:cTn>
                                        <p:tgtEl>
                                          <p:spTgt spid="53"/>
                                        </p:tgtEl>
                                        <p:attrNameLst>
                                          <p:attrName>style.visibility</p:attrName>
                                        </p:attrNameLst>
                                      </p:cBhvr>
                                      <p:to>
                                        <p:strVal val="visible"/>
                                      </p:to>
                                    </p:set>
                                    <p:animEffect transition="in" filter="slide(fromRight)">
                                      <p:cBhvr>
                                        <p:cTn id="52" dur="500"/>
                                        <p:tgtEl>
                                          <p:spTgt spid="53"/>
                                        </p:tgtEl>
                                      </p:cBhvr>
                                    </p:animEffect>
                                  </p:childTnLst>
                                </p:cTn>
                              </p:par>
                              <p:par>
                                <p:cTn id="53" presetID="47" presetClass="entr" presetSubtype="0" fill="hold" nodeType="withEffect">
                                  <p:stCondLst>
                                    <p:cond delay="400"/>
                                  </p:stCondLst>
                                  <p:childTnLst>
                                    <p:set>
                                      <p:cBhvr>
                                        <p:cTn id="54" dur="1" fill="hold">
                                          <p:stCondLst>
                                            <p:cond delay="0"/>
                                          </p:stCondLst>
                                        </p:cTn>
                                        <p:tgtEl>
                                          <p:spTgt spid="34"/>
                                        </p:tgtEl>
                                        <p:attrNameLst>
                                          <p:attrName>style.visibility</p:attrName>
                                        </p:attrNameLst>
                                      </p:cBhvr>
                                      <p:to>
                                        <p:strVal val="visible"/>
                                      </p:to>
                                    </p:set>
                                    <p:animEffect transition="in" filter="fade">
                                      <p:cBhvr>
                                        <p:cTn id="55" dur="500"/>
                                        <p:tgtEl>
                                          <p:spTgt spid="34"/>
                                        </p:tgtEl>
                                      </p:cBhvr>
                                    </p:animEffect>
                                    <p:anim calcmode="lin" valueType="num">
                                      <p:cBhvr>
                                        <p:cTn id="56" dur="500" fill="hold"/>
                                        <p:tgtEl>
                                          <p:spTgt spid="34"/>
                                        </p:tgtEl>
                                        <p:attrNameLst>
                                          <p:attrName>ppt_x</p:attrName>
                                        </p:attrNameLst>
                                      </p:cBhvr>
                                      <p:tavLst>
                                        <p:tav tm="0">
                                          <p:val>
                                            <p:strVal val="#ppt_x"/>
                                          </p:val>
                                        </p:tav>
                                        <p:tav tm="100000">
                                          <p:val>
                                            <p:strVal val="#ppt_x"/>
                                          </p:val>
                                        </p:tav>
                                      </p:tavLst>
                                    </p:anim>
                                    <p:anim calcmode="lin" valueType="num">
                                      <p:cBhvr>
                                        <p:cTn id="57" dur="500" fill="hold"/>
                                        <p:tgtEl>
                                          <p:spTgt spid="34"/>
                                        </p:tgtEl>
                                        <p:attrNameLst>
                                          <p:attrName>ppt_y</p:attrName>
                                        </p:attrNameLst>
                                      </p:cBhvr>
                                      <p:tavLst>
                                        <p:tav tm="0">
                                          <p:val>
                                            <p:strVal val="#ppt_y-.1"/>
                                          </p:val>
                                        </p:tav>
                                        <p:tav tm="100000">
                                          <p:val>
                                            <p:strVal val="#ppt_y"/>
                                          </p:val>
                                        </p:tav>
                                      </p:tavLst>
                                    </p:anim>
                                  </p:childTnLst>
                                </p:cTn>
                              </p:par>
                              <p:par>
                                <p:cTn id="58" presetID="23" presetClass="entr" presetSubtype="16" fill="hold" grpId="0" nodeType="withEffect">
                                  <p:stCondLst>
                                    <p:cond delay="900"/>
                                  </p:stCondLst>
                                  <p:childTnLst>
                                    <p:set>
                                      <p:cBhvr>
                                        <p:cTn id="59" dur="1" fill="hold">
                                          <p:stCondLst>
                                            <p:cond delay="0"/>
                                          </p:stCondLst>
                                        </p:cTn>
                                        <p:tgtEl>
                                          <p:spTgt spid="49"/>
                                        </p:tgtEl>
                                        <p:attrNameLst>
                                          <p:attrName>style.visibility</p:attrName>
                                        </p:attrNameLst>
                                      </p:cBhvr>
                                      <p:to>
                                        <p:strVal val="visible"/>
                                      </p:to>
                                    </p:set>
                                    <p:anim calcmode="lin" valueType="num">
                                      <p:cBhvr>
                                        <p:cTn id="60" dur="500" fill="hold"/>
                                        <p:tgtEl>
                                          <p:spTgt spid="49"/>
                                        </p:tgtEl>
                                        <p:attrNameLst>
                                          <p:attrName>ppt_w</p:attrName>
                                        </p:attrNameLst>
                                      </p:cBhvr>
                                      <p:tavLst>
                                        <p:tav tm="0">
                                          <p:val>
                                            <p:fltVal val="0"/>
                                          </p:val>
                                        </p:tav>
                                        <p:tav tm="100000">
                                          <p:val>
                                            <p:strVal val="#ppt_w"/>
                                          </p:val>
                                        </p:tav>
                                      </p:tavLst>
                                    </p:anim>
                                    <p:anim calcmode="lin" valueType="num">
                                      <p:cBhvr>
                                        <p:cTn id="61" dur="500" fill="hold"/>
                                        <p:tgtEl>
                                          <p:spTgt spid="49"/>
                                        </p:tgtEl>
                                        <p:attrNameLst>
                                          <p:attrName>ppt_h</p:attrName>
                                        </p:attrNameLst>
                                      </p:cBhvr>
                                      <p:tavLst>
                                        <p:tav tm="0">
                                          <p:val>
                                            <p:fltVal val="0"/>
                                          </p:val>
                                        </p:tav>
                                        <p:tav tm="100000">
                                          <p:val>
                                            <p:strVal val="#ppt_h"/>
                                          </p:val>
                                        </p:tav>
                                      </p:tavLst>
                                    </p:anim>
                                  </p:childTnLst>
                                </p:cTn>
                              </p:par>
                              <p:par>
                                <p:cTn id="62" presetID="12" presetClass="entr" presetSubtype="8" fill="hold" grpId="0" nodeType="withEffect">
                                  <p:stCondLst>
                                    <p:cond delay="900"/>
                                  </p:stCondLst>
                                  <p:childTnLst>
                                    <p:set>
                                      <p:cBhvr>
                                        <p:cTn id="63" dur="1" fill="hold">
                                          <p:stCondLst>
                                            <p:cond delay="0"/>
                                          </p:stCondLst>
                                        </p:cTn>
                                        <p:tgtEl>
                                          <p:spTgt spid="51"/>
                                        </p:tgtEl>
                                        <p:attrNameLst>
                                          <p:attrName>style.visibility</p:attrName>
                                        </p:attrNameLst>
                                      </p:cBhvr>
                                      <p:to>
                                        <p:strVal val="visible"/>
                                      </p:to>
                                    </p:set>
                                    <p:animEffect transition="in" filter="slide(fromLeft)">
                                      <p:cBhvr>
                                        <p:cTn id="64"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utoUpdateAnimBg="0"/>
      <p:bldP spid="47" grpId="0" autoUpdateAnimBg="0"/>
      <p:bldP spid="48" grpId="0" autoUpdateAnimBg="0"/>
      <p:bldP spid="49" grpId="0" autoUpdateAnimBg="0"/>
      <p:bldP spid="50" grpId="0" autoUpdateAnimBg="0"/>
      <p:bldP spid="51" grpId="0" autoUpdateAnimBg="0"/>
      <p:bldP spid="52" grpId="0" autoUpdateAnimBg="0"/>
      <p:bldP spid="53" grpId="0" autoUpdateAnimBg="0"/>
      <p:bldP spid="54" grpId="0" autoUpdateAnimBg="0"/>
      <p:bldP spid="55"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6" name="直接连接符 95"/>
          <p:cNvCxnSpPr/>
          <p:nvPr/>
        </p:nvCxnSpPr>
        <p:spPr>
          <a:xfrm>
            <a:off x="5177321" y="1249386"/>
            <a:ext cx="0" cy="3170057"/>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97" name="组合 96"/>
          <p:cNvGrpSpPr/>
          <p:nvPr/>
        </p:nvGrpSpPr>
        <p:grpSpPr>
          <a:xfrm>
            <a:off x="2661815" y="1436447"/>
            <a:ext cx="2158684" cy="295466"/>
            <a:chOff x="3249264" y="1751685"/>
            <a:chExt cx="2994025" cy="393953"/>
          </a:xfrm>
        </p:grpSpPr>
        <p:grpSp>
          <p:nvGrpSpPr>
            <p:cNvPr id="98" name="组合 97"/>
            <p:cNvGrpSpPr/>
            <p:nvPr/>
          </p:nvGrpSpPr>
          <p:grpSpPr>
            <a:xfrm>
              <a:off x="3249264" y="1776444"/>
              <a:ext cx="2994025" cy="314202"/>
              <a:chOff x="2940050" y="2132898"/>
              <a:chExt cx="2994025" cy="314202"/>
            </a:xfrm>
          </p:grpSpPr>
          <p:sp>
            <p:nvSpPr>
              <p:cNvPr id="100" name="圆角矩形 99"/>
              <p:cNvSpPr/>
              <p:nvPr/>
            </p:nvSpPr>
            <p:spPr>
              <a:xfrm>
                <a:off x="2940050" y="2132898"/>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black">
                      <a:lumMod val="75000"/>
                      <a:lumOff val="25000"/>
                    </a:prst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01" name="圆角矩形 100"/>
              <p:cNvSpPr/>
              <p:nvPr/>
            </p:nvSpPr>
            <p:spPr>
              <a:xfrm>
                <a:off x="2940050" y="2132898"/>
                <a:ext cx="2108200" cy="314202"/>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black">
                      <a:lumMod val="75000"/>
                      <a:lumOff val="25000"/>
                    </a:prst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99" name="文本框 268"/>
            <p:cNvSpPr txBox="1"/>
            <p:nvPr/>
          </p:nvSpPr>
          <p:spPr>
            <a:xfrm>
              <a:off x="5335261" y="1751685"/>
              <a:ext cx="673754" cy="393953"/>
            </a:xfrm>
            <a:prstGeom prst="rect">
              <a:avLst/>
            </a:prstGeom>
            <a:noFill/>
          </p:spPr>
          <p:txBody>
            <a:bodyPr wrap="square"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Arial" panose="020B0604020202020204" pitchFamily="34" charset="0"/>
                </a:rPr>
                <a:t>70%</a:t>
              </a:r>
              <a:endParaRPr kumimoji="0" lang="zh-CN" altLang="en-US" sz="1100" b="0" i="0" u="none" strike="noStrike" kern="1200" cap="none" spc="0" normalizeH="0" baseline="-300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102" name="组合 101"/>
          <p:cNvGrpSpPr/>
          <p:nvPr/>
        </p:nvGrpSpPr>
        <p:grpSpPr>
          <a:xfrm>
            <a:off x="2661815" y="1744748"/>
            <a:ext cx="2158684" cy="295466"/>
            <a:chOff x="3249264" y="2162753"/>
            <a:chExt cx="2994025" cy="393954"/>
          </a:xfrm>
        </p:grpSpPr>
        <p:grpSp>
          <p:nvGrpSpPr>
            <p:cNvPr id="103" name="组合 102"/>
            <p:cNvGrpSpPr/>
            <p:nvPr/>
          </p:nvGrpSpPr>
          <p:grpSpPr>
            <a:xfrm>
              <a:off x="3249264" y="2178703"/>
              <a:ext cx="2994025" cy="314618"/>
              <a:chOff x="2940050" y="2519659"/>
              <a:chExt cx="2994025" cy="314618"/>
            </a:xfrm>
          </p:grpSpPr>
          <p:sp>
            <p:nvSpPr>
              <p:cNvPr id="105" name="圆角矩形 104"/>
              <p:cNvSpPr/>
              <p:nvPr/>
            </p:nvSpPr>
            <p:spPr>
              <a:xfrm>
                <a:off x="2940050" y="2520075"/>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black">
                      <a:lumMod val="75000"/>
                      <a:lumOff val="25000"/>
                    </a:prst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06" name="圆角矩形 105"/>
              <p:cNvSpPr/>
              <p:nvPr/>
            </p:nvSpPr>
            <p:spPr>
              <a:xfrm>
                <a:off x="2940051" y="2519659"/>
                <a:ext cx="889000" cy="314202"/>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black">
                      <a:lumMod val="75000"/>
                      <a:lumOff val="25000"/>
                    </a:prst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104" name="文本框 273"/>
            <p:cNvSpPr txBox="1"/>
            <p:nvPr/>
          </p:nvSpPr>
          <p:spPr>
            <a:xfrm>
              <a:off x="4118871" y="2162753"/>
              <a:ext cx="673754" cy="393954"/>
            </a:xfrm>
            <a:prstGeom prst="rect">
              <a:avLst/>
            </a:prstGeom>
            <a:noFill/>
          </p:spPr>
          <p:txBody>
            <a:bodyPr wrap="square"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Arial" panose="020B0604020202020204" pitchFamily="34" charset="0"/>
                </a:rPr>
                <a:t>30%</a:t>
              </a:r>
              <a:endParaRPr kumimoji="0" lang="zh-CN" altLang="en-US" sz="1100" b="0" i="0" u="none" strike="noStrike" kern="1200" cap="none" spc="0" normalizeH="0" baseline="-300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107" name="组合 106"/>
          <p:cNvGrpSpPr/>
          <p:nvPr/>
        </p:nvGrpSpPr>
        <p:grpSpPr>
          <a:xfrm>
            <a:off x="2658069" y="3072388"/>
            <a:ext cx="2171326" cy="295466"/>
            <a:chOff x="3244272" y="3932941"/>
            <a:chExt cx="3011560" cy="393953"/>
          </a:xfrm>
        </p:grpSpPr>
        <p:sp>
          <p:nvSpPr>
            <p:cNvPr id="108" name="圆角矩形 107"/>
            <p:cNvSpPr/>
            <p:nvPr/>
          </p:nvSpPr>
          <p:spPr>
            <a:xfrm>
              <a:off x="3261807" y="3971332"/>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09" name="圆角矩形 108"/>
            <p:cNvSpPr/>
            <p:nvPr/>
          </p:nvSpPr>
          <p:spPr>
            <a:xfrm>
              <a:off x="3244272" y="3971332"/>
              <a:ext cx="1201953" cy="314202"/>
            </a:xfrm>
            <a:prstGeom prst="roundRect">
              <a:avLst>
                <a:gd name="adj" fmla="val 5000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10" name="文本框 279"/>
            <p:cNvSpPr txBox="1"/>
            <p:nvPr/>
          </p:nvSpPr>
          <p:spPr>
            <a:xfrm>
              <a:off x="4418923" y="3932941"/>
              <a:ext cx="907694" cy="393953"/>
            </a:xfrm>
            <a:prstGeom prst="rect">
              <a:avLst/>
            </a:prstGeom>
            <a:noFill/>
          </p:spPr>
          <p:txBody>
            <a:bodyPr wrap="square"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srgbClr val="333333"/>
                  </a:solidFill>
                  <a:effectLst/>
                  <a:uLnTx/>
                  <a:uFillTx/>
                  <a:latin typeface="Arial" panose="020B0604020202020204" pitchFamily="34" charset="0"/>
                  <a:ea typeface="微软雅黑" panose="020B0503020204020204" pitchFamily="34" charset="-122"/>
                  <a:cs typeface="Arial" panose="020B0604020202020204" pitchFamily="34" charset="0"/>
                </a:rPr>
                <a:t>40%</a:t>
              </a:r>
              <a:endParaRPr kumimoji="0" lang="zh-CN" altLang="en-US" sz="1100" b="0" i="0" u="none" strike="noStrike" kern="1200" cap="none" spc="0" normalizeH="0" baseline="-3000" noProof="0" dirty="0">
                <a:ln>
                  <a:noFill/>
                </a:ln>
                <a:solidFill>
                  <a:srgbClr val="333333"/>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111" name="组合 110"/>
          <p:cNvGrpSpPr/>
          <p:nvPr/>
        </p:nvGrpSpPr>
        <p:grpSpPr>
          <a:xfrm>
            <a:off x="2658072" y="3366412"/>
            <a:ext cx="2169151" cy="295466"/>
            <a:chOff x="3244272" y="4324968"/>
            <a:chExt cx="3008542" cy="393953"/>
          </a:xfrm>
        </p:grpSpPr>
        <p:sp>
          <p:nvSpPr>
            <p:cNvPr id="112" name="圆角矩形 111"/>
            <p:cNvSpPr/>
            <p:nvPr/>
          </p:nvSpPr>
          <p:spPr>
            <a:xfrm>
              <a:off x="3258789" y="4362615"/>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13" name="圆角矩形 112"/>
            <p:cNvSpPr/>
            <p:nvPr/>
          </p:nvSpPr>
          <p:spPr>
            <a:xfrm>
              <a:off x="3244272" y="4362651"/>
              <a:ext cx="2108200" cy="314202"/>
            </a:xfrm>
            <a:prstGeom prst="roundRect">
              <a:avLst>
                <a:gd name="adj" fmla="val 5000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14" name="文本框 283"/>
            <p:cNvSpPr txBox="1"/>
            <p:nvPr/>
          </p:nvSpPr>
          <p:spPr>
            <a:xfrm>
              <a:off x="5326614" y="4324968"/>
              <a:ext cx="673754" cy="393953"/>
            </a:xfrm>
            <a:prstGeom prst="rect">
              <a:avLst/>
            </a:prstGeom>
            <a:noFill/>
          </p:spPr>
          <p:txBody>
            <a:bodyPr wrap="square"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srgbClr val="333333"/>
                  </a:solidFill>
                  <a:effectLst/>
                  <a:uLnTx/>
                  <a:uFillTx/>
                  <a:latin typeface="Arial" panose="020B0604020202020204" pitchFamily="34" charset="0"/>
                  <a:ea typeface="微软雅黑" panose="020B0503020204020204" pitchFamily="34" charset="-122"/>
                  <a:cs typeface="Arial" panose="020B0604020202020204" pitchFamily="34" charset="0"/>
                </a:rPr>
                <a:t>60%</a:t>
              </a:r>
              <a:endParaRPr kumimoji="0" lang="zh-CN" altLang="en-US" sz="1100" b="0" i="0" u="none" strike="noStrike" kern="1200" cap="none" spc="0" normalizeH="0" baseline="-3000" noProof="0" dirty="0">
                <a:ln>
                  <a:noFill/>
                </a:ln>
                <a:solidFill>
                  <a:srgbClr val="333333"/>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115" name="组合 114"/>
          <p:cNvGrpSpPr/>
          <p:nvPr/>
        </p:nvGrpSpPr>
        <p:grpSpPr>
          <a:xfrm>
            <a:off x="1187624" y="1208442"/>
            <a:ext cx="1619052" cy="1647000"/>
            <a:chOff x="471707" y="1675770"/>
            <a:chExt cx="2158455" cy="2196000"/>
          </a:xfrm>
          <a:solidFill>
            <a:schemeClr val="accent1"/>
          </a:solidFill>
        </p:grpSpPr>
        <p:grpSp>
          <p:nvGrpSpPr>
            <p:cNvPr id="116" name="组合 115"/>
            <p:cNvGrpSpPr>
              <a:grpSpLocks noChangeAspect="1"/>
            </p:cNvGrpSpPr>
            <p:nvPr/>
          </p:nvGrpSpPr>
          <p:grpSpPr>
            <a:xfrm>
              <a:off x="471707" y="1675770"/>
              <a:ext cx="2158455" cy="2196000"/>
              <a:chOff x="5397500" y="5734050"/>
              <a:chExt cx="365125" cy="371476"/>
            </a:xfrm>
            <a:grpFill/>
          </p:grpSpPr>
          <p:sp>
            <p:nvSpPr>
              <p:cNvPr id="120"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solidFill>
                <a:srgbClr val="0070C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21"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solidFill>
                <a:srgbClr val="0070C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22"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solidFill>
                <a:srgbClr val="0070C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117" name="组合 116"/>
            <p:cNvGrpSpPr>
              <a:grpSpLocks noChangeAspect="1"/>
            </p:cNvGrpSpPr>
            <p:nvPr/>
          </p:nvGrpSpPr>
          <p:grpSpPr>
            <a:xfrm>
              <a:off x="1735995" y="2108076"/>
              <a:ext cx="462003" cy="468000"/>
              <a:chOff x="2665061" y="4979202"/>
              <a:chExt cx="284308" cy="288000"/>
            </a:xfrm>
            <a:grpFill/>
          </p:grpSpPr>
          <p:sp>
            <p:nvSpPr>
              <p:cNvPr id="118" name="Freeform 932"/>
              <p:cNvSpPr>
                <a:spLocks noEditPoints="1"/>
              </p:cNvSpPr>
              <p:nvPr/>
            </p:nvSpPr>
            <p:spPr bwMode="auto">
              <a:xfrm>
                <a:off x="2665061" y="4979202"/>
                <a:ext cx="284308" cy="288000"/>
              </a:xfrm>
              <a:custGeom>
                <a:avLst/>
                <a:gdLst>
                  <a:gd name="T0" fmla="*/ 70 w 98"/>
                  <a:gd name="T1" fmla="*/ 42 h 99"/>
                  <a:gd name="T2" fmla="*/ 66 w 98"/>
                  <a:gd name="T3" fmla="*/ 42 h 99"/>
                  <a:gd name="T4" fmla="*/ 41 w 98"/>
                  <a:gd name="T5" fmla="*/ 67 h 99"/>
                  <a:gd name="T6" fmla="*/ 41 w 98"/>
                  <a:gd name="T7" fmla="*/ 70 h 99"/>
                  <a:gd name="T8" fmla="*/ 70 w 98"/>
                  <a:gd name="T9" fmla="*/ 99 h 99"/>
                  <a:gd name="T10" fmla="*/ 98 w 98"/>
                  <a:gd name="T11" fmla="*/ 70 h 99"/>
                  <a:gd name="T12" fmla="*/ 70 w 98"/>
                  <a:gd name="T13" fmla="*/ 42 h 99"/>
                  <a:gd name="T14" fmla="*/ 70 w 98"/>
                  <a:gd name="T15" fmla="*/ 90 h 99"/>
                  <a:gd name="T16" fmla="*/ 50 w 98"/>
                  <a:gd name="T17" fmla="*/ 70 h 99"/>
                  <a:gd name="T18" fmla="*/ 70 w 98"/>
                  <a:gd name="T19" fmla="*/ 51 h 99"/>
                  <a:gd name="T20" fmla="*/ 89 w 98"/>
                  <a:gd name="T21" fmla="*/ 70 h 99"/>
                  <a:gd name="T22" fmla="*/ 70 w 98"/>
                  <a:gd name="T23" fmla="*/ 90 h 99"/>
                  <a:gd name="T24" fmla="*/ 57 w 98"/>
                  <a:gd name="T25" fmla="*/ 29 h 99"/>
                  <a:gd name="T26" fmla="*/ 28 w 98"/>
                  <a:gd name="T27" fmla="*/ 0 h 99"/>
                  <a:gd name="T28" fmla="*/ 0 w 98"/>
                  <a:gd name="T29" fmla="*/ 29 h 99"/>
                  <a:gd name="T30" fmla="*/ 28 w 98"/>
                  <a:gd name="T31" fmla="*/ 57 h 99"/>
                  <a:gd name="T32" fmla="*/ 32 w 98"/>
                  <a:gd name="T33" fmla="*/ 57 h 99"/>
                  <a:gd name="T34" fmla="*/ 56 w 98"/>
                  <a:gd name="T35" fmla="*/ 32 h 99"/>
                  <a:gd name="T36" fmla="*/ 57 w 98"/>
                  <a:gd name="T37" fmla="*/ 29 h 99"/>
                  <a:gd name="T38" fmla="*/ 28 w 98"/>
                  <a:gd name="T39" fmla="*/ 48 h 99"/>
                  <a:gd name="T40" fmla="*/ 8 w 98"/>
                  <a:gd name="T41" fmla="*/ 29 h 99"/>
                  <a:gd name="T42" fmla="*/ 28 w 98"/>
                  <a:gd name="T43" fmla="*/ 9 h 99"/>
                  <a:gd name="T44" fmla="*/ 48 w 98"/>
                  <a:gd name="T45" fmla="*/ 29 h 99"/>
                  <a:gd name="T46" fmla="*/ 28 w 98"/>
                  <a:gd name="T47" fmla="*/ 4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99">
                    <a:moveTo>
                      <a:pt x="70" y="42"/>
                    </a:moveTo>
                    <a:cubicBezTo>
                      <a:pt x="68" y="42"/>
                      <a:pt x="67" y="42"/>
                      <a:pt x="66" y="42"/>
                    </a:cubicBezTo>
                    <a:cubicBezTo>
                      <a:pt x="41" y="67"/>
                      <a:pt x="41" y="67"/>
                      <a:pt x="41" y="67"/>
                    </a:cubicBezTo>
                    <a:cubicBezTo>
                      <a:pt x="41" y="68"/>
                      <a:pt x="41" y="69"/>
                      <a:pt x="41" y="70"/>
                    </a:cubicBezTo>
                    <a:cubicBezTo>
                      <a:pt x="41" y="86"/>
                      <a:pt x="54" y="99"/>
                      <a:pt x="70" y="99"/>
                    </a:cubicBezTo>
                    <a:cubicBezTo>
                      <a:pt x="85" y="99"/>
                      <a:pt x="98" y="86"/>
                      <a:pt x="98" y="70"/>
                    </a:cubicBezTo>
                    <a:cubicBezTo>
                      <a:pt x="98" y="55"/>
                      <a:pt x="85" y="42"/>
                      <a:pt x="70" y="42"/>
                    </a:cubicBezTo>
                    <a:close/>
                    <a:moveTo>
                      <a:pt x="70" y="90"/>
                    </a:moveTo>
                    <a:cubicBezTo>
                      <a:pt x="59" y="90"/>
                      <a:pt x="50" y="81"/>
                      <a:pt x="50" y="70"/>
                    </a:cubicBezTo>
                    <a:cubicBezTo>
                      <a:pt x="50" y="59"/>
                      <a:pt x="59" y="51"/>
                      <a:pt x="70" y="51"/>
                    </a:cubicBezTo>
                    <a:cubicBezTo>
                      <a:pt x="81" y="51"/>
                      <a:pt x="89" y="59"/>
                      <a:pt x="89" y="70"/>
                    </a:cubicBezTo>
                    <a:cubicBezTo>
                      <a:pt x="89" y="81"/>
                      <a:pt x="81" y="90"/>
                      <a:pt x="70" y="90"/>
                    </a:cubicBezTo>
                    <a:close/>
                    <a:moveTo>
                      <a:pt x="57" y="29"/>
                    </a:moveTo>
                    <a:cubicBezTo>
                      <a:pt x="57" y="13"/>
                      <a:pt x="44" y="0"/>
                      <a:pt x="28" y="0"/>
                    </a:cubicBezTo>
                    <a:cubicBezTo>
                      <a:pt x="12" y="0"/>
                      <a:pt x="0" y="13"/>
                      <a:pt x="0" y="29"/>
                    </a:cubicBezTo>
                    <a:cubicBezTo>
                      <a:pt x="0" y="44"/>
                      <a:pt x="12" y="57"/>
                      <a:pt x="28" y="57"/>
                    </a:cubicBezTo>
                    <a:cubicBezTo>
                      <a:pt x="29" y="57"/>
                      <a:pt x="31" y="57"/>
                      <a:pt x="32" y="57"/>
                    </a:cubicBezTo>
                    <a:cubicBezTo>
                      <a:pt x="56" y="32"/>
                      <a:pt x="56" y="32"/>
                      <a:pt x="56" y="32"/>
                    </a:cubicBezTo>
                    <a:cubicBezTo>
                      <a:pt x="56" y="31"/>
                      <a:pt x="57" y="30"/>
                      <a:pt x="57" y="29"/>
                    </a:cubicBezTo>
                    <a:close/>
                    <a:moveTo>
                      <a:pt x="28" y="48"/>
                    </a:moveTo>
                    <a:cubicBezTo>
                      <a:pt x="17" y="48"/>
                      <a:pt x="8" y="40"/>
                      <a:pt x="8" y="29"/>
                    </a:cubicBezTo>
                    <a:cubicBezTo>
                      <a:pt x="8" y="18"/>
                      <a:pt x="17" y="9"/>
                      <a:pt x="28" y="9"/>
                    </a:cubicBezTo>
                    <a:cubicBezTo>
                      <a:pt x="39" y="9"/>
                      <a:pt x="48" y="18"/>
                      <a:pt x="48" y="29"/>
                    </a:cubicBezTo>
                    <a:cubicBezTo>
                      <a:pt x="48" y="40"/>
                      <a:pt x="39" y="48"/>
                      <a:pt x="28" y="48"/>
                    </a:cubicBezTo>
                    <a:close/>
                  </a:path>
                </a:pathLst>
              </a:custGeom>
              <a:solidFill>
                <a:srgbClr val="0070C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19" name="Freeform 933"/>
              <p:cNvSpPr>
                <a:spLocks/>
              </p:cNvSpPr>
              <p:nvPr/>
            </p:nvSpPr>
            <p:spPr bwMode="auto">
              <a:xfrm>
                <a:off x="2697060" y="5013664"/>
                <a:ext cx="220308" cy="219077"/>
              </a:xfrm>
              <a:custGeom>
                <a:avLst/>
                <a:gdLst>
                  <a:gd name="T0" fmla="*/ 179 w 179"/>
                  <a:gd name="T1" fmla="*/ 12 h 178"/>
                  <a:gd name="T2" fmla="*/ 14 w 179"/>
                  <a:gd name="T3" fmla="*/ 178 h 178"/>
                  <a:gd name="T4" fmla="*/ 0 w 179"/>
                  <a:gd name="T5" fmla="*/ 166 h 178"/>
                  <a:gd name="T6" fmla="*/ 165 w 179"/>
                  <a:gd name="T7" fmla="*/ 0 h 178"/>
                  <a:gd name="T8" fmla="*/ 179 w 179"/>
                  <a:gd name="T9" fmla="*/ 12 h 178"/>
                </a:gdLst>
                <a:ahLst/>
                <a:cxnLst>
                  <a:cxn ang="0">
                    <a:pos x="T0" y="T1"/>
                  </a:cxn>
                  <a:cxn ang="0">
                    <a:pos x="T2" y="T3"/>
                  </a:cxn>
                  <a:cxn ang="0">
                    <a:pos x="T4" y="T5"/>
                  </a:cxn>
                  <a:cxn ang="0">
                    <a:pos x="T6" y="T7"/>
                  </a:cxn>
                  <a:cxn ang="0">
                    <a:pos x="T8" y="T9"/>
                  </a:cxn>
                </a:cxnLst>
                <a:rect l="0" t="0" r="r" b="b"/>
                <a:pathLst>
                  <a:path w="179" h="178">
                    <a:moveTo>
                      <a:pt x="179" y="12"/>
                    </a:moveTo>
                    <a:lnTo>
                      <a:pt x="14" y="178"/>
                    </a:lnTo>
                    <a:lnTo>
                      <a:pt x="0" y="166"/>
                    </a:lnTo>
                    <a:lnTo>
                      <a:pt x="165" y="0"/>
                    </a:lnTo>
                    <a:lnTo>
                      <a:pt x="179" y="12"/>
                    </a:lnTo>
                    <a:close/>
                  </a:path>
                </a:pathLst>
              </a:custGeom>
              <a:solidFill>
                <a:srgbClr val="0070C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srgbClr val="0070C0"/>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123" name="组合 122"/>
          <p:cNvGrpSpPr/>
          <p:nvPr/>
        </p:nvGrpSpPr>
        <p:grpSpPr>
          <a:xfrm>
            <a:off x="1195181" y="2868966"/>
            <a:ext cx="1619052" cy="1647000"/>
            <a:chOff x="478903" y="4355475"/>
            <a:chExt cx="2158455" cy="2196000"/>
          </a:xfrm>
          <a:solidFill>
            <a:schemeClr val="tx1">
              <a:lumMod val="75000"/>
              <a:lumOff val="25000"/>
            </a:schemeClr>
          </a:solidFill>
        </p:grpSpPr>
        <p:grpSp>
          <p:nvGrpSpPr>
            <p:cNvPr id="124" name="组合 123"/>
            <p:cNvGrpSpPr>
              <a:grpSpLocks noChangeAspect="1"/>
            </p:cNvGrpSpPr>
            <p:nvPr/>
          </p:nvGrpSpPr>
          <p:grpSpPr>
            <a:xfrm>
              <a:off x="1795203" y="4733013"/>
              <a:ext cx="366333" cy="576000"/>
              <a:chOff x="2257888" y="5547128"/>
              <a:chExt cx="137373" cy="216000"/>
            </a:xfrm>
            <a:grpFill/>
          </p:grpSpPr>
          <p:sp>
            <p:nvSpPr>
              <p:cNvPr id="129" name="Freeform 69"/>
              <p:cNvSpPr>
                <a:spLocks/>
              </p:cNvSpPr>
              <p:nvPr/>
            </p:nvSpPr>
            <p:spPr bwMode="auto">
              <a:xfrm>
                <a:off x="2257888" y="5547128"/>
                <a:ext cx="137373" cy="140987"/>
              </a:xfrm>
              <a:custGeom>
                <a:avLst/>
                <a:gdLst>
                  <a:gd name="T0" fmla="*/ 57 w 64"/>
                  <a:gd name="T1" fmla="*/ 37 h 66"/>
                  <a:gd name="T2" fmla="*/ 43 w 64"/>
                  <a:gd name="T3" fmla="*/ 12 h 66"/>
                  <a:gd name="T4" fmla="*/ 39 w 64"/>
                  <a:gd name="T5" fmla="*/ 6 h 66"/>
                  <a:gd name="T6" fmla="*/ 25 w 64"/>
                  <a:gd name="T7" fmla="*/ 6 h 66"/>
                  <a:gd name="T8" fmla="*/ 22 w 64"/>
                  <a:gd name="T9" fmla="*/ 12 h 66"/>
                  <a:gd name="T10" fmla="*/ 8 w 64"/>
                  <a:gd name="T11" fmla="*/ 37 h 66"/>
                  <a:gd name="T12" fmla="*/ 4 w 64"/>
                  <a:gd name="T13" fmla="*/ 43 h 66"/>
                  <a:gd name="T14" fmla="*/ 11 w 64"/>
                  <a:gd name="T15" fmla="*/ 55 h 66"/>
                  <a:gd name="T16" fmla="*/ 18 w 64"/>
                  <a:gd name="T17" fmla="*/ 55 h 66"/>
                  <a:gd name="T18" fmla="*/ 19 w 64"/>
                  <a:gd name="T19" fmla="*/ 55 h 66"/>
                  <a:gd name="T20" fmla="*/ 19 w 64"/>
                  <a:gd name="T21" fmla="*/ 66 h 66"/>
                  <a:gd name="T22" fmla="*/ 32 w 64"/>
                  <a:gd name="T23" fmla="*/ 62 h 66"/>
                  <a:gd name="T24" fmla="*/ 32 w 64"/>
                  <a:gd name="T25" fmla="*/ 62 h 66"/>
                  <a:gd name="T26" fmla="*/ 46 w 64"/>
                  <a:gd name="T27" fmla="*/ 66 h 66"/>
                  <a:gd name="T28" fmla="*/ 46 w 64"/>
                  <a:gd name="T29" fmla="*/ 55 h 66"/>
                  <a:gd name="T30" fmla="*/ 46 w 64"/>
                  <a:gd name="T31" fmla="*/ 55 h 66"/>
                  <a:gd name="T32" fmla="*/ 53 w 64"/>
                  <a:gd name="T33" fmla="*/ 55 h 66"/>
                  <a:gd name="T34" fmla="*/ 60 w 64"/>
                  <a:gd name="T35" fmla="*/ 43 h 66"/>
                  <a:gd name="T36" fmla="*/ 57 w 64"/>
                  <a:gd name="T37" fmla="*/ 3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66">
                    <a:moveTo>
                      <a:pt x="57" y="37"/>
                    </a:moveTo>
                    <a:cubicBezTo>
                      <a:pt x="53" y="30"/>
                      <a:pt x="47" y="19"/>
                      <a:pt x="43" y="12"/>
                    </a:cubicBezTo>
                    <a:cubicBezTo>
                      <a:pt x="39" y="6"/>
                      <a:pt x="39" y="6"/>
                      <a:pt x="39" y="6"/>
                    </a:cubicBezTo>
                    <a:cubicBezTo>
                      <a:pt x="35" y="0"/>
                      <a:pt x="29" y="0"/>
                      <a:pt x="25" y="6"/>
                    </a:cubicBezTo>
                    <a:cubicBezTo>
                      <a:pt x="22" y="12"/>
                      <a:pt x="22" y="12"/>
                      <a:pt x="22" y="12"/>
                    </a:cubicBezTo>
                    <a:cubicBezTo>
                      <a:pt x="18" y="19"/>
                      <a:pt x="11" y="30"/>
                      <a:pt x="8" y="37"/>
                    </a:cubicBezTo>
                    <a:cubicBezTo>
                      <a:pt x="4" y="43"/>
                      <a:pt x="4" y="43"/>
                      <a:pt x="4" y="43"/>
                    </a:cubicBezTo>
                    <a:cubicBezTo>
                      <a:pt x="0" y="50"/>
                      <a:pt x="3" y="55"/>
                      <a:pt x="11" y="55"/>
                    </a:cubicBezTo>
                    <a:cubicBezTo>
                      <a:pt x="18" y="55"/>
                      <a:pt x="18" y="55"/>
                      <a:pt x="18" y="55"/>
                    </a:cubicBezTo>
                    <a:cubicBezTo>
                      <a:pt x="19" y="55"/>
                      <a:pt x="19" y="55"/>
                      <a:pt x="19" y="55"/>
                    </a:cubicBezTo>
                    <a:cubicBezTo>
                      <a:pt x="19" y="66"/>
                      <a:pt x="19" y="66"/>
                      <a:pt x="19" y="66"/>
                    </a:cubicBezTo>
                    <a:cubicBezTo>
                      <a:pt x="23" y="63"/>
                      <a:pt x="27" y="62"/>
                      <a:pt x="32" y="62"/>
                    </a:cubicBezTo>
                    <a:cubicBezTo>
                      <a:pt x="32" y="62"/>
                      <a:pt x="32" y="62"/>
                      <a:pt x="32" y="62"/>
                    </a:cubicBezTo>
                    <a:cubicBezTo>
                      <a:pt x="37" y="62"/>
                      <a:pt x="42" y="63"/>
                      <a:pt x="46" y="66"/>
                    </a:cubicBezTo>
                    <a:cubicBezTo>
                      <a:pt x="46" y="55"/>
                      <a:pt x="46" y="55"/>
                      <a:pt x="46" y="55"/>
                    </a:cubicBezTo>
                    <a:cubicBezTo>
                      <a:pt x="46" y="55"/>
                      <a:pt x="46" y="55"/>
                      <a:pt x="46" y="55"/>
                    </a:cubicBezTo>
                    <a:cubicBezTo>
                      <a:pt x="53" y="55"/>
                      <a:pt x="53" y="55"/>
                      <a:pt x="53" y="55"/>
                    </a:cubicBezTo>
                    <a:cubicBezTo>
                      <a:pt x="61" y="55"/>
                      <a:pt x="64" y="49"/>
                      <a:pt x="60" y="43"/>
                    </a:cubicBezTo>
                    <a:lnTo>
                      <a:pt x="57" y="37"/>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30" name="Freeform 70"/>
              <p:cNvSpPr>
                <a:spLocks/>
              </p:cNvSpPr>
              <p:nvPr/>
            </p:nvSpPr>
            <p:spPr bwMode="auto">
              <a:xfrm>
                <a:off x="2290424" y="5688115"/>
                <a:ext cx="75013" cy="75013"/>
              </a:xfrm>
              <a:custGeom>
                <a:avLst/>
                <a:gdLst>
                  <a:gd name="T0" fmla="*/ 17 w 35"/>
                  <a:gd name="T1" fmla="*/ 0 h 35"/>
                  <a:gd name="T2" fmla="*/ 17 w 35"/>
                  <a:gd name="T3" fmla="*/ 0 h 35"/>
                  <a:gd name="T4" fmla="*/ 17 w 35"/>
                  <a:gd name="T5" fmla="*/ 0 h 35"/>
                  <a:gd name="T6" fmla="*/ 17 w 35"/>
                  <a:gd name="T7" fmla="*/ 0 h 35"/>
                  <a:gd name="T8" fmla="*/ 17 w 35"/>
                  <a:gd name="T9" fmla="*/ 0 h 35"/>
                  <a:gd name="T10" fmla="*/ 4 w 35"/>
                  <a:gd name="T11" fmla="*/ 6 h 35"/>
                  <a:gd name="T12" fmla="*/ 0 w 35"/>
                  <a:gd name="T13" fmla="*/ 17 h 35"/>
                  <a:gd name="T14" fmla="*/ 0 w 35"/>
                  <a:gd name="T15" fmla="*/ 17 h 35"/>
                  <a:gd name="T16" fmla="*/ 17 w 35"/>
                  <a:gd name="T17" fmla="*/ 35 h 35"/>
                  <a:gd name="T18" fmla="*/ 17 w 35"/>
                  <a:gd name="T19" fmla="*/ 35 h 35"/>
                  <a:gd name="T20" fmla="*/ 35 w 35"/>
                  <a:gd name="T21" fmla="*/ 17 h 35"/>
                  <a:gd name="T22" fmla="*/ 35 w 35"/>
                  <a:gd name="T23" fmla="*/ 17 h 35"/>
                  <a:gd name="T24" fmla="*/ 31 w 35"/>
                  <a:gd name="T25" fmla="*/ 6 h 35"/>
                  <a:gd name="T26" fmla="*/ 17 w 35"/>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5">
                    <a:moveTo>
                      <a:pt x="17" y="0"/>
                    </a:moveTo>
                    <a:cubicBezTo>
                      <a:pt x="17" y="0"/>
                      <a:pt x="17" y="0"/>
                      <a:pt x="17" y="0"/>
                    </a:cubicBezTo>
                    <a:cubicBezTo>
                      <a:pt x="17" y="0"/>
                      <a:pt x="17" y="0"/>
                      <a:pt x="17" y="0"/>
                    </a:cubicBezTo>
                    <a:cubicBezTo>
                      <a:pt x="17" y="0"/>
                      <a:pt x="17" y="0"/>
                      <a:pt x="17" y="0"/>
                    </a:cubicBezTo>
                    <a:cubicBezTo>
                      <a:pt x="17" y="0"/>
                      <a:pt x="17" y="0"/>
                      <a:pt x="17" y="0"/>
                    </a:cubicBezTo>
                    <a:cubicBezTo>
                      <a:pt x="12" y="0"/>
                      <a:pt x="7" y="2"/>
                      <a:pt x="4" y="6"/>
                    </a:cubicBezTo>
                    <a:cubicBezTo>
                      <a:pt x="1" y="9"/>
                      <a:pt x="0" y="13"/>
                      <a:pt x="0" y="17"/>
                    </a:cubicBezTo>
                    <a:cubicBezTo>
                      <a:pt x="0" y="17"/>
                      <a:pt x="0" y="17"/>
                      <a:pt x="0" y="17"/>
                    </a:cubicBezTo>
                    <a:cubicBezTo>
                      <a:pt x="0" y="27"/>
                      <a:pt x="8" y="35"/>
                      <a:pt x="17" y="35"/>
                    </a:cubicBezTo>
                    <a:cubicBezTo>
                      <a:pt x="17" y="35"/>
                      <a:pt x="17" y="35"/>
                      <a:pt x="17" y="35"/>
                    </a:cubicBezTo>
                    <a:cubicBezTo>
                      <a:pt x="27" y="35"/>
                      <a:pt x="35" y="27"/>
                      <a:pt x="35" y="17"/>
                    </a:cubicBezTo>
                    <a:cubicBezTo>
                      <a:pt x="35" y="17"/>
                      <a:pt x="35" y="17"/>
                      <a:pt x="35" y="17"/>
                    </a:cubicBezTo>
                    <a:cubicBezTo>
                      <a:pt x="35" y="13"/>
                      <a:pt x="33" y="9"/>
                      <a:pt x="31" y="6"/>
                    </a:cubicBezTo>
                    <a:cubicBezTo>
                      <a:pt x="27" y="2"/>
                      <a:pt x="23" y="0"/>
                      <a:pt x="17" y="0"/>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125" name="组合 124"/>
            <p:cNvGrpSpPr>
              <a:grpSpLocks noChangeAspect="1"/>
            </p:cNvGrpSpPr>
            <p:nvPr/>
          </p:nvGrpSpPr>
          <p:grpSpPr>
            <a:xfrm>
              <a:off x="478903" y="4355475"/>
              <a:ext cx="2158455" cy="2196000"/>
              <a:chOff x="5397500" y="5734050"/>
              <a:chExt cx="365125" cy="371476"/>
            </a:xfrm>
            <a:grpFill/>
          </p:grpSpPr>
          <p:sp>
            <p:nvSpPr>
              <p:cNvPr id="126"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27"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28"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sp>
        <p:nvSpPr>
          <p:cNvPr id="131" name="矩形 130"/>
          <p:cNvSpPr/>
          <p:nvPr/>
        </p:nvSpPr>
        <p:spPr>
          <a:xfrm>
            <a:off x="5501826" y="1233082"/>
            <a:ext cx="1010519" cy="330854"/>
          </a:xfrm>
          <a:prstGeom prst="rect">
            <a:avLst/>
          </a:prstGeom>
        </p:spPr>
        <p:txBody>
          <a:bodyPr wrap="none" lIns="68573" tIns="34287" rIns="68573" bIns="34287">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700" b="1"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rPr>
              <a:t>添加标题</a:t>
            </a:r>
            <a:endParaRPr kumimoji="0" lang="en-US" altLang="zh-CN" sz="1700" b="1"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endParaRPr>
          </a:p>
        </p:txBody>
      </p:sp>
      <p:sp>
        <p:nvSpPr>
          <p:cNvPr id="132" name="矩形 47"/>
          <p:cNvSpPr>
            <a:spLocks noChangeArrowheads="1"/>
          </p:cNvSpPr>
          <p:nvPr/>
        </p:nvSpPr>
        <p:spPr bwMode="auto">
          <a:xfrm>
            <a:off x="5501827" y="1524306"/>
            <a:ext cx="2716517" cy="678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sym typeface="微软雅黑" pitchFamily="34" charset="-122"/>
              </a:rPr>
              <a:t>在此录入上述图表的综合描述说明，在此录入上述图表的综合描述说明，在此录入上述图表的综合描述说明。</a:t>
            </a:r>
          </a:p>
        </p:txBody>
      </p:sp>
      <p:sp>
        <p:nvSpPr>
          <p:cNvPr id="133" name="矩形 132"/>
          <p:cNvSpPr/>
          <p:nvPr/>
        </p:nvSpPr>
        <p:spPr>
          <a:xfrm>
            <a:off x="5501826" y="2376026"/>
            <a:ext cx="1010519" cy="330854"/>
          </a:xfrm>
          <a:prstGeom prst="rect">
            <a:avLst/>
          </a:prstGeom>
        </p:spPr>
        <p:txBody>
          <a:bodyPr wrap="none" lIns="68573" tIns="34287" rIns="68573" bIns="34287">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700" b="1"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rPr>
              <a:t>添加标题</a:t>
            </a:r>
            <a:endParaRPr kumimoji="0" lang="en-US" altLang="zh-CN" sz="1700" b="1"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endParaRPr>
          </a:p>
        </p:txBody>
      </p:sp>
      <p:sp>
        <p:nvSpPr>
          <p:cNvPr id="134" name="矩形 47"/>
          <p:cNvSpPr>
            <a:spLocks noChangeArrowheads="1"/>
          </p:cNvSpPr>
          <p:nvPr/>
        </p:nvSpPr>
        <p:spPr bwMode="auto">
          <a:xfrm>
            <a:off x="5501827" y="2667249"/>
            <a:ext cx="2716517" cy="678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sym typeface="微软雅黑" pitchFamily="34" charset="-122"/>
              </a:rPr>
              <a:t>在此录入上述图表的综合描述说明，在此录入上述图表的综合描述说明，在此录入上述图表的综合描述说明。</a:t>
            </a:r>
          </a:p>
        </p:txBody>
      </p:sp>
      <p:sp>
        <p:nvSpPr>
          <p:cNvPr id="135" name="矩形 134"/>
          <p:cNvSpPr/>
          <p:nvPr/>
        </p:nvSpPr>
        <p:spPr>
          <a:xfrm>
            <a:off x="5501826" y="3518969"/>
            <a:ext cx="1010519" cy="330854"/>
          </a:xfrm>
          <a:prstGeom prst="rect">
            <a:avLst/>
          </a:prstGeom>
        </p:spPr>
        <p:txBody>
          <a:bodyPr wrap="none" lIns="68573" tIns="34287" rIns="68573" bIns="34287">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700" b="1"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rPr>
              <a:t>添加标题</a:t>
            </a:r>
            <a:endParaRPr kumimoji="0" lang="en-US" altLang="zh-CN" sz="1700" b="1"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endParaRPr>
          </a:p>
        </p:txBody>
      </p:sp>
      <p:sp>
        <p:nvSpPr>
          <p:cNvPr id="136" name="矩形 47"/>
          <p:cNvSpPr>
            <a:spLocks noChangeArrowheads="1"/>
          </p:cNvSpPr>
          <p:nvPr/>
        </p:nvSpPr>
        <p:spPr bwMode="auto">
          <a:xfrm>
            <a:off x="5501827" y="3810191"/>
            <a:ext cx="2716517" cy="678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sym typeface="微软雅黑" pitchFamily="34" charset="-122"/>
              </a:rPr>
              <a:t>在此录入上述图表的综合描述说明，在此录入上述图表的综合描述说明，在此录入上述图表的描述说明。</a:t>
            </a:r>
          </a:p>
        </p:txBody>
      </p:sp>
      <p:sp>
        <p:nvSpPr>
          <p:cNvPr id="137" name="矩形 136"/>
          <p:cNvSpPr/>
          <p:nvPr/>
        </p:nvSpPr>
        <p:spPr>
          <a:xfrm>
            <a:off x="2731449" y="1135194"/>
            <a:ext cx="908046" cy="300076"/>
          </a:xfrm>
          <a:prstGeom prst="rect">
            <a:avLst/>
          </a:prstGeom>
        </p:spPr>
        <p:txBody>
          <a:bodyPr wrap="none" lIns="68573" tIns="34287" rIns="68573" bIns="34287">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添加标题</a:t>
            </a:r>
            <a:endParaRPr kumimoji="0" lang="en-US" altLang="zh-CN" sz="1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38" name="矩形 47"/>
          <p:cNvSpPr>
            <a:spLocks noChangeArrowheads="1"/>
          </p:cNvSpPr>
          <p:nvPr/>
        </p:nvSpPr>
        <p:spPr bwMode="auto">
          <a:xfrm>
            <a:off x="2719625" y="2021749"/>
            <a:ext cx="2109772"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9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a:t>
            </a:r>
          </a:p>
        </p:txBody>
      </p:sp>
      <p:sp>
        <p:nvSpPr>
          <p:cNvPr id="139" name="矩形 138"/>
          <p:cNvSpPr/>
          <p:nvPr/>
        </p:nvSpPr>
        <p:spPr>
          <a:xfrm>
            <a:off x="2731449" y="2789231"/>
            <a:ext cx="908046" cy="300076"/>
          </a:xfrm>
          <a:prstGeom prst="rect">
            <a:avLst/>
          </a:prstGeom>
        </p:spPr>
        <p:txBody>
          <a:bodyPr wrap="none" lIns="68573" tIns="34287" rIns="68573" bIns="34287">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添加标题</a:t>
            </a:r>
            <a:endParaRPr kumimoji="0" lang="en-US" altLang="zh-CN" sz="1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40" name="矩形 47"/>
          <p:cNvSpPr>
            <a:spLocks noChangeArrowheads="1"/>
          </p:cNvSpPr>
          <p:nvPr/>
        </p:nvSpPr>
        <p:spPr bwMode="auto">
          <a:xfrm>
            <a:off x="2719625" y="3663962"/>
            <a:ext cx="2109772"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9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a:t>
            </a:r>
          </a:p>
        </p:txBody>
      </p:sp>
    </p:spTree>
    <p:extLst>
      <p:ext uri="{BB962C8B-B14F-4D97-AF65-F5344CB8AC3E}">
        <p14:creationId xmlns:p14="http://schemas.microsoft.com/office/powerpoint/2010/main" val="235867726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5"/>
                                        </p:tgtEl>
                                        <p:attrNameLst>
                                          <p:attrName>style.visibility</p:attrName>
                                        </p:attrNameLst>
                                      </p:cBhvr>
                                      <p:to>
                                        <p:strVal val="visible"/>
                                      </p:to>
                                    </p:set>
                                    <p:anim calcmode="lin" valueType="num">
                                      <p:cBhvr>
                                        <p:cTn id="7" dur="350" fill="hold"/>
                                        <p:tgtEl>
                                          <p:spTgt spid="115"/>
                                        </p:tgtEl>
                                        <p:attrNameLst>
                                          <p:attrName>ppt_w</p:attrName>
                                        </p:attrNameLst>
                                      </p:cBhvr>
                                      <p:tavLst>
                                        <p:tav tm="0">
                                          <p:val>
                                            <p:fltVal val="0"/>
                                          </p:val>
                                        </p:tav>
                                        <p:tav tm="100000">
                                          <p:val>
                                            <p:strVal val="#ppt_w"/>
                                          </p:val>
                                        </p:tav>
                                      </p:tavLst>
                                    </p:anim>
                                    <p:anim calcmode="lin" valueType="num">
                                      <p:cBhvr>
                                        <p:cTn id="8" dur="350" fill="hold"/>
                                        <p:tgtEl>
                                          <p:spTgt spid="115"/>
                                        </p:tgtEl>
                                        <p:attrNameLst>
                                          <p:attrName>ppt_h</p:attrName>
                                        </p:attrNameLst>
                                      </p:cBhvr>
                                      <p:tavLst>
                                        <p:tav tm="0">
                                          <p:val>
                                            <p:fltVal val="0"/>
                                          </p:val>
                                        </p:tav>
                                        <p:tav tm="100000">
                                          <p:val>
                                            <p:strVal val="#ppt_h"/>
                                          </p:val>
                                        </p:tav>
                                      </p:tavLst>
                                    </p:anim>
                                    <p:animEffect transition="in" filter="fade">
                                      <p:cBhvr>
                                        <p:cTn id="9" dur="350"/>
                                        <p:tgtEl>
                                          <p:spTgt spid="115"/>
                                        </p:tgtEl>
                                      </p:cBhvr>
                                    </p:animEffect>
                                  </p:childTnLst>
                                </p:cTn>
                              </p:par>
                            </p:childTnLst>
                          </p:cTn>
                        </p:par>
                        <p:par>
                          <p:cTn id="10" fill="hold">
                            <p:stCondLst>
                              <p:cond delay="350"/>
                            </p:stCondLst>
                            <p:childTnLst>
                              <p:par>
                                <p:cTn id="11" presetID="22" presetClass="entr" presetSubtype="8" fill="hold" nodeType="afterEffect">
                                  <p:stCondLst>
                                    <p:cond delay="0"/>
                                  </p:stCondLst>
                                  <p:childTnLst>
                                    <p:set>
                                      <p:cBhvr>
                                        <p:cTn id="12" dur="1" fill="hold">
                                          <p:stCondLst>
                                            <p:cond delay="0"/>
                                          </p:stCondLst>
                                        </p:cTn>
                                        <p:tgtEl>
                                          <p:spTgt spid="97"/>
                                        </p:tgtEl>
                                        <p:attrNameLst>
                                          <p:attrName>style.visibility</p:attrName>
                                        </p:attrNameLst>
                                      </p:cBhvr>
                                      <p:to>
                                        <p:strVal val="visible"/>
                                      </p:to>
                                    </p:set>
                                    <p:animEffect transition="in" filter="wipe(left)">
                                      <p:cBhvr>
                                        <p:cTn id="13" dur="500"/>
                                        <p:tgtEl>
                                          <p:spTgt spid="97"/>
                                        </p:tgtEl>
                                      </p:cBhvr>
                                    </p:animEffect>
                                  </p:childTnLst>
                                </p:cTn>
                              </p:par>
                            </p:childTnLst>
                          </p:cTn>
                        </p:par>
                        <p:par>
                          <p:cTn id="14" fill="hold">
                            <p:stCondLst>
                              <p:cond delay="850"/>
                            </p:stCondLst>
                            <p:childTnLst>
                              <p:par>
                                <p:cTn id="15" presetID="22" presetClass="entr" presetSubtype="8" fill="hold" nodeType="afterEffect">
                                  <p:stCondLst>
                                    <p:cond delay="0"/>
                                  </p:stCondLst>
                                  <p:childTnLst>
                                    <p:set>
                                      <p:cBhvr>
                                        <p:cTn id="16" dur="1" fill="hold">
                                          <p:stCondLst>
                                            <p:cond delay="0"/>
                                          </p:stCondLst>
                                        </p:cTn>
                                        <p:tgtEl>
                                          <p:spTgt spid="102"/>
                                        </p:tgtEl>
                                        <p:attrNameLst>
                                          <p:attrName>style.visibility</p:attrName>
                                        </p:attrNameLst>
                                      </p:cBhvr>
                                      <p:to>
                                        <p:strVal val="visible"/>
                                      </p:to>
                                    </p:set>
                                    <p:animEffect transition="in" filter="wipe(left)">
                                      <p:cBhvr>
                                        <p:cTn id="17" dur="500"/>
                                        <p:tgtEl>
                                          <p:spTgt spid="102"/>
                                        </p:tgtEl>
                                      </p:cBhvr>
                                    </p:animEffect>
                                  </p:childTnLst>
                                </p:cTn>
                              </p:par>
                            </p:childTnLst>
                          </p:cTn>
                        </p:par>
                        <p:par>
                          <p:cTn id="18" fill="hold">
                            <p:stCondLst>
                              <p:cond delay="1350"/>
                            </p:stCondLst>
                            <p:childTnLst>
                              <p:par>
                                <p:cTn id="19" presetID="22" presetClass="entr" presetSubtype="4" fill="hold" grpId="0" nodeType="afterEffect">
                                  <p:stCondLst>
                                    <p:cond delay="0"/>
                                  </p:stCondLst>
                                  <p:childTnLst>
                                    <p:set>
                                      <p:cBhvr>
                                        <p:cTn id="20" dur="1" fill="hold">
                                          <p:stCondLst>
                                            <p:cond delay="0"/>
                                          </p:stCondLst>
                                        </p:cTn>
                                        <p:tgtEl>
                                          <p:spTgt spid="137"/>
                                        </p:tgtEl>
                                        <p:attrNameLst>
                                          <p:attrName>style.visibility</p:attrName>
                                        </p:attrNameLst>
                                      </p:cBhvr>
                                      <p:to>
                                        <p:strVal val="visible"/>
                                      </p:to>
                                    </p:set>
                                    <p:animEffect transition="in" filter="wipe(down)">
                                      <p:cBhvr>
                                        <p:cTn id="21" dur="500"/>
                                        <p:tgtEl>
                                          <p:spTgt spid="137"/>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138"/>
                                        </p:tgtEl>
                                        <p:attrNameLst>
                                          <p:attrName>style.visibility</p:attrName>
                                        </p:attrNameLst>
                                      </p:cBhvr>
                                      <p:to>
                                        <p:strVal val="visible"/>
                                      </p:to>
                                    </p:set>
                                    <p:animEffect transition="in" filter="wipe(up)">
                                      <p:cBhvr>
                                        <p:cTn id="24" dur="500"/>
                                        <p:tgtEl>
                                          <p:spTgt spid="138"/>
                                        </p:tgtEl>
                                      </p:cBhvr>
                                    </p:animEffect>
                                  </p:childTnLst>
                                </p:cTn>
                              </p:par>
                            </p:childTnLst>
                          </p:cTn>
                        </p:par>
                        <p:par>
                          <p:cTn id="25" fill="hold">
                            <p:stCondLst>
                              <p:cond delay="1850"/>
                            </p:stCondLst>
                            <p:childTnLst>
                              <p:par>
                                <p:cTn id="26" presetID="53" presetClass="entr" presetSubtype="16" fill="hold" nodeType="afterEffect">
                                  <p:stCondLst>
                                    <p:cond delay="0"/>
                                  </p:stCondLst>
                                  <p:childTnLst>
                                    <p:set>
                                      <p:cBhvr>
                                        <p:cTn id="27" dur="1" fill="hold">
                                          <p:stCondLst>
                                            <p:cond delay="0"/>
                                          </p:stCondLst>
                                        </p:cTn>
                                        <p:tgtEl>
                                          <p:spTgt spid="123"/>
                                        </p:tgtEl>
                                        <p:attrNameLst>
                                          <p:attrName>style.visibility</p:attrName>
                                        </p:attrNameLst>
                                      </p:cBhvr>
                                      <p:to>
                                        <p:strVal val="visible"/>
                                      </p:to>
                                    </p:set>
                                    <p:anim calcmode="lin" valueType="num">
                                      <p:cBhvr>
                                        <p:cTn id="28" dur="350" fill="hold"/>
                                        <p:tgtEl>
                                          <p:spTgt spid="123"/>
                                        </p:tgtEl>
                                        <p:attrNameLst>
                                          <p:attrName>ppt_w</p:attrName>
                                        </p:attrNameLst>
                                      </p:cBhvr>
                                      <p:tavLst>
                                        <p:tav tm="0">
                                          <p:val>
                                            <p:fltVal val="0"/>
                                          </p:val>
                                        </p:tav>
                                        <p:tav tm="100000">
                                          <p:val>
                                            <p:strVal val="#ppt_w"/>
                                          </p:val>
                                        </p:tav>
                                      </p:tavLst>
                                    </p:anim>
                                    <p:anim calcmode="lin" valueType="num">
                                      <p:cBhvr>
                                        <p:cTn id="29" dur="350" fill="hold"/>
                                        <p:tgtEl>
                                          <p:spTgt spid="123"/>
                                        </p:tgtEl>
                                        <p:attrNameLst>
                                          <p:attrName>ppt_h</p:attrName>
                                        </p:attrNameLst>
                                      </p:cBhvr>
                                      <p:tavLst>
                                        <p:tav tm="0">
                                          <p:val>
                                            <p:fltVal val="0"/>
                                          </p:val>
                                        </p:tav>
                                        <p:tav tm="100000">
                                          <p:val>
                                            <p:strVal val="#ppt_h"/>
                                          </p:val>
                                        </p:tav>
                                      </p:tavLst>
                                    </p:anim>
                                    <p:animEffect transition="in" filter="fade">
                                      <p:cBhvr>
                                        <p:cTn id="30" dur="350"/>
                                        <p:tgtEl>
                                          <p:spTgt spid="123"/>
                                        </p:tgtEl>
                                      </p:cBhvr>
                                    </p:animEffect>
                                  </p:childTnLst>
                                </p:cTn>
                              </p:par>
                            </p:childTnLst>
                          </p:cTn>
                        </p:par>
                        <p:par>
                          <p:cTn id="31" fill="hold">
                            <p:stCondLst>
                              <p:cond delay="2200"/>
                            </p:stCondLst>
                            <p:childTnLst>
                              <p:par>
                                <p:cTn id="32" presetID="22" presetClass="entr" presetSubtype="8" fill="hold" nodeType="afterEffect">
                                  <p:stCondLst>
                                    <p:cond delay="0"/>
                                  </p:stCondLst>
                                  <p:childTnLst>
                                    <p:set>
                                      <p:cBhvr>
                                        <p:cTn id="33" dur="1" fill="hold">
                                          <p:stCondLst>
                                            <p:cond delay="0"/>
                                          </p:stCondLst>
                                        </p:cTn>
                                        <p:tgtEl>
                                          <p:spTgt spid="107"/>
                                        </p:tgtEl>
                                        <p:attrNameLst>
                                          <p:attrName>style.visibility</p:attrName>
                                        </p:attrNameLst>
                                      </p:cBhvr>
                                      <p:to>
                                        <p:strVal val="visible"/>
                                      </p:to>
                                    </p:set>
                                    <p:animEffect transition="in" filter="wipe(left)">
                                      <p:cBhvr>
                                        <p:cTn id="34" dur="500"/>
                                        <p:tgtEl>
                                          <p:spTgt spid="107"/>
                                        </p:tgtEl>
                                      </p:cBhvr>
                                    </p:animEffect>
                                  </p:childTnLst>
                                </p:cTn>
                              </p:par>
                            </p:childTnLst>
                          </p:cTn>
                        </p:par>
                        <p:par>
                          <p:cTn id="35" fill="hold">
                            <p:stCondLst>
                              <p:cond delay="2700"/>
                            </p:stCondLst>
                            <p:childTnLst>
                              <p:par>
                                <p:cTn id="36" presetID="22" presetClass="entr" presetSubtype="8" fill="hold" nodeType="afterEffect">
                                  <p:stCondLst>
                                    <p:cond delay="0"/>
                                  </p:stCondLst>
                                  <p:childTnLst>
                                    <p:set>
                                      <p:cBhvr>
                                        <p:cTn id="37" dur="1" fill="hold">
                                          <p:stCondLst>
                                            <p:cond delay="0"/>
                                          </p:stCondLst>
                                        </p:cTn>
                                        <p:tgtEl>
                                          <p:spTgt spid="111"/>
                                        </p:tgtEl>
                                        <p:attrNameLst>
                                          <p:attrName>style.visibility</p:attrName>
                                        </p:attrNameLst>
                                      </p:cBhvr>
                                      <p:to>
                                        <p:strVal val="visible"/>
                                      </p:to>
                                    </p:set>
                                    <p:animEffect transition="in" filter="wipe(left)">
                                      <p:cBhvr>
                                        <p:cTn id="38" dur="500"/>
                                        <p:tgtEl>
                                          <p:spTgt spid="111"/>
                                        </p:tgtEl>
                                      </p:cBhvr>
                                    </p:animEffect>
                                  </p:childTnLst>
                                </p:cTn>
                              </p:par>
                            </p:childTnLst>
                          </p:cTn>
                        </p:par>
                        <p:par>
                          <p:cTn id="39" fill="hold">
                            <p:stCondLst>
                              <p:cond delay="3200"/>
                            </p:stCondLst>
                            <p:childTnLst>
                              <p:par>
                                <p:cTn id="40" presetID="22" presetClass="entr" presetSubtype="4" fill="hold" grpId="0" nodeType="afterEffect">
                                  <p:stCondLst>
                                    <p:cond delay="0"/>
                                  </p:stCondLst>
                                  <p:childTnLst>
                                    <p:set>
                                      <p:cBhvr>
                                        <p:cTn id="41" dur="1" fill="hold">
                                          <p:stCondLst>
                                            <p:cond delay="0"/>
                                          </p:stCondLst>
                                        </p:cTn>
                                        <p:tgtEl>
                                          <p:spTgt spid="139"/>
                                        </p:tgtEl>
                                        <p:attrNameLst>
                                          <p:attrName>style.visibility</p:attrName>
                                        </p:attrNameLst>
                                      </p:cBhvr>
                                      <p:to>
                                        <p:strVal val="visible"/>
                                      </p:to>
                                    </p:set>
                                    <p:animEffect transition="in" filter="wipe(down)">
                                      <p:cBhvr>
                                        <p:cTn id="42" dur="500"/>
                                        <p:tgtEl>
                                          <p:spTgt spid="139"/>
                                        </p:tgtEl>
                                      </p:cBhvr>
                                    </p:animEffect>
                                  </p:childTnLst>
                                </p:cTn>
                              </p:par>
                              <p:par>
                                <p:cTn id="43" presetID="22" presetClass="entr" presetSubtype="1" fill="hold" grpId="0" nodeType="withEffect">
                                  <p:stCondLst>
                                    <p:cond delay="0"/>
                                  </p:stCondLst>
                                  <p:childTnLst>
                                    <p:set>
                                      <p:cBhvr>
                                        <p:cTn id="44" dur="1" fill="hold">
                                          <p:stCondLst>
                                            <p:cond delay="0"/>
                                          </p:stCondLst>
                                        </p:cTn>
                                        <p:tgtEl>
                                          <p:spTgt spid="140"/>
                                        </p:tgtEl>
                                        <p:attrNameLst>
                                          <p:attrName>style.visibility</p:attrName>
                                        </p:attrNameLst>
                                      </p:cBhvr>
                                      <p:to>
                                        <p:strVal val="visible"/>
                                      </p:to>
                                    </p:set>
                                    <p:animEffect transition="in" filter="wipe(up)">
                                      <p:cBhvr>
                                        <p:cTn id="45" dur="500"/>
                                        <p:tgtEl>
                                          <p:spTgt spid="140"/>
                                        </p:tgtEl>
                                      </p:cBhvr>
                                    </p:animEffect>
                                  </p:childTnLst>
                                </p:cTn>
                              </p:par>
                            </p:childTnLst>
                          </p:cTn>
                        </p:par>
                        <p:par>
                          <p:cTn id="46" fill="hold">
                            <p:stCondLst>
                              <p:cond delay="3700"/>
                            </p:stCondLst>
                            <p:childTnLst>
                              <p:par>
                                <p:cTn id="47" presetID="16" presetClass="entr" presetSubtype="26" fill="hold" nodeType="afterEffect">
                                  <p:stCondLst>
                                    <p:cond delay="0"/>
                                  </p:stCondLst>
                                  <p:childTnLst>
                                    <p:set>
                                      <p:cBhvr>
                                        <p:cTn id="48" dur="1" fill="hold">
                                          <p:stCondLst>
                                            <p:cond delay="0"/>
                                          </p:stCondLst>
                                        </p:cTn>
                                        <p:tgtEl>
                                          <p:spTgt spid="96"/>
                                        </p:tgtEl>
                                        <p:attrNameLst>
                                          <p:attrName>style.visibility</p:attrName>
                                        </p:attrNameLst>
                                      </p:cBhvr>
                                      <p:to>
                                        <p:strVal val="visible"/>
                                      </p:to>
                                    </p:set>
                                    <p:animEffect transition="in" filter="barn(inHorizontal)">
                                      <p:cBhvr>
                                        <p:cTn id="49" dur="250"/>
                                        <p:tgtEl>
                                          <p:spTgt spid="96"/>
                                        </p:tgtEl>
                                      </p:cBhvr>
                                    </p:animEffect>
                                  </p:childTnLst>
                                </p:cTn>
                              </p:par>
                            </p:childTnLst>
                          </p:cTn>
                        </p:par>
                        <p:par>
                          <p:cTn id="50" fill="hold">
                            <p:stCondLst>
                              <p:cond delay="3950"/>
                            </p:stCondLst>
                            <p:childTnLst>
                              <p:par>
                                <p:cTn id="51" presetID="10" presetClass="entr" presetSubtype="0" fill="hold" grpId="0" nodeType="afterEffect">
                                  <p:stCondLst>
                                    <p:cond delay="0"/>
                                  </p:stCondLst>
                                  <p:childTnLst>
                                    <p:set>
                                      <p:cBhvr>
                                        <p:cTn id="52" dur="1" fill="hold">
                                          <p:stCondLst>
                                            <p:cond delay="0"/>
                                          </p:stCondLst>
                                        </p:cTn>
                                        <p:tgtEl>
                                          <p:spTgt spid="131"/>
                                        </p:tgtEl>
                                        <p:attrNameLst>
                                          <p:attrName>style.visibility</p:attrName>
                                        </p:attrNameLst>
                                      </p:cBhvr>
                                      <p:to>
                                        <p:strVal val="visible"/>
                                      </p:to>
                                    </p:set>
                                    <p:animEffect transition="in" filter="fade">
                                      <p:cBhvr>
                                        <p:cTn id="53" dur="500"/>
                                        <p:tgtEl>
                                          <p:spTgt spid="13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32"/>
                                        </p:tgtEl>
                                        <p:attrNameLst>
                                          <p:attrName>style.visibility</p:attrName>
                                        </p:attrNameLst>
                                      </p:cBhvr>
                                      <p:to>
                                        <p:strVal val="visible"/>
                                      </p:to>
                                    </p:set>
                                    <p:animEffect transition="in" filter="fade">
                                      <p:cBhvr>
                                        <p:cTn id="56" dur="500"/>
                                        <p:tgtEl>
                                          <p:spTgt spid="132"/>
                                        </p:tgtEl>
                                      </p:cBhvr>
                                    </p:animEffect>
                                  </p:childTnLst>
                                </p:cTn>
                              </p:par>
                            </p:childTnLst>
                          </p:cTn>
                        </p:par>
                        <p:par>
                          <p:cTn id="57" fill="hold">
                            <p:stCondLst>
                              <p:cond delay="4450"/>
                            </p:stCondLst>
                            <p:childTnLst>
                              <p:par>
                                <p:cTn id="58" presetID="10" presetClass="entr" presetSubtype="0" fill="hold" grpId="0" nodeType="afterEffect">
                                  <p:stCondLst>
                                    <p:cond delay="0"/>
                                  </p:stCondLst>
                                  <p:childTnLst>
                                    <p:set>
                                      <p:cBhvr>
                                        <p:cTn id="59" dur="1" fill="hold">
                                          <p:stCondLst>
                                            <p:cond delay="0"/>
                                          </p:stCondLst>
                                        </p:cTn>
                                        <p:tgtEl>
                                          <p:spTgt spid="133"/>
                                        </p:tgtEl>
                                        <p:attrNameLst>
                                          <p:attrName>style.visibility</p:attrName>
                                        </p:attrNameLst>
                                      </p:cBhvr>
                                      <p:to>
                                        <p:strVal val="visible"/>
                                      </p:to>
                                    </p:set>
                                    <p:animEffect transition="in" filter="fade">
                                      <p:cBhvr>
                                        <p:cTn id="60" dur="500"/>
                                        <p:tgtEl>
                                          <p:spTgt spid="133"/>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34"/>
                                        </p:tgtEl>
                                        <p:attrNameLst>
                                          <p:attrName>style.visibility</p:attrName>
                                        </p:attrNameLst>
                                      </p:cBhvr>
                                      <p:to>
                                        <p:strVal val="visible"/>
                                      </p:to>
                                    </p:set>
                                    <p:animEffect transition="in" filter="fade">
                                      <p:cBhvr>
                                        <p:cTn id="63" dur="500"/>
                                        <p:tgtEl>
                                          <p:spTgt spid="134"/>
                                        </p:tgtEl>
                                      </p:cBhvr>
                                    </p:animEffect>
                                  </p:childTnLst>
                                </p:cTn>
                              </p:par>
                            </p:childTnLst>
                          </p:cTn>
                        </p:par>
                        <p:par>
                          <p:cTn id="64" fill="hold">
                            <p:stCondLst>
                              <p:cond delay="4950"/>
                            </p:stCondLst>
                            <p:childTnLst>
                              <p:par>
                                <p:cTn id="65" presetID="10" presetClass="entr" presetSubtype="0" fill="hold" grpId="0" nodeType="afterEffect">
                                  <p:stCondLst>
                                    <p:cond delay="0"/>
                                  </p:stCondLst>
                                  <p:childTnLst>
                                    <p:set>
                                      <p:cBhvr>
                                        <p:cTn id="66" dur="1" fill="hold">
                                          <p:stCondLst>
                                            <p:cond delay="0"/>
                                          </p:stCondLst>
                                        </p:cTn>
                                        <p:tgtEl>
                                          <p:spTgt spid="135"/>
                                        </p:tgtEl>
                                        <p:attrNameLst>
                                          <p:attrName>style.visibility</p:attrName>
                                        </p:attrNameLst>
                                      </p:cBhvr>
                                      <p:to>
                                        <p:strVal val="visible"/>
                                      </p:to>
                                    </p:set>
                                    <p:animEffect transition="in" filter="fade">
                                      <p:cBhvr>
                                        <p:cTn id="67" dur="500"/>
                                        <p:tgtEl>
                                          <p:spTgt spid="135"/>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36"/>
                                        </p:tgtEl>
                                        <p:attrNameLst>
                                          <p:attrName>style.visibility</p:attrName>
                                        </p:attrNameLst>
                                      </p:cBhvr>
                                      <p:to>
                                        <p:strVal val="visible"/>
                                      </p:to>
                                    </p:set>
                                    <p:animEffect transition="in" filter="fade">
                                      <p:cBhvr>
                                        <p:cTn id="70" dur="500"/>
                                        <p:tgtEl>
                                          <p:spTgt spid="1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 grpId="0"/>
      <p:bldP spid="132" grpId="0"/>
      <p:bldP spid="133" grpId="0"/>
      <p:bldP spid="134" grpId="0"/>
      <p:bldP spid="135" grpId="0"/>
      <p:bldP spid="136" grpId="0"/>
      <p:bldP spid="137" grpId="0"/>
      <p:bldP spid="138" grpId="0"/>
      <p:bldP spid="139" grpId="0"/>
      <p:bldP spid="14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9"/>
          <p:cNvSpPr txBox="1"/>
          <p:nvPr/>
        </p:nvSpPr>
        <p:spPr>
          <a:xfrm>
            <a:off x="3748932" y="1804868"/>
            <a:ext cx="596012" cy="346957"/>
          </a:xfrm>
          <a:prstGeom prst="rect">
            <a:avLst/>
          </a:prstGeom>
          <a:noFill/>
        </p:spPr>
        <p:txBody>
          <a:bodyPr wrap="square" lIns="69284" tIns="34641" rIns="69284" bIns="34641"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114" normalizeH="0" baseline="0" noProof="0" dirty="0">
                <a:ln>
                  <a:noFill/>
                </a:ln>
                <a:solidFill>
                  <a:prstClr val="white">
                    <a:lumMod val="50000"/>
                  </a:prstClr>
                </a:solidFill>
                <a:effectLst/>
                <a:uLnTx/>
                <a:uFillTx/>
                <a:latin typeface="等线 Light" panose="02010600030101010101" pitchFamily="2" charset="-122"/>
                <a:ea typeface="等线 Light" panose="02010600030101010101" pitchFamily="2" charset="-122"/>
                <a:cs typeface="+mn-cs"/>
              </a:rPr>
              <a:t>82%</a:t>
            </a:r>
            <a:endParaRPr kumimoji="0" lang="zh-CN" altLang="en-US" sz="1350" b="0" i="0" u="none" strike="noStrike" kern="1200" cap="none" spc="-114" normalizeH="0" baseline="0" noProof="0" dirty="0">
              <a:ln>
                <a:noFill/>
              </a:ln>
              <a:solidFill>
                <a:prstClr val="white">
                  <a:lumMod val="50000"/>
                </a:prstClr>
              </a:solidFill>
              <a:effectLst/>
              <a:uLnTx/>
              <a:uFillTx/>
              <a:latin typeface="等线 Light" panose="02010600030101010101" pitchFamily="2" charset="-122"/>
              <a:ea typeface="等线 Light" panose="02010600030101010101" pitchFamily="2" charset="-122"/>
              <a:cs typeface="+mn-cs"/>
            </a:endParaRPr>
          </a:p>
        </p:txBody>
      </p:sp>
      <p:sp>
        <p:nvSpPr>
          <p:cNvPr id="5" name="TextBox 40"/>
          <p:cNvSpPr txBox="1"/>
          <p:nvPr/>
        </p:nvSpPr>
        <p:spPr>
          <a:xfrm>
            <a:off x="3058213" y="1920354"/>
            <a:ext cx="588246" cy="346957"/>
          </a:xfrm>
          <a:prstGeom prst="rect">
            <a:avLst/>
          </a:prstGeom>
          <a:noFill/>
        </p:spPr>
        <p:txBody>
          <a:bodyPr wrap="square" lIns="69284" tIns="34641" rIns="69284" bIns="34641"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114" normalizeH="0" baseline="0" noProof="0" dirty="0">
                <a:ln>
                  <a:noFill/>
                </a:ln>
                <a:solidFill>
                  <a:prstClr val="white">
                    <a:lumMod val="50000"/>
                  </a:prstClr>
                </a:solidFill>
                <a:effectLst/>
                <a:uLnTx/>
                <a:uFillTx/>
                <a:latin typeface="等线 Light" panose="02010600030101010101" pitchFamily="2" charset="-122"/>
                <a:ea typeface="等线 Light" panose="02010600030101010101" pitchFamily="2" charset="-122"/>
                <a:cs typeface="+mn-cs"/>
              </a:rPr>
              <a:t>73%</a:t>
            </a:r>
            <a:endParaRPr kumimoji="0" lang="zh-CN" altLang="en-US" sz="1350" b="0" i="0" u="none" strike="noStrike" kern="1200" cap="none" spc="-114" normalizeH="0" baseline="0" noProof="0" dirty="0">
              <a:ln>
                <a:noFill/>
              </a:ln>
              <a:solidFill>
                <a:prstClr val="white">
                  <a:lumMod val="50000"/>
                </a:prstClr>
              </a:solidFill>
              <a:effectLst/>
              <a:uLnTx/>
              <a:uFillTx/>
              <a:latin typeface="等线 Light" panose="02010600030101010101" pitchFamily="2" charset="-122"/>
              <a:ea typeface="等线 Light" panose="02010600030101010101" pitchFamily="2" charset="-122"/>
              <a:cs typeface="+mn-cs"/>
            </a:endParaRPr>
          </a:p>
        </p:txBody>
      </p:sp>
      <p:sp>
        <p:nvSpPr>
          <p:cNvPr id="6" name="TextBox 41"/>
          <p:cNvSpPr txBox="1"/>
          <p:nvPr/>
        </p:nvSpPr>
        <p:spPr>
          <a:xfrm>
            <a:off x="2430859" y="2237068"/>
            <a:ext cx="591353" cy="346957"/>
          </a:xfrm>
          <a:prstGeom prst="rect">
            <a:avLst/>
          </a:prstGeom>
          <a:noFill/>
        </p:spPr>
        <p:txBody>
          <a:bodyPr wrap="square" lIns="69284" tIns="34641" rIns="69284" bIns="34641"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114" normalizeH="0" baseline="0" noProof="0" dirty="0">
                <a:ln>
                  <a:noFill/>
                </a:ln>
                <a:solidFill>
                  <a:prstClr val="white">
                    <a:lumMod val="50000"/>
                  </a:prstClr>
                </a:solidFill>
                <a:effectLst/>
                <a:uLnTx/>
                <a:uFillTx/>
                <a:latin typeface="等线 Light" panose="02010600030101010101" pitchFamily="2" charset="-122"/>
                <a:ea typeface="等线 Light" panose="02010600030101010101" pitchFamily="2" charset="-122"/>
                <a:cs typeface="+mn-cs"/>
              </a:rPr>
              <a:t>56%</a:t>
            </a:r>
            <a:endParaRPr kumimoji="0" lang="zh-CN" altLang="en-US" sz="1350" b="0" i="0" u="none" strike="noStrike" kern="1200" cap="none" spc="-114" normalizeH="0" baseline="0" noProof="0" dirty="0">
              <a:ln>
                <a:noFill/>
              </a:ln>
              <a:solidFill>
                <a:prstClr val="white">
                  <a:lumMod val="50000"/>
                </a:prstClr>
              </a:solidFill>
              <a:effectLst/>
              <a:uLnTx/>
              <a:uFillTx/>
              <a:latin typeface="等线 Light" panose="02010600030101010101" pitchFamily="2" charset="-122"/>
              <a:ea typeface="等线 Light" panose="02010600030101010101" pitchFamily="2" charset="-122"/>
              <a:cs typeface="+mn-cs"/>
            </a:endParaRPr>
          </a:p>
        </p:txBody>
      </p:sp>
      <p:sp>
        <p:nvSpPr>
          <p:cNvPr id="7" name="TextBox 42"/>
          <p:cNvSpPr txBox="1"/>
          <p:nvPr/>
        </p:nvSpPr>
        <p:spPr>
          <a:xfrm>
            <a:off x="1873564" y="2602761"/>
            <a:ext cx="595985" cy="346957"/>
          </a:xfrm>
          <a:prstGeom prst="rect">
            <a:avLst/>
          </a:prstGeom>
          <a:noFill/>
        </p:spPr>
        <p:txBody>
          <a:bodyPr wrap="square" lIns="69284" tIns="34641" rIns="69284" bIns="34641"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114" normalizeH="0" baseline="0" noProof="0" dirty="0">
                <a:ln>
                  <a:noFill/>
                </a:ln>
                <a:solidFill>
                  <a:prstClr val="white">
                    <a:lumMod val="50000"/>
                  </a:prstClr>
                </a:solidFill>
                <a:effectLst/>
                <a:uLnTx/>
                <a:uFillTx/>
                <a:latin typeface="等线 Light" panose="02010600030101010101" pitchFamily="2" charset="-122"/>
                <a:ea typeface="等线 Light" panose="02010600030101010101" pitchFamily="2" charset="-122"/>
                <a:cs typeface="+mn-cs"/>
              </a:rPr>
              <a:t>32%</a:t>
            </a:r>
            <a:endParaRPr kumimoji="0" lang="zh-CN" altLang="en-US" sz="1350" b="0" i="0" u="none" strike="noStrike" kern="1200" cap="none" spc="-114" normalizeH="0" baseline="0" noProof="0" dirty="0">
              <a:ln>
                <a:noFill/>
              </a:ln>
              <a:solidFill>
                <a:prstClr val="white">
                  <a:lumMod val="50000"/>
                </a:prstClr>
              </a:solidFill>
              <a:effectLst/>
              <a:uLnTx/>
              <a:uFillTx/>
              <a:latin typeface="等线 Light" panose="02010600030101010101" pitchFamily="2" charset="-122"/>
              <a:ea typeface="等线 Light" panose="02010600030101010101" pitchFamily="2" charset="-122"/>
              <a:cs typeface="+mn-cs"/>
            </a:endParaRPr>
          </a:p>
        </p:txBody>
      </p:sp>
      <p:grpSp>
        <p:nvGrpSpPr>
          <p:cNvPr id="8" name="组合 7"/>
          <p:cNvGrpSpPr/>
          <p:nvPr/>
        </p:nvGrpSpPr>
        <p:grpSpPr>
          <a:xfrm rot="5400000" flipH="1">
            <a:off x="2231437" y="1936430"/>
            <a:ext cx="1674944" cy="2159770"/>
            <a:chOff x="8155995" y="3063800"/>
            <a:chExt cx="4110065" cy="2647126"/>
          </a:xfrm>
          <a:effectLst>
            <a:outerShdw blurRad="114300" dist="88900" algn="l" rotWithShape="0">
              <a:prstClr val="black">
                <a:alpha val="22000"/>
              </a:prstClr>
            </a:outerShdw>
          </a:effectLst>
        </p:grpSpPr>
        <p:sp>
          <p:nvSpPr>
            <p:cNvPr id="9" name="矩形 8"/>
            <p:cNvSpPr/>
            <p:nvPr/>
          </p:nvSpPr>
          <p:spPr>
            <a:xfrm>
              <a:off x="8156003" y="3063800"/>
              <a:ext cx="1680799" cy="3326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sp>
          <p:nvSpPr>
            <p:cNvPr id="10" name="矩形 9"/>
            <p:cNvSpPr/>
            <p:nvPr/>
          </p:nvSpPr>
          <p:spPr>
            <a:xfrm>
              <a:off x="9889504" y="3063800"/>
              <a:ext cx="2376556" cy="33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sp>
          <p:nvSpPr>
            <p:cNvPr id="11" name="矩形 10"/>
            <p:cNvSpPr/>
            <p:nvPr/>
          </p:nvSpPr>
          <p:spPr>
            <a:xfrm>
              <a:off x="8156001" y="3899089"/>
              <a:ext cx="1555419" cy="3326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sp>
          <p:nvSpPr>
            <p:cNvPr id="12" name="矩形 11"/>
            <p:cNvSpPr/>
            <p:nvPr/>
          </p:nvSpPr>
          <p:spPr>
            <a:xfrm>
              <a:off x="9763824" y="3899089"/>
              <a:ext cx="2199274" cy="33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sp>
          <p:nvSpPr>
            <p:cNvPr id="13" name="矩形 12"/>
            <p:cNvSpPr/>
            <p:nvPr/>
          </p:nvSpPr>
          <p:spPr>
            <a:xfrm>
              <a:off x="8155998" y="4671503"/>
              <a:ext cx="1174131" cy="3326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sp>
          <p:nvSpPr>
            <p:cNvPr id="14" name="矩形 13"/>
            <p:cNvSpPr/>
            <p:nvPr/>
          </p:nvSpPr>
          <p:spPr>
            <a:xfrm>
              <a:off x="9381625" y="4671501"/>
              <a:ext cx="1660158" cy="33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sp>
          <p:nvSpPr>
            <p:cNvPr id="15" name="矩形 14"/>
            <p:cNvSpPr/>
            <p:nvPr/>
          </p:nvSpPr>
          <p:spPr>
            <a:xfrm>
              <a:off x="8155995" y="5378253"/>
              <a:ext cx="810249" cy="3326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sp>
          <p:nvSpPr>
            <p:cNvPr id="16" name="矩形 15"/>
            <p:cNvSpPr/>
            <p:nvPr/>
          </p:nvSpPr>
          <p:spPr>
            <a:xfrm>
              <a:off x="9018774" y="5378259"/>
              <a:ext cx="1145643" cy="33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grpSp>
        <p:nvGrpSpPr>
          <p:cNvPr id="17" name="组合 16"/>
          <p:cNvGrpSpPr/>
          <p:nvPr/>
        </p:nvGrpSpPr>
        <p:grpSpPr>
          <a:xfrm>
            <a:off x="4932040" y="2228006"/>
            <a:ext cx="1302758" cy="1137185"/>
            <a:chOff x="1397291" y="3132277"/>
            <a:chExt cx="1948823" cy="1702026"/>
          </a:xfrm>
        </p:grpSpPr>
        <p:grpSp>
          <p:nvGrpSpPr>
            <p:cNvPr id="18" name="组合 17"/>
            <p:cNvGrpSpPr/>
            <p:nvPr/>
          </p:nvGrpSpPr>
          <p:grpSpPr>
            <a:xfrm>
              <a:off x="1397291" y="3132277"/>
              <a:ext cx="1948823" cy="1702026"/>
              <a:chOff x="1511944" y="2420246"/>
              <a:chExt cx="2627152" cy="2294453"/>
            </a:xfrm>
            <a:effectLst>
              <a:outerShdw blurRad="203200" dist="38100" dir="3780000" sx="103000" sy="103000" algn="t" rotWithShape="0">
                <a:prstClr val="black">
                  <a:alpha val="25000"/>
                </a:prstClr>
              </a:outerShdw>
            </a:effectLst>
          </p:grpSpPr>
          <p:sp>
            <p:nvSpPr>
              <p:cNvPr id="21"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sp>
            <p:nvSpPr>
              <p:cNvPr id="22"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grpSp>
        <p:sp>
          <p:nvSpPr>
            <p:cNvPr id="19" name="Freeform 7"/>
            <p:cNvSpPr>
              <a:spLocks/>
            </p:cNvSpPr>
            <p:nvPr/>
          </p:nvSpPr>
          <p:spPr bwMode="auto">
            <a:xfrm>
              <a:off x="1650672" y="3357062"/>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sp>
          <p:nvSpPr>
            <p:cNvPr id="20" name="TextBox 55"/>
            <p:cNvSpPr txBox="1"/>
            <p:nvPr/>
          </p:nvSpPr>
          <p:spPr>
            <a:xfrm>
              <a:off x="1907194" y="3791887"/>
              <a:ext cx="1185538" cy="437617"/>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第一月</a:t>
              </a:r>
            </a:p>
          </p:txBody>
        </p:sp>
      </p:grpSp>
      <p:grpSp>
        <p:nvGrpSpPr>
          <p:cNvPr id="23" name="组合 22"/>
          <p:cNvGrpSpPr/>
          <p:nvPr/>
        </p:nvGrpSpPr>
        <p:grpSpPr>
          <a:xfrm>
            <a:off x="5932033" y="2796598"/>
            <a:ext cx="1302758" cy="1137185"/>
            <a:chOff x="2893203" y="3983290"/>
            <a:chExt cx="1948823" cy="1702026"/>
          </a:xfrm>
        </p:grpSpPr>
        <p:grpSp>
          <p:nvGrpSpPr>
            <p:cNvPr id="24" name="组合 23"/>
            <p:cNvGrpSpPr/>
            <p:nvPr/>
          </p:nvGrpSpPr>
          <p:grpSpPr>
            <a:xfrm>
              <a:off x="2893203" y="3983290"/>
              <a:ext cx="1948823" cy="1702026"/>
              <a:chOff x="1511944" y="2420246"/>
              <a:chExt cx="2627152" cy="2294453"/>
            </a:xfrm>
            <a:effectLst>
              <a:outerShdw blurRad="203200" dist="38100" dir="3780000" sx="103000" sy="103000" algn="t" rotWithShape="0">
                <a:prstClr val="black">
                  <a:alpha val="25000"/>
                </a:prstClr>
              </a:outerShdw>
            </a:effectLst>
          </p:grpSpPr>
          <p:sp>
            <p:nvSpPr>
              <p:cNvPr id="27"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sp>
            <p:nvSpPr>
              <p:cNvPr id="28"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grpSp>
        <p:sp>
          <p:nvSpPr>
            <p:cNvPr id="25" name="Freeform 7"/>
            <p:cNvSpPr>
              <a:spLocks/>
            </p:cNvSpPr>
            <p:nvPr/>
          </p:nvSpPr>
          <p:spPr bwMode="auto">
            <a:xfrm>
              <a:off x="3146586" y="4181609"/>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2"/>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sp>
          <p:nvSpPr>
            <p:cNvPr id="26" name="TextBox 61"/>
            <p:cNvSpPr txBox="1"/>
            <p:nvPr/>
          </p:nvSpPr>
          <p:spPr>
            <a:xfrm>
              <a:off x="3317006" y="4568805"/>
              <a:ext cx="1185538" cy="437617"/>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第二月</a:t>
              </a:r>
            </a:p>
          </p:txBody>
        </p:sp>
      </p:grpSp>
      <p:grpSp>
        <p:nvGrpSpPr>
          <p:cNvPr id="29" name="组合 28"/>
          <p:cNvGrpSpPr/>
          <p:nvPr/>
        </p:nvGrpSpPr>
        <p:grpSpPr>
          <a:xfrm>
            <a:off x="6927254" y="2218600"/>
            <a:ext cx="1302758" cy="1137185"/>
            <a:chOff x="4381974" y="3118200"/>
            <a:chExt cx="1948823" cy="1702026"/>
          </a:xfrm>
        </p:grpSpPr>
        <p:grpSp>
          <p:nvGrpSpPr>
            <p:cNvPr id="30" name="组合 29"/>
            <p:cNvGrpSpPr/>
            <p:nvPr/>
          </p:nvGrpSpPr>
          <p:grpSpPr>
            <a:xfrm>
              <a:off x="4381974" y="3118200"/>
              <a:ext cx="1948823" cy="1702026"/>
              <a:chOff x="1511944" y="2420246"/>
              <a:chExt cx="2627152" cy="2294453"/>
            </a:xfrm>
            <a:effectLst>
              <a:outerShdw blurRad="203200" dist="38100" dir="3780000" sx="103000" sy="103000" algn="t" rotWithShape="0">
                <a:prstClr val="black">
                  <a:alpha val="25000"/>
                </a:prstClr>
              </a:outerShdw>
            </a:effectLst>
          </p:grpSpPr>
          <p:sp>
            <p:nvSpPr>
              <p:cNvPr id="33"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sp>
            <p:nvSpPr>
              <p:cNvPr id="34"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grpSp>
        <p:sp>
          <p:nvSpPr>
            <p:cNvPr id="31" name="Freeform 7"/>
            <p:cNvSpPr>
              <a:spLocks/>
            </p:cNvSpPr>
            <p:nvPr/>
          </p:nvSpPr>
          <p:spPr bwMode="auto">
            <a:xfrm>
              <a:off x="4635357" y="3316519"/>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3"/>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sp>
          <p:nvSpPr>
            <p:cNvPr id="32" name="TextBox 67"/>
            <p:cNvSpPr txBox="1"/>
            <p:nvPr/>
          </p:nvSpPr>
          <p:spPr>
            <a:xfrm>
              <a:off x="4891878" y="3730069"/>
              <a:ext cx="1185538" cy="437617"/>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第三月</a:t>
              </a:r>
            </a:p>
          </p:txBody>
        </p:sp>
      </p:grpSp>
      <p:grpSp>
        <p:nvGrpSpPr>
          <p:cNvPr id="35" name="组合 34"/>
          <p:cNvGrpSpPr/>
          <p:nvPr/>
        </p:nvGrpSpPr>
        <p:grpSpPr>
          <a:xfrm>
            <a:off x="6923590" y="3376396"/>
            <a:ext cx="1302758" cy="1137185"/>
            <a:chOff x="4376494" y="4851074"/>
            <a:chExt cx="1948823" cy="1702026"/>
          </a:xfrm>
        </p:grpSpPr>
        <p:grpSp>
          <p:nvGrpSpPr>
            <p:cNvPr id="36" name="组合 35"/>
            <p:cNvGrpSpPr/>
            <p:nvPr/>
          </p:nvGrpSpPr>
          <p:grpSpPr>
            <a:xfrm>
              <a:off x="4376494" y="4851074"/>
              <a:ext cx="1948823" cy="1702026"/>
              <a:chOff x="1511944" y="2420246"/>
              <a:chExt cx="2627152" cy="2294453"/>
            </a:xfrm>
            <a:effectLst>
              <a:outerShdw blurRad="203200" dist="38100" dir="3780000" sx="103000" sy="103000" algn="t" rotWithShape="0">
                <a:prstClr val="black">
                  <a:alpha val="25000"/>
                </a:prstClr>
              </a:outerShdw>
            </a:effectLst>
          </p:grpSpPr>
          <p:sp>
            <p:nvSpPr>
              <p:cNvPr id="39"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sp>
            <p:nvSpPr>
              <p:cNvPr id="40"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grpSp>
        <p:sp>
          <p:nvSpPr>
            <p:cNvPr id="37" name="Freeform 7"/>
            <p:cNvSpPr>
              <a:spLocks/>
            </p:cNvSpPr>
            <p:nvPr/>
          </p:nvSpPr>
          <p:spPr bwMode="auto">
            <a:xfrm>
              <a:off x="4629876" y="5049394"/>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4"/>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sp>
          <p:nvSpPr>
            <p:cNvPr id="38" name="TextBox 73"/>
            <p:cNvSpPr txBox="1"/>
            <p:nvPr/>
          </p:nvSpPr>
          <p:spPr>
            <a:xfrm>
              <a:off x="4886398" y="5462945"/>
              <a:ext cx="1185538" cy="437617"/>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第四月</a:t>
              </a:r>
            </a:p>
          </p:txBody>
        </p:sp>
      </p:grpSp>
      <p:grpSp>
        <p:nvGrpSpPr>
          <p:cNvPr id="41" name="组合 40"/>
          <p:cNvGrpSpPr/>
          <p:nvPr/>
        </p:nvGrpSpPr>
        <p:grpSpPr>
          <a:xfrm>
            <a:off x="890709" y="1743827"/>
            <a:ext cx="3656760" cy="2105541"/>
            <a:chOff x="7041153" y="3140803"/>
            <a:chExt cx="5470223" cy="3151364"/>
          </a:xfrm>
        </p:grpSpPr>
        <p:cxnSp>
          <p:nvCxnSpPr>
            <p:cNvPr id="42" name="直接箭头连接符 41"/>
            <p:cNvCxnSpPr/>
            <p:nvPr/>
          </p:nvCxnSpPr>
          <p:spPr>
            <a:xfrm>
              <a:off x="8039682" y="6292167"/>
              <a:ext cx="4471694" cy="0"/>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3" name="直接箭头连接符 42"/>
            <p:cNvCxnSpPr/>
            <p:nvPr/>
          </p:nvCxnSpPr>
          <p:spPr>
            <a:xfrm flipV="1">
              <a:off x="8039039" y="3140803"/>
              <a:ext cx="0" cy="3130693"/>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44" name="TextBox 79"/>
            <p:cNvSpPr txBox="1"/>
            <p:nvPr/>
          </p:nvSpPr>
          <p:spPr>
            <a:xfrm>
              <a:off x="7041153" y="3398595"/>
              <a:ext cx="997887" cy="414570"/>
            </a:xfrm>
            <a:prstGeom prst="rect">
              <a:avLst/>
            </a:prstGeom>
            <a:noFill/>
          </p:spPr>
          <p:txBody>
            <a:bodyPr wrap="square" lIns="91431" tIns="45715" rIns="91431" bIns="45715"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lumMod val="50000"/>
                    </a:prstClr>
                  </a:solidFill>
                  <a:effectLst/>
                  <a:uLnTx/>
                  <a:uFillTx/>
                  <a:latin typeface="等线 Light" panose="02010600030101010101" pitchFamily="2" charset="-122"/>
                  <a:ea typeface="等线 Light" panose="02010600030101010101" pitchFamily="2" charset="-122"/>
                  <a:cs typeface="+mn-cs"/>
                </a:rPr>
                <a:t>第四月</a:t>
              </a:r>
            </a:p>
          </p:txBody>
        </p:sp>
        <p:sp>
          <p:nvSpPr>
            <p:cNvPr id="45" name="TextBox 80"/>
            <p:cNvSpPr txBox="1"/>
            <p:nvPr/>
          </p:nvSpPr>
          <p:spPr>
            <a:xfrm>
              <a:off x="7041153" y="4232255"/>
              <a:ext cx="997887" cy="414570"/>
            </a:xfrm>
            <a:prstGeom prst="rect">
              <a:avLst/>
            </a:prstGeom>
            <a:noFill/>
          </p:spPr>
          <p:txBody>
            <a:bodyPr wrap="square" lIns="91431" tIns="45715" rIns="91431" bIns="45715"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lumMod val="50000"/>
                    </a:prstClr>
                  </a:solidFill>
                  <a:effectLst/>
                  <a:uLnTx/>
                  <a:uFillTx/>
                  <a:latin typeface="等线 Light" panose="02010600030101010101" pitchFamily="2" charset="-122"/>
                  <a:ea typeface="等线 Light" panose="02010600030101010101" pitchFamily="2" charset="-122"/>
                  <a:cs typeface="+mn-cs"/>
                </a:rPr>
                <a:t>第三月</a:t>
              </a:r>
            </a:p>
          </p:txBody>
        </p:sp>
        <p:sp>
          <p:nvSpPr>
            <p:cNvPr id="46" name="TextBox 81"/>
            <p:cNvSpPr txBox="1"/>
            <p:nvPr/>
          </p:nvSpPr>
          <p:spPr>
            <a:xfrm>
              <a:off x="7041153" y="5004668"/>
              <a:ext cx="997887" cy="414570"/>
            </a:xfrm>
            <a:prstGeom prst="rect">
              <a:avLst/>
            </a:prstGeom>
            <a:noFill/>
          </p:spPr>
          <p:txBody>
            <a:bodyPr wrap="square" lIns="91431" tIns="45715" rIns="91431" bIns="45715"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lumMod val="50000"/>
                    </a:prstClr>
                  </a:solidFill>
                  <a:effectLst/>
                  <a:uLnTx/>
                  <a:uFillTx/>
                  <a:latin typeface="等线 Light" panose="02010600030101010101" pitchFamily="2" charset="-122"/>
                  <a:ea typeface="等线 Light" panose="02010600030101010101" pitchFamily="2" charset="-122"/>
                  <a:cs typeface="+mn-cs"/>
                </a:rPr>
                <a:t>第二月</a:t>
              </a:r>
            </a:p>
          </p:txBody>
        </p:sp>
        <p:sp>
          <p:nvSpPr>
            <p:cNvPr id="47" name="TextBox 82"/>
            <p:cNvSpPr txBox="1"/>
            <p:nvPr/>
          </p:nvSpPr>
          <p:spPr>
            <a:xfrm>
              <a:off x="7041153" y="5677402"/>
              <a:ext cx="997887" cy="414570"/>
            </a:xfrm>
            <a:prstGeom prst="rect">
              <a:avLst/>
            </a:prstGeom>
            <a:noFill/>
          </p:spPr>
          <p:txBody>
            <a:bodyPr wrap="square" lIns="91431" tIns="45715" rIns="91431" bIns="45715"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lumMod val="50000"/>
                    </a:prstClr>
                  </a:solidFill>
                  <a:effectLst/>
                  <a:uLnTx/>
                  <a:uFillTx/>
                  <a:latin typeface="等线 Light" panose="02010600030101010101" pitchFamily="2" charset="-122"/>
                  <a:ea typeface="等线 Light" panose="02010600030101010101" pitchFamily="2" charset="-122"/>
                  <a:cs typeface="+mn-cs"/>
                </a:rPr>
                <a:t>第一月</a:t>
              </a:r>
            </a:p>
          </p:txBody>
        </p:sp>
      </p:grpSp>
      <p:grpSp>
        <p:nvGrpSpPr>
          <p:cNvPr id="48" name="组合 47"/>
          <p:cNvGrpSpPr/>
          <p:nvPr/>
        </p:nvGrpSpPr>
        <p:grpSpPr>
          <a:xfrm>
            <a:off x="5354986" y="1347614"/>
            <a:ext cx="2184598" cy="805283"/>
            <a:chOff x="6084168" y="1274556"/>
            <a:chExt cx="2317853" cy="830459"/>
          </a:xfrm>
        </p:grpSpPr>
        <p:sp>
          <p:nvSpPr>
            <p:cNvPr id="49" name="TextBox 84"/>
            <p:cNvSpPr txBox="1"/>
            <p:nvPr/>
          </p:nvSpPr>
          <p:spPr>
            <a:xfrm>
              <a:off x="6084168" y="1514664"/>
              <a:ext cx="2317853" cy="590351"/>
            </a:xfrm>
            <a:prstGeom prst="rect">
              <a:avLst/>
            </a:prstGeom>
            <a:noFill/>
          </p:spPr>
          <p:txBody>
            <a:bodyPr wrap="square" lIns="91431" tIns="45715" rIns="91431" bIns="45715"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75000"/>
                      <a:lumOff val="25000"/>
                    </a:prstClr>
                  </a:solidFill>
                  <a:effectLst/>
                  <a:uLnTx/>
                  <a:uFillTx/>
                  <a:latin typeface="等线 Light" panose="02010600030101010101" pitchFamily="2" charset="-122"/>
                  <a:ea typeface="等线 Light" panose="02010600030101010101" pitchFamily="2" charset="-122"/>
                  <a:cs typeface="+mn-cs"/>
                </a:rPr>
                <a:t>您的内容打在这里，或者通过您的内容打在这里，或者您的内容打在这里，或者您的内容打在这里，</a:t>
              </a:r>
            </a:p>
          </p:txBody>
        </p:sp>
        <p:sp>
          <p:nvSpPr>
            <p:cNvPr id="50" name="TextBox 85"/>
            <p:cNvSpPr txBox="1"/>
            <p:nvPr/>
          </p:nvSpPr>
          <p:spPr>
            <a:xfrm>
              <a:off x="6109640" y="1274556"/>
              <a:ext cx="1008112" cy="333268"/>
            </a:xfrm>
            <a:prstGeom prst="rect">
              <a:avLst/>
            </a:prstGeom>
            <a:noFill/>
          </p:spPr>
          <p:txBody>
            <a:bodyPr wrap="square" lIns="91431" tIns="0" rIns="91431" bIns="0" rtlCol="0" anchor="t">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等线 Light" panose="02010600030101010101" pitchFamily="2" charset="-122"/>
                  <a:ea typeface="等线 Light" panose="02010600030101010101" pitchFamily="2" charset="-122"/>
                  <a:cs typeface="华文黑体" pitchFamily="2" charset="-122"/>
                </a:rPr>
                <a:t>添加标题</a:t>
              </a:r>
            </a:p>
          </p:txBody>
        </p:sp>
      </p:grpSp>
    </p:spTree>
    <p:extLst>
      <p:ext uri="{BB962C8B-B14F-4D97-AF65-F5344CB8AC3E}">
        <p14:creationId xmlns:p14="http://schemas.microsoft.com/office/powerpoint/2010/main" val="340308977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55000" fill="hold" nodeType="afterEffect" p14:presetBounceEnd="48000">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14:bounceEnd="48000">
                                          <p:cBhvr additive="base">
                                            <p:cTn id="7" dur="1500" fill="hold"/>
                                            <p:tgtEl>
                                              <p:spTgt spid="17"/>
                                            </p:tgtEl>
                                            <p:attrNameLst>
                                              <p:attrName>ppt_x</p:attrName>
                                            </p:attrNameLst>
                                          </p:cBhvr>
                                          <p:tavLst>
                                            <p:tav tm="0">
                                              <p:val>
                                                <p:strVal val="0-#ppt_w/2"/>
                                              </p:val>
                                            </p:tav>
                                            <p:tav tm="100000">
                                              <p:val>
                                                <p:strVal val="#ppt_x"/>
                                              </p:val>
                                            </p:tav>
                                          </p:tavLst>
                                        </p:anim>
                                        <p:anim calcmode="lin" valueType="num" p14:bounceEnd="48000">
                                          <p:cBhvr additive="base">
                                            <p:cTn id="8" dur="150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12" accel="55000" fill="hold" nodeType="withEffect" p14:presetBounceEnd="48000">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14:bounceEnd="48000">
                                          <p:cBhvr additive="base">
                                            <p:cTn id="11" dur="1500" fill="hold"/>
                                            <p:tgtEl>
                                              <p:spTgt spid="23"/>
                                            </p:tgtEl>
                                            <p:attrNameLst>
                                              <p:attrName>ppt_x</p:attrName>
                                            </p:attrNameLst>
                                          </p:cBhvr>
                                          <p:tavLst>
                                            <p:tav tm="0">
                                              <p:val>
                                                <p:strVal val="0-#ppt_w/2"/>
                                              </p:val>
                                            </p:tav>
                                            <p:tav tm="100000">
                                              <p:val>
                                                <p:strVal val="#ppt_x"/>
                                              </p:val>
                                            </p:tav>
                                          </p:tavLst>
                                        </p:anim>
                                        <p:anim calcmode="lin" valueType="num" p14:bounceEnd="48000">
                                          <p:cBhvr additive="base">
                                            <p:cTn id="12" dur="1500" fill="hold"/>
                                            <p:tgtEl>
                                              <p:spTgt spid="23"/>
                                            </p:tgtEl>
                                            <p:attrNameLst>
                                              <p:attrName>ppt_y</p:attrName>
                                            </p:attrNameLst>
                                          </p:cBhvr>
                                          <p:tavLst>
                                            <p:tav tm="0">
                                              <p:val>
                                                <p:strVal val="1+#ppt_h/2"/>
                                              </p:val>
                                            </p:tav>
                                            <p:tav tm="100000">
                                              <p:val>
                                                <p:strVal val="#ppt_y"/>
                                              </p:val>
                                            </p:tav>
                                          </p:tavLst>
                                        </p:anim>
                                      </p:childTnLst>
                                    </p:cTn>
                                  </p:par>
                                  <p:par>
                                    <p:cTn id="13" presetID="2" presetClass="entr" presetSubtype="3" accel="55000" fill="hold" nodeType="withEffect" p14:presetBounceEnd="48000">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14:bounceEnd="48000">
                                          <p:cBhvr additive="base">
                                            <p:cTn id="15" dur="1500" fill="hold"/>
                                            <p:tgtEl>
                                              <p:spTgt spid="29"/>
                                            </p:tgtEl>
                                            <p:attrNameLst>
                                              <p:attrName>ppt_x</p:attrName>
                                            </p:attrNameLst>
                                          </p:cBhvr>
                                          <p:tavLst>
                                            <p:tav tm="0">
                                              <p:val>
                                                <p:strVal val="1+#ppt_w/2"/>
                                              </p:val>
                                            </p:tav>
                                            <p:tav tm="100000">
                                              <p:val>
                                                <p:strVal val="#ppt_x"/>
                                              </p:val>
                                            </p:tav>
                                          </p:tavLst>
                                        </p:anim>
                                        <p:anim calcmode="lin" valueType="num" p14:bounceEnd="48000">
                                          <p:cBhvr additive="base">
                                            <p:cTn id="16" dur="1500" fill="hold"/>
                                            <p:tgtEl>
                                              <p:spTgt spid="29"/>
                                            </p:tgtEl>
                                            <p:attrNameLst>
                                              <p:attrName>ppt_y</p:attrName>
                                            </p:attrNameLst>
                                          </p:cBhvr>
                                          <p:tavLst>
                                            <p:tav tm="0">
                                              <p:val>
                                                <p:strVal val="0-#ppt_h/2"/>
                                              </p:val>
                                            </p:tav>
                                            <p:tav tm="100000">
                                              <p:val>
                                                <p:strVal val="#ppt_y"/>
                                              </p:val>
                                            </p:tav>
                                          </p:tavLst>
                                        </p:anim>
                                      </p:childTnLst>
                                    </p:cTn>
                                  </p:par>
                                  <p:par>
                                    <p:cTn id="17" presetID="2" presetClass="entr" presetSubtype="6" accel="55000" fill="hold" nodeType="withEffect" p14:presetBounceEnd="48000">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14:bounceEnd="48000">
                                          <p:cBhvr additive="base">
                                            <p:cTn id="19" dur="1500" fill="hold"/>
                                            <p:tgtEl>
                                              <p:spTgt spid="35"/>
                                            </p:tgtEl>
                                            <p:attrNameLst>
                                              <p:attrName>ppt_x</p:attrName>
                                            </p:attrNameLst>
                                          </p:cBhvr>
                                          <p:tavLst>
                                            <p:tav tm="0">
                                              <p:val>
                                                <p:strVal val="1+#ppt_w/2"/>
                                              </p:val>
                                            </p:tav>
                                            <p:tav tm="100000">
                                              <p:val>
                                                <p:strVal val="#ppt_x"/>
                                              </p:val>
                                            </p:tav>
                                          </p:tavLst>
                                        </p:anim>
                                        <p:anim calcmode="lin" valueType="num" p14:bounceEnd="48000">
                                          <p:cBhvr additive="base">
                                            <p:cTn id="20" dur="1500" fill="hold"/>
                                            <p:tgtEl>
                                              <p:spTgt spid="35"/>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48"/>
                                            </p:tgtEl>
                                            <p:attrNameLst>
                                              <p:attrName>style.visibility</p:attrName>
                                            </p:attrNameLst>
                                          </p:cBhvr>
                                          <p:to>
                                            <p:strVal val="visible"/>
                                          </p:to>
                                        </p:set>
                                        <p:animEffect transition="in" filter="fade">
                                          <p:cBhvr>
                                            <p:cTn id="24" dur="1000"/>
                                            <p:tgtEl>
                                              <p:spTgt spid="48"/>
                                            </p:tgtEl>
                                          </p:cBhvr>
                                        </p:animEffect>
                                        <p:anim calcmode="lin" valueType="num">
                                          <p:cBhvr>
                                            <p:cTn id="25" dur="1000" fill="hold"/>
                                            <p:tgtEl>
                                              <p:spTgt spid="48"/>
                                            </p:tgtEl>
                                            <p:attrNameLst>
                                              <p:attrName>ppt_x</p:attrName>
                                            </p:attrNameLst>
                                          </p:cBhvr>
                                          <p:tavLst>
                                            <p:tav tm="0">
                                              <p:val>
                                                <p:strVal val="#ppt_x"/>
                                              </p:val>
                                            </p:tav>
                                            <p:tav tm="100000">
                                              <p:val>
                                                <p:strVal val="#ppt_x"/>
                                              </p:val>
                                            </p:tav>
                                          </p:tavLst>
                                        </p:anim>
                                        <p:anim calcmode="lin" valueType="num">
                                          <p:cBhvr>
                                            <p:cTn id="26" dur="1000" fill="hold"/>
                                            <p:tgtEl>
                                              <p:spTgt spid="48"/>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left)">
                                          <p:cBhvr>
                                            <p:cTn id="30" dur="500"/>
                                            <p:tgtEl>
                                              <p:spTgt spid="41"/>
                                            </p:tgtEl>
                                          </p:cBhvr>
                                        </p:animEffect>
                                      </p:childTnLst>
                                    </p:cTn>
                                  </p:par>
                                </p:childTnLst>
                              </p:cTn>
                            </p:par>
                            <p:par>
                              <p:cTn id="31" fill="hold">
                                <p:stCondLst>
                                  <p:cond delay="3000"/>
                                </p:stCondLst>
                                <p:childTnLst>
                                  <p:par>
                                    <p:cTn id="32" presetID="22" presetClass="entr" presetSubtype="4" fill="hold"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down)">
                                          <p:cBhvr>
                                            <p:cTn id="34" dur="500"/>
                                            <p:tgtEl>
                                              <p:spTgt spid="8"/>
                                            </p:tgtEl>
                                          </p:cBhvr>
                                        </p:animEffect>
                                      </p:childTnLst>
                                    </p:cTn>
                                  </p:par>
                                </p:childTnLst>
                              </p:cTn>
                            </p:par>
                            <p:par>
                              <p:cTn id="35" fill="hold">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200"/>
                                            <p:tgtEl>
                                              <p:spTgt spid="7"/>
                                            </p:tgtEl>
                                          </p:cBhvr>
                                        </p:animEffect>
                                      </p:childTnLst>
                                    </p:cTn>
                                  </p:par>
                                </p:childTnLst>
                              </p:cTn>
                            </p:par>
                            <p:par>
                              <p:cTn id="39" fill="hold">
                                <p:stCondLst>
                                  <p:cond delay="3700"/>
                                </p:stCondLst>
                                <p:childTnLst>
                                  <p:par>
                                    <p:cTn id="40" presetID="10" presetClass="entr" presetSubtype="0" fill="hold" grpId="0" nodeType="after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200"/>
                                            <p:tgtEl>
                                              <p:spTgt spid="6"/>
                                            </p:tgtEl>
                                          </p:cBhvr>
                                        </p:animEffect>
                                      </p:childTnLst>
                                    </p:cTn>
                                  </p:par>
                                </p:childTnLst>
                              </p:cTn>
                            </p:par>
                            <p:par>
                              <p:cTn id="43" fill="hold">
                                <p:stCondLst>
                                  <p:cond delay="3900"/>
                                </p:stCondLst>
                                <p:childTnLst>
                                  <p:par>
                                    <p:cTn id="44" presetID="10" presetClass="entr" presetSubtype="0" fill="hold" grpId="0" nodeType="after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fade">
                                          <p:cBhvr>
                                            <p:cTn id="46" dur="200"/>
                                            <p:tgtEl>
                                              <p:spTgt spid="5"/>
                                            </p:tgtEl>
                                          </p:cBhvr>
                                        </p:animEffect>
                                      </p:childTnLst>
                                    </p:cTn>
                                  </p:par>
                                </p:childTnLst>
                              </p:cTn>
                            </p:par>
                            <p:par>
                              <p:cTn id="47" fill="hold">
                                <p:stCondLst>
                                  <p:cond delay="4100"/>
                                </p:stCondLst>
                                <p:childTnLst>
                                  <p:par>
                                    <p:cTn id="48" presetID="10" presetClass="entr" presetSubtype="0" fill="hold" grpId="0" nodeType="afterEffect">
                                      <p:stCondLst>
                                        <p:cond delay="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2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5500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500" fill="hold"/>
                                            <p:tgtEl>
                                              <p:spTgt spid="17"/>
                                            </p:tgtEl>
                                            <p:attrNameLst>
                                              <p:attrName>ppt_x</p:attrName>
                                            </p:attrNameLst>
                                          </p:cBhvr>
                                          <p:tavLst>
                                            <p:tav tm="0">
                                              <p:val>
                                                <p:strVal val="0-#ppt_w/2"/>
                                              </p:val>
                                            </p:tav>
                                            <p:tav tm="100000">
                                              <p:val>
                                                <p:strVal val="#ppt_x"/>
                                              </p:val>
                                            </p:tav>
                                          </p:tavLst>
                                        </p:anim>
                                        <p:anim calcmode="lin" valueType="num">
                                          <p:cBhvr additive="base">
                                            <p:cTn id="8" dur="150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12" accel="55000" fill="hold"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500" fill="hold"/>
                                            <p:tgtEl>
                                              <p:spTgt spid="23"/>
                                            </p:tgtEl>
                                            <p:attrNameLst>
                                              <p:attrName>ppt_x</p:attrName>
                                            </p:attrNameLst>
                                          </p:cBhvr>
                                          <p:tavLst>
                                            <p:tav tm="0">
                                              <p:val>
                                                <p:strVal val="0-#ppt_w/2"/>
                                              </p:val>
                                            </p:tav>
                                            <p:tav tm="100000">
                                              <p:val>
                                                <p:strVal val="#ppt_x"/>
                                              </p:val>
                                            </p:tav>
                                          </p:tavLst>
                                        </p:anim>
                                        <p:anim calcmode="lin" valueType="num">
                                          <p:cBhvr additive="base">
                                            <p:cTn id="12" dur="1500" fill="hold"/>
                                            <p:tgtEl>
                                              <p:spTgt spid="23"/>
                                            </p:tgtEl>
                                            <p:attrNameLst>
                                              <p:attrName>ppt_y</p:attrName>
                                            </p:attrNameLst>
                                          </p:cBhvr>
                                          <p:tavLst>
                                            <p:tav tm="0">
                                              <p:val>
                                                <p:strVal val="1+#ppt_h/2"/>
                                              </p:val>
                                            </p:tav>
                                            <p:tav tm="100000">
                                              <p:val>
                                                <p:strVal val="#ppt_y"/>
                                              </p:val>
                                            </p:tav>
                                          </p:tavLst>
                                        </p:anim>
                                      </p:childTnLst>
                                    </p:cTn>
                                  </p:par>
                                  <p:par>
                                    <p:cTn id="13" presetID="2" presetClass="entr" presetSubtype="3" accel="55000" fill="hold" nodeType="with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1500" fill="hold"/>
                                            <p:tgtEl>
                                              <p:spTgt spid="29"/>
                                            </p:tgtEl>
                                            <p:attrNameLst>
                                              <p:attrName>ppt_x</p:attrName>
                                            </p:attrNameLst>
                                          </p:cBhvr>
                                          <p:tavLst>
                                            <p:tav tm="0">
                                              <p:val>
                                                <p:strVal val="1+#ppt_w/2"/>
                                              </p:val>
                                            </p:tav>
                                            <p:tav tm="100000">
                                              <p:val>
                                                <p:strVal val="#ppt_x"/>
                                              </p:val>
                                            </p:tav>
                                          </p:tavLst>
                                        </p:anim>
                                        <p:anim calcmode="lin" valueType="num">
                                          <p:cBhvr additive="base">
                                            <p:cTn id="16" dur="1500" fill="hold"/>
                                            <p:tgtEl>
                                              <p:spTgt spid="29"/>
                                            </p:tgtEl>
                                            <p:attrNameLst>
                                              <p:attrName>ppt_y</p:attrName>
                                            </p:attrNameLst>
                                          </p:cBhvr>
                                          <p:tavLst>
                                            <p:tav tm="0">
                                              <p:val>
                                                <p:strVal val="0-#ppt_h/2"/>
                                              </p:val>
                                            </p:tav>
                                            <p:tav tm="100000">
                                              <p:val>
                                                <p:strVal val="#ppt_y"/>
                                              </p:val>
                                            </p:tav>
                                          </p:tavLst>
                                        </p:anim>
                                      </p:childTnLst>
                                    </p:cTn>
                                  </p:par>
                                  <p:par>
                                    <p:cTn id="17" presetID="2" presetClass="entr" presetSubtype="6" accel="55000" fill="hold" nodeType="with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1500" fill="hold"/>
                                            <p:tgtEl>
                                              <p:spTgt spid="35"/>
                                            </p:tgtEl>
                                            <p:attrNameLst>
                                              <p:attrName>ppt_x</p:attrName>
                                            </p:attrNameLst>
                                          </p:cBhvr>
                                          <p:tavLst>
                                            <p:tav tm="0">
                                              <p:val>
                                                <p:strVal val="1+#ppt_w/2"/>
                                              </p:val>
                                            </p:tav>
                                            <p:tav tm="100000">
                                              <p:val>
                                                <p:strVal val="#ppt_x"/>
                                              </p:val>
                                            </p:tav>
                                          </p:tavLst>
                                        </p:anim>
                                        <p:anim calcmode="lin" valueType="num">
                                          <p:cBhvr additive="base">
                                            <p:cTn id="20" dur="1500" fill="hold"/>
                                            <p:tgtEl>
                                              <p:spTgt spid="35"/>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48"/>
                                            </p:tgtEl>
                                            <p:attrNameLst>
                                              <p:attrName>style.visibility</p:attrName>
                                            </p:attrNameLst>
                                          </p:cBhvr>
                                          <p:to>
                                            <p:strVal val="visible"/>
                                          </p:to>
                                        </p:set>
                                        <p:animEffect transition="in" filter="fade">
                                          <p:cBhvr>
                                            <p:cTn id="24" dur="1000"/>
                                            <p:tgtEl>
                                              <p:spTgt spid="48"/>
                                            </p:tgtEl>
                                          </p:cBhvr>
                                        </p:animEffect>
                                        <p:anim calcmode="lin" valueType="num">
                                          <p:cBhvr>
                                            <p:cTn id="25" dur="1000" fill="hold"/>
                                            <p:tgtEl>
                                              <p:spTgt spid="48"/>
                                            </p:tgtEl>
                                            <p:attrNameLst>
                                              <p:attrName>ppt_x</p:attrName>
                                            </p:attrNameLst>
                                          </p:cBhvr>
                                          <p:tavLst>
                                            <p:tav tm="0">
                                              <p:val>
                                                <p:strVal val="#ppt_x"/>
                                              </p:val>
                                            </p:tav>
                                            <p:tav tm="100000">
                                              <p:val>
                                                <p:strVal val="#ppt_x"/>
                                              </p:val>
                                            </p:tav>
                                          </p:tavLst>
                                        </p:anim>
                                        <p:anim calcmode="lin" valueType="num">
                                          <p:cBhvr>
                                            <p:cTn id="26" dur="1000" fill="hold"/>
                                            <p:tgtEl>
                                              <p:spTgt spid="48"/>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left)">
                                          <p:cBhvr>
                                            <p:cTn id="30" dur="500"/>
                                            <p:tgtEl>
                                              <p:spTgt spid="41"/>
                                            </p:tgtEl>
                                          </p:cBhvr>
                                        </p:animEffect>
                                      </p:childTnLst>
                                    </p:cTn>
                                  </p:par>
                                </p:childTnLst>
                              </p:cTn>
                            </p:par>
                            <p:par>
                              <p:cTn id="31" fill="hold">
                                <p:stCondLst>
                                  <p:cond delay="3000"/>
                                </p:stCondLst>
                                <p:childTnLst>
                                  <p:par>
                                    <p:cTn id="32" presetID="22" presetClass="entr" presetSubtype="4" fill="hold"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down)">
                                          <p:cBhvr>
                                            <p:cTn id="34" dur="500"/>
                                            <p:tgtEl>
                                              <p:spTgt spid="8"/>
                                            </p:tgtEl>
                                          </p:cBhvr>
                                        </p:animEffect>
                                      </p:childTnLst>
                                    </p:cTn>
                                  </p:par>
                                </p:childTnLst>
                              </p:cTn>
                            </p:par>
                            <p:par>
                              <p:cTn id="35" fill="hold">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200"/>
                                            <p:tgtEl>
                                              <p:spTgt spid="7"/>
                                            </p:tgtEl>
                                          </p:cBhvr>
                                        </p:animEffect>
                                      </p:childTnLst>
                                    </p:cTn>
                                  </p:par>
                                </p:childTnLst>
                              </p:cTn>
                            </p:par>
                            <p:par>
                              <p:cTn id="39" fill="hold">
                                <p:stCondLst>
                                  <p:cond delay="3700"/>
                                </p:stCondLst>
                                <p:childTnLst>
                                  <p:par>
                                    <p:cTn id="40" presetID="10" presetClass="entr" presetSubtype="0" fill="hold" grpId="0" nodeType="after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200"/>
                                            <p:tgtEl>
                                              <p:spTgt spid="6"/>
                                            </p:tgtEl>
                                          </p:cBhvr>
                                        </p:animEffect>
                                      </p:childTnLst>
                                    </p:cTn>
                                  </p:par>
                                </p:childTnLst>
                              </p:cTn>
                            </p:par>
                            <p:par>
                              <p:cTn id="43" fill="hold">
                                <p:stCondLst>
                                  <p:cond delay="3900"/>
                                </p:stCondLst>
                                <p:childTnLst>
                                  <p:par>
                                    <p:cTn id="44" presetID="10" presetClass="entr" presetSubtype="0" fill="hold" grpId="0" nodeType="after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fade">
                                          <p:cBhvr>
                                            <p:cTn id="46" dur="200"/>
                                            <p:tgtEl>
                                              <p:spTgt spid="5"/>
                                            </p:tgtEl>
                                          </p:cBhvr>
                                        </p:animEffect>
                                      </p:childTnLst>
                                    </p:cTn>
                                  </p:par>
                                </p:childTnLst>
                              </p:cTn>
                            </p:par>
                            <p:par>
                              <p:cTn id="47" fill="hold">
                                <p:stCondLst>
                                  <p:cond delay="4100"/>
                                </p:stCondLst>
                                <p:childTnLst>
                                  <p:par>
                                    <p:cTn id="48" presetID="10" presetClass="entr" presetSubtype="0" fill="hold" grpId="0" nodeType="afterEffect">
                                      <p:stCondLst>
                                        <p:cond delay="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2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22700" y="3153942"/>
            <a:ext cx="1498600" cy="1278120"/>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939907" y="613035"/>
            <a:ext cx="2857211" cy="3029272"/>
          </a:xfrm>
          <a:prstGeom prst="rect">
            <a:avLst/>
          </a:prstGeom>
        </p:spPr>
      </p:pic>
      <p:pic>
        <p:nvPicPr>
          <p:cNvPr id="3" name="图片 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672002" y="2105543"/>
            <a:ext cx="4308552" cy="2893200"/>
          </a:xfrm>
          <a:prstGeom prst="rect">
            <a:avLst/>
          </a:prstGeom>
        </p:spPr>
      </p:pic>
      <p:sp>
        <p:nvSpPr>
          <p:cNvPr id="6" name="文本框 5"/>
          <p:cNvSpPr txBox="1"/>
          <p:nvPr/>
        </p:nvSpPr>
        <p:spPr>
          <a:xfrm>
            <a:off x="355084" y="2659591"/>
            <a:ext cx="3467616" cy="892552"/>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单击添加文字内容</a:t>
            </a:r>
            <a:endParaRPr kumimoji="0" lang="en-US" altLang="zh-CN" sz="32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POEWERPOINT</a:t>
            </a:r>
            <a:endParaRPr kumimoji="0" lang="zh-CN" altLang="en-US" sz="20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 name="六边形 6"/>
          <p:cNvSpPr/>
          <p:nvPr/>
        </p:nvSpPr>
        <p:spPr>
          <a:xfrm>
            <a:off x="1237312" y="978802"/>
            <a:ext cx="1709088" cy="1473352"/>
          </a:xfrm>
          <a:prstGeom prst="hex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7200" b="1" i="0" u="none" strike="noStrike" kern="1200" cap="none" spc="0" normalizeH="0" baseline="0" noProof="0" dirty="0" smtClean="0">
                <a:ln>
                  <a:noFill/>
                </a:ln>
                <a:solidFill>
                  <a:prstClr val="white"/>
                </a:solidFill>
                <a:effectLst/>
                <a:uLnTx/>
                <a:uFillTx/>
                <a:latin typeface="Calibri" panose="020F0502020204030204"/>
                <a:ea typeface="等线" panose="02010600030101010101" pitchFamily="2" charset="-122"/>
                <a:cs typeface="+mn-cs"/>
              </a:rPr>
              <a:t>04</a:t>
            </a:r>
            <a:endParaRPr kumimoji="0" lang="zh-CN" altLang="en-US" sz="72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162760007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六边形 30"/>
          <p:cNvSpPr/>
          <p:nvPr/>
        </p:nvSpPr>
        <p:spPr>
          <a:xfrm rot="16200000">
            <a:off x="4191735" y="2783467"/>
            <a:ext cx="1142824" cy="1075598"/>
          </a:xfrm>
          <a:prstGeom prst="hexagon">
            <a:avLst/>
          </a:prstGeom>
          <a:solidFill>
            <a:srgbClr val="0070C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pic>
        <p:nvPicPr>
          <p:cNvPr id="32" name="图片 31"/>
          <p:cNvPicPr>
            <a:picLocks noChangeAspect="1"/>
          </p:cNvPicPr>
          <p:nvPr/>
        </p:nvPicPr>
        <p:blipFill>
          <a:blip r:embed="rId3" cstate="screen">
            <a:lum bright="70000" contrast="-70000"/>
            <a:extLst>
              <a:ext uri="{28A0092B-C50C-407E-A947-70E740481C1C}">
                <a14:useLocalDpi xmlns:a14="http://schemas.microsoft.com/office/drawing/2010/main"/>
              </a:ext>
            </a:extLst>
          </a:blip>
          <a:stretch>
            <a:fillRect/>
          </a:stretch>
        </p:blipFill>
        <p:spPr>
          <a:xfrm>
            <a:off x="4543494" y="3083561"/>
            <a:ext cx="452586" cy="452586"/>
          </a:xfrm>
          <a:prstGeom prst="rect">
            <a:avLst/>
          </a:prstGeom>
        </p:spPr>
      </p:pic>
      <p:sp>
        <p:nvSpPr>
          <p:cNvPr id="33" name="六边形 32"/>
          <p:cNvSpPr/>
          <p:nvPr/>
        </p:nvSpPr>
        <p:spPr>
          <a:xfrm rot="16200000">
            <a:off x="3615009" y="1831883"/>
            <a:ext cx="1142824" cy="1075598"/>
          </a:xfrm>
          <a:prstGeom prst="hexagon">
            <a:avLst/>
          </a:prstGeom>
          <a:solidFill>
            <a:srgbClr val="00B0F0"/>
          </a:solidFill>
          <a:ln w="15875" cap="rnd">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pic>
        <p:nvPicPr>
          <p:cNvPr id="34" name="图片 33"/>
          <p:cNvPicPr>
            <a:picLocks noChangeAspect="1"/>
          </p:cNvPicPr>
          <p:nvPr/>
        </p:nvPicPr>
        <p:blipFill>
          <a:blip r:embed="rId4" cstate="screen">
            <a:biLevel thresh="50000"/>
            <a:extLst>
              <a:ext uri="{28A0092B-C50C-407E-A947-70E740481C1C}">
                <a14:useLocalDpi xmlns:a14="http://schemas.microsoft.com/office/drawing/2010/main"/>
              </a:ext>
            </a:extLst>
          </a:blip>
          <a:stretch>
            <a:fillRect/>
          </a:stretch>
        </p:blipFill>
        <p:spPr>
          <a:xfrm>
            <a:off x="3966768" y="2131976"/>
            <a:ext cx="452586" cy="452586"/>
          </a:xfrm>
          <a:prstGeom prst="rect">
            <a:avLst/>
          </a:prstGeom>
        </p:spPr>
      </p:pic>
      <p:sp>
        <p:nvSpPr>
          <p:cNvPr id="35" name="六边形 34"/>
          <p:cNvSpPr/>
          <p:nvPr/>
        </p:nvSpPr>
        <p:spPr>
          <a:xfrm rot="16200000">
            <a:off x="3034424" y="2783466"/>
            <a:ext cx="1142824" cy="1075598"/>
          </a:xfrm>
          <a:prstGeom prst="hexagon">
            <a:avLst/>
          </a:prstGeom>
          <a:solidFill>
            <a:schemeClr val="bg1">
              <a:lumMod val="50000"/>
            </a:schemeClr>
          </a:solidFill>
          <a:ln w="15875" cap="rnd">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pic>
        <p:nvPicPr>
          <p:cNvPr id="36" name="图片 35"/>
          <p:cNvPicPr>
            <a:picLocks noChangeAspect="1"/>
          </p:cNvPicPr>
          <p:nvPr/>
        </p:nvPicPr>
        <p:blipFill>
          <a:blip r:embed="rId5" cstate="screen">
            <a:biLevel thresh="50000"/>
            <a:extLst>
              <a:ext uri="{28A0092B-C50C-407E-A947-70E740481C1C}">
                <a14:useLocalDpi xmlns:a14="http://schemas.microsoft.com/office/drawing/2010/main"/>
              </a:ext>
            </a:extLst>
          </a:blip>
          <a:stretch>
            <a:fillRect/>
          </a:stretch>
        </p:blipFill>
        <p:spPr>
          <a:xfrm>
            <a:off x="3386183" y="3083560"/>
            <a:ext cx="452586" cy="452586"/>
          </a:xfrm>
          <a:prstGeom prst="rect">
            <a:avLst/>
          </a:prstGeom>
        </p:spPr>
      </p:pic>
      <p:sp>
        <p:nvSpPr>
          <p:cNvPr id="37" name="六边形 36"/>
          <p:cNvSpPr/>
          <p:nvPr/>
        </p:nvSpPr>
        <p:spPr>
          <a:xfrm rot="16200000">
            <a:off x="3615009" y="3766795"/>
            <a:ext cx="1142824" cy="1075598"/>
          </a:xfrm>
          <a:prstGeom prst="hexagon">
            <a:avLst/>
          </a:prstGeom>
          <a:solidFill>
            <a:srgbClr val="00B0F0"/>
          </a:solidFill>
          <a:ln w="15875" cap="rnd">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pic>
        <p:nvPicPr>
          <p:cNvPr id="38" name="图片 37"/>
          <p:cNvPicPr>
            <a:picLocks noChangeAspect="1"/>
          </p:cNvPicPr>
          <p:nvPr/>
        </p:nvPicPr>
        <p:blipFill>
          <a:blip r:embed="rId6">
            <a:biLevel thresh="50000"/>
            <a:extLst>
              <a:ext uri="{28A0092B-C50C-407E-A947-70E740481C1C}">
                <a14:useLocalDpi xmlns:a14="http://schemas.microsoft.com/office/drawing/2010/main"/>
              </a:ext>
            </a:extLst>
          </a:blip>
          <a:stretch>
            <a:fillRect/>
          </a:stretch>
        </p:blipFill>
        <p:spPr>
          <a:xfrm>
            <a:off x="3966768" y="4066889"/>
            <a:ext cx="452586" cy="452586"/>
          </a:xfrm>
          <a:prstGeom prst="rect">
            <a:avLst/>
          </a:prstGeom>
        </p:spPr>
      </p:pic>
      <p:sp>
        <p:nvSpPr>
          <p:cNvPr id="39" name="六边形 38"/>
          <p:cNvSpPr/>
          <p:nvPr/>
        </p:nvSpPr>
        <p:spPr>
          <a:xfrm rot="16200000">
            <a:off x="4814487" y="3717604"/>
            <a:ext cx="1142824" cy="1075598"/>
          </a:xfrm>
          <a:prstGeom prst="hexagon">
            <a:avLst/>
          </a:prstGeom>
          <a:solidFill>
            <a:schemeClr val="bg1">
              <a:lumMod val="50000"/>
            </a:schemeClr>
          </a:solidFill>
          <a:ln w="15875" cap="rnd">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pic>
        <p:nvPicPr>
          <p:cNvPr id="40" name="图片 39"/>
          <p:cNvPicPr>
            <a:picLocks noChangeAspect="1"/>
          </p:cNvPicPr>
          <p:nvPr/>
        </p:nvPicPr>
        <p:blipFill>
          <a:blip r:embed="rId7" cstate="screen">
            <a:biLevel thresh="50000"/>
            <a:extLst>
              <a:ext uri="{28A0092B-C50C-407E-A947-70E740481C1C}">
                <a14:useLocalDpi xmlns:a14="http://schemas.microsoft.com/office/drawing/2010/main"/>
              </a:ext>
            </a:extLst>
          </a:blip>
          <a:stretch>
            <a:fillRect/>
          </a:stretch>
        </p:blipFill>
        <p:spPr>
          <a:xfrm>
            <a:off x="5166246" y="4013261"/>
            <a:ext cx="452586" cy="484284"/>
          </a:xfrm>
          <a:prstGeom prst="rect">
            <a:avLst/>
          </a:prstGeom>
        </p:spPr>
      </p:pic>
      <p:sp>
        <p:nvSpPr>
          <p:cNvPr id="41" name="六边形 40"/>
          <p:cNvSpPr/>
          <p:nvPr/>
        </p:nvSpPr>
        <p:spPr>
          <a:xfrm rot="16200000">
            <a:off x="5345646" y="2758164"/>
            <a:ext cx="1142824" cy="1075598"/>
          </a:xfrm>
          <a:prstGeom prst="hexagon">
            <a:avLst/>
          </a:prstGeom>
          <a:solidFill>
            <a:srgbClr val="00B0F0"/>
          </a:solidFill>
          <a:ln w="15875" cap="rnd">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pic>
        <p:nvPicPr>
          <p:cNvPr id="42" name="图片 41"/>
          <p:cNvPicPr>
            <a:picLocks noChangeAspect="1"/>
          </p:cNvPicPr>
          <p:nvPr/>
        </p:nvPicPr>
        <p:blipFill>
          <a:blip r:embed="rId8" cstate="screen">
            <a:biLevel thresh="50000"/>
            <a:extLst>
              <a:ext uri="{28A0092B-C50C-407E-A947-70E740481C1C}">
                <a14:useLocalDpi xmlns:a14="http://schemas.microsoft.com/office/drawing/2010/main"/>
              </a:ext>
            </a:extLst>
          </a:blip>
          <a:stretch>
            <a:fillRect/>
          </a:stretch>
        </p:blipFill>
        <p:spPr>
          <a:xfrm>
            <a:off x="5690840" y="3182074"/>
            <a:ext cx="473540" cy="263077"/>
          </a:xfrm>
          <a:prstGeom prst="rect">
            <a:avLst/>
          </a:prstGeom>
        </p:spPr>
      </p:pic>
      <p:sp>
        <p:nvSpPr>
          <p:cNvPr id="43" name="六边形 42"/>
          <p:cNvSpPr/>
          <p:nvPr/>
        </p:nvSpPr>
        <p:spPr>
          <a:xfrm rot="16200000">
            <a:off x="4794530" y="1801573"/>
            <a:ext cx="1142824" cy="1075598"/>
          </a:xfrm>
          <a:prstGeom prst="hexagon">
            <a:avLst/>
          </a:prstGeom>
          <a:solidFill>
            <a:schemeClr val="bg1">
              <a:lumMod val="50000"/>
            </a:schemeClr>
          </a:solidFill>
          <a:ln w="15875" cap="rnd">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pic>
        <p:nvPicPr>
          <p:cNvPr id="44" name="图片 43"/>
          <p:cNvPicPr>
            <a:picLocks noChangeAspect="1"/>
          </p:cNvPicPr>
          <p:nvPr/>
        </p:nvPicPr>
        <p:blipFill>
          <a:blip r:embed="rId9">
            <a:biLevel thresh="50000"/>
            <a:extLst>
              <a:ext uri="{28A0092B-C50C-407E-A947-70E740481C1C}">
                <a14:useLocalDpi xmlns:a14="http://schemas.microsoft.com/office/drawing/2010/main"/>
              </a:ext>
            </a:extLst>
          </a:blip>
          <a:stretch>
            <a:fillRect/>
          </a:stretch>
        </p:blipFill>
        <p:spPr>
          <a:xfrm>
            <a:off x="5050235" y="2010346"/>
            <a:ext cx="658051" cy="658051"/>
          </a:xfrm>
          <a:prstGeom prst="rect">
            <a:avLst/>
          </a:prstGeom>
        </p:spPr>
      </p:pic>
      <p:sp>
        <p:nvSpPr>
          <p:cNvPr id="45" name="矩形 44"/>
          <p:cNvSpPr/>
          <p:nvPr/>
        </p:nvSpPr>
        <p:spPr>
          <a:xfrm flipH="1">
            <a:off x="6092374" y="2138325"/>
            <a:ext cx="2624771" cy="461637"/>
          </a:xfrm>
          <a:prstGeom prst="rect">
            <a:avLst/>
          </a:prstGeom>
          <a:effectLst/>
        </p:spPr>
        <p:txBody>
          <a:bodyPr wrap="square" lIns="121893" tIns="60946" rIns="121893" bIns="6094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您的内容打在这里，或者通过复制您的文本后，在此框中选择粘贴</a:t>
            </a:r>
            <a:endPar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46" name="矩形 45"/>
          <p:cNvSpPr/>
          <p:nvPr/>
        </p:nvSpPr>
        <p:spPr>
          <a:xfrm>
            <a:off x="6102740" y="1892749"/>
            <a:ext cx="2338167" cy="328267"/>
          </a:xfrm>
          <a:prstGeom prst="rect">
            <a:avLst/>
          </a:prstGeom>
        </p:spPr>
        <p:txBody>
          <a:bodyPr wrap="square" lIns="121893" tIns="60946" rIns="121893" bIns="60946">
            <a:spAutoFit/>
          </a:bodyPr>
          <a:lstStyle/>
          <a:p>
            <a:pPr marL="0" marR="0" lvl="0" indent="0" algn="just" defTabSz="1218900" rtl="0" eaLnBrk="1" fontAlgn="base" latinLnBrk="0" hangingPunct="1">
              <a:lnSpc>
                <a:spcPts val="16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这里</a:t>
            </a:r>
            <a:r>
              <a:rPr kumimoji="0" lang="zh-CN" altLang="en-US" sz="14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填写标题</a:t>
            </a:r>
            <a:endParaRPr kumimoji="0" lang="en-US" altLang="zh-CN" sz="14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47" name="矩形 46"/>
          <p:cNvSpPr/>
          <p:nvPr/>
        </p:nvSpPr>
        <p:spPr>
          <a:xfrm flipH="1">
            <a:off x="6699756" y="3146065"/>
            <a:ext cx="2444243" cy="461637"/>
          </a:xfrm>
          <a:prstGeom prst="rect">
            <a:avLst/>
          </a:prstGeom>
          <a:effectLst/>
        </p:spPr>
        <p:txBody>
          <a:bodyPr wrap="square" lIns="121893" tIns="60946" rIns="121893" bIns="6094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您的内容打在这里，或者通过复制您的文本后，在此框中选择粘贴</a:t>
            </a:r>
            <a:endPar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48" name="矩形 47"/>
          <p:cNvSpPr/>
          <p:nvPr/>
        </p:nvSpPr>
        <p:spPr>
          <a:xfrm>
            <a:off x="6710123" y="2900489"/>
            <a:ext cx="2338167" cy="328267"/>
          </a:xfrm>
          <a:prstGeom prst="rect">
            <a:avLst/>
          </a:prstGeom>
        </p:spPr>
        <p:txBody>
          <a:bodyPr wrap="square" lIns="121893" tIns="60946" rIns="121893" bIns="60946">
            <a:spAutoFit/>
          </a:bodyPr>
          <a:lstStyle/>
          <a:p>
            <a:pPr marL="0" marR="0" lvl="0" indent="0" algn="just" defTabSz="1218900" rtl="0" eaLnBrk="1" fontAlgn="base" latinLnBrk="0" hangingPunct="1">
              <a:lnSpc>
                <a:spcPts val="16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这里</a:t>
            </a:r>
            <a:r>
              <a:rPr kumimoji="0" lang="zh-CN" altLang="en-US" sz="14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填写标题</a:t>
            </a:r>
            <a:endParaRPr kumimoji="0" lang="en-US" altLang="zh-CN" sz="14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49" name="矩形 48"/>
          <p:cNvSpPr/>
          <p:nvPr/>
        </p:nvSpPr>
        <p:spPr>
          <a:xfrm flipH="1">
            <a:off x="6128211" y="4236684"/>
            <a:ext cx="2624771" cy="461637"/>
          </a:xfrm>
          <a:prstGeom prst="rect">
            <a:avLst/>
          </a:prstGeom>
          <a:effectLst/>
        </p:spPr>
        <p:txBody>
          <a:bodyPr wrap="square" lIns="121893" tIns="60946" rIns="121893" bIns="6094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您的内容打在这里，或者通过复制您的文本后，在此框中选择粘贴</a:t>
            </a:r>
            <a:endPar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50" name="矩形 49"/>
          <p:cNvSpPr/>
          <p:nvPr/>
        </p:nvSpPr>
        <p:spPr>
          <a:xfrm>
            <a:off x="6138577" y="3991108"/>
            <a:ext cx="2338167" cy="328267"/>
          </a:xfrm>
          <a:prstGeom prst="rect">
            <a:avLst/>
          </a:prstGeom>
        </p:spPr>
        <p:txBody>
          <a:bodyPr wrap="square" lIns="121893" tIns="60946" rIns="121893" bIns="60946">
            <a:spAutoFit/>
          </a:bodyPr>
          <a:lstStyle/>
          <a:p>
            <a:pPr marL="0" marR="0" lvl="0" indent="0" algn="just" defTabSz="1218900" rtl="0" eaLnBrk="1" fontAlgn="base" latinLnBrk="0" hangingPunct="1">
              <a:lnSpc>
                <a:spcPts val="16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这里</a:t>
            </a:r>
            <a:r>
              <a:rPr kumimoji="0" lang="zh-CN" altLang="en-US" sz="14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填写标题</a:t>
            </a:r>
            <a:endParaRPr kumimoji="0" lang="en-US" altLang="zh-CN" sz="14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51" name="矩形 50"/>
          <p:cNvSpPr/>
          <p:nvPr/>
        </p:nvSpPr>
        <p:spPr>
          <a:xfrm flipH="1">
            <a:off x="719503" y="4301250"/>
            <a:ext cx="2624771" cy="461637"/>
          </a:xfrm>
          <a:prstGeom prst="rect">
            <a:avLst/>
          </a:prstGeom>
          <a:effectLst/>
        </p:spPr>
        <p:txBody>
          <a:bodyPr wrap="square" lIns="121893" tIns="60946" rIns="121893" bIns="6094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您的内容打在这里，或者通过复制您的文本后，在此框中选择粘贴</a:t>
            </a:r>
            <a:endPar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52" name="矩形 51"/>
          <p:cNvSpPr/>
          <p:nvPr/>
        </p:nvSpPr>
        <p:spPr>
          <a:xfrm>
            <a:off x="1593966" y="4021216"/>
            <a:ext cx="1690094" cy="328267"/>
          </a:xfrm>
          <a:prstGeom prst="rect">
            <a:avLst/>
          </a:prstGeom>
        </p:spPr>
        <p:txBody>
          <a:bodyPr wrap="square" lIns="121893" tIns="60946" rIns="121893" bIns="60946">
            <a:spAutoFit/>
          </a:bodyPr>
          <a:lstStyle/>
          <a:p>
            <a:pPr marL="0" marR="0" lvl="0" indent="0" algn="just" defTabSz="1218900" rtl="0" eaLnBrk="1" fontAlgn="base" latinLnBrk="0" hangingPunct="1">
              <a:lnSpc>
                <a:spcPts val="16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这里</a:t>
            </a:r>
            <a:r>
              <a:rPr kumimoji="0" lang="zh-CN" altLang="en-US" sz="14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填写标题</a:t>
            </a:r>
            <a:endParaRPr kumimoji="0" lang="en-US" altLang="zh-CN" sz="14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53" name="矩形 52"/>
          <p:cNvSpPr/>
          <p:nvPr/>
        </p:nvSpPr>
        <p:spPr>
          <a:xfrm flipH="1">
            <a:off x="443267" y="3190820"/>
            <a:ext cx="2624771" cy="461637"/>
          </a:xfrm>
          <a:prstGeom prst="rect">
            <a:avLst/>
          </a:prstGeom>
          <a:effectLst/>
        </p:spPr>
        <p:txBody>
          <a:bodyPr wrap="square" lIns="121893" tIns="60946" rIns="121893" bIns="6094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您</a:t>
            </a:r>
            <a:r>
              <a:rPr kumimoji="0" lang="zh-CN" altLang="en-US" sz="1100" b="0" i="0" u="none" strike="noStrike" kern="1200" cap="none" spc="0" normalizeH="0" baseline="0" noProof="0" dirty="0" smtClean="0">
                <a:ln>
                  <a:noFill/>
                </a:ln>
                <a:solidFill>
                  <a:prstClr val="black">
                    <a:lumMod val="95000"/>
                    <a:lumOff val="5000"/>
                  </a:prstClr>
                </a:solidFill>
                <a:effectLst/>
                <a:uLnTx/>
                <a:uFillTx/>
                <a:latin typeface="微软雅黑" pitchFamily="34" charset="-122"/>
                <a:ea typeface="微软雅黑" pitchFamily="34" charset="-122"/>
                <a:cs typeface="+mn-cs"/>
              </a:rPr>
              <a:t>的</a:t>
            </a:r>
            <a:r>
              <a:rPr kumimoji="0" lang="zh-CN" altLang="en-US" sz="11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内容打在这里，或者通过复制您的文本后，在此框中选择</a:t>
            </a:r>
            <a:r>
              <a:rPr kumimoji="0" lang="zh-CN" altLang="en-US" sz="1100" b="0" i="0" u="none" strike="noStrike" kern="1200" cap="none" spc="0" normalizeH="0" baseline="0" noProof="0" dirty="0" smtClean="0">
                <a:ln>
                  <a:noFill/>
                </a:ln>
                <a:solidFill>
                  <a:prstClr val="black">
                    <a:lumMod val="95000"/>
                    <a:lumOff val="5000"/>
                  </a:prstClr>
                </a:solidFill>
                <a:effectLst/>
                <a:uLnTx/>
                <a:uFillTx/>
                <a:latin typeface="微软雅黑" pitchFamily="34" charset="-122"/>
                <a:ea typeface="微软雅黑" pitchFamily="34" charset="-122"/>
                <a:cs typeface="+mn-cs"/>
              </a:rPr>
              <a:t>粘贴</a:t>
            </a:r>
            <a:endPar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54" name="矩形 53"/>
          <p:cNvSpPr/>
          <p:nvPr/>
        </p:nvSpPr>
        <p:spPr>
          <a:xfrm>
            <a:off x="1317728" y="2910786"/>
            <a:ext cx="1690094" cy="328267"/>
          </a:xfrm>
          <a:prstGeom prst="rect">
            <a:avLst/>
          </a:prstGeom>
        </p:spPr>
        <p:txBody>
          <a:bodyPr wrap="square" lIns="121893" tIns="60946" rIns="121893" bIns="60946">
            <a:spAutoFit/>
          </a:bodyPr>
          <a:lstStyle/>
          <a:p>
            <a:pPr marL="0" marR="0" lvl="0" indent="0" algn="just" defTabSz="1218900" rtl="0" eaLnBrk="1" fontAlgn="base" latinLnBrk="0" hangingPunct="1">
              <a:lnSpc>
                <a:spcPts val="16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这里</a:t>
            </a:r>
            <a:r>
              <a:rPr kumimoji="0" lang="zh-CN" altLang="en-US" sz="14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填写标题</a:t>
            </a:r>
            <a:endParaRPr kumimoji="0" lang="en-US" altLang="zh-CN" sz="14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55" name="矩形 54"/>
          <p:cNvSpPr/>
          <p:nvPr/>
        </p:nvSpPr>
        <p:spPr>
          <a:xfrm flipH="1">
            <a:off x="611557" y="2172784"/>
            <a:ext cx="2831831" cy="461637"/>
          </a:xfrm>
          <a:prstGeom prst="rect">
            <a:avLst/>
          </a:prstGeom>
          <a:effectLst/>
        </p:spPr>
        <p:txBody>
          <a:bodyPr wrap="square" lIns="121893" tIns="60946" rIns="121893" bIns="6094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您的内容打在这里，或者通过复制您的文本后，在此框中选择粘贴</a:t>
            </a:r>
            <a:endPar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56" name="矩形 55"/>
          <p:cNvSpPr/>
          <p:nvPr/>
        </p:nvSpPr>
        <p:spPr>
          <a:xfrm>
            <a:off x="1693079" y="1892749"/>
            <a:ext cx="1690094" cy="328267"/>
          </a:xfrm>
          <a:prstGeom prst="rect">
            <a:avLst/>
          </a:prstGeom>
        </p:spPr>
        <p:txBody>
          <a:bodyPr wrap="square" lIns="121893" tIns="60946" rIns="121893" bIns="60946">
            <a:spAutoFit/>
          </a:bodyPr>
          <a:lstStyle/>
          <a:p>
            <a:pPr marL="0" marR="0" lvl="0" indent="0" algn="just" defTabSz="1218900" rtl="0" eaLnBrk="1" fontAlgn="base" latinLnBrk="0" hangingPunct="1">
              <a:lnSpc>
                <a:spcPts val="16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这里</a:t>
            </a:r>
            <a:r>
              <a:rPr kumimoji="0" lang="zh-CN" altLang="en-US" sz="14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填写标题</a:t>
            </a:r>
            <a:endParaRPr kumimoji="0" lang="en-US" altLang="zh-CN" sz="14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57" name="TextBox 30"/>
          <p:cNvSpPr txBox="1"/>
          <p:nvPr/>
        </p:nvSpPr>
        <p:spPr>
          <a:xfrm>
            <a:off x="422039" y="793036"/>
            <a:ext cx="902811" cy="307777"/>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rPr>
              <a:t>添加标题</a:t>
            </a:r>
            <a:endPar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58" name="TextBox 29"/>
          <p:cNvSpPr txBox="1"/>
          <p:nvPr/>
        </p:nvSpPr>
        <p:spPr>
          <a:xfrm>
            <a:off x="422039" y="1078646"/>
            <a:ext cx="8038391" cy="572464"/>
          </a:xfrm>
          <a:prstGeom prst="rect">
            <a:avLst/>
          </a:prstGeom>
          <a:noFill/>
        </p:spPr>
        <p:txBody>
          <a:bodyPr wrap="square"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r>
              <a:rPr kumimoji="0" lang="zh-CN" altLang="en-US" sz="1200" b="0" i="0" u="none" strike="noStrike" kern="1200" cap="none" spc="0" normalizeH="0" baseline="0" noProof="0" dirty="0" smtClean="0">
                <a:ln>
                  <a:noFill/>
                </a:ln>
                <a:solidFill>
                  <a:prstClr val="black">
                    <a:lumMod val="95000"/>
                    <a:lumOff val="5000"/>
                  </a:prstClr>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r>
              <a:rPr kumimoji="0" lang="zh-CN" altLang="en-US" sz="1200" b="0" i="0" u="none" strike="noStrike" kern="1200" cap="none" spc="0" normalizeH="0" baseline="0" noProof="0" dirty="0" smtClean="0">
                <a:ln>
                  <a:noFill/>
                </a:ln>
                <a:solidFill>
                  <a:prstClr val="black">
                    <a:lumMod val="95000"/>
                    <a:lumOff val="5000"/>
                  </a:prstClr>
                </a:solidFill>
                <a:effectLst/>
                <a:uLnTx/>
                <a:uFillTx/>
                <a:latin typeface="微软雅黑" pitchFamily="34" charset="-122"/>
                <a:ea typeface="微软雅黑" pitchFamily="34" charset="-122"/>
                <a:cs typeface="+mn-cs"/>
              </a:rPr>
              <a:t>。</a:t>
            </a:r>
            <a:endParaRPr kumimoji="0" lang="en-US" altLang="zh-CN" sz="12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109127991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400" fill="hold"/>
                                        <p:tgtEl>
                                          <p:spTgt spid="57"/>
                                        </p:tgtEl>
                                        <p:attrNameLst>
                                          <p:attrName>ppt_x</p:attrName>
                                        </p:attrNameLst>
                                      </p:cBhvr>
                                      <p:tavLst>
                                        <p:tav tm="0">
                                          <p:val>
                                            <p:strVal val="0-#ppt_w/2"/>
                                          </p:val>
                                        </p:tav>
                                        <p:tav tm="100000">
                                          <p:val>
                                            <p:strVal val="#ppt_x"/>
                                          </p:val>
                                        </p:tav>
                                      </p:tavLst>
                                    </p:anim>
                                    <p:anim calcmode="lin" valueType="num">
                                      <p:cBhvr additive="base">
                                        <p:cTn id="8" dur="400" fill="hold"/>
                                        <p:tgtEl>
                                          <p:spTgt spid="5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58"/>
                                        </p:tgtEl>
                                        <p:attrNameLst>
                                          <p:attrName>style.visibility</p:attrName>
                                        </p:attrNameLst>
                                      </p:cBhvr>
                                      <p:to>
                                        <p:strVal val="visible"/>
                                      </p:to>
                                    </p:set>
                                    <p:animEffect transition="in" filter="wipe(left)">
                                      <p:cBhvr>
                                        <p:cTn id="13" dur="500"/>
                                        <p:tgtEl>
                                          <p:spTgt spid="58"/>
                                        </p:tgtEl>
                                      </p:cBhvr>
                                    </p:animEffect>
                                  </p:childTnLst>
                                </p:cTn>
                              </p:par>
                            </p:childTnLst>
                          </p:cTn>
                        </p:par>
                        <p:par>
                          <p:cTn id="14" fill="hold">
                            <p:stCondLst>
                              <p:cond delay="500"/>
                            </p:stCondLst>
                            <p:childTnLst>
                              <p:par>
                                <p:cTn id="15" presetID="53" presetClass="entr" presetSubtype="16" fill="hold" nodeType="afterEffect">
                                  <p:stCondLst>
                                    <p:cond delay="0"/>
                                  </p:stCondLst>
                                  <p:childTnLst>
                                    <p:set>
                                      <p:cBhvr>
                                        <p:cTn id="16" dur="1" fill="hold">
                                          <p:stCondLst>
                                            <p:cond delay="0"/>
                                          </p:stCondLst>
                                        </p:cTn>
                                        <p:tgtEl>
                                          <p:spTgt spid="32"/>
                                        </p:tgtEl>
                                        <p:attrNameLst>
                                          <p:attrName>style.visibility</p:attrName>
                                        </p:attrNameLst>
                                      </p:cBhvr>
                                      <p:to>
                                        <p:strVal val="visible"/>
                                      </p:to>
                                    </p:set>
                                    <p:anim calcmode="lin" valueType="num">
                                      <p:cBhvr>
                                        <p:cTn id="17" dur="500" fill="hold"/>
                                        <p:tgtEl>
                                          <p:spTgt spid="32"/>
                                        </p:tgtEl>
                                        <p:attrNameLst>
                                          <p:attrName>ppt_w</p:attrName>
                                        </p:attrNameLst>
                                      </p:cBhvr>
                                      <p:tavLst>
                                        <p:tav tm="0">
                                          <p:val>
                                            <p:fltVal val="0"/>
                                          </p:val>
                                        </p:tav>
                                        <p:tav tm="100000">
                                          <p:val>
                                            <p:strVal val="#ppt_w"/>
                                          </p:val>
                                        </p:tav>
                                      </p:tavLst>
                                    </p:anim>
                                    <p:anim calcmode="lin" valueType="num">
                                      <p:cBhvr>
                                        <p:cTn id="18" dur="500" fill="hold"/>
                                        <p:tgtEl>
                                          <p:spTgt spid="32"/>
                                        </p:tgtEl>
                                        <p:attrNameLst>
                                          <p:attrName>ppt_h</p:attrName>
                                        </p:attrNameLst>
                                      </p:cBhvr>
                                      <p:tavLst>
                                        <p:tav tm="0">
                                          <p:val>
                                            <p:fltVal val="0"/>
                                          </p:val>
                                        </p:tav>
                                        <p:tav tm="100000">
                                          <p:val>
                                            <p:strVal val="#ppt_h"/>
                                          </p:val>
                                        </p:tav>
                                      </p:tavLst>
                                    </p:anim>
                                    <p:animEffect transition="in" filter="fade">
                                      <p:cBhvr>
                                        <p:cTn id="19" dur="500"/>
                                        <p:tgtEl>
                                          <p:spTgt spid="32"/>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1"/>
                                        </p:tgtEl>
                                        <p:attrNameLst>
                                          <p:attrName>style.visibility</p:attrName>
                                        </p:attrNameLst>
                                      </p:cBhvr>
                                      <p:to>
                                        <p:strVal val="visible"/>
                                      </p:to>
                                    </p:set>
                                    <p:anim calcmode="lin" valueType="num">
                                      <p:cBhvr>
                                        <p:cTn id="22" dur="500" fill="hold"/>
                                        <p:tgtEl>
                                          <p:spTgt spid="31"/>
                                        </p:tgtEl>
                                        <p:attrNameLst>
                                          <p:attrName>ppt_w</p:attrName>
                                        </p:attrNameLst>
                                      </p:cBhvr>
                                      <p:tavLst>
                                        <p:tav tm="0">
                                          <p:val>
                                            <p:fltVal val="0"/>
                                          </p:val>
                                        </p:tav>
                                        <p:tav tm="100000">
                                          <p:val>
                                            <p:strVal val="#ppt_w"/>
                                          </p:val>
                                        </p:tav>
                                      </p:tavLst>
                                    </p:anim>
                                    <p:anim calcmode="lin" valueType="num">
                                      <p:cBhvr>
                                        <p:cTn id="23" dur="500" fill="hold"/>
                                        <p:tgtEl>
                                          <p:spTgt spid="31"/>
                                        </p:tgtEl>
                                        <p:attrNameLst>
                                          <p:attrName>ppt_h</p:attrName>
                                        </p:attrNameLst>
                                      </p:cBhvr>
                                      <p:tavLst>
                                        <p:tav tm="0">
                                          <p:val>
                                            <p:fltVal val="0"/>
                                          </p:val>
                                        </p:tav>
                                        <p:tav tm="100000">
                                          <p:val>
                                            <p:strVal val="#ppt_h"/>
                                          </p:val>
                                        </p:tav>
                                      </p:tavLst>
                                    </p:anim>
                                    <p:animEffect transition="in" filter="fade">
                                      <p:cBhvr>
                                        <p:cTn id="24" dur="500"/>
                                        <p:tgtEl>
                                          <p:spTgt spid="31"/>
                                        </p:tgtEl>
                                      </p:cBhvr>
                                    </p:animEffect>
                                  </p:childTnLst>
                                </p:cTn>
                              </p:par>
                            </p:childTnLst>
                          </p:cTn>
                        </p:par>
                        <p:par>
                          <p:cTn id="25" fill="hold">
                            <p:stCondLst>
                              <p:cond delay="1000"/>
                            </p:stCondLst>
                            <p:childTnLst>
                              <p:par>
                                <p:cTn id="26" presetID="10" presetClass="entr" presetSubtype="0" fill="hold"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fade">
                                      <p:cBhvr>
                                        <p:cTn id="35" dur="500"/>
                                        <p:tgtEl>
                                          <p:spTgt spid="43"/>
                                        </p:tgtEl>
                                      </p:cBhvr>
                                    </p:animEffect>
                                  </p:childTnLst>
                                </p:cTn>
                              </p:par>
                              <p:par>
                                <p:cTn id="36" presetID="10" presetClass="entr" presetSubtype="0" fill="hold" nodeType="withEffect">
                                  <p:stCondLst>
                                    <p:cond delay="0"/>
                                  </p:stCondLst>
                                  <p:childTnLst>
                                    <p:set>
                                      <p:cBhvr>
                                        <p:cTn id="37" dur="1" fill="hold">
                                          <p:stCondLst>
                                            <p:cond delay="0"/>
                                          </p:stCondLst>
                                        </p:cTn>
                                        <p:tgtEl>
                                          <p:spTgt spid="44"/>
                                        </p:tgtEl>
                                        <p:attrNameLst>
                                          <p:attrName>style.visibility</p:attrName>
                                        </p:attrNameLst>
                                      </p:cBhvr>
                                      <p:to>
                                        <p:strVal val="visible"/>
                                      </p:to>
                                    </p:set>
                                    <p:animEffect transition="in" filter="fade">
                                      <p:cBhvr>
                                        <p:cTn id="38" dur="500"/>
                                        <p:tgtEl>
                                          <p:spTgt spid="44"/>
                                        </p:tgtEl>
                                      </p:cBhvr>
                                    </p:animEffect>
                                  </p:childTnLst>
                                </p:cTn>
                              </p:par>
                            </p:childTnLst>
                          </p:cTn>
                        </p:par>
                        <p:par>
                          <p:cTn id="39" fill="hold">
                            <p:stCondLst>
                              <p:cond delay="2000"/>
                            </p:stCondLst>
                            <p:childTnLst>
                              <p:par>
                                <p:cTn id="40" presetID="10" presetClass="entr" presetSubtype="0" fill="hold" grpId="0" nodeType="afterEffect">
                                  <p:stCondLst>
                                    <p:cond delay="0"/>
                                  </p:stCondLst>
                                  <p:childTnLst>
                                    <p:set>
                                      <p:cBhvr>
                                        <p:cTn id="41" dur="1" fill="hold">
                                          <p:stCondLst>
                                            <p:cond delay="0"/>
                                          </p:stCondLst>
                                        </p:cTn>
                                        <p:tgtEl>
                                          <p:spTgt spid="41"/>
                                        </p:tgtEl>
                                        <p:attrNameLst>
                                          <p:attrName>style.visibility</p:attrName>
                                        </p:attrNameLst>
                                      </p:cBhvr>
                                      <p:to>
                                        <p:strVal val="visible"/>
                                      </p:to>
                                    </p:set>
                                    <p:animEffect transition="in" filter="fade">
                                      <p:cBhvr>
                                        <p:cTn id="42" dur="500"/>
                                        <p:tgtEl>
                                          <p:spTgt spid="41"/>
                                        </p:tgtEl>
                                      </p:cBhvr>
                                    </p:animEffect>
                                  </p:childTnLst>
                                </p:cTn>
                              </p:par>
                              <p:par>
                                <p:cTn id="43" presetID="10" presetClass="entr" presetSubtype="0" fill="hold" nodeType="with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fade">
                                      <p:cBhvr>
                                        <p:cTn id="45" dur="500"/>
                                        <p:tgtEl>
                                          <p:spTgt spid="42"/>
                                        </p:tgtEl>
                                      </p:cBhvr>
                                    </p:animEffect>
                                  </p:childTnLst>
                                </p:cTn>
                              </p:par>
                            </p:childTnLst>
                          </p:cTn>
                        </p:par>
                        <p:par>
                          <p:cTn id="46" fill="hold">
                            <p:stCondLst>
                              <p:cond delay="2500"/>
                            </p:stCondLst>
                            <p:childTnLst>
                              <p:par>
                                <p:cTn id="47" presetID="10" presetClass="entr" presetSubtype="0" fill="hold" grpId="0" nodeType="after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fade">
                                      <p:cBhvr>
                                        <p:cTn id="49" dur="500"/>
                                        <p:tgtEl>
                                          <p:spTgt spid="39"/>
                                        </p:tgtEl>
                                      </p:cBhvr>
                                    </p:animEffect>
                                  </p:childTnLst>
                                </p:cTn>
                              </p:par>
                              <p:par>
                                <p:cTn id="50" presetID="10" presetClass="entr" presetSubtype="0" fill="hold" nodeType="withEffect">
                                  <p:stCondLst>
                                    <p:cond delay="0"/>
                                  </p:stCondLst>
                                  <p:childTnLst>
                                    <p:set>
                                      <p:cBhvr>
                                        <p:cTn id="51" dur="1" fill="hold">
                                          <p:stCondLst>
                                            <p:cond delay="0"/>
                                          </p:stCondLst>
                                        </p:cTn>
                                        <p:tgtEl>
                                          <p:spTgt spid="40"/>
                                        </p:tgtEl>
                                        <p:attrNameLst>
                                          <p:attrName>style.visibility</p:attrName>
                                        </p:attrNameLst>
                                      </p:cBhvr>
                                      <p:to>
                                        <p:strVal val="visible"/>
                                      </p:to>
                                    </p:set>
                                    <p:animEffect transition="in" filter="fade">
                                      <p:cBhvr>
                                        <p:cTn id="52" dur="500"/>
                                        <p:tgtEl>
                                          <p:spTgt spid="40"/>
                                        </p:tgtEl>
                                      </p:cBhvr>
                                    </p:animEffect>
                                  </p:childTnLst>
                                </p:cTn>
                              </p:par>
                            </p:childTnLst>
                          </p:cTn>
                        </p:par>
                        <p:par>
                          <p:cTn id="53" fill="hold">
                            <p:stCondLst>
                              <p:cond delay="3000"/>
                            </p:stCondLst>
                            <p:childTnLst>
                              <p:par>
                                <p:cTn id="54" presetID="10" presetClass="entr" presetSubtype="0" fill="hold" grpId="0" nodeType="afterEffect">
                                  <p:stCondLst>
                                    <p:cond delay="0"/>
                                  </p:stCondLst>
                                  <p:childTnLst>
                                    <p:set>
                                      <p:cBhvr>
                                        <p:cTn id="55" dur="1" fill="hold">
                                          <p:stCondLst>
                                            <p:cond delay="0"/>
                                          </p:stCondLst>
                                        </p:cTn>
                                        <p:tgtEl>
                                          <p:spTgt spid="37"/>
                                        </p:tgtEl>
                                        <p:attrNameLst>
                                          <p:attrName>style.visibility</p:attrName>
                                        </p:attrNameLst>
                                      </p:cBhvr>
                                      <p:to>
                                        <p:strVal val="visible"/>
                                      </p:to>
                                    </p:set>
                                    <p:animEffect transition="in" filter="fade">
                                      <p:cBhvr>
                                        <p:cTn id="56" dur="500"/>
                                        <p:tgtEl>
                                          <p:spTgt spid="37"/>
                                        </p:tgtEl>
                                      </p:cBhvr>
                                    </p:animEffect>
                                  </p:childTnLst>
                                </p:cTn>
                              </p:par>
                              <p:par>
                                <p:cTn id="57" presetID="10" presetClass="entr" presetSubtype="0" fill="hold" nodeType="with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fade">
                                      <p:cBhvr>
                                        <p:cTn id="59" dur="500"/>
                                        <p:tgtEl>
                                          <p:spTgt spid="38"/>
                                        </p:tgtEl>
                                      </p:cBhvr>
                                    </p:animEffect>
                                  </p:childTnLst>
                                </p:cTn>
                              </p:par>
                            </p:childTnLst>
                          </p:cTn>
                        </p:par>
                        <p:par>
                          <p:cTn id="60" fill="hold">
                            <p:stCondLst>
                              <p:cond delay="3500"/>
                            </p:stCondLst>
                            <p:childTnLst>
                              <p:par>
                                <p:cTn id="61" presetID="10" presetClass="entr" presetSubtype="0" fill="hold" grpId="0" nodeType="afterEffect">
                                  <p:stCondLst>
                                    <p:cond delay="0"/>
                                  </p:stCondLst>
                                  <p:childTnLst>
                                    <p:set>
                                      <p:cBhvr>
                                        <p:cTn id="62" dur="1" fill="hold">
                                          <p:stCondLst>
                                            <p:cond delay="0"/>
                                          </p:stCondLst>
                                        </p:cTn>
                                        <p:tgtEl>
                                          <p:spTgt spid="35"/>
                                        </p:tgtEl>
                                        <p:attrNameLst>
                                          <p:attrName>style.visibility</p:attrName>
                                        </p:attrNameLst>
                                      </p:cBhvr>
                                      <p:to>
                                        <p:strVal val="visible"/>
                                      </p:to>
                                    </p:set>
                                    <p:animEffect transition="in" filter="fade">
                                      <p:cBhvr>
                                        <p:cTn id="63" dur="500"/>
                                        <p:tgtEl>
                                          <p:spTgt spid="35"/>
                                        </p:tgtEl>
                                      </p:cBhvr>
                                    </p:animEffect>
                                  </p:childTnLst>
                                </p:cTn>
                              </p:par>
                              <p:par>
                                <p:cTn id="64" presetID="10" presetClass="entr" presetSubtype="0" fill="hold" nodeType="withEffect">
                                  <p:stCondLst>
                                    <p:cond delay="0"/>
                                  </p:stCondLst>
                                  <p:childTnLst>
                                    <p:set>
                                      <p:cBhvr>
                                        <p:cTn id="65" dur="1" fill="hold">
                                          <p:stCondLst>
                                            <p:cond delay="0"/>
                                          </p:stCondLst>
                                        </p:cTn>
                                        <p:tgtEl>
                                          <p:spTgt spid="36"/>
                                        </p:tgtEl>
                                        <p:attrNameLst>
                                          <p:attrName>style.visibility</p:attrName>
                                        </p:attrNameLst>
                                      </p:cBhvr>
                                      <p:to>
                                        <p:strVal val="visible"/>
                                      </p:to>
                                    </p:set>
                                    <p:animEffect transition="in" filter="fade">
                                      <p:cBhvr>
                                        <p:cTn id="66" dur="500"/>
                                        <p:tgtEl>
                                          <p:spTgt spid="36"/>
                                        </p:tgtEl>
                                      </p:cBhvr>
                                    </p:animEffect>
                                  </p:childTnLst>
                                </p:cTn>
                              </p:par>
                            </p:childTnLst>
                          </p:cTn>
                        </p:par>
                        <p:par>
                          <p:cTn id="67" fill="hold">
                            <p:stCondLst>
                              <p:cond delay="4000"/>
                            </p:stCondLst>
                            <p:childTnLst>
                              <p:par>
                                <p:cTn id="68" presetID="10" presetClass="entr" presetSubtype="0" fill="hold" grpId="0" nodeType="afterEffect">
                                  <p:stCondLst>
                                    <p:cond delay="0"/>
                                  </p:stCondLst>
                                  <p:childTnLst>
                                    <p:set>
                                      <p:cBhvr>
                                        <p:cTn id="69" dur="1" fill="hold">
                                          <p:stCondLst>
                                            <p:cond delay="0"/>
                                          </p:stCondLst>
                                        </p:cTn>
                                        <p:tgtEl>
                                          <p:spTgt spid="46"/>
                                        </p:tgtEl>
                                        <p:attrNameLst>
                                          <p:attrName>style.visibility</p:attrName>
                                        </p:attrNameLst>
                                      </p:cBhvr>
                                      <p:to>
                                        <p:strVal val="visible"/>
                                      </p:to>
                                    </p:set>
                                    <p:animEffect transition="in" filter="fade">
                                      <p:cBhvr>
                                        <p:cTn id="70" dur="350"/>
                                        <p:tgtEl>
                                          <p:spTgt spid="46"/>
                                        </p:tgtEl>
                                      </p:cBhvr>
                                    </p:animEffect>
                                  </p:childTnLst>
                                </p:cTn>
                              </p:par>
                              <p:par>
                                <p:cTn id="71" presetID="26" presetClass="emph" presetSubtype="0" fill="hold" grpId="1" nodeType="withEffect">
                                  <p:stCondLst>
                                    <p:cond delay="0"/>
                                  </p:stCondLst>
                                  <p:childTnLst>
                                    <p:animEffect transition="out" filter="fade">
                                      <p:cBhvr>
                                        <p:cTn id="72" dur="400" tmFilter="0, 0; .2, .5; .8, .5; 1, 0"/>
                                        <p:tgtEl>
                                          <p:spTgt spid="46"/>
                                        </p:tgtEl>
                                      </p:cBhvr>
                                    </p:animEffect>
                                    <p:animScale>
                                      <p:cBhvr>
                                        <p:cTn id="73" dur="200" autoRev="1" fill="hold"/>
                                        <p:tgtEl>
                                          <p:spTgt spid="46"/>
                                        </p:tgtEl>
                                      </p:cBhvr>
                                      <p:by x="105000" y="105000"/>
                                    </p:animScale>
                                  </p:childTnLst>
                                </p:cTn>
                              </p:par>
                            </p:childTnLst>
                          </p:cTn>
                        </p:par>
                        <p:par>
                          <p:cTn id="74" fill="hold">
                            <p:stCondLst>
                              <p:cond delay="4400"/>
                            </p:stCondLst>
                            <p:childTnLst>
                              <p:par>
                                <p:cTn id="75" presetID="10" presetClass="entr" presetSubtype="0" fill="hold" grpId="0" nodeType="afterEffect">
                                  <p:stCondLst>
                                    <p:cond delay="0"/>
                                  </p:stCondLst>
                                  <p:childTnLst>
                                    <p:set>
                                      <p:cBhvr>
                                        <p:cTn id="76" dur="1" fill="hold">
                                          <p:stCondLst>
                                            <p:cond delay="0"/>
                                          </p:stCondLst>
                                        </p:cTn>
                                        <p:tgtEl>
                                          <p:spTgt spid="45"/>
                                        </p:tgtEl>
                                        <p:attrNameLst>
                                          <p:attrName>style.visibility</p:attrName>
                                        </p:attrNameLst>
                                      </p:cBhvr>
                                      <p:to>
                                        <p:strVal val="visible"/>
                                      </p:to>
                                    </p:set>
                                    <p:animEffect transition="in" filter="fade">
                                      <p:cBhvr>
                                        <p:cTn id="77" dur="500"/>
                                        <p:tgtEl>
                                          <p:spTgt spid="45"/>
                                        </p:tgtEl>
                                      </p:cBhvr>
                                    </p:animEffect>
                                  </p:childTnLst>
                                </p:cTn>
                              </p:par>
                            </p:childTnLst>
                          </p:cTn>
                        </p:par>
                        <p:par>
                          <p:cTn id="78" fill="hold">
                            <p:stCondLst>
                              <p:cond delay="4900"/>
                            </p:stCondLst>
                            <p:childTnLst>
                              <p:par>
                                <p:cTn id="79" presetID="10" presetClass="entr" presetSubtype="0" fill="hold" grpId="0" nodeType="afterEffect">
                                  <p:stCondLst>
                                    <p:cond delay="0"/>
                                  </p:stCondLst>
                                  <p:childTnLst>
                                    <p:set>
                                      <p:cBhvr>
                                        <p:cTn id="80" dur="1" fill="hold">
                                          <p:stCondLst>
                                            <p:cond delay="0"/>
                                          </p:stCondLst>
                                        </p:cTn>
                                        <p:tgtEl>
                                          <p:spTgt spid="48"/>
                                        </p:tgtEl>
                                        <p:attrNameLst>
                                          <p:attrName>style.visibility</p:attrName>
                                        </p:attrNameLst>
                                      </p:cBhvr>
                                      <p:to>
                                        <p:strVal val="visible"/>
                                      </p:to>
                                    </p:set>
                                    <p:animEffect transition="in" filter="fade">
                                      <p:cBhvr>
                                        <p:cTn id="81" dur="350"/>
                                        <p:tgtEl>
                                          <p:spTgt spid="48"/>
                                        </p:tgtEl>
                                      </p:cBhvr>
                                    </p:animEffect>
                                  </p:childTnLst>
                                </p:cTn>
                              </p:par>
                              <p:par>
                                <p:cTn id="82" presetID="26" presetClass="emph" presetSubtype="0" fill="hold" grpId="1" nodeType="withEffect">
                                  <p:stCondLst>
                                    <p:cond delay="0"/>
                                  </p:stCondLst>
                                  <p:childTnLst>
                                    <p:animEffect transition="out" filter="fade">
                                      <p:cBhvr>
                                        <p:cTn id="83" dur="400" tmFilter="0, 0; .2, .5; .8, .5; 1, 0"/>
                                        <p:tgtEl>
                                          <p:spTgt spid="48"/>
                                        </p:tgtEl>
                                      </p:cBhvr>
                                    </p:animEffect>
                                    <p:animScale>
                                      <p:cBhvr>
                                        <p:cTn id="84" dur="200" autoRev="1" fill="hold"/>
                                        <p:tgtEl>
                                          <p:spTgt spid="48"/>
                                        </p:tgtEl>
                                      </p:cBhvr>
                                      <p:by x="105000" y="105000"/>
                                    </p:animScale>
                                  </p:childTnLst>
                                </p:cTn>
                              </p:par>
                            </p:childTnLst>
                          </p:cTn>
                        </p:par>
                        <p:par>
                          <p:cTn id="85" fill="hold">
                            <p:stCondLst>
                              <p:cond delay="5300"/>
                            </p:stCondLst>
                            <p:childTnLst>
                              <p:par>
                                <p:cTn id="86" presetID="10" presetClass="entr" presetSubtype="0" fill="hold" grpId="0" nodeType="afterEffect">
                                  <p:stCondLst>
                                    <p:cond delay="0"/>
                                  </p:stCondLst>
                                  <p:childTnLst>
                                    <p:set>
                                      <p:cBhvr>
                                        <p:cTn id="87" dur="1" fill="hold">
                                          <p:stCondLst>
                                            <p:cond delay="0"/>
                                          </p:stCondLst>
                                        </p:cTn>
                                        <p:tgtEl>
                                          <p:spTgt spid="47"/>
                                        </p:tgtEl>
                                        <p:attrNameLst>
                                          <p:attrName>style.visibility</p:attrName>
                                        </p:attrNameLst>
                                      </p:cBhvr>
                                      <p:to>
                                        <p:strVal val="visible"/>
                                      </p:to>
                                    </p:set>
                                    <p:animEffect transition="in" filter="fade">
                                      <p:cBhvr>
                                        <p:cTn id="88" dur="500"/>
                                        <p:tgtEl>
                                          <p:spTgt spid="47"/>
                                        </p:tgtEl>
                                      </p:cBhvr>
                                    </p:animEffect>
                                  </p:childTnLst>
                                </p:cTn>
                              </p:par>
                            </p:childTnLst>
                          </p:cTn>
                        </p:par>
                        <p:par>
                          <p:cTn id="89" fill="hold">
                            <p:stCondLst>
                              <p:cond delay="5800"/>
                            </p:stCondLst>
                            <p:childTnLst>
                              <p:par>
                                <p:cTn id="90" presetID="10" presetClass="entr" presetSubtype="0" fill="hold" grpId="0" nodeType="afterEffect">
                                  <p:stCondLst>
                                    <p:cond delay="0"/>
                                  </p:stCondLst>
                                  <p:childTnLst>
                                    <p:set>
                                      <p:cBhvr>
                                        <p:cTn id="91" dur="1" fill="hold">
                                          <p:stCondLst>
                                            <p:cond delay="0"/>
                                          </p:stCondLst>
                                        </p:cTn>
                                        <p:tgtEl>
                                          <p:spTgt spid="50"/>
                                        </p:tgtEl>
                                        <p:attrNameLst>
                                          <p:attrName>style.visibility</p:attrName>
                                        </p:attrNameLst>
                                      </p:cBhvr>
                                      <p:to>
                                        <p:strVal val="visible"/>
                                      </p:to>
                                    </p:set>
                                    <p:animEffect transition="in" filter="fade">
                                      <p:cBhvr>
                                        <p:cTn id="92" dur="350"/>
                                        <p:tgtEl>
                                          <p:spTgt spid="50"/>
                                        </p:tgtEl>
                                      </p:cBhvr>
                                    </p:animEffect>
                                  </p:childTnLst>
                                </p:cTn>
                              </p:par>
                              <p:par>
                                <p:cTn id="93" presetID="26" presetClass="emph" presetSubtype="0" fill="hold" grpId="1" nodeType="withEffect">
                                  <p:stCondLst>
                                    <p:cond delay="0"/>
                                  </p:stCondLst>
                                  <p:childTnLst>
                                    <p:animEffect transition="out" filter="fade">
                                      <p:cBhvr>
                                        <p:cTn id="94" dur="400" tmFilter="0, 0; .2, .5; .8, .5; 1, 0"/>
                                        <p:tgtEl>
                                          <p:spTgt spid="50"/>
                                        </p:tgtEl>
                                      </p:cBhvr>
                                    </p:animEffect>
                                    <p:animScale>
                                      <p:cBhvr>
                                        <p:cTn id="95" dur="200" autoRev="1" fill="hold"/>
                                        <p:tgtEl>
                                          <p:spTgt spid="50"/>
                                        </p:tgtEl>
                                      </p:cBhvr>
                                      <p:by x="105000" y="105000"/>
                                    </p:animScale>
                                  </p:childTnLst>
                                </p:cTn>
                              </p:par>
                            </p:childTnLst>
                          </p:cTn>
                        </p:par>
                        <p:par>
                          <p:cTn id="96" fill="hold">
                            <p:stCondLst>
                              <p:cond delay="6200"/>
                            </p:stCondLst>
                            <p:childTnLst>
                              <p:par>
                                <p:cTn id="97" presetID="10" presetClass="entr" presetSubtype="0" fill="hold" grpId="0" nodeType="afterEffect">
                                  <p:stCondLst>
                                    <p:cond delay="0"/>
                                  </p:stCondLst>
                                  <p:childTnLst>
                                    <p:set>
                                      <p:cBhvr>
                                        <p:cTn id="98" dur="1" fill="hold">
                                          <p:stCondLst>
                                            <p:cond delay="0"/>
                                          </p:stCondLst>
                                        </p:cTn>
                                        <p:tgtEl>
                                          <p:spTgt spid="49"/>
                                        </p:tgtEl>
                                        <p:attrNameLst>
                                          <p:attrName>style.visibility</p:attrName>
                                        </p:attrNameLst>
                                      </p:cBhvr>
                                      <p:to>
                                        <p:strVal val="visible"/>
                                      </p:to>
                                    </p:set>
                                    <p:animEffect transition="in" filter="fade">
                                      <p:cBhvr>
                                        <p:cTn id="99" dur="500"/>
                                        <p:tgtEl>
                                          <p:spTgt spid="49"/>
                                        </p:tgtEl>
                                      </p:cBhvr>
                                    </p:animEffect>
                                  </p:childTnLst>
                                </p:cTn>
                              </p:par>
                            </p:childTnLst>
                          </p:cTn>
                        </p:par>
                        <p:par>
                          <p:cTn id="100" fill="hold">
                            <p:stCondLst>
                              <p:cond delay="6700"/>
                            </p:stCondLst>
                            <p:childTnLst>
                              <p:par>
                                <p:cTn id="101" presetID="10" presetClass="entr" presetSubtype="0" fill="hold" grpId="0" nodeType="afterEffect">
                                  <p:stCondLst>
                                    <p:cond delay="0"/>
                                  </p:stCondLst>
                                  <p:childTnLst>
                                    <p:set>
                                      <p:cBhvr>
                                        <p:cTn id="102" dur="1" fill="hold">
                                          <p:stCondLst>
                                            <p:cond delay="0"/>
                                          </p:stCondLst>
                                        </p:cTn>
                                        <p:tgtEl>
                                          <p:spTgt spid="52"/>
                                        </p:tgtEl>
                                        <p:attrNameLst>
                                          <p:attrName>style.visibility</p:attrName>
                                        </p:attrNameLst>
                                      </p:cBhvr>
                                      <p:to>
                                        <p:strVal val="visible"/>
                                      </p:to>
                                    </p:set>
                                    <p:animEffect transition="in" filter="fade">
                                      <p:cBhvr>
                                        <p:cTn id="103" dur="350"/>
                                        <p:tgtEl>
                                          <p:spTgt spid="52"/>
                                        </p:tgtEl>
                                      </p:cBhvr>
                                    </p:animEffect>
                                  </p:childTnLst>
                                </p:cTn>
                              </p:par>
                              <p:par>
                                <p:cTn id="104" presetID="26" presetClass="emph" presetSubtype="0" fill="hold" grpId="1" nodeType="withEffect">
                                  <p:stCondLst>
                                    <p:cond delay="0"/>
                                  </p:stCondLst>
                                  <p:childTnLst>
                                    <p:animEffect transition="out" filter="fade">
                                      <p:cBhvr>
                                        <p:cTn id="105" dur="400" tmFilter="0, 0; .2, .5; .8, .5; 1, 0"/>
                                        <p:tgtEl>
                                          <p:spTgt spid="52"/>
                                        </p:tgtEl>
                                      </p:cBhvr>
                                    </p:animEffect>
                                    <p:animScale>
                                      <p:cBhvr>
                                        <p:cTn id="106" dur="200" autoRev="1" fill="hold"/>
                                        <p:tgtEl>
                                          <p:spTgt spid="52"/>
                                        </p:tgtEl>
                                      </p:cBhvr>
                                      <p:by x="105000" y="105000"/>
                                    </p:animScale>
                                  </p:childTnLst>
                                </p:cTn>
                              </p:par>
                            </p:childTnLst>
                          </p:cTn>
                        </p:par>
                        <p:par>
                          <p:cTn id="107" fill="hold">
                            <p:stCondLst>
                              <p:cond delay="7100"/>
                            </p:stCondLst>
                            <p:childTnLst>
                              <p:par>
                                <p:cTn id="108" presetID="10" presetClass="entr" presetSubtype="0" fill="hold" grpId="0" nodeType="afterEffect">
                                  <p:stCondLst>
                                    <p:cond delay="0"/>
                                  </p:stCondLst>
                                  <p:childTnLst>
                                    <p:set>
                                      <p:cBhvr>
                                        <p:cTn id="109" dur="1" fill="hold">
                                          <p:stCondLst>
                                            <p:cond delay="0"/>
                                          </p:stCondLst>
                                        </p:cTn>
                                        <p:tgtEl>
                                          <p:spTgt spid="51"/>
                                        </p:tgtEl>
                                        <p:attrNameLst>
                                          <p:attrName>style.visibility</p:attrName>
                                        </p:attrNameLst>
                                      </p:cBhvr>
                                      <p:to>
                                        <p:strVal val="visible"/>
                                      </p:to>
                                    </p:set>
                                    <p:animEffect transition="in" filter="fade">
                                      <p:cBhvr>
                                        <p:cTn id="110" dur="500"/>
                                        <p:tgtEl>
                                          <p:spTgt spid="51"/>
                                        </p:tgtEl>
                                      </p:cBhvr>
                                    </p:animEffect>
                                  </p:childTnLst>
                                </p:cTn>
                              </p:par>
                            </p:childTnLst>
                          </p:cTn>
                        </p:par>
                        <p:par>
                          <p:cTn id="111" fill="hold">
                            <p:stCondLst>
                              <p:cond delay="7600"/>
                            </p:stCondLst>
                            <p:childTnLst>
                              <p:par>
                                <p:cTn id="112" presetID="10" presetClass="entr" presetSubtype="0" fill="hold" grpId="0" nodeType="afterEffect">
                                  <p:stCondLst>
                                    <p:cond delay="0"/>
                                  </p:stCondLst>
                                  <p:childTnLst>
                                    <p:set>
                                      <p:cBhvr>
                                        <p:cTn id="113" dur="1" fill="hold">
                                          <p:stCondLst>
                                            <p:cond delay="0"/>
                                          </p:stCondLst>
                                        </p:cTn>
                                        <p:tgtEl>
                                          <p:spTgt spid="54"/>
                                        </p:tgtEl>
                                        <p:attrNameLst>
                                          <p:attrName>style.visibility</p:attrName>
                                        </p:attrNameLst>
                                      </p:cBhvr>
                                      <p:to>
                                        <p:strVal val="visible"/>
                                      </p:to>
                                    </p:set>
                                    <p:animEffect transition="in" filter="fade">
                                      <p:cBhvr>
                                        <p:cTn id="114" dur="350"/>
                                        <p:tgtEl>
                                          <p:spTgt spid="54"/>
                                        </p:tgtEl>
                                      </p:cBhvr>
                                    </p:animEffect>
                                  </p:childTnLst>
                                </p:cTn>
                              </p:par>
                              <p:par>
                                <p:cTn id="115" presetID="26" presetClass="emph" presetSubtype="0" fill="hold" grpId="1" nodeType="withEffect">
                                  <p:stCondLst>
                                    <p:cond delay="0"/>
                                  </p:stCondLst>
                                  <p:childTnLst>
                                    <p:animEffect transition="out" filter="fade">
                                      <p:cBhvr>
                                        <p:cTn id="116" dur="400" tmFilter="0, 0; .2, .5; .8, .5; 1, 0"/>
                                        <p:tgtEl>
                                          <p:spTgt spid="54"/>
                                        </p:tgtEl>
                                      </p:cBhvr>
                                    </p:animEffect>
                                    <p:animScale>
                                      <p:cBhvr>
                                        <p:cTn id="117" dur="200" autoRev="1" fill="hold"/>
                                        <p:tgtEl>
                                          <p:spTgt spid="54"/>
                                        </p:tgtEl>
                                      </p:cBhvr>
                                      <p:by x="105000" y="105000"/>
                                    </p:animScale>
                                  </p:childTnLst>
                                </p:cTn>
                              </p:par>
                            </p:childTnLst>
                          </p:cTn>
                        </p:par>
                        <p:par>
                          <p:cTn id="118" fill="hold">
                            <p:stCondLst>
                              <p:cond delay="8000"/>
                            </p:stCondLst>
                            <p:childTnLst>
                              <p:par>
                                <p:cTn id="119" presetID="10" presetClass="entr" presetSubtype="0" fill="hold" grpId="0" nodeType="afterEffect">
                                  <p:stCondLst>
                                    <p:cond delay="0"/>
                                  </p:stCondLst>
                                  <p:childTnLst>
                                    <p:set>
                                      <p:cBhvr>
                                        <p:cTn id="120" dur="1" fill="hold">
                                          <p:stCondLst>
                                            <p:cond delay="0"/>
                                          </p:stCondLst>
                                        </p:cTn>
                                        <p:tgtEl>
                                          <p:spTgt spid="53"/>
                                        </p:tgtEl>
                                        <p:attrNameLst>
                                          <p:attrName>style.visibility</p:attrName>
                                        </p:attrNameLst>
                                      </p:cBhvr>
                                      <p:to>
                                        <p:strVal val="visible"/>
                                      </p:to>
                                    </p:set>
                                    <p:animEffect transition="in" filter="fade">
                                      <p:cBhvr>
                                        <p:cTn id="121" dur="500"/>
                                        <p:tgtEl>
                                          <p:spTgt spid="53"/>
                                        </p:tgtEl>
                                      </p:cBhvr>
                                    </p:animEffect>
                                  </p:childTnLst>
                                </p:cTn>
                              </p:par>
                            </p:childTnLst>
                          </p:cTn>
                        </p:par>
                        <p:par>
                          <p:cTn id="122" fill="hold">
                            <p:stCondLst>
                              <p:cond delay="8500"/>
                            </p:stCondLst>
                            <p:childTnLst>
                              <p:par>
                                <p:cTn id="123" presetID="10" presetClass="entr" presetSubtype="0" fill="hold" grpId="0" nodeType="afterEffect">
                                  <p:stCondLst>
                                    <p:cond delay="0"/>
                                  </p:stCondLst>
                                  <p:childTnLst>
                                    <p:set>
                                      <p:cBhvr>
                                        <p:cTn id="124" dur="1" fill="hold">
                                          <p:stCondLst>
                                            <p:cond delay="0"/>
                                          </p:stCondLst>
                                        </p:cTn>
                                        <p:tgtEl>
                                          <p:spTgt spid="56"/>
                                        </p:tgtEl>
                                        <p:attrNameLst>
                                          <p:attrName>style.visibility</p:attrName>
                                        </p:attrNameLst>
                                      </p:cBhvr>
                                      <p:to>
                                        <p:strVal val="visible"/>
                                      </p:to>
                                    </p:set>
                                    <p:animEffect transition="in" filter="fade">
                                      <p:cBhvr>
                                        <p:cTn id="125" dur="350"/>
                                        <p:tgtEl>
                                          <p:spTgt spid="56"/>
                                        </p:tgtEl>
                                      </p:cBhvr>
                                    </p:animEffect>
                                  </p:childTnLst>
                                </p:cTn>
                              </p:par>
                              <p:par>
                                <p:cTn id="126" presetID="26" presetClass="emph" presetSubtype="0" fill="hold" grpId="1" nodeType="withEffect">
                                  <p:stCondLst>
                                    <p:cond delay="0"/>
                                  </p:stCondLst>
                                  <p:childTnLst>
                                    <p:animEffect transition="out" filter="fade">
                                      <p:cBhvr>
                                        <p:cTn id="127" dur="400" tmFilter="0, 0; .2, .5; .8, .5; 1, 0"/>
                                        <p:tgtEl>
                                          <p:spTgt spid="56"/>
                                        </p:tgtEl>
                                      </p:cBhvr>
                                    </p:animEffect>
                                    <p:animScale>
                                      <p:cBhvr>
                                        <p:cTn id="128" dur="200" autoRev="1" fill="hold"/>
                                        <p:tgtEl>
                                          <p:spTgt spid="56"/>
                                        </p:tgtEl>
                                      </p:cBhvr>
                                      <p:by x="105000" y="105000"/>
                                    </p:animScale>
                                  </p:childTnLst>
                                </p:cTn>
                              </p:par>
                            </p:childTnLst>
                          </p:cTn>
                        </p:par>
                        <p:par>
                          <p:cTn id="129" fill="hold">
                            <p:stCondLst>
                              <p:cond delay="8900"/>
                            </p:stCondLst>
                            <p:childTnLst>
                              <p:par>
                                <p:cTn id="130" presetID="10" presetClass="entr" presetSubtype="0" fill="hold" grpId="0" nodeType="afterEffect">
                                  <p:stCondLst>
                                    <p:cond delay="0"/>
                                  </p:stCondLst>
                                  <p:childTnLst>
                                    <p:set>
                                      <p:cBhvr>
                                        <p:cTn id="131" dur="1" fill="hold">
                                          <p:stCondLst>
                                            <p:cond delay="0"/>
                                          </p:stCondLst>
                                        </p:cTn>
                                        <p:tgtEl>
                                          <p:spTgt spid="55"/>
                                        </p:tgtEl>
                                        <p:attrNameLst>
                                          <p:attrName>style.visibility</p:attrName>
                                        </p:attrNameLst>
                                      </p:cBhvr>
                                      <p:to>
                                        <p:strVal val="visible"/>
                                      </p:to>
                                    </p:set>
                                    <p:animEffect transition="in" filter="fade">
                                      <p:cBhvr>
                                        <p:cTn id="132"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3" grpId="0" animBg="1"/>
      <p:bldP spid="35" grpId="0" animBg="1"/>
      <p:bldP spid="37" grpId="0" animBg="1"/>
      <p:bldP spid="39" grpId="0" animBg="1"/>
      <p:bldP spid="41" grpId="0" animBg="1"/>
      <p:bldP spid="43" grpId="0" animBg="1"/>
      <p:bldP spid="45" grpId="0"/>
      <p:bldP spid="46" grpId="0"/>
      <p:bldP spid="46" grpId="1"/>
      <p:bldP spid="47" grpId="0"/>
      <p:bldP spid="48" grpId="0"/>
      <p:bldP spid="48" grpId="1"/>
      <p:bldP spid="49" grpId="0"/>
      <p:bldP spid="50" grpId="0"/>
      <p:bldP spid="50" grpId="1"/>
      <p:bldP spid="51" grpId="0"/>
      <p:bldP spid="52" grpId="0"/>
      <p:bldP spid="52" grpId="1"/>
      <p:bldP spid="53" grpId="0"/>
      <p:bldP spid="54" grpId="0"/>
      <p:bldP spid="54" grpId="1"/>
      <p:bldP spid="55" grpId="0"/>
      <p:bldP spid="56" grpId="0"/>
      <p:bldP spid="56" grpId="1"/>
      <p:bldP spid="57" grpId="0"/>
      <p:bldP spid="5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22700" y="3153942"/>
            <a:ext cx="1498600" cy="1278120"/>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939907" y="613035"/>
            <a:ext cx="2857211" cy="3029272"/>
          </a:xfrm>
          <a:prstGeom prst="rect">
            <a:avLst/>
          </a:prstGeom>
        </p:spPr>
      </p:pic>
      <p:pic>
        <p:nvPicPr>
          <p:cNvPr id="3" name="图片 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672002" y="2105543"/>
            <a:ext cx="4308552" cy="2893200"/>
          </a:xfrm>
          <a:prstGeom prst="rect">
            <a:avLst/>
          </a:prstGeom>
        </p:spPr>
      </p:pic>
      <p:sp>
        <p:nvSpPr>
          <p:cNvPr id="6" name="文本框 5"/>
          <p:cNvSpPr txBox="1"/>
          <p:nvPr/>
        </p:nvSpPr>
        <p:spPr>
          <a:xfrm>
            <a:off x="1286210" y="952616"/>
            <a:ext cx="2646878" cy="70788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单击添加文字内容</a:t>
            </a:r>
            <a:endParaRPr kumimoji="0" lang="en-US" altLang="zh-CN" sz="24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POEWERPOINT</a:t>
            </a:r>
            <a:endParaRPr kumimoji="0" lang="zh-CN" altLang="en-US" sz="16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 name="六边形 6"/>
          <p:cNvSpPr/>
          <p:nvPr/>
        </p:nvSpPr>
        <p:spPr>
          <a:xfrm>
            <a:off x="526112" y="991502"/>
            <a:ext cx="760098" cy="655257"/>
          </a:xfrm>
          <a:prstGeom prst="hex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smtClean="0">
                <a:ln>
                  <a:noFill/>
                </a:ln>
                <a:solidFill>
                  <a:prstClr val="white"/>
                </a:solidFill>
                <a:effectLst/>
                <a:uLnTx/>
                <a:uFillTx/>
                <a:latin typeface="Calibri" panose="020F0502020204030204"/>
                <a:ea typeface="等线" panose="02010600030101010101" pitchFamily="2" charset="-122"/>
                <a:cs typeface="+mn-cs"/>
              </a:rPr>
              <a:t>01</a:t>
            </a:r>
            <a:endParaRPr kumimoji="0" lang="zh-CN" altLang="en-US" sz="24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
        <p:nvSpPr>
          <p:cNvPr id="8" name="文本框 7"/>
          <p:cNvSpPr txBox="1"/>
          <p:nvPr/>
        </p:nvSpPr>
        <p:spPr>
          <a:xfrm>
            <a:off x="1286210" y="1894943"/>
            <a:ext cx="2646878" cy="70788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单击添加文字内容</a:t>
            </a:r>
            <a:endParaRPr kumimoji="0" lang="en-US" altLang="zh-CN" sz="24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POEWERPOINT</a:t>
            </a:r>
            <a:endParaRPr kumimoji="0" lang="zh-CN" altLang="en-US" sz="16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9" name="六边形 8"/>
          <p:cNvSpPr/>
          <p:nvPr/>
        </p:nvSpPr>
        <p:spPr>
          <a:xfrm>
            <a:off x="526112" y="1858842"/>
            <a:ext cx="760098" cy="655257"/>
          </a:xfrm>
          <a:prstGeom prst="hex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smtClean="0">
                <a:ln>
                  <a:noFill/>
                </a:ln>
                <a:solidFill>
                  <a:prstClr val="white"/>
                </a:solidFill>
                <a:effectLst/>
                <a:uLnTx/>
                <a:uFillTx/>
                <a:latin typeface="Calibri" panose="020F0502020204030204"/>
                <a:ea typeface="等线" panose="02010600030101010101" pitchFamily="2" charset="-122"/>
                <a:cs typeface="+mn-cs"/>
              </a:rPr>
              <a:t>02</a:t>
            </a:r>
            <a:endParaRPr kumimoji="0" lang="zh-CN" altLang="en-US" sz="24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
        <p:nvSpPr>
          <p:cNvPr id="10" name="文本框 9"/>
          <p:cNvSpPr txBox="1"/>
          <p:nvPr/>
        </p:nvSpPr>
        <p:spPr>
          <a:xfrm>
            <a:off x="1286210" y="2719063"/>
            <a:ext cx="2646878" cy="70788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单击添加文字内容</a:t>
            </a:r>
            <a:endParaRPr kumimoji="0" lang="en-US" altLang="zh-CN" sz="24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POEWERPOINT</a:t>
            </a:r>
            <a:endParaRPr kumimoji="0" lang="zh-CN" altLang="en-US" sz="16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1" name="六边形 10"/>
          <p:cNvSpPr/>
          <p:nvPr/>
        </p:nvSpPr>
        <p:spPr>
          <a:xfrm>
            <a:off x="526112" y="2757949"/>
            <a:ext cx="760098" cy="655257"/>
          </a:xfrm>
          <a:prstGeom prst="hex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smtClean="0">
                <a:ln>
                  <a:noFill/>
                </a:ln>
                <a:solidFill>
                  <a:prstClr val="white"/>
                </a:solidFill>
                <a:effectLst/>
                <a:uLnTx/>
                <a:uFillTx/>
                <a:latin typeface="Calibri" panose="020F0502020204030204"/>
                <a:ea typeface="等线" panose="02010600030101010101" pitchFamily="2" charset="-122"/>
                <a:cs typeface="+mn-cs"/>
              </a:rPr>
              <a:t>03</a:t>
            </a:r>
            <a:endParaRPr kumimoji="0" lang="zh-CN" altLang="en-US" sz="24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
        <p:nvSpPr>
          <p:cNvPr id="12" name="文本框 11"/>
          <p:cNvSpPr txBox="1"/>
          <p:nvPr/>
        </p:nvSpPr>
        <p:spPr>
          <a:xfrm>
            <a:off x="1286210" y="3625237"/>
            <a:ext cx="2646878" cy="70788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单击添加文字内容</a:t>
            </a:r>
            <a:endParaRPr kumimoji="0" lang="en-US" altLang="zh-CN" sz="24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POEWERPOINT</a:t>
            </a:r>
            <a:endParaRPr kumimoji="0" lang="zh-CN" altLang="en-US" sz="16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3" name="六边形 12"/>
          <p:cNvSpPr/>
          <p:nvPr/>
        </p:nvSpPr>
        <p:spPr>
          <a:xfrm>
            <a:off x="526112" y="3545536"/>
            <a:ext cx="760098" cy="655257"/>
          </a:xfrm>
          <a:prstGeom prst="hex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smtClean="0">
                <a:ln>
                  <a:noFill/>
                </a:ln>
                <a:solidFill>
                  <a:prstClr val="white"/>
                </a:solidFill>
                <a:effectLst/>
                <a:uLnTx/>
                <a:uFillTx/>
                <a:latin typeface="Calibri" panose="020F0502020204030204"/>
                <a:ea typeface="等线" panose="02010600030101010101" pitchFamily="2" charset="-122"/>
                <a:cs typeface="+mn-cs"/>
              </a:rPr>
              <a:t>04</a:t>
            </a:r>
            <a:endParaRPr kumimoji="0" lang="zh-CN" altLang="en-US" sz="24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64644105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airplan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par>
                                <p:cTn id="21" presetID="2" presetClass="entr" presetSubtype="8"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0-#ppt_w/2"/>
                                          </p:val>
                                        </p:tav>
                                        <p:tav tm="100000">
                                          <p:val>
                                            <p:strVal val="#ppt_x"/>
                                          </p:val>
                                        </p:tav>
                                      </p:tavLst>
                                    </p:anim>
                                    <p:anim calcmode="lin" valueType="num">
                                      <p:cBhvr additive="base">
                                        <p:cTn id="24" dur="500" fill="hold"/>
                                        <p:tgtEl>
                                          <p:spTgt spid="11"/>
                                        </p:tgtEl>
                                        <p:attrNameLst>
                                          <p:attrName>ppt_y</p:attrName>
                                        </p:attrNameLst>
                                      </p:cBhvr>
                                      <p:tavLst>
                                        <p:tav tm="0">
                                          <p:val>
                                            <p:strVal val="#ppt_y"/>
                                          </p:val>
                                        </p:tav>
                                        <p:tav tm="100000">
                                          <p:val>
                                            <p:strVal val="#ppt_y"/>
                                          </p:val>
                                        </p:tav>
                                      </p:tavLst>
                                    </p:anim>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left)">
                                      <p:cBhvr>
                                        <p:cTn id="28" dur="500"/>
                                        <p:tgtEl>
                                          <p:spTgt spid="10"/>
                                        </p:tgtEl>
                                      </p:cBhvr>
                                    </p:animEffect>
                                  </p:childTnLst>
                                </p:cTn>
                              </p:par>
                              <p:par>
                                <p:cTn id="29" presetID="2" presetClass="entr" presetSubtype="8"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0-#ppt_w/2"/>
                                          </p:val>
                                        </p:tav>
                                        <p:tav tm="100000">
                                          <p:val>
                                            <p:strVal val="#ppt_x"/>
                                          </p:val>
                                        </p:tav>
                                      </p:tavLst>
                                    </p:anim>
                                    <p:anim calcmode="lin" valueType="num">
                                      <p:cBhvr additive="base">
                                        <p:cTn id="32" dur="500" fill="hold"/>
                                        <p:tgtEl>
                                          <p:spTgt spid="13"/>
                                        </p:tgtEl>
                                        <p:attrNameLst>
                                          <p:attrName>ppt_y</p:attrName>
                                        </p:attrNameLst>
                                      </p:cBhvr>
                                      <p:tavLst>
                                        <p:tav tm="0">
                                          <p:val>
                                            <p:strVal val="#ppt_y"/>
                                          </p:val>
                                        </p:tav>
                                        <p:tav tm="100000">
                                          <p:val>
                                            <p:strVal val="#ppt_y"/>
                                          </p:val>
                                        </p:tav>
                                      </p:tavLst>
                                    </p:anim>
                                  </p:childTnLst>
                                </p:cTn>
                              </p:par>
                            </p:childTnLst>
                          </p:cTn>
                        </p:par>
                        <p:par>
                          <p:cTn id="33" fill="hold">
                            <p:stCondLst>
                              <p:cond delay="2000"/>
                            </p:stCondLst>
                            <p:childTnLst>
                              <p:par>
                                <p:cTn id="34" presetID="22" presetClass="entr" presetSubtype="8"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wipe(left)">
                                      <p:cBhvr>
                                        <p:cTn id="3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p:bldP spid="9" grpId="0" animBg="1"/>
      <p:bldP spid="10" grpId="0"/>
      <p:bldP spid="11" grpId="0" animBg="1"/>
      <p:bldP spid="12" grpId="0"/>
      <p:bldP spid="1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 name="Group 40"/>
          <p:cNvGrpSpPr/>
          <p:nvPr/>
        </p:nvGrpSpPr>
        <p:grpSpPr>
          <a:xfrm>
            <a:off x="493811" y="978040"/>
            <a:ext cx="2087309" cy="1253081"/>
            <a:chOff x="1441450" y="1398043"/>
            <a:chExt cx="2019300" cy="1211904"/>
          </a:xfrm>
        </p:grpSpPr>
        <p:sp>
          <p:nvSpPr>
            <p:cNvPr id="82" name="Text Placeholder 2"/>
            <p:cNvSpPr txBox="1">
              <a:spLocks/>
            </p:cNvSpPr>
            <p:nvPr/>
          </p:nvSpPr>
          <p:spPr>
            <a:xfrm>
              <a:off x="1441450" y="1398043"/>
              <a:ext cx="201930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40000"/>
                </a:lnSpc>
                <a:spcBef>
                  <a:spcPct val="20000"/>
                </a:spcBef>
                <a:spcAft>
                  <a:spcPts val="0"/>
                </a:spcAft>
                <a:buClrTx/>
                <a:buSzTx/>
                <a:buFont typeface="Arial"/>
                <a:buNone/>
                <a:tabLst/>
                <a:defRPr/>
              </a:pPr>
              <a:r>
                <a:rPr kumimoji="0" lang="zh-CN" altLang="en-US" sz="2000"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添加文字</a:t>
              </a:r>
              <a:endParaRPr kumimoji="0" lang="en-US" altLang="zh-CN" sz="2000"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endParaRPr>
            </a:p>
          </p:txBody>
        </p:sp>
        <p:sp>
          <p:nvSpPr>
            <p:cNvPr id="83" name="Text Placeholder 8"/>
            <p:cNvSpPr txBox="1">
              <a:spLocks/>
            </p:cNvSpPr>
            <p:nvPr/>
          </p:nvSpPr>
          <p:spPr>
            <a:xfrm>
              <a:off x="1441450" y="1775301"/>
              <a:ext cx="2019300" cy="834646"/>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zh-CN" altLang="en-US" sz="10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点击添加文字内容点击添加文字内容点击添加文字内容点击添加文字内容点击添加文字内容</a:t>
              </a:r>
              <a:endParaRPr kumimoji="0" lang="en-US" altLang="zh-CN" sz="10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endParaRPr>
            </a:p>
          </p:txBody>
        </p:sp>
      </p:grpSp>
      <p:grpSp>
        <p:nvGrpSpPr>
          <p:cNvPr id="84" name="Group 43"/>
          <p:cNvGrpSpPr/>
          <p:nvPr/>
        </p:nvGrpSpPr>
        <p:grpSpPr>
          <a:xfrm>
            <a:off x="493809" y="2941425"/>
            <a:ext cx="2087310" cy="1387083"/>
            <a:chOff x="1441449" y="1375177"/>
            <a:chExt cx="2019301" cy="1341502"/>
          </a:xfrm>
        </p:grpSpPr>
        <p:sp>
          <p:nvSpPr>
            <p:cNvPr id="85" name="Text Placeholder 2"/>
            <p:cNvSpPr txBox="1">
              <a:spLocks/>
            </p:cNvSpPr>
            <p:nvPr/>
          </p:nvSpPr>
          <p:spPr>
            <a:xfrm>
              <a:off x="1441450" y="1375177"/>
              <a:ext cx="2019300" cy="285799"/>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pPr marL="0" marR="0" lvl="0" indent="0" algn="l" defTabSz="457200" rtl="0" eaLnBrk="1" fontAlgn="auto" latinLnBrk="0" hangingPunct="1">
                <a:lnSpc>
                  <a:spcPct val="140000"/>
                </a:lnSpc>
                <a:spcBef>
                  <a:spcPct val="20000"/>
                </a:spcBef>
                <a:spcAft>
                  <a:spcPts val="0"/>
                </a:spcAft>
                <a:buClrTx/>
                <a:buSzTx/>
                <a:buFont typeface="Arial"/>
                <a:buNone/>
                <a:tabLst/>
                <a:defRPr/>
              </a:pPr>
              <a:r>
                <a:rPr kumimoji="0" lang="zh-CN" altLang="en-US" sz="2000"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添加文字</a:t>
              </a:r>
              <a:endParaRPr kumimoji="0" lang="en-US" altLang="zh-CN" sz="2000"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endParaRPr>
            </a:p>
          </p:txBody>
        </p:sp>
        <p:sp>
          <p:nvSpPr>
            <p:cNvPr id="86" name="Text Placeholder 8"/>
            <p:cNvSpPr txBox="1">
              <a:spLocks/>
            </p:cNvSpPr>
            <p:nvPr/>
          </p:nvSpPr>
          <p:spPr>
            <a:xfrm>
              <a:off x="1441449" y="1799482"/>
              <a:ext cx="2019300" cy="917197"/>
            </a:xfrm>
            <a:prstGeom prst="rect">
              <a:avLst/>
            </a:prstGeom>
          </p:spPr>
          <p:txBody>
            <a:bodyPr vert="horz"/>
            <a:lstStyle>
              <a:defPPr>
                <a:defRPr lang="zh-CN"/>
              </a:defPPr>
              <a:lvl1pPr indent="0" defTabSz="457200">
                <a:lnSpc>
                  <a:spcPct val="100000"/>
                </a:lnSpc>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zh-CN" altLang="en-US" sz="10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点击添加文字内容点击添加文字内容点击添加文字内容点击添加文字内容点击添加文字内容</a:t>
              </a:r>
              <a:endParaRPr kumimoji="0" lang="en-US" altLang="zh-CN" sz="10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endParaRPr>
            </a:p>
          </p:txBody>
        </p:sp>
      </p:grpSp>
      <p:grpSp>
        <p:nvGrpSpPr>
          <p:cNvPr id="87" name="Group 46"/>
          <p:cNvGrpSpPr/>
          <p:nvPr/>
        </p:nvGrpSpPr>
        <p:grpSpPr>
          <a:xfrm>
            <a:off x="6661155" y="978041"/>
            <a:ext cx="2087309" cy="1354219"/>
            <a:chOff x="1342364" y="1398043"/>
            <a:chExt cx="2019300" cy="1309719"/>
          </a:xfrm>
        </p:grpSpPr>
        <p:sp>
          <p:nvSpPr>
            <p:cNvPr id="88" name="Text Placeholder 2"/>
            <p:cNvSpPr txBox="1">
              <a:spLocks/>
            </p:cNvSpPr>
            <p:nvPr/>
          </p:nvSpPr>
          <p:spPr>
            <a:xfrm>
              <a:off x="1342364" y="1398043"/>
              <a:ext cx="2019300" cy="285799"/>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pPr marL="0" marR="0" lvl="0" indent="0" algn="l" defTabSz="457200" rtl="0" eaLnBrk="1" fontAlgn="auto" latinLnBrk="0" hangingPunct="1">
                <a:lnSpc>
                  <a:spcPct val="140000"/>
                </a:lnSpc>
                <a:spcBef>
                  <a:spcPct val="20000"/>
                </a:spcBef>
                <a:spcAft>
                  <a:spcPts val="0"/>
                </a:spcAft>
                <a:buClrTx/>
                <a:buSzTx/>
                <a:buFont typeface="Arial"/>
                <a:buNone/>
                <a:tabLst/>
                <a:defRPr/>
              </a:pPr>
              <a:r>
                <a:rPr kumimoji="0" lang="zh-CN" altLang="en-US" sz="2000"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添加文字</a:t>
              </a:r>
              <a:endParaRPr kumimoji="0" lang="en-US" altLang="zh-CN" sz="2000"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endParaRPr>
            </a:p>
          </p:txBody>
        </p:sp>
        <p:sp>
          <p:nvSpPr>
            <p:cNvPr id="89" name="Text Placeholder 8"/>
            <p:cNvSpPr txBox="1">
              <a:spLocks/>
            </p:cNvSpPr>
            <p:nvPr/>
          </p:nvSpPr>
          <p:spPr>
            <a:xfrm>
              <a:off x="1342364" y="1790565"/>
              <a:ext cx="2019300" cy="917197"/>
            </a:xfrm>
            <a:prstGeom prst="rect">
              <a:avLst/>
            </a:prstGeom>
          </p:spPr>
          <p:txBody>
            <a:bodyPr vert="horz"/>
            <a:lstStyle>
              <a:defPPr>
                <a:defRPr lang="zh-CN"/>
              </a:defPPr>
              <a:lvl1pPr indent="0" defTabSz="457200">
                <a:lnSpc>
                  <a:spcPct val="100000"/>
                </a:lnSpc>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zh-CN" altLang="en-US" sz="10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点击添加文字内容点击添加文字内容点击添加文字内容点击添加文字内容点击添加文字内容</a:t>
              </a:r>
              <a:endParaRPr kumimoji="0" lang="en-US" altLang="zh-CN" sz="10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endParaRPr>
            </a:p>
          </p:txBody>
        </p:sp>
      </p:grpSp>
      <p:cxnSp>
        <p:nvCxnSpPr>
          <p:cNvPr id="90" name="直接连接符 89"/>
          <p:cNvCxnSpPr>
            <a:stCxn id="99" idx="0"/>
          </p:cNvCxnSpPr>
          <p:nvPr/>
        </p:nvCxnSpPr>
        <p:spPr>
          <a:xfrm flipV="1">
            <a:off x="2862774" y="1492828"/>
            <a:ext cx="0" cy="411287"/>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flipH="1">
            <a:off x="2581122" y="1492828"/>
            <a:ext cx="281653"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a:stCxn id="102" idx="0"/>
          </p:cNvCxnSpPr>
          <p:nvPr/>
        </p:nvCxnSpPr>
        <p:spPr>
          <a:xfrm flipV="1">
            <a:off x="4044269" y="1492828"/>
            <a:ext cx="0" cy="411287"/>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a:off x="4044270" y="1492828"/>
            <a:ext cx="2542628"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a:stCxn id="105" idx="4"/>
          </p:cNvCxnSpPr>
          <p:nvPr/>
        </p:nvCxnSpPr>
        <p:spPr>
          <a:xfrm>
            <a:off x="5225766" y="3322320"/>
            <a:ext cx="4923" cy="474179"/>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flipH="1">
            <a:off x="2581120" y="3796500"/>
            <a:ext cx="2649569"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a:stCxn id="108" idx="4"/>
          </p:cNvCxnSpPr>
          <p:nvPr/>
        </p:nvCxnSpPr>
        <p:spPr>
          <a:xfrm>
            <a:off x="6464922" y="3322321"/>
            <a:ext cx="0" cy="698603"/>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a:off x="6464922" y="4020912"/>
            <a:ext cx="298661" cy="1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grpSp>
        <p:nvGrpSpPr>
          <p:cNvPr id="98" name="组合 97"/>
          <p:cNvGrpSpPr/>
          <p:nvPr/>
        </p:nvGrpSpPr>
        <p:grpSpPr>
          <a:xfrm>
            <a:off x="2153876" y="1904114"/>
            <a:ext cx="1417795" cy="1418205"/>
            <a:chOff x="2714799" y="2648622"/>
            <a:chExt cx="1891378" cy="1891378"/>
          </a:xfrm>
          <a:solidFill>
            <a:srgbClr val="005DA2"/>
          </a:solidFill>
        </p:grpSpPr>
        <p:sp>
          <p:nvSpPr>
            <p:cNvPr id="99" name="Oval 8"/>
            <p:cNvSpPr/>
            <p:nvPr/>
          </p:nvSpPr>
          <p:spPr>
            <a:xfrm>
              <a:off x="2714799" y="2648622"/>
              <a:ext cx="1891378" cy="1891378"/>
            </a:xfrm>
            <a:prstGeom prst="ellipse">
              <a:avLst/>
            </a:prstGeom>
            <a:solidFill>
              <a:srgbClr val="0070C0"/>
            </a:solid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00" name="Text Placeholder 2"/>
            <p:cNvSpPr txBox="1">
              <a:spLocks/>
            </p:cNvSpPr>
            <p:nvPr/>
          </p:nvSpPr>
          <p:spPr>
            <a:xfrm>
              <a:off x="3146847"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rPr>
                <a:t>项目一</a:t>
              </a:r>
              <a:endPar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endParaRPr>
            </a:p>
          </p:txBody>
        </p:sp>
      </p:grpSp>
      <p:grpSp>
        <p:nvGrpSpPr>
          <p:cNvPr id="101" name="组合 100"/>
          <p:cNvGrpSpPr/>
          <p:nvPr/>
        </p:nvGrpSpPr>
        <p:grpSpPr>
          <a:xfrm>
            <a:off x="3335372" y="1904114"/>
            <a:ext cx="1417795" cy="1418205"/>
            <a:chOff x="4290947" y="2648622"/>
            <a:chExt cx="1891378" cy="1891378"/>
          </a:xfrm>
          <a:solidFill>
            <a:srgbClr val="FFC400"/>
          </a:solidFill>
        </p:grpSpPr>
        <p:sp>
          <p:nvSpPr>
            <p:cNvPr id="102" name="Oval 9"/>
            <p:cNvSpPr/>
            <p:nvPr/>
          </p:nvSpPr>
          <p:spPr>
            <a:xfrm>
              <a:off x="4290947" y="2648622"/>
              <a:ext cx="1891378" cy="1891378"/>
            </a:xfrm>
            <a:prstGeom prst="ellipse">
              <a:avLst/>
            </a:prstGeom>
            <a:solidFill>
              <a:srgbClr val="00B0F0"/>
            </a:solid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03" name="Text Placeholder 2"/>
            <p:cNvSpPr txBox="1">
              <a:spLocks/>
            </p:cNvSpPr>
            <p:nvPr/>
          </p:nvSpPr>
          <p:spPr>
            <a:xfrm>
              <a:off x="4739406"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rPr>
                <a:t>项目二</a:t>
              </a:r>
              <a:endPar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endParaRPr>
            </a:p>
          </p:txBody>
        </p:sp>
      </p:grpSp>
      <p:grpSp>
        <p:nvGrpSpPr>
          <p:cNvPr id="104" name="组合 103"/>
          <p:cNvGrpSpPr/>
          <p:nvPr/>
        </p:nvGrpSpPr>
        <p:grpSpPr>
          <a:xfrm>
            <a:off x="4516868" y="1904114"/>
            <a:ext cx="1417795" cy="1418205"/>
            <a:chOff x="5867096" y="2648622"/>
            <a:chExt cx="1891378" cy="1891378"/>
          </a:xfrm>
          <a:solidFill>
            <a:srgbClr val="005DA2"/>
          </a:solidFill>
        </p:grpSpPr>
        <p:sp>
          <p:nvSpPr>
            <p:cNvPr id="105" name="Oval 10"/>
            <p:cNvSpPr/>
            <p:nvPr/>
          </p:nvSpPr>
          <p:spPr>
            <a:xfrm>
              <a:off x="5867096" y="2648622"/>
              <a:ext cx="1891378" cy="1891378"/>
            </a:xfrm>
            <a:prstGeom prst="ellipse">
              <a:avLst/>
            </a:prstGeom>
            <a:solidFill>
              <a:srgbClr val="0070C0"/>
            </a:solid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06" name="Text Placeholder 2"/>
            <p:cNvSpPr txBox="1">
              <a:spLocks/>
            </p:cNvSpPr>
            <p:nvPr/>
          </p:nvSpPr>
          <p:spPr>
            <a:xfrm>
              <a:off x="6315199"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rPr>
                <a:t>项目三</a:t>
              </a:r>
              <a:endPar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endParaRPr>
            </a:p>
          </p:txBody>
        </p:sp>
      </p:grpSp>
      <p:grpSp>
        <p:nvGrpSpPr>
          <p:cNvPr id="107" name="组合 106"/>
          <p:cNvGrpSpPr/>
          <p:nvPr/>
        </p:nvGrpSpPr>
        <p:grpSpPr>
          <a:xfrm>
            <a:off x="5756025" y="1904114"/>
            <a:ext cx="1417795" cy="1418205"/>
            <a:chOff x="7520165" y="2648622"/>
            <a:chExt cx="1891378" cy="1891378"/>
          </a:xfrm>
          <a:solidFill>
            <a:srgbClr val="FFC400"/>
          </a:solidFill>
        </p:grpSpPr>
        <p:sp>
          <p:nvSpPr>
            <p:cNvPr id="108" name="Oval 11"/>
            <p:cNvSpPr/>
            <p:nvPr/>
          </p:nvSpPr>
          <p:spPr>
            <a:xfrm>
              <a:off x="7520165" y="2648622"/>
              <a:ext cx="1891378" cy="1891378"/>
            </a:xfrm>
            <a:prstGeom prst="ellipse">
              <a:avLst/>
            </a:prstGeom>
            <a:solidFill>
              <a:srgbClr val="00B0F0"/>
            </a:solid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09" name="Text Placeholder 2"/>
            <p:cNvSpPr txBox="1">
              <a:spLocks/>
            </p:cNvSpPr>
            <p:nvPr/>
          </p:nvSpPr>
          <p:spPr>
            <a:xfrm>
              <a:off x="7899375"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rPr>
                <a:t>项目四</a:t>
              </a:r>
              <a:endPar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endParaRPr>
            </a:p>
          </p:txBody>
        </p:sp>
      </p:grpSp>
      <p:grpSp>
        <p:nvGrpSpPr>
          <p:cNvPr id="110" name="Group 49"/>
          <p:cNvGrpSpPr/>
          <p:nvPr/>
        </p:nvGrpSpPr>
        <p:grpSpPr>
          <a:xfrm>
            <a:off x="6685478" y="3210288"/>
            <a:ext cx="2096834" cy="1377686"/>
            <a:chOff x="1441450" y="1619081"/>
            <a:chExt cx="2028515" cy="1332412"/>
          </a:xfrm>
        </p:grpSpPr>
        <p:sp>
          <p:nvSpPr>
            <p:cNvPr id="111" name="Text Placeholder 2"/>
            <p:cNvSpPr txBox="1">
              <a:spLocks/>
            </p:cNvSpPr>
            <p:nvPr/>
          </p:nvSpPr>
          <p:spPr>
            <a:xfrm>
              <a:off x="1441450" y="1619081"/>
              <a:ext cx="2019300" cy="285799"/>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pPr marL="0" marR="0" lvl="0" indent="0" algn="l" defTabSz="457200" rtl="0" eaLnBrk="1" fontAlgn="auto" latinLnBrk="0" hangingPunct="1">
                <a:lnSpc>
                  <a:spcPct val="140000"/>
                </a:lnSpc>
                <a:spcBef>
                  <a:spcPct val="20000"/>
                </a:spcBef>
                <a:spcAft>
                  <a:spcPts val="0"/>
                </a:spcAft>
                <a:buClrTx/>
                <a:buSzTx/>
                <a:buFont typeface="Arial"/>
                <a:buNone/>
                <a:tabLst/>
                <a:defRPr/>
              </a:pPr>
              <a:r>
                <a:rPr kumimoji="0" lang="zh-CN" altLang="en-US" sz="2000"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添加文字</a:t>
              </a:r>
              <a:endParaRPr kumimoji="0" lang="en-US" altLang="zh-CN" sz="2000"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endParaRPr>
            </a:p>
          </p:txBody>
        </p:sp>
        <p:sp>
          <p:nvSpPr>
            <p:cNvPr id="112" name="Text Placeholder 8"/>
            <p:cNvSpPr txBox="1">
              <a:spLocks/>
            </p:cNvSpPr>
            <p:nvPr/>
          </p:nvSpPr>
          <p:spPr>
            <a:xfrm>
              <a:off x="1450665" y="2034296"/>
              <a:ext cx="2019300" cy="917197"/>
            </a:xfrm>
            <a:prstGeom prst="rect">
              <a:avLst/>
            </a:prstGeom>
          </p:spPr>
          <p:txBody>
            <a:bodyPr vert="horz"/>
            <a:lstStyle>
              <a:defPPr>
                <a:defRPr lang="zh-CN"/>
              </a:defPPr>
              <a:lvl1pPr indent="0" defTabSz="457200">
                <a:lnSpc>
                  <a:spcPct val="100000"/>
                </a:lnSpc>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zh-CN" altLang="en-US" sz="10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点击添加文字内容点击添加文字内容点击添加文字内容点击添加文字内容点击添加文字内容</a:t>
              </a:r>
              <a:endParaRPr kumimoji="0" lang="en-US" altLang="zh-CN" sz="10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116621661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8"/>
                                        </p:tgtEl>
                                        <p:attrNameLst>
                                          <p:attrName>style.visibility</p:attrName>
                                        </p:attrNameLst>
                                      </p:cBhvr>
                                      <p:to>
                                        <p:strVal val="visible"/>
                                      </p:to>
                                    </p:set>
                                    <p:animEffect transition="in" filter="fade">
                                      <p:cBhvr>
                                        <p:cTn id="7" dur="500"/>
                                        <p:tgtEl>
                                          <p:spTgt spid="98"/>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0"/>
                                        </p:tgtEl>
                                        <p:attrNameLst>
                                          <p:attrName>style.visibility</p:attrName>
                                        </p:attrNameLst>
                                      </p:cBhvr>
                                      <p:to>
                                        <p:strVal val="visible"/>
                                      </p:to>
                                    </p:set>
                                    <p:animEffect transition="in" filter="wipe(down)">
                                      <p:cBhvr>
                                        <p:cTn id="11" dur="500"/>
                                        <p:tgtEl>
                                          <p:spTgt spid="90"/>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91"/>
                                        </p:tgtEl>
                                        <p:attrNameLst>
                                          <p:attrName>style.visibility</p:attrName>
                                        </p:attrNameLst>
                                      </p:cBhvr>
                                      <p:to>
                                        <p:strVal val="visible"/>
                                      </p:to>
                                    </p:set>
                                    <p:animEffect transition="in" filter="wipe(right)">
                                      <p:cBhvr>
                                        <p:cTn id="15" dur="500"/>
                                        <p:tgtEl>
                                          <p:spTgt spid="91"/>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81"/>
                                        </p:tgtEl>
                                        <p:attrNameLst>
                                          <p:attrName>style.visibility</p:attrName>
                                        </p:attrNameLst>
                                      </p:cBhvr>
                                      <p:to>
                                        <p:strVal val="visible"/>
                                      </p:to>
                                    </p:set>
                                    <p:animEffect transition="in" filter="wipe(left)">
                                      <p:cBhvr>
                                        <p:cTn id="19" dur="500"/>
                                        <p:tgtEl>
                                          <p:spTgt spid="81"/>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01"/>
                                        </p:tgtEl>
                                        <p:attrNameLst>
                                          <p:attrName>style.visibility</p:attrName>
                                        </p:attrNameLst>
                                      </p:cBhvr>
                                      <p:to>
                                        <p:strVal val="visible"/>
                                      </p:to>
                                    </p:set>
                                    <p:animEffect transition="in" filter="fade">
                                      <p:cBhvr>
                                        <p:cTn id="23" dur="500"/>
                                        <p:tgtEl>
                                          <p:spTgt spid="101"/>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92"/>
                                        </p:tgtEl>
                                        <p:attrNameLst>
                                          <p:attrName>style.visibility</p:attrName>
                                        </p:attrNameLst>
                                      </p:cBhvr>
                                      <p:to>
                                        <p:strVal val="visible"/>
                                      </p:to>
                                    </p:set>
                                    <p:animEffect transition="in" filter="wipe(down)">
                                      <p:cBhvr>
                                        <p:cTn id="27" dur="500"/>
                                        <p:tgtEl>
                                          <p:spTgt spid="92"/>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93"/>
                                        </p:tgtEl>
                                        <p:attrNameLst>
                                          <p:attrName>style.visibility</p:attrName>
                                        </p:attrNameLst>
                                      </p:cBhvr>
                                      <p:to>
                                        <p:strVal val="visible"/>
                                      </p:to>
                                    </p:set>
                                    <p:animEffect transition="in" filter="wipe(left)">
                                      <p:cBhvr>
                                        <p:cTn id="31" dur="500"/>
                                        <p:tgtEl>
                                          <p:spTgt spid="93"/>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87"/>
                                        </p:tgtEl>
                                        <p:attrNameLst>
                                          <p:attrName>style.visibility</p:attrName>
                                        </p:attrNameLst>
                                      </p:cBhvr>
                                      <p:to>
                                        <p:strVal val="visible"/>
                                      </p:to>
                                    </p:set>
                                    <p:animEffect transition="in" filter="wipe(left)">
                                      <p:cBhvr>
                                        <p:cTn id="35" dur="500"/>
                                        <p:tgtEl>
                                          <p:spTgt spid="87"/>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04"/>
                                        </p:tgtEl>
                                        <p:attrNameLst>
                                          <p:attrName>style.visibility</p:attrName>
                                        </p:attrNameLst>
                                      </p:cBhvr>
                                      <p:to>
                                        <p:strVal val="visible"/>
                                      </p:to>
                                    </p:set>
                                    <p:animEffect transition="in" filter="fade">
                                      <p:cBhvr>
                                        <p:cTn id="39" dur="500"/>
                                        <p:tgtEl>
                                          <p:spTgt spid="104"/>
                                        </p:tgtEl>
                                      </p:cBhvr>
                                    </p:animEffect>
                                  </p:childTnLst>
                                </p:cTn>
                              </p:par>
                            </p:childTnLst>
                          </p:cTn>
                        </p:par>
                        <p:par>
                          <p:cTn id="40" fill="hold">
                            <p:stCondLst>
                              <p:cond delay="4500"/>
                            </p:stCondLst>
                            <p:childTnLst>
                              <p:par>
                                <p:cTn id="41" presetID="22" presetClass="entr" presetSubtype="1" fill="hold" nodeType="afterEffect">
                                  <p:stCondLst>
                                    <p:cond delay="0"/>
                                  </p:stCondLst>
                                  <p:childTnLst>
                                    <p:set>
                                      <p:cBhvr>
                                        <p:cTn id="42" dur="1" fill="hold">
                                          <p:stCondLst>
                                            <p:cond delay="0"/>
                                          </p:stCondLst>
                                        </p:cTn>
                                        <p:tgtEl>
                                          <p:spTgt spid="94"/>
                                        </p:tgtEl>
                                        <p:attrNameLst>
                                          <p:attrName>style.visibility</p:attrName>
                                        </p:attrNameLst>
                                      </p:cBhvr>
                                      <p:to>
                                        <p:strVal val="visible"/>
                                      </p:to>
                                    </p:set>
                                    <p:animEffect transition="in" filter="wipe(up)">
                                      <p:cBhvr>
                                        <p:cTn id="43" dur="500"/>
                                        <p:tgtEl>
                                          <p:spTgt spid="94"/>
                                        </p:tgtEl>
                                      </p:cBhvr>
                                    </p:animEffect>
                                  </p:childTnLst>
                                </p:cTn>
                              </p:par>
                            </p:childTnLst>
                          </p:cTn>
                        </p:par>
                        <p:par>
                          <p:cTn id="44" fill="hold">
                            <p:stCondLst>
                              <p:cond delay="5000"/>
                            </p:stCondLst>
                            <p:childTnLst>
                              <p:par>
                                <p:cTn id="45" presetID="22" presetClass="entr" presetSubtype="2" fill="hold" nodeType="afterEffect">
                                  <p:stCondLst>
                                    <p:cond delay="0"/>
                                  </p:stCondLst>
                                  <p:childTnLst>
                                    <p:set>
                                      <p:cBhvr>
                                        <p:cTn id="46" dur="1" fill="hold">
                                          <p:stCondLst>
                                            <p:cond delay="0"/>
                                          </p:stCondLst>
                                        </p:cTn>
                                        <p:tgtEl>
                                          <p:spTgt spid="95"/>
                                        </p:tgtEl>
                                        <p:attrNameLst>
                                          <p:attrName>style.visibility</p:attrName>
                                        </p:attrNameLst>
                                      </p:cBhvr>
                                      <p:to>
                                        <p:strVal val="visible"/>
                                      </p:to>
                                    </p:set>
                                    <p:animEffect transition="in" filter="wipe(right)">
                                      <p:cBhvr>
                                        <p:cTn id="47" dur="500"/>
                                        <p:tgtEl>
                                          <p:spTgt spid="95"/>
                                        </p:tgtEl>
                                      </p:cBhvr>
                                    </p:animEffect>
                                  </p:childTnLst>
                                </p:cTn>
                              </p:par>
                            </p:childTnLst>
                          </p:cTn>
                        </p:par>
                        <p:par>
                          <p:cTn id="48" fill="hold">
                            <p:stCondLst>
                              <p:cond delay="5500"/>
                            </p:stCondLst>
                            <p:childTnLst>
                              <p:par>
                                <p:cTn id="49" presetID="22" presetClass="entr" presetSubtype="8" fill="hold" nodeType="afterEffect">
                                  <p:stCondLst>
                                    <p:cond delay="0"/>
                                  </p:stCondLst>
                                  <p:childTnLst>
                                    <p:set>
                                      <p:cBhvr>
                                        <p:cTn id="50" dur="1" fill="hold">
                                          <p:stCondLst>
                                            <p:cond delay="0"/>
                                          </p:stCondLst>
                                        </p:cTn>
                                        <p:tgtEl>
                                          <p:spTgt spid="84"/>
                                        </p:tgtEl>
                                        <p:attrNameLst>
                                          <p:attrName>style.visibility</p:attrName>
                                        </p:attrNameLst>
                                      </p:cBhvr>
                                      <p:to>
                                        <p:strVal val="visible"/>
                                      </p:to>
                                    </p:set>
                                    <p:animEffect transition="in" filter="wipe(left)">
                                      <p:cBhvr>
                                        <p:cTn id="51" dur="500"/>
                                        <p:tgtEl>
                                          <p:spTgt spid="84"/>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107"/>
                                        </p:tgtEl>
                                        <p:attrNameLst>
                                          <p:attrName>style.visibility</p:attrName>
                                        </p:attrNameLst>
                                      </p:cBhvr>
                                      <p:to>
                                        <p:strVal val="visible"/>
                                      </p:to>
                                    </p:set>
                                    <p:animEffect transition="in" filter="fade">
                                      <p:cBhvr>
                                        <p:cTn id="55" dur="500"/>
                                        <p:tgtEl>
                                          <p:spTgt spid="107"/>
                                        </p:tgtEl>
                                      </p:cBhvr>
                                    </p:animEffect>
                                  </p:childTnLst>
                                </p:cTn>
                              </p:par>
                            </p:childTnLst>
                          </p:cTn>
                        </p:par>
                        <p:par>
                          <p:cTn id="56" fill="hold">
                            <p:stCondLst>
                              <p:cond delay="6500"/>
                            </p:stCondLst>
                            <p:childTnLst>
                              <p:par>
                                <p:cTn id="57" presetID="22" presetClass="entr" presetSubtype="1" fill="hold" nodeType="afterEffect">
                                  <p:stCondLst>
                                    <p:cond delay="0"/>
                                  </p:stCondLst>
                                  <p:childTnLst>
                                    <p:set>
                                      <p:cBhvr>
                                        <p:cTn id="58" dur="1" fill="hold">
                                          <p:stCondLst>
                                            <p:cond delay="0"/>
                                          </p:stCondLst>
                                        </p:cTn>
                                        <p:tgtEl>
                                          <p:spTgt spid="96"/>
                                        </p:tgtEl>
                                        <p:attrNameLst>
                                          <p:attrName>style.visibility</p:attrName>
                                        </p:attrNameLst>
                                      </p:cBhvr>
                                      <p:to>
                                        <p:strVal val="visible"/>
                                      </p:to>
                                    </p:set>
                                    <p:animEffect transition="in" filter="wipe(up)">
                                      <p:cBhvr>
                                        <p:cTn id="59" dur="500"/>
                                        <p:tgtEl>
                                          <p:spTgt spid="96"/>
                                        </p:tgtEl>
                                      </p:cBhvr>
                                    </p:animEffect>
                                  </p:childTnLst>
                                </p:cTn>
                              </p:par>
                            </p:childTnLst>
                          </p:cTn>
                        </p:par>
                        <p:par>
                          <p:cTn id="60" fill="hold">
                            <p:stCondLst>
                              <p:cond delay="7000"/>
                            </p:stCondLst>
                            <p:childTnLst>
                              <p:par>
                                <p:cTn id="61" presetID="22" presetClass="entr" presetSubtype="8" fill="hold" nodeType="afterEffect">
                                  <p:stCondLst>
                                    <p:cond delay="0"/>
                                  </p:stCondLst>
                                  <p:childTnLst>
                                    <p:set>
                                      <p:cBhvr>
                                        <p:cTn id="62" dur="1" fill="hold">
                                          <p:stCondLst>
                                            <p:cond delay="0"/>
                                          </p:stCondLst>
                                        </p:cTn>
                                        <p:tgtEl>
                                          <p:spTgt spid="97"/>
                                        </p:tgtEl>
                                        <p:attrNameLst>
                                          <p:attrName>style.visibility</p:attrName>
                                        </p:attrNameLst>
                                      </p:cBhvr>
                                      <p:to>
                                        <p:strVal val="visible"/>
                                      </p:to>
                                    </p:set>
                                    <p:animEffect transition="in" filter="wipe(left)">
                                      <p:cBhvr>
                                        <p:cTn id="63" dur="500"/>
                                        <p:tgtEl>
                                          <p:spTgt spid="97"/>
                                        </p:tgtEl>
                                      </p:cBhvr>
                                    </p:animEffect>
                                  </p:childTnLst>
                                </p:cTn>
                              </p:par>
                            </p:childTnLst>
                          </p:cTn>
                        </p:par>
                        <p:par>
                          <p:cTn id="64" fill="hold">
                            <p:stCondLst>
                              <p:cond delay="7500"/>
                            </p:stCondLst>
                            <p:childTnLst>
                              <p:par>
                                <p:cTn id="65" presetID="22" presetClass="entr" presetSubtype="8" fill="hold" nodeType="afterEffect">
                                  <p:stCondLst>
                                    <p:cond delay="0"/>
                                  </p:stCondLst>
                                  <p:childTnLst>
                                    <p:set>
                                      <p:cBhvr>
                                        <p:cTn id="66" dur="1" fill="hold">
                                          <p:stCondLst>
                                            <p:cond delay="0"/>
                                          </p:stCondLst>
                                        </p:cTn>
                                        <p:tgtEl>
                                          <p:spTgt spid="110"/>
                                        </p:tgtEl>
                                        <p:attrNameLst>
                                          <p:attrName>style.visibility</p:attrName>
                                        </p:attrNameLst>
                                      </p:cBhvr>
                                      <p:to>
                                        <p:strVal val="visible"/>
                                      </p:to>
                                    </p:set>
                                    <p:animEffect transition="in" filter="wipe(left)">
                                      <p:cBhvr>
                                        <p:cTn id="67"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5165334" y="921140"/>
            <a:ext cx="864499" cy="864499"/>
          </a:xfrm>
          <a:prstGeom prst="ellipse">
            <a:avLst/>
          </a:prstGeom>
          <a:gradFill>
            <a:gsLst>
              <a:gs pos="15000">
                <a:srgbClr val="00B0F0"/>
              </a:gs>
              <a:gs pos="31000">
                <a:srgbClr val="0070C0"/>
              </a:gs>
              <a:gs pos="63000">
                <a:srgbClr val="FFFB6C">
                  <a:alpha val="0"/>
                </a:srgbClr>
              </a:gs>
            </a:gsLst>
            <a:path path="shape">
              <a:fillToRect l="50000" t="50000" r="50000" b="50000"/>
            </a:path>
          </a:gradFill>
          <a:ln w="25400" cap="flat" cmpd="sng" algn="ctr">
            <a:noFill/>
            <a:prstDash val="solid"/>
          </a:ln>
          <a:effectLst>
            <a:glow rad="127000">
              <a:srgbClr val="5D552C">
                <a:alpha val="4000"/>
              </a:srgbClr>
            </a:glow>
            <a:softEdge rad="0"/>
          </a:effectLst>
        </p:spPr>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black">
                  <a:lumMod val="85000"/>
                  <a:lumOff val="15000"/>
                </a:prstClr>
              </a:solidFill>
              <a:effectLst/>
              <a:uLnTx/>
              <a:uFillTx/>
              <a:latin typeface="Calibri" panose="020F0502020204030204"/>
              <a:ea typeface="微软雅黑" pitchFamily="34" charset="-122"/>
              <a:cs typeface="+mn-cs"/>
            </a:endParaRPr>
          </a:p>
        </p:txBody>
      </p:sp>
      <p:sp>
        <p:nvSpPr>
          <p:cNvPr id="6" name="椭圆 5"/>
          <p:cNvSpPr/>
          <p:nvPr/>
        </p:nvSpPr>
        <p:spPr>
          <a:xfrm>
            <a:off x="6566079" y="3245150"/>
            <a:ext cx="864499" cy="864499"/>
          </a:xfrm>
          <a:prstGeom prst="ellipse">
            <a:avLst/>
          </a:prstGeom>
          <a:gradFill>
            <a:gsLst>
              <a:gs pos="15000">
                <a:srgbClr val="00B0F0"/>
              </a:gs>
              <a:gs pos="31000">
                <a:srgbClr val="0070C0"/>
              </a:gs>
              <a:gs pos="63000">
                <a:srgbClr val="FFFB6C">
                  <a:alpha val="0"/>
                </a:srgbClr>
              </a:gs>
            </a:gsLst>
            <a:path path="shape">
              <a:fillToRect l="50000" t="50000" r="50000" b="50000"/>
            </a:path>
          </a:gradFill>
          <a:ln w="25400" cap="flat" cmpd="sng" algn="ctr">
            <a:noFill/>
            <a:prstDash val="solid"/>
          </a:ln>
          <a:effectLst>
            <a:glow rad="127000">
              <a:srgbClr val="5D552C">
                <a:alpha val="4000"/>
              </a:srgbClr>
            </a:glow>
            <a:softEdge rad="0"/>
          </a:effectLst>
        </p:spPr>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black">
                  <a:lumMod val="85000"/>
                  <a:lumOff val="15000"/>
                </a:prstClr>
              </a:solidFill>
              <a:effectLst/>
              <a:uLnTx/>
              <a:uFillTx/>
              <a:latin typeface="Calibri" panose="020F0502020204030204"/>
              <a:ea typeface="微软雅黑" pitchFamily="34" charset="-122"/>
              <a:cs typeface="+mn-cs"/>
            </a:endParaRPr>
          </a:p>
        </p:txBody>
      </p:sp>
      <p:sp>
        <p:nvSpPr>
          <p:cNvPr id="7" name="椭圆 6"/>
          <p:cNvSpPr/>
          <p:nvPr/>
        </p:nvSpPr>
        <p:spPr>
          <a:xfrm>
            <a:off x="3807555" y="3254943"/>
            <a:ext cx="864499" cy="864499"/>
          </a:xfrm>
          <a:prstGeom prst="ellipse">
            <a:avLst/>
          </a:prstGeom>
          <a:gradFill>
            <a:gsLst>
              <a:gs pos="15000">
                <a:srgbClr val="00B0F0"/>
              </a:gs>
              <a:gs pos="31000">
                <a:srgbClr val="0070C0"/>
              </a:gs>
              <a:gs pos="63000">
                <a:srgbClr val="FFFB6C">
                  <a:alpha val="0"/>
                </a:srgbClr>
              </a:gs>
            </a:gsLst>
            <a:path path="shape">
              <a:fillToRect l="50000" t="50000" r="50000" b="50000"/>
            </a:path>
          </a:gradFill>
          <a:ln w="25400" cap="flat" cmpd="sng" algn="ctr">
            <a:noFill/>
            <a:prstDash val="solid"/>
          </a:ln>
          <a:effectLst>
            <a:glow rad="127000">
              <a:srgbClr val="5D552C">
                <a:alpha val="4000"/>
              </a:srgbClr>
            </a:glow>
            <a:softEdge rad="0"/>
          </a:effectLst>
        </p:spPr>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black">
                  <a:lumMod val="85000"/>
                  <a:lumOff val="15000"/>
                </a:prstClr>
              </a:solidFill>
              <a:effectLst/>
              <a:uLnTx/>
              <a:uFillTx/>
              <a:latin typeface="Calibri" panose="020F0502020204030204"/>
              <a:ea typeface="微软雅黑" pitchFamily="34" charset="-122"/>
              <a:cs typeface="+mn-cs"/>
            </a:endParaRPr>
          </a:p>
        </p:txBody>
      </p:sp>
      <p:sp>
        <p:nvSpPr>
          <p:cNvPr id="8" name="椭圆 7"/>
          <p:cNvSpPr/>
          <p:nvPr/>
        </p:nvSpPr>
        <p:spPr>
          <a:xfrm>
            <a:off x="2447340" y="915566"/>
            <a:ext cx="864499" cy="864499"/>
          </a:xfrm>
          <a:prstGeom prst="ellipse">
            <a:avLst/>
          </a:prstGeom>
          <a:gradFill>
            <a:gsLst>
              <a:gs pos="15000">
                <a:srgbClr val="00B0F0"/>
              </a:gs>
              <a:gs pos="31000">
                <a:srgbClr val="0070C0"/>
              </a:gs>
              <a:gs pos="63000">
                <a:srgbClr val="FFFB6C">
                  <a:alpha val="0"/>
                </a:srgbClr>
              </a:gs>
            </a:gsLst>
            <a:path path="shape">
              <a:fillToRect l="50000" t="50000" r="50000" b="50000"/>
            </a:path>
          </a:gradFill>
          <a:ln w="25400" cap="flat" cmpd="sng" algn="ctr">
            <a:noFill/>
            <a:prstDash val="solid"/>
          </a:ln>
          <a:effectLst>
            <a:glow rad="127000">
              <a:srgbClr val="5D552C">
                <a:alpha val="4000"/>
              </a:srgbClr>
            </a:glow>
            <a:softEdge rad="0"/>
          </a:effectLst>
        </p:spPr>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black">
                  <a:lumMod val="85000"/>
                  <a:lumOff val="15000"/>
                </a:prstClr>
              </a:solidFill>
              <a:effectLst/>
              <a:uLnTx/>
              <a:uFillTx/>
              <a:latin typeface="Calibri" panose="020F0502020204030204"/>
              <a:ea typeface="微软雅黑" pitchFamily="34" charset="-122"/>
              <a:cs typeface="+mn-cs"/>
            </a:endParaRPr>
          </a:p>
        </p:txBody>
      </p:sp>
      <p:sp>
        <p:nvSpPr>
          <p:cNvPr id="9" name="椭圆 8"/>
          <p:cNvSpPr/>
          <p:nvPr/>
        </p:nvSpPr>
        <p:spPr>
          <a:xfrm>
            <a:off x="1007342" y="3231658"/>
            <a:ext cx="864499" cy="864499"/>
          </a:xfrm>
          <a:prstGeom prst="ellipse">
            <a:avLst/>
          </a:prstGeom>
          <a:gradFill>
            <a:gsLst>
              <a:gs pos="15000">
                <a:srgbClr val="00B0F0"/>
              </a:gs>
              <a:gs pos="31000">
                <a:srgbClr val="0070C0"/>
              </a:gs>
              <a:gs pos="63000">
                <a:srgbClr val="FFFB6C">
                  <a:alpha val="0"/>
                </a:srgbClr>
              </a:gs>
            </a:gsLst>
            <a:path path="shape">
              <a:fillToRect l="50000" t="50000" r="50000" b="50000"/>
            </a:path>
          </a:gradFill>
          <a:ln w="25400" cap="flat" cmpd="sng" algn="ctr">
            <a:noFill/>
            <a:prstDash val="solid"/>
          </a:ln>
          <a:effectLst>
            <a:glow rad="127000">
              <a:srgbClr val="5D552C">
                <a:alpha val="4000"/>
              </a:srgbClr>
            </a:glow>
            <a:softEdge rad="0"/>
          </a:effectLst>
        </p:spPr>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black">
                  <a:lumMod val="85000"/>
                  <a:lumOff val="15000"/>
                </a:prstClr>
              </a:solidFill>
              <a:effectLst/>
              <a:uLnTx/>
              <a:uFillTx/>
              <a:latin typeface="Calibri" panose="020F0502020204030204"/>
              <a:ea typeface="微软雅黑" pitchFamily="34" charset="-122"/>
              <a:cs typeface="+mn-cs"/>
            </a:endParaRPr>
          </a:p>
        </p:txBody>
      </p:sp>
      <p:sp>
        <p:nvSpPr>
          <p:cNvPr id="10" name="矩形 9"/>
          <p:cNvSpPr/>
          <p:nvPr/>
        </p:nvSpPr>
        <p:spPr>
          <a:xfrm>
            <a:off x="6433560" y="2402119"/>
            <a:ext cx="2710441" cy="201041"/>
          </a:xfrm>
          <a:prstGeom prst="rect">
            <a:avLst/>
          </a:prstGeom>
          <a:solidFill>
            <a:srgbClr val="054487">
              <a:alpha val="90000"/>
            </a:srgbClr>
          </a:solidFill>
          <a:ln w="25400" cap="flat" cmpd="sng" algn="ctr">
            <a:noFill/>
            <a:prstDash val="solid"/>
          </a:ln>
          <a:effectLst/>
        </p:spPr>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prstClr val="black">
                  <a:lumMod val="85000"/>
                  <a:lumOff val="15000"/>
                </a:prstClr>
              </a:solidFill>
              <a:effectLst/>
              <a:uLnTx/>
              <a:uFillTx/>
              <a:latin typeface="Calibri" panose="020F0502020204030204"/>
              <a:ea typeface="微软雅黑" pitchFamily="34" charset="-122"/>
              <a:cs typeface="+mn-cs"/>
            </a:endParaRPr>
          </a:p>
        </p:txBody>
      </p:sp>
      <p:sp>
        <p:nvSpPr>
          <p:cNvPr id="11" name="任意多边形 10"/>
          <p:cNvSpPr/>
          <p:nvPr/>
        </p:nvSpPr>
        <p:spPr>
          <a:xfrm flipV="1">
            <a:off x="994685" y="1469086"/>
            <a:ext cx="1994720" cy="1134074"/>
          </a:xfrm>
          <a:custGeom>
            <a:avLst/>
            <a:gdLst>
              <a:gd name="connsiteX0" fmla="*/ 0 w 3099660"/>
              <a:gd name="connsiteY0" fmla="*/ 0 h 1749956"/>
              <a:gd name="connsiteX1" fmla="*/ 2194803 w 3099660"/>
              <a:gd name="connsiteY1" fmla="*/ 0 h 1749956"/>
              <a:gd name="connsiteX2" fmla="*/ 3099660 w 3099660"/>
              <a:gd name="connsiteY2" fmla="*/ 904857 h 1749956"/>
              <a:gd name="connsiteX3" fmla="*/ 3099660 w 3099660"/>
              <a:gd name="connsiteY3" fmla="*/ 1749956 h 1749956"/>
              <a:gd name="connsiteX4" fmla="*/ 2789696 w 3099660"/>
              <a:gd name="connsiteY4" fmla="*/ 1749956 h 1749956"/>
              <a:gd name="connsiteX5" fmla="*/ 2789696 w 3099660"/>
              <a:gd name="connsiteY5" fmla="*/ 1069853 h 1749956"/>
              <a:gd name="connsiteX6" fmla="*/ 2029809 w 3099660"/>
              <a:gd name="connsiteY6" fmla="*/ 309966 h 1749956"/>
              <a:gd name="connsiteX7" fmla="*/ 0 w 3099660"/>
              <a:gd name="connsiteY7" fmla="*/ 309966 h 1749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99660" h="1749956">
                <a:moveTo>
                  <a:pt x="0" y="0"/>
                </a:moveTo>
                <a:lnTo>
                  <a:pt x="2194803" y="0"/>
                </a:lnTo>
                <a:cubicBezTo>
                  <a:pt x="2694542" y="0"/>
                  <a:pt x="3099660" y="405118"/>
                  <a:pt x="3099660" y="904857"/>
                </a:cubicBezTo>
                <a:lnTo>
                  <a:pt x="3099660" y="1749956"/>
                </a:lnTo>
                <a:lnTo>
                  <a:pt x="2789696" y="1749956"/>
                </a:lnTo>
                <a:lnTo>
                  <a:pt x="2789696" y="1069853"/>
                </a:lnTo>
                <a:cubicBezTo>
                  <a:pt x="2789696" y="650179"/>
                  <a:pt x="2449483" y="309966"/>
                  <a:pt x="2029809" y="309966"/>
                </a:cubicBezTo>
                <a:lnTo>
                  <a:pt x="0" y="309966"/>
                </a:lnTo>
                <a:close/>
              </a:path>
            </a:pathLst>
          </a:custGeom>
          <a:solidFill>
            <a:srgbClr val="054487"/>
          </a:solidFill>
          <a:ln w="25400" cap="flat" cmpd="sng" algn="ctr">
            <a:noFill/>
            <a:prstDash val="solid"/>
          </a:ln>
          <a:effectLst/>
        </p:spPr>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prstClr val="black">
                  <a:lumMod val="85000"/>
                  <a:lumOff val="15000"/>
                </a:prstClr>
              </a:solidFill>
              <a:effectLst/>
              <a:uLnTx/>
              <a:uFillTx/>
              <a:latin typeface="Calibri" panose="020F0502020204030204"/>
              <a:ea typeface="微软雅黑" pitchFamily="34" charset="-122"/>
              <a:cs typeface="+mn-cs"/>
            </a:endParaRPr>
          </a:p>
        </p:txBody>
      </p:sp>
      <p:sp>
        <p:nvSpPr>
          <p:cNvPr id="12" name="任意多边形 11"/>
          <p:cNvSpPr/>
          <p:nvPr/>
        </p:nvSpPr>
        <p:spPr>
          <a:xfrm>
            <a:off x="0" y="2406083"/>
            <a:ext cx="1534634" cy="1126147"/>
          </a:xfrm>
          <a:custGeom>
            <a:avLst/>
            <a:gdLst>
              <a:gd name="connsiteX0" fmla="*/ 0 w 3099660"/>
              <a:gd name="connsiteY0" fmla="*/ 0 h 1749956"/>
              <a:gd name="connsiteX1" fmla="*/ 2194803 w 3099660"/>
              <a:gd name="connsiteY1" fmla="*/ 0 h 1749956"/>
              <a:gd name="connsiteX2" fmla="*/ 3099660 w 3099660"/>
              <a:gd name="connsiteY2" fmla="*/ 904857 h 1749956"/>
              <a:gd name="connsiteX3" fmla="*/ 3099660 w 3099660"/>
              <a:gd name="connsiteY3" fmla="*/ 1749956 h 1749956"/>
              <a:gd name="connsiteX4" fmla="*/ 2789696 w 3099660"/>
              <a:gd name="connsiteY4" fmla="*/ 1749956 h 1749956"/>
              <a:gd name="connsiteX5" fmla="*/ 2789696 w 3099660"/>
              <a:gd name="connsiteY5" fmla="*/ 1069853 h 1749956"/>
              <a:gd name="connsiteX6" fmla="*/ 2029809 w 3099660"/>
              <a:gd name="connsiteY6" fmla="*/ 309966 h 1749956"/>
              <a:gd name="connsiteX7" fmla="*/ 0 w 3099660"/>
              <a:gd name="connsiteY7" fmla="*/ 309966 h 1749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99660" h="1749956">
                <a:moveTo>
                  <a:pt x="0" y="0"/>
                </a:moveTo>
                <a:lnTo>
                  <a:pt x="2194803" y="0"/>
                </a:lnTo>
                <a:cubicBezTo>
                  <a:pt x="2694542" y="0"/>
                  <a:pt x="3099660" y="405118"/>
                  <a:pt x="3099660" y="904857"/>
                </a:cubicBezTo>
                <a:lnTo>
                  <a:pt x="3099660" y="1749956"/>
                </a:lnTo>
                <a:lnTo>
                  <a:pt x="2789696" y="1749956"/>
                </a:lnTo>
                <a:lnTo>
                  <a:pt x="2789696" y="1069853"/>
                </a:lnTo>
                <a:cubicBezTo>
                  <a:pt x="2789696" y="650179"/>
                  <a:pt x="2449483" y="309966"/>
                  <a:pt x="2029809" y="309966"/>
                </a:cubicBezTo>
                <a:lnTo>
                  <a:pt x="0" y="309966"/>
                </a:lnTo>
                <a:close/>
              </a:path>
            </a:pathLst>
          </a:custGeom>
          <a:solidFill>
            <a:schemeClr val="bg1">
              <a:lumMod val="65000"/>
              <a:alpha val="90000"/>
            </a:schemeClr>
          </a:solidFill>
          <a:ln w="25400" cap="flat" cmpd="sng" algn="ctr">
            <a:noFill/>
            <a:prstDash val="solid"/>
          </a:ln>
          <a:effectLst/>
        </p:spPr>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prstClr val="black">
                  <a:lumMod val="85000"/>
                  <a:lumOff val="15000"/>
                </a:prstClr>
              </a:solidFill>
              <a:effectLst/>
              <a:uLnTx/>
              <a:uFillTx/>
              <a:latin typeface="Calibri" panose="020F0502020204030204"/>
              <a:ea typeface="微软雅黑" pitchFamily="34" charset="-122"/>
              <a:cs typeface="+mn-cs"/>
            </a:endParaRPr>
          </a:p>
        </p:txBody>
      </p:sp>
      <p:sp>
        <p:nvSpPr>
          <p:cNvPr id="13" name="任意多边形 12"/>
          <p:cNvSpPr/>
          <p:nvPr/>
        </p:nvSpPr>
        <p:spPr>
          <a:xfrm>
            <a:off x="2348304" y="2406083"/>
            <a:ext cx="1994720" cy="1126147"/>
          </a:xfrm>
          <a:custGeom>
            <a:avLst/>
            <a:gdLst>
              <a:gd name="connsiteX0" fmla="*/ 0 w 3099660"/>
              <a:gd name="connsiteY0" fmla="*/ 0 h 1749956"/>
              <a:gd name="connsiteX1" fmla="*/ 2194803 w 3099660"/>
              <a:gd name="connsiteY1" fmla="*/ 0 h 1749956"/>
              <a:gd name="connsiteX2" fmla="*/ 3099660 w 3099660"/>
              <a:gd name="connsiteY2" fmla="*/ 904857 h 1749956"/>
              <a:gd name="connsiteX3" fmla="*/ 3099660 w 3099660"/>
              <a:gd name="connsiteY3" fmla="*/ 1749956 h 1749956"/>
              <a:gd name="connsiteX4" fmla="*/ 2789696 w 3099660"/>
              <a:gd name="connsiteY4" fmla="*/ 1749956 h 1749956"/>
              <a:gd name="connsiteX5" fmla="*/ 2789696 w 3099660"/>
              <a:gd name="connsiteY5" fmla="*/ 1069853 h 1749956"/>
              <a:gd name="connsiteX6" fmla="*/ 2029809 w 3099660"/>
              <a:gd name="connsiteY6" fmla="*/ 309966 h 1749956"/>
              <a:gd name="connsiteX7" fmla="*/ 0 w 3099660"/>
              <a:gd name="connsiteY7" fmla="*/ 309966 h 1749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99660" h="1749956">
                <a:moveTo>
                  <a:pt x="0" y="0"/>
                </a:moveTo>
                <a:lnTo>
                  <a:pt x="2194803" y="0"/>
                </a:lnTo>
                <a:cubicBezTo>
                  <a:pt x="2694542" y="0"/>
                  <a:pt x="3099660" y="405118"/>
                  <a:pt x="3099660" y="904857"/>
                </a:cubicBezTo>
                <a:lnTo>
                  <a:pt x="3099660" y="1749956"/>
                </a:lnTo>
                <a:lnTo>
                  <a:pt x="2789696" y="1749956"/>
                </a:lnTo>
                <a:lnTo>
                  <a:pt x="2789696" y="1069853"/>
                </a:lnTo>
                <a:cubicBezTo>
                  <a:pt x="2789696" y="650179"/>
                  <a:pt x="2449483" y="309966"/>
                  <a:pt x="2029809" y="309966"/>
                </a:cubicBezTo>
                <a:lnTo>
                  <a:pt x="0" y="309966"/>
                </a:lnTo>
                <a:close/>
              </a:path>
            </a:pathLst>
          </a:custGeom>
          <a:solidFill>
            <a:schemeClr val="bg1">
              <a:lumMod val="65000"/>
            </a:schemeClr>
          </a:solidFill>
          <a:ln w="25400" cap="flat" cmpd="sng" algn="ctr">
            <a:noFill/>
            <a:prstDash val="solid"/>
          </a:ln>
          <a:effectLst/>
        </p:spPr>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prstClr val="black">
                  <a:lumMod val="85000"/>
                  <a:lumOff val="15000"/>
                </a:prstClr>
              </a:solidFill>
              <a:effectLst/>
              <a:uLnTx/>
              <a:uFillTx/>
              <a:latin typeface="Calibri" panose="020F0502020204030204"/>
              <a:ea typeface="微软雅黑" pitchFamily="34" charset="-122"/>
              <a:cs typeface="+mn-cs"/>
            </a:endParaRPr>
          </a:p>
        </p:txBody>
      </p:sp>
      <p:sp>
        <p:nvSpPr>
          <p:cNvPr id="14" name="任意多边形 13"/>
          <p:cNvSpPr/>
          <p:nvPr/>
        </p:nvSpPr>
        <p:spPr>
          <a:xfrm>
            <a:off x="5089618" y="2406083"/>
            <a:ext cx="1994720" cy="1126147"/>
          </a:xfrm>
          <a:custGeom>
            <a:avLst/>
            <a:gdLst>
              <a:gd name="connsiteX0" fmla="*/ 0 w 3099660"/>
              <a:gd name="connsiteY0" fmla="*/ 0 h 1749956"/>
              <a:gd name="connsiteX1" fmla="*/ 2194803 w 3099660"/>
              <a:gd name="connsiteY1" fmla="*/ 0 h 1749956"/>
              <a:gd name="connsiteX2" fmla="*/ 3099660 w 3099660"/>
              <a:gd name="connsiteY2" fmla="*/ 904857 h 1749956"/>
              <a:gd name="connsiteX3" fmla="*/ 3099660 w 3099660"/>
              <a:gd name="connsiteY3" fmla="*/ 1749956 h 1749956"/>
              <a:gd name="connsiteX4" fmla="*/ 2789696 w 3099660"/>
              <a:gd name="connsiteY4" fmla="*/ 1749956 h 1749956"/>
              <a:gd name="connsiteX5" fmla="*/ 2789696 w 3099660"/>
              <a:gd name="connsiteY5" fmla="*/ 1069853 h 1749956"/>
              <a:gd name="connsiteX6" fmla="*/ 2029809 w 3099660"/>
              <a:gd name="connsiteY6" fmla="*/ 309966 h 1749956"/>
              <a:gd name="connsiteX7" fmla="*/ 0 w 3099660"/>
              <a:gd name="connsiteY7" fmla="*/ 309966 h 1749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99660" h="1749956">
                <a:moveTo>
                  <a:pt x="0" y="0"/>
                </a:moveTo>
                <a:lnTo>
                  <a:pt x="2194803" y="0"/>
                </a:lnTo>
                <a:cubicBezTo>
                  <a:pt x="2694542" y="0"/>
                  <a:pt x="3099660" y="405118"/>
                  <a:pt x="3099660" y="904857"/>
                </a:cubicBezTo>
                <a:lnTo>
                  <a:pt x="3099660" y="1749956"/>
                </a:lnTo>
                <a:lnTo>
                  <a:pt x="2789696" y="1749956"/>
                </a:lnTo>
                <a:lnTo>
                  <a:pt x="2789696" y="1069853"/>
                </a:lnTo>
                <a:cubicBezTo>
                  <a:pt x="2789696" y="650179"/>
                  <a:pt x="2449483" y="309966"/>
                  <a:pt x="2029809" y="309966"/>
                </a:cubicBezTo>
                <a:lnTo>
                  <a:pt x="0" y="309966"/>
                </a:lnTo>
                <a:close/>
              </a:path>
            </a:pathLst>
          </a:custGeom>
          <a:solidFill>
            <a:schemeClr val="bg1">
              <a:lumMod val="65000"/>
            </a:schemeClr>
          </a:solidFill>
          <a:ln w="25400" cap="flat" cmpd="sng" algn="ctr">
            <a:noFill/>
            <a:prstDash val="solid"/>
          </a:ln>
          <a:effectLst/>
        </p:spPr>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prstClr val="black">
                  <a:lumMod val="85000"/>
                  <a:lumOff val="15000"/>
                </a:prstClr>
              </a:solidFill>
              <a:effectLst/>
              <a:uLnTx/>
              <a:uFillTx/>
              <a:latin typeface="Calibri" panose="020F0502020204030204"/>
              <a:ea typeface="微软雅黑" pitchFamily="34" charset="-122"/>
              <a:cs typeface="+mn-cs"/>
            </a:endParaRPr>
          </a:p>
        </p:txBody>
      </p:sp>
      <p:sp>
        <p:nvSpPr>
          <p:cNvPr id="15" name="任意多边形 14"/>
          <p:cNvSpPr/>
          <p:nvPr/>
        </p:nvSpPr>
        <p:spPr>
          <a:xfrm flipV="1">
            <a:off x="3714122" y="1469086"/>
            <a:ext cx="1994720" cy="1134074"/>
          </a:xfrm>
          <a:custGeom>
            <a:avLst/>
            <a:gdLst>
              <a:gd name="connsiteX0" fmla="*/ 0 w 3099660"/>
              <a:gd name="connsiteY0" fmla="*/ 0 h 1749956"/>
              <a:gd name="connsiteX1" fmla="*/ 2194803 w 3099660"/>
              <a:gd name="connsiteY1" fmla="*/ 0 h 1749956"/>
              <a:gd name="connsiteX2" fmla="*/ 3099660 w 3099660"/>
              <a:gd name="connsiteY2" fmla="*/ 904857 h 1749956"/>
              <a:gd name="connsiteX3" fmla="*/ 3099660 w 3099660"/>
              <a:gd name="connsiteY3" fmla="*/ 1749956 h 1749956"/>
              <a:gd name="connsiteX4" fmla="*/ 2789696 w 3099660"/>
              <a:gd name="connsiteY4" fmla="*/ 1749956 h 1749956"/>
              <a:gd name="connsiteX5" fmla="*/ 2789696 w 3099660"/>
              <a:gd name="connsiteY5" fmla="*/ 1069853 h 1749956"/>
              <a:gd name="connsiteX6" fmla="*/ 2029809 w 3099660"/>
              <a:gd name="connsiteY6" fmla="*/ 309966 h 1749956"/>
              <a:gd name="connsiteX7" fmla="*/ 0 w 3099660"/>
              <a:gd name="connsiteY7" fmla="*/ 309966 h 1749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99660" h="1749956">
                <a:moveTo>
                  <a:pt x="0" y="0"/>
                </a:moveTo>
                <a:lnTo>
                  <a:pt x="2194803" y="0"/>
                </a:lnTo>
                <a:cubicBezTo>
                  <a:pt x="2694542" y="0"/>
                  <a:pt x="3099660" y="405118"/>
                  <a:pt x="3099660" y="904857"/>
                </a:cubicBezTo>
                <a:lnTo>
                  <a:pt x="3099660" y="1749956"/>
                </a:lnTo>
                <a:lnTo>
                  <a:pt x="2789696" y="1749956"/>
                </a:lnTo>
                <a:lnTo>
                  <a:pt x="2789696" y="1069853"/>
                </a:lnTo>
                <a:cubicBezTo>
                  <a:pt x="2789696" y="650179"/>
                  <a:pt x="2449483" y="309966"/>
                  <a:pt x="2029809" y="309966"/>
                </a:cubicBezTo>
                <a:lnTo>
                  <a:pt x="0" y="309966"/>
                </a:lnTo>
                <a:close/>
              </a:path>
            </a:pathLst>
          </a:custGeom>
          <a:solidFill>
            <a:srgbClr val="054487"/>
          </a:solidFill>
          <a:ln w="25400" cap="flat" cmpd="sng" algn="ctr">
            <a:noFill/>
            <a:prstDash val="solid"/>
          </a:ln>
          <a:effectLst/>
        </p:spPr>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prstClr val="black">
                  <a:lumMod val="85000"/>
                  <a:lumOff val="15000"/>
                </a:prstClr>
              </a:solidFill>
              <a:effectLst/>
              <a:uLnTx/>
              <a:uFillTx/>
              <a:latin typeface="Calibri" panose="020F0502020204030204"/>
              <a:ea typeface="微软雅黑" pitchFamily="34" charset="-122"/>
              <a:cs typeface="+mn-cs"/>
            </a:endParaRPr>
          </a:p>
        </p:txBody>
      </p:sp>
      <p:grpSp>
        <p:nvGrpSpPr>
          <p:cNvPr id="16" name="组合 15"/>
          <p:cNvGrpSpPr/>
          <p:nvPr/>
        </p:nvGrpSpPr>
        <p:grpSpPr>
          <a:xfrm>
            <a:off x="1252387" y="3503374"/>
            <a:ext cx="378924" cy="387330"/>
            <a:chOff x="2237342" y="3733931"/>
            <a:chExt cx="625781" cy="639663"/>
          </a:xfrm>
          <a:effectLst>
            <a:outerShdw blurRad="63500" sx="102000" sy="102000" algn="ctr" rotWithShape="0">
              <a:prstClr val="black">
                <a:alpha val="40000"/>
              </a:prstClr>
            </a:outerShdw>
          </a:effectLst>
        </p:grpSpPr>
        <p:sp>
          <p:nvSpPr>
            <p:cNvPr id="17" name="泪滴形 16"/>
            <p:cNvSpPr/>
            <p:nvPr/>
          </p:nvSpPr>
          <p:spPr>
            <a:xfrm rot="19027558">
              <a:off x="2237342" y="3733931"/>
              <a:ext cx="625781" cy="625781"/>
            </a:xfrm>
            <a:prstGeom prst="teardrop">
              <a:avLst/>
            </a:prstGeom>
            <a:solidFill>
              <a:srgbClr val="054487">
                <a:alpha val="90000"/>
              </a:srgbClr>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prstClr val="black">
                    <a:lumMod val="85000"/>
                    <a:lumOff val="15000"/>
                  </a:prstClr>
                </a:solidFill>
                <a:effectLst/>
                <a:uLnTx/>
                <a:uFillTx/>
                <a:latin typeface="Calibri" panose="020F0502020204030204"/>
                <a:ea typeface="微软雅黑" pitchFamily="34" charset="-122"/>
                <a:cs typeface="+mn-cs"/>
              </a:endParaRPr>
            </a:p>
          </p:txBody>
        </p:sp>
        <p:sp>
          <p:nvSpPr>
            <p:cNvPr id="18" name="椭圆 17"/>
            <p:cNvSpPr/>
            <p:nvPr/>
          </p:nvSpPr>
          <p:spPr>
            <a:xfrm rot="10800000">
              <a:off x="2300863" y="3788134"/>
              <a:ext cx="498740" cy="498740"/>
            </a:xfrm>
            <a:prstGeom prst="ellipse">
              <a:avLst/>
            </a:prstGeom>
            <a:solidFill>
              <a:srgbClr val="00B0F0">
                <a:alpha val="70000"/>
              </a:srgbClr>
            </a:solid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prstClr val="black">
                    <a:lumMod val="85000"/>
                    <a:lumOff val="15000"/>
                  </a:prstClr>
                </a:solidFill>
                <a:effectLst/>
                <a:uLnTx/>
                <a:uFillTx/>
                <a:latin typeface="Calibri" panose="020F0502020204030204"/>
                <a:ea typeface="微软雅黑" pitchFamily="34" charset="-122"/>
                <a:cs typeface="+mn-cs"/>
              </a:endParaRPr>
            </a:p>
          </p:txBody>
        </p:sp>
        <p:sp>
          <p:nvSpPr>
            <p:cNvPr id="19" name="文本框 63"/>
            <p:cNvSpPr txBox="1"/>
            <p:nvPr/>
          </p:nvSpPr>
          <p:spPr>
            <a:xfrm>
              <a:off x="2330214" y="3763654"/>
              <a:ext cx="498225" cy="60994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0" cap="none" spc="0" normalizeH="0" baseline="0" noProof="0" dirty="0" smtClean="0">
                  <a:ln>
                    <a:noFill/>
                  </a:ln>
                  <a:solidFill>
                    <a:prstClr val="black">
                      <a:lumMod val="85000"/>
                      <a:lumOff val="15000"/>
                    </a:prstClr>
                  </a:solidFill>
                  <a:effectLst/>
                  <a:uLnTx/>
                  <a:uFillTx/>
                  <a:latin typeface="Calibri" panose="020F0502020204030204"/>
                  <a:ea typeface="微软雅黑" pitchFamily="34" charset="-122"/>
                  <a:cs typeface="+mn-cs"/>
                </a:rPr>
                <a:t>1</a:t>
              </a:r>
              <a:endParaRPr kumimoji="0" lang="zh-CN" altLang="en-US" sz="1350" b="0" i="0" u="none" strike="noStrike" kern="0" cap="none" spc="0" normalizeH="0" baseline="0" noProof="0" dirty="0" smtClean="0">
                <a:ln>
                  <a:noFill/>
                </a:ln>
                <a:solidFill>
                  <a:prstClr val="black">
                    <a:lumMod val="85000"/>
                    <a:lumOff val="15000"/>
                  </a:prstClr>
                </a:solidFill>
                <a:effectLst/>
                <a:uLnTx/>
                <a:uFillTx/>
                <a:latin typeface="Calibri" panose="020F0502020204030204"/>
                <a:ea typeface="微软雅黑" pitchFamily="34" charset="-122"/>
                <a:cs typeface="+mn-cs"/>
              </a:endParaRPr>
            </a:p>
          </p:txBody>
        </p:sp>
      </p:grpSp>
      <p:grpSp>
        <p:nvGrpSpPr>
          <p:cNvPr id="20" name="组合 19"/>
          <p:cNvGrpSpPr/>
          <p:nvPr/>
        </p:nvGrpSpPr>
        <p:grpSpPr>
          <a:xfrm rot="10800000">
            <a:off x="2701821" y="1145338"/>
            <a:ext cx="378924" cy="384009"/>
            <a:chOff x="4778071" y="3617044"/>
            <a:chExt cx="625781" cy="634179"/>
          </a:xfrm>
          <a:effectLst>
            <a:outerShdw blurRad="63500" sx="102000" sy="102000" algn="ctr" rotWithShape="0">
              <a:prstClr val="black">
                <a:alpha val="40000"/>
              </a:prstClr>
            </a:outerShdw>
          </a:effectLst>
        </p:grpSpPr>
        <p:sp>
          <p:nvSpPr>
            <p:cNvPr id="21" name="泪滴形 20"/>
            <p:cNvSpPr/>
            <p:nvPr/>
          </p:nvSpPr>
          <p:spPr>
            <a:xfrm rot="19027558">
              <a:off x="4778071" y="3625442"/>
              <a:ext cx="625781" cy="625781"/>
            </a:xfrm>
            <a:prstGeom prst="teardrop">
              <a:avLst/>
            </a:prstGeom>
            <a:solidFill>
              <a:srgbClr val="054487">
                <a:alpha val="90000"/>
              </a:srgbClr>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prstClr val="black">
                    <a:lumMod val="85000"/>
                    <a:lumOff val="15000"/>
                  </a:prstClr>
                </a:solidFill>
                <a:effectLst/>
                <a:uLnTx/>
                <a:uFillTx/>
                <a:latin typeface="Calibri" panose="020F0502020204030204"/>
                <a:ea typeface="微软雅黑" pitchFamily="34" charset="-122"/>
                <a:cs typeface="+mn-cs"/>
              </a:endParaRPr>
            </a:p>
          </p:txBody>
        </p:sp>
        <p:sp>
          <p:nvSpPr>
            <p:cNvPr id="22" name="椭圆 21"/>
            <p:cNvSpPr/>
            <p:nvPr/>
          </p:nvSpPr>
          <p:spPr>
            <a:xfrm rot="10800000">
              <a:off x="4841592" y="3679645"/>
              <a:ext cx="498740" cy="498740"/>
            </a:xfrm>
            <a:prstGeom prst="ellipse">
              <a:avLst/>
            </a:prstGeom>
            <a:solidFill>
              <a:srgbClr val="00B0F0">
                <a:alpha val="70000"/>
              </a:srgbClr>
            </a:solid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prstClr val="black">
                    <a:lumMod val="85000"/>
                    <a:lumOff val="15000"/>
                  </a:prstClr>
                </a:solidFill>
                <a:effectLst/>
                <a:uLnTx/>
                <a:uFillTx/>
                <a:latin typeface="Calibri" panose="020F0502020204030204"/>
                <a:ea typeface="微软雅黑" pitchFamily="34" charset="-122"/>
                <a:cs typeface="+mn-cs"/>
              </a:endParaRPr>
            </a:p>
          </p:txBody>
        </p:sp>
        <p:sp>
          <p:nvSpPr>
            <p:cNvPr id="23" name="文本框 67"/>
            <p:cNvSpPr txBox="1"/>
            <p:nvPr/>
          </p:nvSpPr>
          <p:spPr>
            <a:xfrm rot="10800000">
              <a:off x="4799395" y="3617044"/>
              <a:ext cx="498225" cy="60994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0" cap="none" spc="0" normalizeH="0" baseline="0" noProof="0" dirty="0" smtClean="0">
                  <a:ln>
                    <a:noFill/>
                  </a:ln>
                  <a:solidFill>
                    <a:prstClr val="black">
                      <a:lumMod val="85000"/>
                      <a:lumOff val="15000"/>
                    </a:prstClr>
                  </a:solidFill>
                  <a:effectLst/>
                  <a:uLnTx/>
                  <a:uFillTx/>
                  <a:latin typeface="Calibri" panose="020F0502020204030204"/>
                  <a:ea typeface="微软雅黑" pitchFamily="34" charset="-122"/>
                  <a:cs typeface="+mn-cs"/>
                </a:rPr>
                <a:t>2</a:t>
              </a:r>
              <a:endParaRPr kumimoji="0" lang="zh-CN" altLang="en-US" sz="1350" b="0" i="0" u="none" strike="noStrike" kern="0" cap="none" spc="0" normalizeH="0" baseline="0" noProof="0" dirty="0" smtClean="0">
                <a:ln>
                  <a:noFill/>
                </a:ln>
                <a:solidFill>
                  <a:prstClr val="black">
                    <a:lumMod val="85000"/>
                    <a:lumOff val="15000"/>
                  </a:prstClr>
                </a:solidFill>
                <a:effectLst/>
                <a:uLnTx/>
                <a:uFillTx/>
                <a:latin typeface="Calibri" panose="020F0502020204030204"/>
                <a:ea typeface="微软雅黑" pitchFamily="34" charset="-122"/>
                <a:cs typeface="+mn-cs"/>
              </a:endParaRPr>
            </a:p>
          </p:txBody>
        </p:sp>
      </p:grpSp>
      <p:grpSp>
        <p:nvGrpSpPr>
          <p:cNvPr id="24" name="组合 23"/>
          <p:cNvGrpSpPr/>
          <p:nvPr/>
        </p:nvGrpSpPr>
        <p:grpSpPr>
          <a:xfrm>
            <a:off x="4042325" y="3503374"/>
            <a:ext cx="379911" cy="387330"/>
            <a:chOff x="6766315" y="3625442"/>
            <a:chExt cx="627411" cy="639663"/>
          </a:xfrm>
          <a:effectLst>
            <a:outerShdw blurRad="63500" sx="102000" sy="102000" algn="ctr" rotWithShape="0">
              <a:prstClr val="black">
                <a:alpha val="40000"/>
              </a:prstClr>
            </a:outerShdw>
          </a:effectLst>
        </p:grpSpPr>
        <p:sp>
          <p:nvSpPr>
            <p:cNvPr id="25" name="泪滴形 24"/>
            <p:cNvSpPr/>
            <p:nvPr/>
          </p:nvSpPr>
          <p:spPr>
            <a:xfrm rot="19027558">
              <a:off x="6766315" y="3625442"/>
              <a:ext cx="625781" cy="625781"/>
            </a:xfrm>
            <a:prstGeom prst="teardrop">
              <a:avLst/>
            </a:prstGeom>
            <a:solidFill>
              <a:srgbClr val="054487">
                <a:alpha val="90000"/>
              </a:srgbClr>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prstClr val="black">
                    <a:lumMod val="85000"/>
                    <a:lumOff val="15000"/>
                  </a:prstClr>
                </a:solidFill>
                <a:effectLst/>
                <a:uLnTx/>
                <a:uFillTx/>
                <a:latin typeface="Calibri" panose="020F0502020204030204"/>
                <a:ea typeface="微软雅黑" pitchFamily="34" charset="-122"/>
                <a:cs typeface="+mn-cs"/>
              </a:endParaRPr>
            </a:p>
          </p:txBody>
        </p:sp>
        <p:sp>
          <p:nvSpPr>
            <p:cNvPr id="26" name="椭圆 25"/>
            <p:cNvSpPr/>
            <p:nvPr/>
          </p:nvSpPr>
          <p:spPr>
            <a:xfrm rot="10800000">
              <a:off x="6829836" y="3679645"/>
              <a:ext cx="498740" cy="498740"/>
            </a:xfrm>
            <a:prstGeom prst="ellipse">
              <a:avLst/>
            </a:prstGeom>
            <a:solidFill>
              <a:srgbClr val="00B0F0">
                <a:alpha val="70000"/>
              </a:srgbClr>
            </a:solid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prstClr val="black">
                    <a:lumMod val="85000"/>
                    <a:lumOff val="15000"/>
                  </a:prstClr>
                </a:solidFill>
                <a:effectLst/>
                <a:uLnTx/>
                <a:uFillTx/>
                <a:latin typeface="Calibri" panose="020F0502020204030204"/>
                <a:ea typeface="微软雅黑" pitchFamily="34" charset="-122"/>
                <a:cs typeface="+mn-cs"/>
              </a:endParaRPr>
            </a:p>
          </p:txBody>
        </p:sp>
        <p:sp>
          <p:nvSpPr>
            <p:cNvPr id="27" name="文本框 70"/>
            <p:cNvSpPr txBox="1"/>
            <p:nvPr/>
          </p:nvSpPr>
          <p:spPr>
            <a:xfrm>
              <a:off x="6895501" y="3655165"/>
              <a:ext cx="498225" cy="60994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0" cap="none" spc="0" normalizeH="0" baseline="0" noProof="0" dirty="0" smtClean="0">
                  <a:ln>
                    <a:noFill/>
                  </a:ln>
                  <a:solidFill>
                    <a:prstClr val="black">
                      <a:lumMod val="85000"/>
                      <a:lumOff val="15000"/>
                    </a:prstClr>
                  </a:solidFill>
                  <a:effectLst/>
                  <a:uLnTx/>
                  <a:uFillTx/>
                  <a:latin typeface="Calibri" panose="020F0502020204030204"/>
                  <a:ea typeface="微软雅黑" pitchFamily="34" charset="-122"/>
                  <a:cs typeface="+mn-cs"/>
                </a:rPr>
                <a:t>3</a:t>
              </a:r>
              <a:endParaRPr kumimoji="0" lang="zh-CN" altLang="en-US" sz="1350" b="0" i="0" u="none" strike="noStrike" kern="0" cap="none" spc="0" normalizeH="0" baseline="0" noProof="0" dirty="0" smtClean="0">
                <a:ln>
                  <a:noFill/>
                </a:ln>
                <a:solidFill>
                  <a:prstClr val="black">
                    <a:lumMod val="85000"/>
                    <a:lumOff val="15000"/>
                  </a:prstClr>
                </a:solidFill>
                <a:effectLst/>
                <a:uLnTx/>
                <a:uFillTx/>
                <a:latin typeface="Calibri" panose="020F0502020204030204"/>
                <a:ea typeface="微软雅黑" pitchFamily="34" charset="-122"/>
                <a:cs typeface="+mn-cs"/>
              </a:endParaRPr>
            </a:p>
          </p:txBody>
        </p:sp>
      </p:grpSp>
      <p:grpSp>
        <p:nvGrpSpPr>
          <p:cNvPr id="28" name="组合 27"/>
          <p:cNvGrpSpPr/>
          <p:nvPr/>
        </p:nvGrpSpPr>
        <p:grpSpPr>
          <a:xfrm rot="10800000">
            <a:off x="5421240" y="1160015"/>
            <a:ext cx="378924" cy="384009"/>
            <a:chOff x="8731533" y="3617044"/>
            <a:chExt cx="625781" cy="634179"/>
          </a:xfrm>
          <a:effectLst>
            <a:outerShdw blurRad="63500" sx="102000" sy="102000" algn="ctr" rotWithShape="0">
              <a:prstClr val="black">
                <a:alpha val="40000"/>
              </a:prstClr>
            </a:outerShdw>
          </a:effectLst>
        </p:grpSpPr>
        <p:sp>
          <p:nvSpPr>
            <p:cNvPr id="29" name="泪滴形 28"/>
            <p:cNvSpPr/>
            <p:nvPr/>
          </p:nvSpPr>
          <p:spPr>
            <a:xfrm rot="19027558">
              <a:off x="8731533" y="3625442"/>
              <a:ext cx="625781" cy="625781"/>
            </a:xfrm>
            <a:prstGeom prst="teardrop">
              <a:avLst/>
            </a:prstGeom>
            <a:solidFill>
              <a:srgbClr val="054487">
                <a:alpha val="90000"/>
              </a:srgbClr>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prstClr val="black">
                    <a:lumMod val="85000"/>
                    <a:lumOff val="15000"/>
                  </a:prstClr>
                </a:solidFill>
                <a:effectLst/>
                <a:uLnTx/>
                <a:uFillTx/>
                <a:latin typeface="Calibri" panose="020F0502020204030204"/>
                <a:ea typeface="微软雅黑" pitchFamily="34" charset="-122"/>
                <a:cs typeface="+mn-cs"/>
              </a:endParaRPr>
            </a:p>
          </p:txBody>
        </p:sp>
        <p:sp>
          <p:nvSpPr>
            <p:cNvPr id="30" name="椭圆 29"/>
            <p:cNvSpPr/>
            <p:nvPr/>
          </p:nvSpPr>
          <p:spPr>
            <a:xfrm rot="10800000">
              <a:off x="8795054" y="3679645"/>
              <a:ext cx="498740" cy="498740"/>
            </a:xfrm>
            <a:prstGeom prst="ellipse">
              <a:avLst/>
            </a:prstGeom>
            <a:solidFill>
              <a:srgbClr val="00B0F0">
                <a:alpha val="70000"/>
              </a:srgbClr>
            </a:solid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prstClr val="black">
                    <a:lumMod val="85000"/>
                    <a:lumOff val="15000"/>
                  </a:prstClr>
                </a:solidFill>
                <a:effectLst/>
                <a:uLnTx/>
                <a:uFillTx/>
                <a:latin typeface="Calibri" panose="020F0502020204030204"/>
                <a:ea typeface="微软雅黑" pitchFamily="34" charset="-122"/>
                <a:cs typeface="+mn-cs"/>
              </a:endParaRPr>
            </a:p>
          </p:txBody>
        </p:sp>
        <p:sp>
          <p:nvSpPr>
            <p:cNvPr id="31" name="文本框 73"/>
            <p:cNvSpPr txBox="1"/>
            <p:nvPr/>
          </p:nvSpPr>
          <p:spPr>
            <a:xfrm rot="10800000">
              <a:off x="8756858" y="3617044"/>
              <a:ext cx="498225" cy="60994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0" cap="none" spc="0" normalizeH="0" baseline="0" noProof="0" dirty="0" smtClean="0">
                  <a:ln>
                    <a:noFill/>
                  </a:ln>
                  <a:solidFill>
                    <a:prstClr val="black">
                      <a:lumMod val="85000"/>
                      <a:lumOff val="15000"/>
                    </a:prstClr>
                  </a:solidFill>
                  <a:effectLst/>
                  <a:uLnTx/>
                  <a:uFillTx/>
                  <a:latin typeface="Calibri" panose="020F0502020204030204"/>
                  <a:ea typeface="微软雅黑" pitchFamily="34" charset="-122"/>
                  <a:cs typeface="+mn-cs"/>
                </a:rPr>
                <a:t>4</a:t>
              </a:r>
              <a:endParaRPr kumimoji="0" lang="zh-CN" altLang="en-US" sz="1350" b="0" i="0" u="none" strike="noStrike" kern="0" cap="none" spc="0" normalizeH="0" baseline="0" noProof="0" dirty="0" smtClean="0">
                <a:ln>
                  <a:noFill/>
                </a:ln>
                <a:solidFill>
                  <a:prstClr val="black">
                    <a:lumMod val="85000"/>
                    <a:lumOff val="15000"/>
                  </a:prstClr>
                </a:solidFill>
                <a:effectLst/>
                <a:uLnTx/>
                <a:uFillTx/>
                <a:latin typeface="Calibri" panose="020F0502020204030204"/>
                <a:ea typeface="微软雅黑" pitchFamily="34" charset="-122"/>
                <a:cs typeface="+mn-cs"/>
              </a:endParaRPr>
            </a:p>
          </p:txBody>
        </p:sp>
      </p:grpSp>
      <p:grpSp>
        <p:nvGrpSpPr>
          <p:cNvPr id="32" name="组合 31"/>
          <p:cNvGrpSpPr/>
          <p:nvPr/>
        </p:nvGrpSpPr>
        <p:grpSpPr>
          <a:xfrm>
            <a:off x="6792544" y="3503374"/>
            <a:ext cx="379911" cy="387330"/>
            <a:chOff x="10750554" y="3625442"/>
            <a:chExt cx="627411" cy="639663"/>
          </a:xfrm>
          <a:effectLst>
            <a:outerShdw blurRad="63500" sx="102000" sy="102000" algn="ctr" rotWithShape="0">
              <a:prstClr val="black">
                <a:alpha val="40000"/>
              </a:prstClr>
            </a:outerShdw>
          </a:effectLst>
        </p:grpSpPr>
        <p:sp>
          <p:nvSpPr>
            <p:cNvPr id="33" name="泪滴形 32"/>
            <p:cNvSpPr/>
            <p:nvPr/>
          </p:nvSpPr>
          <p:spPr>
            <a:xfrm rot="19027558">
              <a:off x="10750554" y="3625442"/>
              <a:ext cx="625781" cy="625781"/>
            </a:xfrm>
            <a:prstGeom prst="teardrop">
              <a:avLst/>
            </a:prstGeom>
            <a:solidFill>
              <a:srgbClr val="054487">
                <a:alpha val="90000"/>
              </a:srgbClr>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prstClr val="black">
                    <a:lumMod val="85000"/>
                    <a:lumOff val="15000"/>
                  </a:prstClr>
                </a:solidFill>
                <a:effectLst/>
                <a:uLnTx/>
                <a:uFillTx/>
                <a:latin typeface="Calibri" panose="020F0502020204030204"/>
                <a:ea typeface="微软雅黑" pitchFamily="34" charset="-122"/>
                <a:cs typeface="+mn-cs"/>
              </a:endParaRPr>
            </a:p>
          </p:txBody>
        </p:sp>
        <p:sp>
          <p:nvSpPr>
            <p:cNvPr id="34" name="椭圆 33"/>
            <p:cNvSpPr/>
            <p:nvPr/>
          </p:nvSpPr>
          <p:spPr>
            <a:xfrm rot="10800000">
              <a:off x="10814075" y="3679645"/>
              <a:ext cx="498740" cy="498740"/>
            </a:xfrm>
            <a:prstGeom prst="ellipse">
              <a:avLst/>
            </a:prstGeom>
            <a:solidFill>
              <a:srgbClr val="00B0F0">
                <a:alpha val="70000"/>
              </a:srgbClr>
            </a:solid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prstClr val="black">
                    <a:lumMod val="85000"/>
                    <a:lumOff val="15000"/>
                  </a:prstClr>
                </a:solidFill>
                <a:effectLst/>
                <a:uLnTx/>
                <a:uFillTx/>
                <a:latin typeface="Calibri" panose="020F0502020204030204"/>
                <a:ea typeface="微软雅黑" pitchFamily="34" charset="-122"/>
                <a:cs typeface="+mn-cs"/>
              </a:endParaRPr>
            </a:p>
          </p:txBody>
        </p:sp>
        <p:sp>
          <p:nvSpPr>
            <p:cNvPr id="35" name="文本框 76"/>
            <p:cNvSpPr txBox="1"/>
            <p:nvPr/>
          </p:nvSpPr>
          <p:spPr>
            <a:xfrm>
              <a:off x="10879740" y="3655165"/>
              <a:ext cx="498225" cy="60994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0" cap="none" spc="0" normalizeH="0" baseline="0" noProof="0" dirty="0" smtClean="0">
                  <a:ln>
                    <a:noFill/>
                  </a:ln>
                  <a:solidFill>
                    <a:prstClr val="black">
                      <a:lumMod val="85000"/>
                      <a:lumOff val="15000"/>
                    </a:prstClr>
                  </a:solidFill>
                  <a:effectLst/>
                  <a:uLnTx/>
                  <a:uFillTx/>
                  <a:latin typeface="Calibri" panose="020F0502020204030204"/>
                  <a:ea typeface="微软雅黑" pitchFamily="34" charset="-122"/>
                  <a:cs typeface="+mn-cs"/>
                </a:rPr>
                <a:t>5</a:t>
              </a:r>
              <a:endParaRPr kumimoji="0" lang="zh-CN" altLang="en-US" sz="1350" b="0" i="0" u="none" strike="noStrike" kern="0" cap="none" spc="0" normalizeH="0" baseline="0" noProof="0" dirty="0" smtClean="0">
                <a:ln>
                  <a:noFill/>
                </a:ln>
                <a:solidFill>
                  <a:prstClr val="black">
                    <a:lumMod val="85000"/>
                    <a:lumOff val="15000"/>
                  </a:prstClr>
                </a:solidFill>
                <a:effectLst/>
                <a:uLnTx/>
                <a:uFillTx/>
                <a:latin typeface="Calibri" panose="020F0502020204030204"/>
                <a:ea typeface="微软雅黑" pitchFamily="34" charset="-122"/>
                <a:cs typeface="+mn-cs"/>
              </a:endParaRPr>
            </a:p>
          </p:txBody>
        </p:sp>
      </p:grpSp>
      <p:sp>
        <p:nvSpPr>
          <p:cNvPr id="36" name="文本框 77"/>
          <p:cNvSpPr txBox="1"/>
          <p:nvPr/>
        </p:nvSpPr>
        <p:spPr>
          <a:xfrm>
            <a:off x="1539055" y="2714275"/>
            <a:ext cx="1855036" cy="992579"/>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ts val="2625"/>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black">
                    <a:lumMod val="85000"/>
                    <a:lumOff val="15000"/>
                  </a:prstClr>
                </a:solidFill>
                <a:effectLst/>
                <a:uLnTx/>
                <a:uFillTx/>
                <a:latin typeface="方正正大黑简体" pitchFamily="2" charset="-122"/>
                <a:ea typeface="方正正大黑简体" pitchFamily="2" charset="-122"/>
                <a:cs typeface="+mn-cs"/>
              </a:rPr>
              <a:t>点击输入小标题</a:t>
            </a:r>
            <a:endParaRPr kumimoji="0" lang="en-US" altLang="zh-CN" sz="1350" b="0" i="0" u="none" strike="noStrike" kern="1200" cap="none" spc="0" normalizeH="0" baseline="0" noProof="0" dirty="0">
              <a:ln>
                <a:noFill/>
              </a:ln>
              <a:solidFill>
                <a:prstClr val="black">
                  <a:lumMod val="85000"/>
                  <a:lumOff val="15000"/>
                </a:prstClr>
              </a:solidFill>
              <a:effectLst/>
              <a:uLnTx/>
              <a:uFillTx/>
              <a:latin typeface="方正正大黑简体" pitchFamily="2" charset="-122"/>
              <a:ea typeface="方正正大黑简体" pitchFamily="2" charset="-122"/>
              <a:cs typeface="+mn-cs"/>
            </a:endParaRPr>
          </a:p>
          <a:p>
            <a:pPr marL="0" marR="0" lvl="0" indent="0" algn="ctr" defTabSz="685800" rtl="0" eaLnBrk="1" fontAlgn="auto" latinLnBrk="0" hangingPunct="1">
              <a:lnSpc>
                <a:spcPts val="225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点击此处添加文本</a:t>
            </a:r>
            <a:endParaRPr kumimoji="0" lang="en-US" altLang="zh-CN" sz="15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ts val="225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点击此处添加文本</a:t>
            </a:r>
            <a:endParaRPr kumimoji="0" lang="en-US" altLang="zh-CN" sz="15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p:txBody>
      </p:sp>
      <p:sp>
        <p:nvSpPr>
          <p:cNvPr id="37" name="文本框 79"/>
          <p:cNvSpPr txBox="1"/>
          <p:nvPr/>
        </p:nvSpPr>
        <p:spPr>
          <a:xfrm>
            <a:off x="3154284" y="1341039"/>
            <a:ext cx="1855036" cy="992579"/>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ts val="2625"/>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black">
                    <a:lumMod val="85000"/>
                    <a:lumOff val="15000"/>
                  </a:prstClr>
                </a:solidFill>
                <a:effectLst/>
                <a:uLnTx/>
                <a:uFillTx/>
                <a:latin typeface="方正正大黑简体" pitchFamily="2" charset="-122"/>
                <a:ea typeface="方正正大黑简体" pitchFamily="2" charset="-122"/>
                <a:cs typeface="+mn-cs"/>
              </a:rPr>
              <a:t>点击输入小标题</a:t>
            </a:r>
            <a:endParaRPr kumimoji="0" lang="en-US" altLang="zh-CN" sz="1350" b="0" i="0" u="none" strike="noStrike" kern="1200" cap="none" spc="0" normalizeH="0" baseline="0" noProof="0" dirty="0">
              <a:ln>
                <a:noFill/>
              </a:ln>
              <a:solidFill>
                <a:prstClr val="black">
                  <a:lumMod val="85000"/>
                  <a:lumOff val="15000"/>
                </a:prstClr>
              </a:solidFill>
              <a:effectLst/>
              <a:uLnTx/>
              <a:uFillTx/>
              <a:latin typeface="方正正大黑简体" pitchFamily="2" charset="-122"/>
              <a:ea typeface="方正正大黑简体" pitchFamily="2" charset="-122"/>
              <a:cs typeface="+mn-cs"/>
            </a:endParaRPr>
          </a:p>
          <a:p>
            <a:pPr marL="0" marR="0" lvl="0" indent="0" algn="ctr" defTabSz="685800" rtl="0" eaLnBrk="1" fontAlgn="auto" latinLnBrk="0" hangingPunct="1">
              <a:lnSpc>
                <a:spcPts val="225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点击此处添加文本</a:t>
            </a:r>
            <a:endParaRPr kumimoji="0" lang="en-US" altLang="zh-CN" sz="15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ts val="225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点击此处添加文本</a:t>
            </a:r>
            <a:endParaRPr kumimoji="0" lang="en-US" altLang="zh-CN" sz="15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p:txBody>
      </p:sp>
      <p:sp>
        <p:nvSpPr>
          <p:cNvPr id="38" name="文本框 80"/>
          <p:cNvSpPr txBox="1"/>
          <p:nvPr/>
        </p:nvSpPr>
        <p:spPr>
          <a:xfrm>
            <a:off x="4408842" y="2704231"/>
            <a:ext cx="1855036" cy="992579"/>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ts val="2625"/>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black">
                    <a:lumMod val="85000"/>
                    <a:lumOff val="15000"/>
                  </a:prstClr>
                </a:solidFill>
                <a:effectLst/>
                <a:uLnTx/>
                <a:uFillTx/>
                <a:latin typeface="方正正大黑简体" pitchFamily="2" charset="-122"/>
                <a:ea typeface="方正正大黑简体" pitchFamily="2" charset="-122"/>
                <a:cs typeface="+mn-cs"/>
              </a:rPr>
              <a:t>点击输入小标题</a:t>
            </a:r>
            <a:endParaRPr kumimoji="0" lang="en-US" altLang="zh-CN" sz="1350" b="0" i="0" u="none" strike="noStrike" kern="1200" cap="none" spc="0" normalizeH="0" baseline="0" noProof="0" dirty="0">
              <a:ln>
                <a:noFill/>
              </a:ln>
              <a:solidFill>
                <a:prstClr val="black">
                  <a:lumMod val="85000"/>
                  <a:lumOff val="15000"/>
                </a:prstClr>
              </a:solidFill>
              <a:effectLst/>
              <a:uLnTx/>
              <a:uFillTx/>
              <a:latin typeface="方正正大黑简体" pitchFamily="2" charset="-122"/>
              <a:ea typeface="方正正大黑简体" pitchFamily="2" charset="-122"/>
              <a:cs typeface="+mn-cs"/>
            </a:endParaRPr>
          </a:p>
          <a:p>
            <a:pPr marL="0" marR="0" lvl="0" indent="0" algn="ctr" defTabSz="685800" rtl="0" eaLnBrk="1" fontAlgn="auto" latinLnBrk="0" hangingPunct="1">
              <a:lnSpc>
                <a:spcPts val="225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点击此处添加文本</a:t>
            </a:r>
            <a:endParaRPr kumimoji="0" lang="en-US" altLang="zh-CN" sz="15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ts val="225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点击此处添加文本</a:t>
            </a:r>
            <a:endParaRPr kumimoji="0" lang="en-US" altLang="zh-CN" sz="15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p:txBody>
      </p:sp>
      <p:sp>
        <p:nvSpPr>
          <p:cNvPr id="39" name="文本框 81"/>
          <p:cNvSpPr txBox="1"/>
          <p:nvPr/>
        </p:nvSpPr>
        <p:spPr>
          <a:xfrm>
            <a:off x="5825599" y="1355372"/>
            <a:ext cx="1855036" cy="992579"/>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ts val="2625"/>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black">
                    <a:lumMod val="85000"/>
                    <a:lumOff val="15000"/>
                  </a:prstClr>
                </a:solidFill>
                <a:effectLst/>
                <a:uLnTx/>
                <a:uFillTx/>
                <a:latin typeface="方正正大黑简体" pitchFamily="2" charset="-122"/>
                <a:ea typeface="方正正大黑简体" pitchFamily="2" charset="-122"/>
                <a:cs typeface="+mn-cs"/>
              </a:rPr>
              <a:t>点击输入小标题</a:t>
            </a:r>
            <a:endParaRPr kumimoji="0" lang="en-US" altLang="zh-CN" sz="1350" b="0" i="0" u="none" strike="noStrike" kern="1200" cap="none" spc="0" normalizeH="0" baseline="0" noProof="0" dirty="0">
              <a:ln>
                <a:noFill/>
              </a:ln>
              <a:solidFill>
                <a:prstClr val="black">
                  <a:lumMod val="85000"/>
                  <a:lumOff val="15000"/>
                </a:prstClr>
              </a:solidFill>
              <a:effectLst/>
              <a:uLnTx/>
              <a:uFillTx/>
              <a:latin typeface="方正正大黑简体" pitchFamily="2" charset="-122"/>
              <a:ea typeface="方正正大黑简体" pitchFamily="2" charset="-122"/>
              <a:cs typeface="+mn-cs"/>
            </a:endParaRPr>
          </a:p>
          <a:p>
            <a:pPr marL="0" marR="0" lvl="0" indent="0" algn="ctr" defTabSz="685800" rtl="0" eaLnBrk="1" fontAlgn="auto" latinLnBrk="0" hangingPunct="1">
              <a:lnSpc>
                <a:spcPts val="225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点击此处添加文本</a:t>
            </a:r>
            <a:endParaRPr kumimoji="0" lang="en-US" altLang="zh-CN" sz="15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ts val="225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点击此处添加文本</a:t>
            </a:r>
            <a:endParaRPr kumimoji="0" lang="en-US" altLang="zh-CN" sz="15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p:txBody>
      </p:sp>
      <p:sp>
        <p:nvSpPr>
          <p:cNvPr id="40" name="文本框 82"/>
          <p:cNvSpPr txBox="1"/>
          <p:nvPr/>
        </p:nvSpPr>
        <p:spPr>
          <a:xfrm>
            <a:off x="7172767" y="2704231"/>
            <a:ext cx="1855036" cy="992579"/>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ts val="2625"/>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black">
                    <a:lumMod val="85000"/>
                    <a:lumOff val="15000"/>
                  </a:prstClr>
                </a:solidFill>
                <a:effectLst/>
                <a:uLnTx/>
                <a:uFillTx/>
                <a:latin typeface="方正正大黑简体" pitchFamily="2" charset="-122"/>
                <a:ea typeface="方正正大黑简体" pitchFamily="2" charset="-122"/>
                <a:cs typeface="+mn-cs"/>
              </a:rPr>
              <a:t>点击输入小标题</a:t>
            </a:r>
            <a:endParaRPr kumimoji="0" lang="en-US" altLang="zh-CN" sz="1350" b="0" i="0" u="none" strike="noStrike" kern="1200" cap="none" spc="0" normalizeH="0" baseline="0" noProof="0" dirty="0">
              <a:ln>
                <a:noFill/>
              </a:ln>
              <a:solidFill>
                <a:prstClr val="black">
                  <a:lumMod val="85000"/>
                  <a:lumOff val="15000"/>
                </a:prstClr>
              </a:solidFill>
              <a:effectLst/>
              <a:uLnTx/>
              <a:uFillTx/>
              <a:latin typeface="方正正大黑简体" pitchFamily="2" charset="-122"/>
              <a:ea typeface="方正正大黑简体" pitchFamily="2" charset="-122"/>
              <a:cs typeface="+mn-cs"/>
            </a:endParaRPr>
          </a:p>
          <a:p>
            <a:pPr marL="0" marR="0" lvl="0" indent="0" algn="ctr" defTabSz="685800" rtl="0" eaLnBrk="1" fontAlgn="auto" latinLnBrk="0" hangingPunct="1">
              <a:lnSpc>
                <a:spcPts val="225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点击此处添加文本</a:t>
            </a:r>
            <a:endParaRPr kumimoji="0" lang="en-US" altLang="zh-CN" sz="15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ts val="225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点击此处添加文本</a:t>
            </a:r>
            <a:endParaRPr kumimoji="0" lang="en-US" altLang="zh-CN" sz="15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9050147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strips(downRight)">
                                      <p:cBhvr>
                                        <p:cTn id="7" dur="1000"/>
                                        <p:tgtEl>
                                          <p:spTgt spid="12"/>
                                        </p:tgtEl>
                                      </p:cBhvr>
                                    </p:animEffect>
                                  </p:childTnLst>
                                </p:cTn>
                              </p:par>
                              <p:par>
                                <p:cTn id="8" presetID="6" presetClass="entr" presetSubtype="32" fill="hold" grpId="0" nodeType="withEffect">
                                  <p:stCondLst>
                                    <p:cond delay="1000"/>
                                  </p:stCondLst>
                                  <p:childTnLst>
                                    <p:set>
                                      <p:cBhvr>
                                        <p:cTn id="9" dur="1" fill="hold">
                                          <p:stCondLst>
                                            <p:cond delay="0"/>
                                          </p:stCondLst>
                                        </p:cTn>
                                        <p:tgtEl>
                                          <p:spTgt spid="9"/>
                                        </p:tgtEl>
                                        <p:attrNameLst>
                                          <p:attrName>style.visibility</p:attrName>
                                        </p:attrNameLst>
                                      </p:cBhvr>
                                      <p:to>
                                        <p:strVal val="visible"/>
                                      </p:to>
                                    </p:set>
                                    <p:animEffect transition="in" filter="circle(out)">
                                      <p:cBhvr>
                                        <p:cTn id="10" dur="100"/>
                                        <p:tgtEl>
                                          <p:spTgt spid="9"/>
                                        </p:tgtEl>
                                      </p:cBhvr>
                                    </p:animEffect>
                                  </p:childTnLst>
                                </p:cTn>
                              </p:par>
                              <p:par>
                                <p:cTn id="11" presetID="42" presetClass="path" presetSubtype="0" decel="50000" fill="hold" grpId="3" nodeType="withEffect">
                                  <p:stCondLst>
                                    <p:cond delay="1000"/>
                                  </p:stCondLst>
                                  <p:childTnLst>
                                    <p:animMotion origin="layout" path="M -0.09284 -0.64213 L -1.875E-6 1.11022E-16 " pathEditMode="relative" rAng="0" ptsTypes="AA">
                                      <p:cBhvr>
                                        <p:cTn id="12" dur="500" fill="hold"/>
                                        <p:tgtEl>
                                          <p:spTgt spid="9"/>
                                        </p:tgtEl>
                                        <p:attrNameLst>
                                          <p:attrName>ppt_x</p:attrName>
                                          <p:attrName>ppt_y</p:attrName>
                                        </p:attrNameLst>
                                      </p:cBhvr>
                                      <p:rCtr x="4635" y="32106"/>
                                    </p:animMotion>
                                  </p:childTnLst>
                                </p:cTn>
                              </p:par>
                              <p:par>
                                <p:cTn id="13" presetID="53" presetClass="entr" presetSubtype="16" fill="hold" grpId="4" nodeType="withEffect">
                                  <p:stCondLst>
                                    <p:cond delay="1000"/>
                                  </p:stCondLst>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fltVal val="0"/>
                                          </p:val>
                                        </p:tav>
                                        <p:tav tm="100000">
                                          <p:val>
                                            <p:strVal val="#ppt_h"/>
                                          </p:val>
                                        </p:tav>
                                      </p:tavLst>
                                    </p:anim>
                                    <p:animEffect transition="in" filter="fade">
                                      <p:cBhvr>
                                        <p:cTn id="17" dur="500"/>
                                        <p:tgtEl>
                                          <p:spTgt spid="9"/>
                                        </p:tgtEl>
                                      </p:cBhvr>
                                    </p:animEffect>
                                  </p:childTnLst>
                                </p:cTn>
                              </p:par>
                              <p:par>
                                <p:cTn id="18" presetID="6" presetClass="emph" presetSubtype="0" fill="hold" grpId="2" nodeType="withEffect">
                                  <p:stCondLst>
                                    <p:cond delay="1500"/>
                                  </p:stCondLst>
                                  <p:childTnLst>
                                    <p:animScale>
                                      <p:cBhvr>
                                        <p:cTn id="19" dur="500" fill="hold"/>
                                        <p:tgtEl>
                                          <p:spTgt spid="9"/>
                                        </p:tgtEl>
                                      </p:cBhvr>
                                      <p:by x="1000000" y="1000000"/>
                                    </p:animScale>
                                  </p:childTnLst>
                                </p:cTn>
                              </p:par>
                              <p:par>
                                <p:cTn id="20" presetID="10" presetClass="exit" presetSubtype="0" fill="hold" grpId="1" nodeType="withEffect">
                                  <p:stCondLst>
                                    <p:cond delay="1500"/>
                                  </p:stCondLst>
                                  <p:childTnLst>
                                    <p:animEffect transition="out" filter="fade">
                                      <p:cBhvr>
                                        <p:cTn id="21" dur="500"/>
                                        <p:tgtEl>
                                          <p:spTgt spid="9"/>
                                        </p:tgtEl>
                                      </p:cBhvr>
                                    </p:animEffect>
                                    <p:set>
                                      <p:cBhvr>
                                        <p:cTn id="22" dur="1" fill="hold">
                                          <p:stCondLst>
                                            <p:cond delay="499"/>
                                          </p:stCondLst>
                                        </p:cTn>
                                        <p:tgtEl>
                                          <p:spTgt spid="9"/>
                                        </p:tgtEl>
                                        <p:attrNameLst>
                                          <p:attrName>style.visibility</p:attrName>
                                        </p:attrNameLst>
                                      </p:cBhvr>
                                      <p:to>
                                        <p:strVal val="hidden"/>
                                      </p:to>
                                    </p:set>
                                  </p:childTnLst>
                                </p:cTn>
                              </p:par>
                              <p:par>
                                <p:cTn id="23" presetID="10" presetClass="entr" presetSubtype="0" fill="hold" nodeType="withEffect">
                                  <p:stCondLst>
                                    <p:cond delay="150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36"/>
                                        </p:tgtEl>
                                        <p:attrNameLst>
                                          <p:attrName>style.visibility</p:attrName>
                                        </p:attrNameLst>
                                      </p:cBhvr>
                                      <p:to>
                                        <p:strVal val="visible"/>
                                      </p:to>
                                    </p:set>
                                    <p:animEffect transition="in" filter="fade">
                                      <p:cBhvr>
                                        <p:cTn id="28" dur="500"/>
                                        <p:tgtEl>
                                          <p:spTgt spid="36"/>
                                        </p:tgtEl>
                                      </p:cBhvr>
                                    </p:animEffect>
                                  </p:childTnLst>
                                </p:cTn>
                              </p:par>
                              <p:par>
                                <p:cTn id="29" presetID="6" presetClass="emph" presetSubtype="0" autoRev="1" fill="hold" grpId="1" nodeType="withEffect">
                                  <p:stCondLst>
                                    <p:cond delay="1500"/>
                                  </p:stCondLst>
                                  <p:childTnLst>
                                    <p:animScale>
                                      <p:cBhvr>
                                        <p:cTn id="30" dur="250" fill="hold"/>
                                        <p:tgtEl>
                                          <p:spTgt spid="36"/>
                                        </p:tgtEl>
                                      </p:cBhvr>
                                      <p:by x="120000" y="120000"/>
                                    </p:animScale>
                                  </p:childTnLst>
                                </p:cTn>
                              </p:par>
                              <p:par>
                                <p:cTn id="31" presetID="18" presetClass="entr" presetSubtype="3" fill="hold" grpId="0" nodeType="withEffect">
                                  <p:stCondLst>
                                    <p:cond delay="1000"/>
                                  </p:stCondLst>
                                  <p:childTnLst>
                                    <p:set>
                                      <p:cBhvr>
                                        <p:cTn id="32" dur="1" fill="hold">
                                          <p:stCondLst>
                                            <p:cond delay="0"/>
                                          </p:stCondLst>
                                        </p:cTn>
                                        <p:tgtEl>
                                          <p:spTgt spid="11"/>
                                        </p:tgtEl>
                                        <p:attrNameLst>
                                          <p:attrName>style.visibility</p:attrName>
                                        </p:attrNameLst>
                                      </p:cBhvr>
                                      <p:to>
                                        <p:strVal val="visible"/>
                                      </p:to>
                                    </p:set>
                                    <p:animEffect transition="in" filter="strips(upRight)">
                                      <p:cBhvr>
                                        <p:cTn id="33" dur="1000"/>
                                        <p:tgtEl>
                                          <p:spTgt spid="11"/>
                                        </p:tgtEl>
                                      </p:cBhvr>
                                    </p:animEffect>
                                  </p:childTnLst>
                                </p:cTn>
                              </p:par>
                              <p:par>
                                <p:cTn id="34" presetID="6" presetClass="entr" presetSubtype="32" fill="hold" grpId="0" nodeType="withEffect">
                                  <p:stCondLst>
                                    <p:cond delay="1500"/>
                                  </p:stCondLst>
                                  <p:childTnLst>
                                    <p:set>
                                      <p:cBhvr>
                                        <p:cTn id="35" dur="1" fill="hold">
                                          <p:stCondLst>
                                            <p:cond delay="0"/>
                                          </p:stCondLst>
                                        </p:cTn>
                                        <p:tgtEl>
                                          <p:spTgt spid="8"/>
                                        </p:tgtEl>
                                        <p:attrNameLst>
                                          <p:attrName>style.visibility</p:attrName>
                                        </p:attrNameLst>
                                      </p:cBhvr>
                                      <p:to>
                                        <p:strVal val="visible"/>
                                      </p:to>
                                    </p:set>
                                    <p:animEffect transition="in" filter="circle(out)">
                                      <p:cBhvr>
                                        <p:cTn id="36" dur="100"/>
                                        <p:tgtEl>
                                          <p:spTgt spid="8"/>
                                        </p:tgtEl>
                                      </p:cBhvr>
                                    </p:animEffect>
                                  </p:childTnLst>
                                </p:cTn>
                              </p:par>
                              <p:par>
                                <p:cTn id="37" presetID="42" presetClass="path" presetSubtype="0" decel="50000" fill="hold" grpId="3" nodeType="withEffect">
                                  <p:stCondLst>
                                    <p:cond delay="1500"/>
                                  </p:stCondLst>
                                  <p:childTnLst>
                                    <p:animMotion origin="layout" path="M -0.15755 0.45023 L -3.95833E-6 1.48148E-6 " pathEditMode="relative" rAng="0" ptsTypes="AA">
                                      <p:cBhvr>
                                        <p:cTn id="38" dur="500" fill="hold"/>
                                        <p:tgtEl>
                                          <p:spTgt spid="8"/>
                                        </p:tgtEl>
                                        <p:attrNameLst>
                                          <p:attrName>ppt_x</p:attrName>
                                          <p:attrName>ppt_y</p:attrName>
                                        </p:attrNameLst>
                                      </p:cBhvr>
                                      <p:rCtr x="7773" y="-22847"/>
                                    </p:animMotion>
                                  </p:childTnLst>
                                </p:cTn>
                              </p:par>
                              <p:par>
                                <p:cTn id="39" presetID="53" presetClass="entr" presetSubtype="16" fill="hold" grpId="4" nodeType="withEffect">
                                  <p:stCondLst>
                                    <p:cond delay="1500"/>
                                  </p:stCondLst>
                                  <p:childTnLst>
                                    <p:set>
                                      <p:cBhvr>
                                        <p:cTn id="40" dur="1" fill="hold">
                                          <p:stCondLst>
                                            <p:cond delay="0"/>
                                          </p:stCondLst>
                                        </p:cTn>
                                        <p:tgtEl>
                                          <p:spTgt spid="8"/>
                                        </p:tgtEl>
                                        <p:attrNameLst>
                                          <p:attrName>style.visibility</p:attrName>
                                        </p:attrNameLst>
                                      </p:cBhvr>
                                      <p:to>
                                        <p:strVal val="visible"/>
                                      </p:to>
                                    </p:set>
                                    <p:anim calcmode="lin" valueType="num">
                                      <p:cBhvr>
                                        <p:cTn id="41" dur="500" fill="hold"/>
                                        <p:tgtEl>
                                          <p:spTgt spid="8"/>
                                        </p:tgtEl>
                                        <p:attrNameLst>
                                          <p:attrName>ppt_w</p:attrName>
                                        </p:attrNameLst>
                                      </p:cBhvr>
                                      <p:tavLst>
                                        <p:tav tm="0">
                                          <p:val>
                                            <p:fltVal val="0"/>
                                          </p:val>
                                        </p:tav>
                                        <p:tav tm="100000">
                                          <p:val>
                                            <p:strVal val="#ppt_w"/>
                                          </p:val>
                                        </p:tav>
                                      </p:tavLst>
                                    </p:anim>
                                    <p:anim calcmode="lin" valueType="num">
                                      <p:cBhvr>
                                        <p:cTn id="42" dur="500" fill="hold"/>
                                        <p:tgtEl>
                                          <p:spTgt spid="8"/>
                                        </p:tgtEl>
                                        <p:attrNameLst>
                                          <p:attrName>ppt_h</p:attrName>
                                        </p:attrNameLst>
                                      </p:cBhvr>
                                      <p:tavLst>
                                        <p:tav tm="0">
                                          <p:val>
                                            <p:fltVal val="0"/>
                                          </p:val>
                                        </p:tav>
                                        <p:tav tm="100000">
                                          <p:val>
                                            <p:strVal val="#ppt_h"/>
                                          </p:val>
                                        </p:tav>
                                      </p:tavLst>
                                    </p:anim>
                                    <p:animEffect transition="in" filter="fade">
                                      <p:cBhvr>
                                        <p:cTn id="43" dur="500"/>
                                        <p:tgtEl>
                                          <p:spTgt spid="8"/>
                                        </p:tgtEl>
                                      </p:cBhvr>
                                    </p:animEffect>
                                  </p:childTnLst>
                                </p:cTn>
                              </p:par>
                              <p:par>
                                <p:cTn id="44" presetID="6" presetClass="emph" presetSubtype="0" fill="hold" grpId="2" nodeType="withEffect">
                                  <p:stCondLst>
                                    <p:cond delay="2000"/>
                                  </p:stCondLst>
                                  <p:childTnLst>
                                    <p:animScale>
                                      <p:cBhvr>
                                        <p:cTn id="45" dur="500" fill="hold"/>
                                        <p:tgtEl>
                                          <p:spTgt spid="8"/>
                                        </p:tgtEl>
                                      </p:cBhvr>
                                      <p:by x="1000000" y="1000000"/>
                                    </p:animScale>
                                  </p:childTnLst>
                                </p:cTn>
                              </p:par>
                              <p:par>
                                <p:cTn id="46" presetID="10" presetClass="exit" presetSubtype="0" fill="hold" grpId="1" nodeType="withEffect">
                                  <p:stCondLst>
                                    <p:cond delay="2000"/>
                                  </p:stCondLst>
                                  <p:childTnLst>
                                    <p:animEffect transition="out" filter="fade">
                                      <p:cBhvr>
                                        <p:cTn id="47" dur="500"/>
                                        <p:tgtEl>
                                          <p:spTgt spid="8"/>
                                        </p:tgtEl>
                                      </p:cBhvr>
                                    </p:animEffect>
                                    <p:set>
                                      <p:cBhvr>
                                        <p:cTn id="48" dur="1" fill="hold">
                                          <p:stCondLst>
                                            <p:cond delay="499"/>
                                          </p:stCondLst>
                                        </p:cTn>
                                        <p:tgtEl>
                                          <p:spTgt spid="8"/>
                                        </p:tgtEl>
                                        <p:attrNameLst>
                                          <p:attrName>style.visibility</p:attrName>
                                        </p:attrNameLst>
                                      </p:cBhvr>
                                      <p:to>
                                        <p:strVal val="hidden"/>
                                      </p:to>
                                    </p:set>
                                  </p:childTnLst>
                                </p:cTn>
                              </p:par>
                              <p:par>
                                <p:cTn id="49" presetID="10" presetClass="entr" presetSubtype="0" fill="hold" nodeType="withEffect">
                                  <p:stCondLst>
                                    <p:cond delay="200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500"/>
                                        <p:tgtEl>
                                          <p:spTgt spid="20"/>
                                        </p:tgtEl>
                                      </p:cBhvr>
                                    </p:animEffect>
                                  </p:childTnLst>
                                </p:cTn>
                              </p:par>
                              <p:par>
                                <p:cTn id="52" presetID="10" presetClass="entr" presetSubtype="0" fill="hold" grpId="0" nodeType="withEffect">
                                  <p:stCondLst>
                                    <p:cond delay="2000"/>
                                  </p:stCondLst>
                                  <p:childTnLst>
                                    <p:set>
                                      <p:cBhvr>
                                        <p:cTn id="53" dur="1" fill="hold">
                                          <p:stCondLst>
                                            <p:cond delay="0"/>
                                          </p:stCondLst>
                                        </p:cTn>
                                        <p:tgtEl>
                                          <p:spTgt spid="37"/>
                                        </p:tgtEl>
                                        <p:attrNameLst>
                                          <p:attrName>style.visibility</p:attrName>
                                        </p:attrNameLst>
                                      </p:cBhvr>
                                      <p:to>
                                        <p:strVal val="visible"/>
                                      </p:to>
                                    </p:set>
                                    <p:animEffect transition="in" filter="fade">
                                      <p:cBhvr>
                                        <p:cTn id="54" dur="500"/>
                                        <p:tgtEl>
                                          <p:spTgt spid="37"/>
                                        </p:tgtEl>
                                      </p:cBhvr>
                                    </p:animEffect>
                                  </p:childTnLst>
                                </p:cTn>
                              </p:par>
                              <p:par>
                                <p:cTn id="55" presetID="6" presetClass="emph" presetSubtype="0" autoRev="1" fill="hold" grpId="1" nodeType="withEffect">
                                  <p:stCondLst>
                                    <p:cond delay="2000"/>
                                  </p:stCondLst>
                                  <p:childTnLst>
                                    <p:animScale>
                                      <p:cBhvr>
                                        <p:cTn id="56" dur="250" fill="hold"/>
                                        <p:tgtEl>
                                          <p:spTgt spid="37"/>
                                        </p:tgtEl>
                                      </p:cBhvr>
                                      <p:by x="120000" y="120000"/>
                                    </p:animScale>
                                  </p:childTnLst>
                                </p:cTn>
                              </p:par>
                              <p:par>
                                <p:cTn id="57" presetID="18" presetClass="entr" presetSubtype="6" fill="hold" grpId="0" nodeType="withEffect">
                                  <p:stCondLst>
                                    <p:cond delay="1500"/>
                                  </p:stCondLst>
                                  <p:childTnLst>
                                    <p:set>
                                      <p:cBhvr>
                                        <p:cTn id="58" dur="1" fill="hold">
                                          <p:stCondLst>
                                            <p:cond delay="0"/>
                                          </p:stCondLst>
                                        </p:cTn>
                                        <p:tgtEl>
                                          <p:spTgt spid="13"/>
                                        </p:tgtEl>
                                        <p:attrNameLst>
                                          <p:attrName>style.visibility</p:attrName>
                                        </p:attrNameLst>
                                      </p:cBhvr>
                                      <p:to>
                                        <p:strVal val="visible"/>
                                      </p:to>
                                    </p:set>
                                    <p:animEffect transition="in" filter="strips(downRight)">
                                      <p:cBhvr>
                                        <p:cTn id="59" dur="1000"/>
                                        <p:tgtEl>
                                          <p:spTgt spid="13"/>
                                        </p:tgtEl>
                                      </p:cBhvr>
                                    </p:animEffect>
                                  </p:childTnLst>
                                </p:cTn>
                              </p:par>
                              <p:par>
                                <p:cTn id="60" presetID="6" presetClass="entr" presetSubtype="32" fill="hold" grpId="0" nodeType="withEffect">
                                  <p:stCondLst>
                                    <p:cond delay="2000"/>
                                  </p:stCondLst>
                                  <p:childTnLst>
                                    <p:set>
                                      <p:cBhvr>
                                        <p:cTn id="61" dur="1" fill="hold">
                                          <p:stCondLst>
                                            <p:cond delay="0"/>
                                          </p:stCondLst>
                                        </p:cTn>
                                        <p:tgtEl>
                                          <p:spTgt spid="7"/>
                                        </p:tgtEl>
                                        <p:attrNameLst>
                                          <p:attrName>style.visibility</p:attrName>
                                        </p:attrNameLst>
                                      </p:cBhvr>
                                      <p:to>
                                        <p:strVal val="visible"/>
                                      </p:to>
                                    </p:set>
                                    <p:animEffect transition="in" filter="circle(out)">
                                      <p:cBhvr>
                                        <p:cTn id="62" dur="100"/>
                                        <p:tgtEl>
                                          <p:spTgt spid="7"/>
                                        </p:tgtEl>
                                      </p:cBhvr>
                                    </p:animEffect>
                                  </p:childTnLst>
                                </p:cTn>
                              </p:par>
                              <p:par>
                                <p:cTn id="63" presetID="42" presetClass="path" presetSubtype="0" decel="50000" fill="hold" grpId="3" nodeType="withEffect">
                                  <p:stCondLst>
                                    <p:cond delay="2000"/>
                                  </p:stCondLst>
                                  <p:childTnLst>
                                    <p:animMotion origin="layout" path="M -0.1487 -0.45486 L -1.875E-6 3.7037E-7 " pathEditMode="relative" rAng="0" ptsTypes="AA">
                                      <p:cBhvr>
                                        <p:cTn id="64" dur="500" fill="hold"/>
                                        <p:tgtEl>
                                          <p:spTgt spid="7"/>
                                        </p:tgtEl>
                                        <p:attrNameLst>
                                          <p:attrName>ppt_x</p:attrName>
                                          <p:attrName>ppt_y</p:attrName>
                                        </p:attrNameLst>
                                      </p:cBhvr>
                                      <p:rCtr x="6849" y="22708"/>
                                    </p:animMotion>
                                  </p:childTnLst>
                                </p:cTn>
                              </p:par>
                              <p:par>
                                <p:cTn id="65" presetID="53" presetClass="entr" presetSubtype="16" fill="hold" grpId="4" nodeType="withEffect">
                                  <p:stCondLst>
                                    <p:cond delay="2000"/>
                                  </p:stCondLst>
                                  <p:childTnLst>
                                    <p:set>
                                      <p:cBhvr>
                                        <p:cTn id="66" dur="1" fill="hold">
                                          <p:stCondLst>
                                            <p:cond delay="0"/>
                                          </p:stCondLst>
                                        </p:cTn>
                                        <p:tgtEl>
                                          <p:spTgt spid="7"/>
                                        </p:tgtEl>
                                        <p:attrNameLst>
                                          <p:attrName>style.visibility</p:attrName>
                                        </p:attrNameLst>
                                      </p:cBhvr>
                                      <p:to>
                                        <p:strVal val="visible"/>
                                      </p:to>
                                    </p:set>
                                    <p:anim calcmode="lin" valueType="num">
                                      <p:cBhvr>
                                        <p:cTn id="67" dur="500" fill="hold"/>
                                        <p:tgtEl>
                                          <p:spTgt spid="7"/>
                                        </p:tgtEl>
                                        <p:attrNameLst>
                                          <p:attrName>ppt_w</p:attrName>
                                        </p:attrNameLst>
                                      </p:cBhvr>
                                      <p:tavLst>
                                        <p:tav tm="0">
                                          <p:val>
                                            <p:fltVal val="0"/>
                                          </p:val>
                                        </p:tav>
                                        <p:tav tm="100000">
                                          <p:val>
                                            <p:strVal val="#ppt_w"/>
                                          </p:val>
                                        </p:tav>
                                      </p:tavLst>
                                    </p:anim>
                                    <p:anim calcmode="lin" valueType="num">
                                      <p:cBhvr>
                                        <p:cTn id="68" dur="500" fill="hold"/>
                                        <p:tgtEl>
                                          <p:spTgt spid="7"/>
                                        </p:tgtEl>
                                        <p:attrNameLst>
                                          <p:attrName>ppt_h</p:attrName>
                                        </p:attrNameLst>
                                      </p:cBhvr>
                                      <p:tavLst>
                                        <p:tav tm="0">
                                          <p:val>
                                            <p:fltVal val="0"/>
                                          </p:val>
                                        </p:tav>
                                        <p:tav tm="100000">
                                          <p:val>
                                            <p:strVal val="#ppt_h"/>
                                          </p:val>
                                        </p:tav>
                                      </p:tavLst>
                                    </p:anim>
                                    <p:animEffect transition="in" filter="fade">
                                      <p:cBhvr>
                                        <p:cTn id="69" dur="500"/>
                                        <p:tgtEl>
                                          <p:spTgt spid="7"/>
                                        </p:tgtEl>
                                      </p:cBhvr>
                                    </p:animEffect>
                                  </p:childTnLst>
                                </p:cTn>
                              </p:par>
                              <p:par>
                                <p:cTn id="70" presetID="6" presetClass="emph" presetSubtype="0" fill="hold" grpId="2" nodeType="withEffect">
                                  <p:stCondLst>
                                    <p:cond delay="2500"/>
                                  </p:stCondLst>
                                  <p:childTnLst>
                                    <p:animScale>
                                      <p:cBhvr>
                                        <p:cTn id="71" dur="500" fill="hold"/>
                                        <p:tgtEl>
                                          <p:spTgt spid="7"/>
                                        </p:tgtEl>
                                      </p:cBhvr>
                                      <p:by x="1000000" y="1000000"/>
                                    </p:animScale>
                                  </p:childTnLst>
                                </p:cTn>
                              </p:par>
                              <p:par>
                                <p:cTn id="72" presetID="10" presetClass="exit" presetSubtype="0" fill="hold" grpId="1" nodeType="withEffect">
                                  <p:stCondLst>
                                    <p:cond delay="2500"/>
                                  </p:stCondLst>
                                  <p:childTnLst>
                                    <p:animEffect transition="out" filter="fade">
                                      <p:cBhvr>
                                        <p:cTn id="73" dur="500"/>
                                        <p:tgtEl>
                                          <p:spTgt spid="7"/>
                                        </p:tgtEl>
                                      </p:cBhvr>
                                    </p:animEffect>
                                    <p:set>
                                      <p:cBhvr>
                                        <p:cTn id="74" dur="1" fill="hold">
                                          <p:stCondLst>
                                            <p:cond delay="499"/>
                                          </p:stCondLst>
                                        </p:cTn>
                                        <p:tgtEl>
                                          <p:spTgt spid="7"/>
                                        </p:tgtEl>
                                        <p:attrNameLst>
                                          <p:attrName>style.visibility</p:attrName>
                                        </p:attrNameLst>
                                      </p:cBhvr>
                                      <p:to>
                                        <p:strVal val="hidden"/>
                                      </p:to>
                                    </p:set>
                                  </p:childTnLst>
                                </p:cTn>
                              </p:par>
                              <p:par>
                                <p:cTn id="75" presetID="10" presetClass="entr" presetSubtype="0" fill="hold" nodeType="withEffect">
                                  <p:stCondLst>
                                    <p:cond delay="2500"/>
                                  </p:stCondLst>
                                  <p:childTnLst>
                                    <p:set>
                                      <p:cBhvr>
                                        <p:cTn id="76" dur="1" fill="hold">
                                          <p:stCondLst>
                                            <p:cond delay="0"/>
                                          </p:stCondLst>
                                        </p:cTn>
                                        <p:tgtEl>
                                          <p:spTgt spid="24"/>
                                        </p:tgtEl>
                                        <p:attrNameLst>
                                          <p:attrName>style.visibility</p:attrName>
                                        </p:attrNameLst>
                                      </p:cBhvr>
                                      <p:to>
                                        <p:strVal val="visible"/>
                                      </p:to>
                                    </p:set>
                                    <p:animEffect transition="in" filter="fade">
                                      <p:cBhvr>
                                        <p:cTn id="77" dur="500"/>
                                        <p:tgtEl>
                                          <p:spTgt spid="24"/>
                                        </p:tgtEl>
                                      </p:cBhvr>
                                    </p:animEffect>
                                  </p:childTnLst>
                                </p:cTn>
                              </p:par>
                              <p:par>
                                <p:cTn id="78" presetID="10" presetClass="entr" presetSubtype="0" fill="hold" grpId="0" nodeType="withEffect">
                                  <p:stCondLst>
                                    <p:cond delay="2500"/>
                                  </p:stCondLst>
                                  <p:childTnLst>
                                    <p:set>
                                      <p:cBhvr>
                                        <p:cTn id="79" dur="1" fill="hold">
                                          <p:stCondLst>
                                            <p:cond delay="0"/>
                                          </p:stCondLst>
                                        </p:cTn>
                                        <p:tgtEl>
                                          <p:spTgt spid="38"/>
                                        </p:tgtEl>
                                        <p:attrNameLst>
                                          <p:attrName>style.visibility</p:attrName>
                                        </p:attrNameLst>
                                      </p:cBhvr>
                                      <p:to>
                                        <p:strVal val="visible"/>
                                      </p:to>
                                    </p:set>
                                    <p:animEffect transition="in" filter="fade">
                                      <p:cBhvr>
                                        <p:cTn id="80" dur="500"/>
                                        <p:tgtEl>
                                          <p:spTgt spid="38"/>
                                        </p:tgtEl>
                                      </p:cBhvr>
                                    </p:animEffect>
                                  </p:childTnLst>
                                </p:cTn>
                              </p:par>
                              <p:par>
                                <p:cTn id="81" presetID="6" presetClass="emph" presetSubtype="0" autoRev="1" fill="hold" grpId="1" nodeType="withEffect">
                                  <p:stCondLst>
                                    <p:cond delay="2500"/>
                                  </p:stCondLst>
                                  <p:childTnLst>
                                    <p:animScale>
                                      <p:cBhvr>
                                        <p:cTn id="82" dur="250" fill="hold"/>
                                        <p:tgtEl>
                                          <p:spTgt spid="38"/>
                                        </p:tgtEl>
                                      </p:cBhvr>
                                      <p:by x="120000" y="120000"/>
                                    </p:animScale>
                                  </p:childTnLst>
                                </p:cTn>
                              </p:par>
                              <p:par>
                                <p:cTn id="83" presetID="18" presetClass="entr" presetSubtype="3" fill="hold" grpId="0" nodeType="withEffect">
                                  <p:stCondLst>
                                    <p:cond delay="2000"/>
                                  </p:stCondLst>
                                  <p:childTnLst>
                                    <p:set>
                                      <p:cBhvr>
                                        <p:cTn id="84" dur="1" fill="hold">
                                          <p:stCondLst>
                                            <p:cond delay="0"/>
                                          </p:stCondLst>
                                        </p:cTn>
                                        <p:tgtEl>
                                          <p:spTgt spid="15"/>
                                        </p:tgtEl>
                                        <p:attrNameLst>
                                          <p:attrName>style.visibility</p:attrName>
                                        </p:attrNameLst>
                                      </p:cBhvr>
                                      <p:to>
                                        <p:strVal val="visible"/>
                                      </p:to>
                                    </p:set>
                                    <p:animEffect transition="in" filter="strips(upRight)">
                                      <p:cBhvr>
                                        <p:cTn id="85" dur="1000"/>
                                        <p:tgtEl>
                                          <p:spTgt spid="15"/>
                                        </p:tgtEl>
                                      </p:cBhvr>
                                    </p:animEffect>
                                  </p:childTnLst>
                                </p:cTn>
                              </p:par>
                              <p:par>
                                <p:cTn id="86" presetID="6" presetClass="entr" presetSubtype="32" fill="hold" grpId="0" nodeType="withEffect">
                                  <p:stCondLst>
                                    <p:cond delay="2500"/>
                                  </p:stCondLst>
                                  <p:childTnLst>
                                    <p:set>
                                      <p:cBhvr>
                                        <p:cTn id="87" dur="1" fill="hold">
                                          <p:stCondLst>
                                            <p:cond delay="0"/>
                                          </p:stCondLst>
                                        </p:cTn>
                                        <p:tgtEl>
                                          <p:spTgt spid="5"/>
                                        </p:tgtEl>
                                        <p:attrNameLst>
                                          <p:attrName>style.visibility</p:attrName>
                                        </p:attrNameLst>
                                      </p:cBhvr>
                                      <p:to>
                                        <p:strVal val="visible"/>
                                      </p:to>
                                    </p:set>
                                    <p:animEffect transition="in" filter="circle(out)">
                                      <p:cBhvr>
                                        <p:cTn id="88" dur="100"/>
                                        <p:tgtEl>
                                          <p:spTgt spid="5"/>
                                        </p:tgtEl>
                                      </p:cBhvr>
                                    </p:animEffect>
                                  </p:childTnLst>
                                </p:cTn>
                              </p:par>
                              <p:par>
                                <p:cTn id="89" presetID="42" presetClass="path" presetSubtype="0" decel="50000" fill="hold" grpId="3" nodeType="withEffect">
                                  <p:stCondLst>
                                    <p:cond delay="2500"/>
                                  </p:stCondLst>
                                  <p:childTnLst>
                                    <p:animMotion origin="layout" path="M -0.14844 0.4537 L 6.25E-7 4.07407E-6 " pathEditMode="relative" rAng="0" ptsTypes="AA">
                                      <p:cBhvr>
                                        <p:cTn id="90" dur="500" fill="hold"/>
                                        <p:tgtEl>
                                          <p:spTgt spid="5"/>
                                        </p:tgtEl>
                                        <p:attrNameLst>
                                          <p:attrName>ppt_x</p:attrName>
                                          <p:attrName>ppt_y</p:attrName>
                                        </p:attrNameLst>
                                      </p:cBhvr>
                                      <p:rCtr x="7487" y="-22685"/>
                                    </p:animMotion>
                                  </p:childTnLst>
                                </p:cTn>
                              </p:par>
                              <p:par>
                                <p:cTn id="91" presetID="53" presetClass="entr" presetSubtype="16" fill="hold" grpId="4" nodeType="withEffect">
                                  <p:stCondLst>
                                    <p:cond delay="2500"/>
                                  </p:stCondLst>
                                  <p:childTnLst>
                                    <p:set>
                                      <p:cBhvr>
                                        <p:cTn id="92" dur="1" fill="hold">
                                          <p:stCondLst>
                                            <p:cond delay="0"/>
                                          </p:stCondLst>
                                        </p:cTn>
                                        <p:tgtEl>
                                          <p:spTgt spid="5"/>
                                        </p:tgtEl>
                                        <p:attrNameLst>
                                          <p:attrName>style.visibility</p:attrName>
                                        </p:attrNameLst>
                                      </p:cBhvr>
                                      <p:to>
                                        <p:strVal val="visible"/>
                                      </p:to>
                                    </p:set>
                                    <p:anim calcmode="lin" valueType="num">
                                      <p:cBhvr>
                                        <p:cTn id="93" dur="500" fill="hold"/>
                                        <p:tgtEl>
                                          <p:spTgt spid="5"/>
                                        </p:tgtEl>
                                        <p:attrNameLst>
                                          <p:attrName>ppt_w</p:attrName>
                                        </p:attrNameLst>
                                      </p:cBhvr>
                                      <p:tavLst>
                                        <p:tav tm="0">
                                          <p:val>
                                            <p:fltVal val="0"/>
                                          </p:val>
                                        </p:tav>
                                        <p:tav tm="100000">
                                          <p:val>
                                            <p:strVal val="#ppt_w"/>
                                          </p:val>
                                        </p:tav>
                                      </p:tavLst>
                                    </p:anim>
                                    <p:anim calcmode="lin" valueType="num">
                                      <p:cBhvr>
                                        <p:cTn id="94" dur="500" fill="hold"/>
                                        <p:tgtEl>
                                          <p:spTgt spid="5"/>
                                        </p:tgtEl>
                                        <p:attrNameLst>
                                          <p:attrName>ppt_h</p:attrName>
                                        </p:attrNameLst>
                                      </p:cBhvr>
                                      <p:tavLst>
                                        <p:tav tm="0">
                                          <p:val>
                                            <p:fltVal val="0"/>
                                          </p:val>
                                        </p:tav>
                                        <p:tav tm="100000">
                                          <p:val>
                                            <p:strVal val="#ppt_h"/>
                                          </p:val>
                                        </p:tav>
                                      </p:tavLst>
                                    </p:anim>
                                    <p:animEffect transition="in" filter="fade">
                                      <p:cBhvr>
                                        <p:cTn id="95" dur="500"/>
                                        <p:tgtEl>
                                          <p:spTgt spid="5"/>
                                        </p:tgtEl>
                                      </p:cBhvr>
                                    </p:animEffect>
                                  </p:childTnLst>
                                </p:cTn>
                              </p:par>
                              <p:par>
                                <p:cTn id="96" presetID="6" presetClass="emph" presetSubtype="0" fill="hold" grpId="2" nodeType="withEffect">
                                  <p:stCondLst>
                                    <p:cond delay="3000"/>
                                  </p:stCondLst>
                                  <p:childTnLst>
                                    <p:animScale>
                                      <p:cBhvr>
                                        <p:cTn id="97" dur="500" fill="hold"/>
                                        <p:tgtEl>
                                          <p:spTgt spid="5"/>
                                        </p:tgtEl>
                                      </p:cBhvr>
                                      <p:by x="1000000" y="1000000"/>
                                    </p:animScale>
                                  </p:childTnLst>
                                </p:cTn>
                              </p:par>
                              <p:par>
                                <p:cTn id="98" presetID="10" presetClass="exit" presetSubtype="0" fill="hold" grpId="1" nodeType="withEffect">
                                  <p:stCondLst>
                                    <p:cond delay="3000"/>
                                  </p:stCondLst>
                                  <p:childTnLst>
                                    <p:animEffect transition="out" filter="fade">
                                      <p:cBhvr>
                                        <p:cTn id="99" dur="500"/>
                                        <p:tgtEl>
                                          <p:spTgt spid="5"/>
                                        </p:tgtEl>
                                      </p:cBhvr>
                                    </p:animEffect>
                                    <p:set>
                                      <p:cBhvr>
                                        <p:cTn id="100" dur="1" fill="hold">
                                          <p:stCondLst>
                                            <p:cond delay="499"/>
                                          </p:stCondLst>
                                        </p:cTn>
                                        <p:tgtEl>
                                          <p:spTgt spid="5"/>
                                        </p:tgtEl>
                                        <p:attrNameLst>
                                          <p:attrName>style.visibility</p:attrName>
                                        </p:attrNameLst>
                                      </p:cBhvr>
                                      <p:to>
                                        <p:strVal val="hidden"/>
                                      </p:to>
                                    </p:set>
                                  </p:childTnLst>
                                </p:cTn>
                              </p:par>
                              <p:par>
                                <p:cTn id="101" presetID="10" presetClass="entr" presetSubtype="0" fill="hold" nodeType="withEffect">
                                  <p:stCondLst>
                                    <p:cond delay="3000"/>
                                  </p:stCondLst>
                                  <p:childTnLst>
                                    <p:set>
                                      <p:cBhvr>
                                        <p:cTn id="102" dur="1" fill="hold">
                                          <p:stCondLst>
                                            <p:cond delay="0"/>
                                          </p:stCondLst>
                                        </p:cTn>
                                        <p:tgtEl>
                                          <p:spTgt spid="28"/>
                                        </p:tgtEl>
                                        <p:attrNameLst>
                                          <p:attrName>style.visibility</p:attrName>
                                        </p:attrNameLst>
                                      </p:cBhvr>
                                      <p:to>
                                        <p:strVal val="visible"/>
                                      </p:to>
                                    </p:set>
                                    <p:animEffect transition="in" filter="fade">
                                      <p:cBhvr>
                                        <p:cTn id="103" dur="500"/>
                                        <p:tgtEl>
                                          <p:spTgt spid="28"/>
                                        </p:tgtEl>
                                      </p:cBhvr>
                                    </p:animEffect>
                                  </p:childTnLst>
                                </p:cTn>
                              </p:par>
                              <p:par>
                                <p:cTn id="104" presetID="10" presetClass="entr" presetSubtype="0" fill="hold" grpId="0" nodeType="withEffect">
                                  <p:stCondLst>
                                    <p:cond delay="3000"/>
                                  </p:stCondLst>
                                  <p:childTnLst>
                                    <p:set>
                                      <p:cBhvr>
                                        <p:cTn id="105" dur="1" fill="hold">
                                          <p:stCondLst>
                                            <p:cond delay="0"/>
                                          </p:stCondLst>
                                        </p:cTn>
                                        <p:tgtEl>
                                          <p:spTgt spid="39"/>
                                        </p:tgtEl>
                                        <p:attrNameLst>
                                          <p:attrName>style.visibility</p:attrName>
                                        </p:attrNameLst>
                                      </p:cBhvr>
                                      <p:to>
                                        <p:strVal val="visible"/>
                                      </p:to>
                                    </p:set>
                                    <p:animEffect transition="in" filter="fade">
                                      <p:cBhvr>
                                        <p:cTn id="106" dur="500"/>
                                        <p:tgtEl>
                                          <p:spTgt spid="39"/>
                                        </p:tgtEl>
                                      </p:cBhvr>
                                    </p:animEffect>
                                  </p:childTnLst>
                                </p:cTn>
                              </p:par>
                              <p:par>
                                <p:cTn id="107" presetID="6" presetClass="emph" presetSubtype="0" autoRev="1" fill="hold" grpId="1" nodeType="withEffect">
                                  <p:stCondLst>
                                    <p:cond delay="3000"/>
                                  </p:stCondLst>
                                  <p:childTnLst>
                                    <p:animScale>
                                      <p:cBhvr>
                                        <p:cTn id="108" dur="250" fill="hold"/>
                                        <p:tgtEl>
                                          <p:spTgt spid="39"/>
                                        </p:tgtEl>
                                      </p:cBhvr>
                                      <p:by x="120000" y="120000"/>
                                    </p:animScale>
                                  </p:childTnLst>
                                </p:cTn>
                              </p:par>
                              <p:par>
                                <p:cTn id="109" presetID="18" presetClass="entr" presetSubtype="6" fill="hold" grpId="0" nodeType="withEffect">
                                  <p:stCondLst>
                                    <p:cond delay="2500"/>
                                  </p:stCondLst>
                                  <p:childTnLst>
                                    <p:set>
                                      <p:cBhvr>
                                        <p:cTn id="110" dur="1" fill="hold">
                                          <p:stCondLst>
                                            <p:cond delay="0"/>
                                          </p:stCondLst>
                                        </p:cTn>
                                        <p:tgtEl>
                                          <p:spTgt spid="14"/>
                                        </p:tgtEl>
                                        <p:attrNameLst>
                                          <p:attrName>style.visibility</p:attrName>
                                        </p:attrNameLst>
                                      </p:cBhvr>
                                      <p:to>
                                        <p:strVal val="visible"/>
                                      </p:to>
                                    </p:set>
                                    <p:animEffect transition="in" filter="strips(downRight)">
                                      <p:cBhvr>
                                        <p:cTn id="111" dur="1000"/>
                                        <p:tgtEl>
                                          <p:spTgt spid="14"/>
                                        </p:tgtEl>
                                      </p:cBhvr>
                                    </p:animEffect>
                                  </p:childTnLst>
                                </p:cTn>
                              </p:par>
                              <p:par>
                                <p:cTn id="112" presetID="6" presetClass="entr" presetSubtype="32" fill="hold" grpId="0" nodeType="withEffect">
                                  <p:stCondLst>
                                    <p:cond delay="3000"/>
                                  </p:stCondLst>
                                  <p:childTnLst>
                                    <p:set>
                                      <p:cBhvr>
                                        <p:cTn id="113" dur="1" fill="hold">
                                          <p:stCondLst>
                                            <p:cond delay="0"/>
                                          </p:stCondLst>
                                        </p:cTn>
                                        <p:tgtEl>
                                          <p:spTgt spid="6"/>
                                        </p:tgtEl>
                                        <p:attrNameLst>
                                          <p:attrName>style.visibility</p:attrName>
                                        </p:attrNameLst>
                                      </p:cBhvr>
                                      <p:to>
                                        <p:strVal val="visible"/>
                                      </p:to>
                                    </p:set>
                                    <p:animEffect transition="in" filter="circle(out)">
                                      <p:cBhvr>
                                        <p:cTn id="114" dur="100"/>
                                        <p:tgtEl>
                                          <p:spTgt spid="6"/>
                                        </p:tgtEl>
                                      </p:cBhvr>
                                    </p:animEffect>
                                  </p:childTnLst>
                                </p:cTn>
                              </p:par>
                              <p:par>
                                <p:cTn id="115" presetID="42" presetClass="path" presetSubtype="0" decel="50000" fill="hold" grpId="3" nodeType="withEffect">
                                  <p:stCondLst>
                                    <p:cond delay="3000"/>
                                  </p:stCondLst>
                                  <p:childTnLst>
                                    <p:animMotion origin="layout" path="M -0.15326 -0.45185 L -4.58333E-6 2.22222E-6 " pathEditMode="relative" rAng="0" ptsTypes="AA">
                                      <p:cBhvr>
                                        <p:cTn id="116" dur="500" fill="hold"/>
                                        <p:tgtEl>
                                          <p:spTgt spid="6"/>
                                        </p:tgtEl>
                                        <p:attrNameLst>
                                          <p:attrName>ppt_x</p:attrName>
                                          <p:attrName>ppt_y</p:attrName>
                                        </p:attrNameLst>
                                      </p:cBhvr>
                                      <p:rCtr x="7813" y="22569"/>
                                    </p:animMotion>
                                  </p:childTnLst>
                                </p:cTn>
                              </p:par>
                              <p:par>
                                <p:cTn id="117" presetID="53" presetClass="entr" presetSubtype="16" fill="hold" grpId="4" nodeType="withEffect">
                                  <p:stCondLst>
                                    <p:cond delay="3000"/>
                                  </p:stCondLst>
                                  <p:childTnLst>
                                    <p:set>
                                      <p:cBhvr>
                                        <p:cTn id="118" dur="1" fill="hold">
                                          <p:stCondLst>
                                            <p:cond delay="0"/>
                                          </p:stCondLst>
                                        </p:cTn>
                                        <p:tgtEl>
                                          <p:spTgt spid="6"/>
                                        </p:tgtEl>
                                        <p:attrNameLst>
                                          <p:attrName>style.visibility</p:attrName>
                                        </p:attrNameLst>
                                      </p:cBhvr>
                                      <p:to>
                                        <p:strVal val="visible"/>
                                      </p:to>
                                    </p:set>
                                    <p:anim calcmode="lin" valueType="num">
                                      <p:cBhvr>
                                        <p:cTn id="119" dur="500" fill="hold"/>
                                        <p:tgtEl>
                                          <p:spTgt spid="6"/>
                                        </p:tgtEl>
                                        <p:attrNameLst>
                                          <p:attrName>ppt_w</p:attrName>
                                        </p:attrNameLst>
                                      </p:cBhvr>
                                      <p:tavLst>
                                        <p:tav tm="0">
                                          <p:val>
                                            <p:fltVal val="0"/>
                                          </p:val>
                                        </p:tav>
                                        <p:tav tm="100000">
                                          <p:val>
                                            <p:strVal val="#ppt_w"/>
                                          </p:val>
                                        </p:tav>
                                      </p:tavLst>
                                    </p:anim>
                                    <p:anim calcmode="lin" valueType="num">
                                      <p:cBhvr>
                                        <p:cTn id="120" dur="500" fill="hold"/>
                                        <p:tgtEl>
                                          <p:spTgt spid="6"/>
                                        </p:tgtEl>
                                        <p:attrNameLst>
                                          <p:attrName>ppt_h</p:attrName>
                                        </p:attrNameLst>
                                      </p:cBhvr>
                                      <p:tavLst>
                                        <p:tav tm="0">
                                          <p:val>
                                            <p:fltVal val="0"/>
                                          </p:val>
                                        </p:tav>
                                        <p:tav tm="100000">
                                          <p:val>
                                            <p:strVal val="#ppt_h"/>
                                          </p:val>
                                        </p:tav>
                                      </p:tavLst>
                                    </p:anim>
                                    <p:animEffect transition="in" filter="fade">
                                      <p:cBhvr>
                                        <p:cTn id="121" dur="500"/>
                                        <p:tgtEl>
                                          <p:spTgt spid="6"/>
                                        </p:tgtEl>
                                      </p:cBhvr>
                                    </p:animEffect>
                                  </p:childTnLst>
                                </p:cTn>
                              </p:par>
                              <p:par>
                                <p:cTn id="122" presetID="6" presetClass="emph" presetSubtype="0" fill="hold" grpId="2" nodeType="withEffect">
                                  <p:stCondLst>
                                    <p:cond delay="3500"/>
                                  </p:stCondLst>
                                  <p:childTnLst>
                                    <p:animScale>
                                      <p:cBhvr>
                                        <p:cTn id="123" dur="500" fill="hold"/>
                                        <p:tgtEl>
                                          <p:spTgt spid="6"/>
                                        </p:tgtEl>
                                      </p:cBhvr>
                                      <p:by x="1000000" y="1000000"/>
                                    </p:animScale>
                                  </p:childTnLst>
                                </p:cTn>
                              </p:par>
                              <p:par>
                                <p:cTn id="124" presetID="10" presetClass="exit" presetSubtype="0" fill="hold" grpId="1" nodeType="withEffect">
                                  <p:stCondLst>
                                    <p:cond delay="3500"/>
                                  </p:stCondLst>
                                  <p:childTnLst>
                                    <p:animEffect transition="out" filter="fade">
                                      <p:cBhvr>
                                        <p:cTn id="125" dur="500"/>
                                        <p:tgtEl>
                                          <p:spTgt spid="6"/>
                                        </p:tgtEl>
                                      </p:cBhvr>
                                    </p:animEffect>
                                    <p:set>
                                      <p:cBhvr>
                                        <p:cTn id="126" dur="1" fill="hold">
                                          <p:stCondLst>
                                            <p:cond delay="499"/>
                                          </p:stCondLst>
                                        </p:cTn>
                                        <p:tgtEl>
                                          <p:spTgt spid="6"/>
                                        </p:tgtEl>
                                        <p:attrNameLst>
                                          <p:attrName>style.visibility</p:attrName>
                                        </p:attrNameLst>
                                      </p:cBhvr>
                                      <p:to>
                                        <p:strVal val="hidden"/>
                                      </p:to>
                                    </p:set>
                                  </p:childTnLst>
                                </p:cTn>
                              </p:par>
                              <p:par>
                                <p:cTn id="127" presetID="10" presetClass="entr" presetSubtype="0" fill="hold" nodeType="withEffect">
                                  <p:stCondLst>
                                    <p:cond delay="3500"/>
                                  </p:stCondLst>
                                  <p:childTnLst>
                                    <p:set>
                                      <p:cBhvr>
                                        <p:cTn id="128" dur="1" fill="hold">
                                          <p:stCondLst>
                                            <p:cond delay="0"/>
                                          </p:stCondLst>
                                        </p:cTn>
                                        <p:tgtEl>
                                          <p:spTgt spid="32"/>
                                        </p:tgtEl>
                                        <p:attrNameLst>
                                          <p:attrName>style.visibility</p:attrName>
                                        </p:attrNameLst>
                                      </p:cBhvr>
                                      <p:to>
                                        <p:strVal val="visible"/>
                                      </p:to>
                                    </p:set>
                                    <p:animEffect transition="in" filter="fade">
                                      <p:cBhvr>
                                        <p:cTn id="129" dur="500"/>
                                        <p:tgtEl>
                                          <p:spTgt spid="32"/>
                                        </p:tgtEl>
                                      </p:cBhvr>
                                    </p:animEffect>
                                  </p:childTnLst>
                                </p:cTn>
                              </p:par>
                              <p:par>
                                <p:cTn id="130" presetID="10" presetClass="entr" presetSubtype="0" fill="hold" grpId="0" nodeType="withEffect">
                                  <p:stCondLst>
                                    <p:cond delay="3500"/>
                                  </p:stCondLst>
                                  <p:childTnLst>
                                    <p:set>
                                      <p:cBhvr>
                                        <p:cTn id="131" dur="1" fill="hold">
                                          <p:stCondLst>
                                            <p:cond delay="0"/>
                                          </p:stCondLst>
                                        </p:cTn>
                                        <p:tgtEl>
                                          <p:spTgt spid="40"/>
                                        </p:tgtEl>
                                        <p:attrNameLst>
                                          <p:attrName>style.visibility</p:attrName>
                                        </p:attrNameLst>
                                      </p:cBhvr>
                                      <p:to>
                                        <p:strVal val="visible"/>
                                      </p:to>
                                    </p:set>
                                    <p:animEffect transition="in" filter="fade">
                                      <p:cBhvr>
                                        <p:cTn id="132" dur="500"/>
                                        <p:tgtEl>
                                          <p:spTgt spid="40"/>
                                        </p:tgtEl>
                                      </p:cBhvr>
                                    </p:animEffect>
                                  </p:childTnLst>
                                </p:cTn>
                              </p:par>
                              <p:par>
                                <p:cTn id="133" presetID="6" presetClass="emph" presetSubtype="0" autoRev="1" fill="hold" grpId="1" nodeType="withEffect">
                                  <p:stCondLst>
                                    <p:cond delay="3500"/>
                                  </p:stCondLst>
                                  <p:childTnLst>
                                    <p:animScale>
                                      <p:cBhvr>
                                        <p:cTn id="134" dur="250" fill="hold"/>
                                        <p:tgtEl>
                                          <p:spTgt spid="40"/>
                                        </p:tgtEl>
                                      </p:cBhvr>
                                      <p:by x="120000" y="120000"/>
                                    </p:animScale>
                                  </p:childTnLst>
                                </p:cTn>
                              </p:par>
                              <p:par>
                                <p:cTn id="135" presetID="22" presetClass="entr" presetSubtype="8" fill="hold" grpId="0" nodeType="withEffect">
                                  <p:stCondLst>
                                    <p:cond delay="4000"/>
                                  </p:stCondLst>
                                  <p:childTnLst>
                                    <p:set>
                                      <p:cBhvr>
                                        <p:cTn id="136" dur="1" fill="hold">
                                          <p:stCondLst>
                                            <p:cond delay="0"/>
                                          </p:stCondLst>
                                        </p:cTn>
                                        <p:tgtEl>
                                          <p:spTgt spid="10"/>
                                        </p:tgtEl>
                                        <p:attrNameLst>
                                          <p:attrName>style.visibility</p:attrName>
                                        </p:attrNameLst>
                                      </p:cBhvr>
                                      <p:to>
                                        <p:strVal val="visible"/>
                                      </p:to>
                                    </p:set>
                                    <p:animEffect transition="in" filter="wipe(left)">
                                      <p:cBhvr>
                                        <p:cTn id="13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5" grpId="2" animBg="1"/>
      <p:bldP spid="5" grpId="3" animBg="1"/>
      <p:bldP spid="5" grpId="4" animBg="1"/>
      <p:bldP spid="6" grpId="0" animBg="1"/>
      <p:bldP spid="6" grpId="1" animBg="1"/>
      <p:bldP spid="6" grpId="2" animBg="1"/>
      <p:bldP spid="6" grpId="3" animBg="1"/>
      <p:bldP spid="6" grpId="4" animBg="1"/>
      <p:bldP spid="7" grpId="0" animBg="1"/>
      <p:bldP spid="7" grpId="1" animBg="1"/>
      <p:bldP spid="7" grpId="2" animBg="1"/>
      <p:bldP spid="7" grpId="3" animBg="1"/>
      <p:bldP spid="7" grpId="4" animBg="1"/>
      <p:bldP spid="8" grpId="0" animBg="1"/>
      <p:bldP spid="8" grpId="1" animBg="1"/>
      <p:bldP spid="8" grpId="2" animBg="1"/>
      <p:bldP spid="8" grpId="3" animBg="1"/>
      <p:bldP spid="8" grpId="4" animBg="1"/>
      <p:bldP spid="9" grpId="0" animBg="1"/>
      <p:bldP spid="9" grpId="1" animBg="1"/>
      <p:bldP spid="9" grpId="2" animBg="1"/>
      <p:bldP spid="9" grpId="3" animBg="1"/>
      <p:bldP spid="9" grpId="4" animBg="1"/>
      <p:bldP spid="10" grpId="0" animBg="1"/>
      <p:bldP spid="11" grpId="0" animBg="1"/>
      <p:bldP spid="12" grpId="0" animBg="1"/>
      <p:bldP spid="13" grpId="0" animBg="1"/>
      <p:bldP spid="14" grpId="0" animBg="1"/>
      <p:bldP spid="15" grpId="0" animBg="1"/>
      <p:bldP spid="36" grpId="0"/>
      <p:bldP spid="36" grpId="1"/>
      <p:bldP spid="37" grpId="0"/>
      <p:bldP spid="37" grpId="1"/>
      <p:bldP spid="38" grpId="0"/>
      <p:bldP spid="38" grpId="1"/>
      <p:bldP spid="39" grpId="0"/>
      <p:bldP spid="39" grpId="1"/>
      <p:bldP spid="40" grpId="0"/>
      <p:bldP spid="40"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5580112" y="1923678"/>
            <a:ext cx="1077905" cy="1077905"/>
            <a:chOff x="1695226" y="3321784"/>
            <a:chExt cx="1250759" cy="1250759"/>
          </a:xfrm>
        </p:grpSpPr>
        <p:sp>
          <p:nvSpPr>
            <p:cNvPr id="5" name="椭圆 4"/>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4BC1DC"/>
                </a:solidFill>
                <a:effectLst/>
                <a:uLnTx/>
                <a:uFillTx/>
                <a:latin typeface="等线 Light" panose="02010600030101010101" pitchFamily="2" charset="-122"/>
                <a:ea typeface="等线 Light" panose="02010600030101010101" pitchFamily="2" charset="-122"/>
                <a:cs typeface="+mn-cs"/>
              </a:endParaRPr>
            </a:p>
          </p:txBody>
        </p:sp>
        <p:sp>
          <p:nvSpPr>
            <p:cNvPr id="6" name="椭圆 5"/>
            <p:cNvSpPr/>
            <p:nvPr/>
          </p:nvSpPr>
          <p:spPr>
            <a:xfrm>
              <a:off x="1826937" y="3453495"/>
              <a:ext cx="987336" cy="987336"/>
            </a:xfrm>
            <a:prstGeom prst="ellipse">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grpSp>
        <p:nvGrpSpPr>
          <p:cNvPr id="7" name="组合 6"/>
          <p:cNvGrpSpPr/>
          <p:nvPr/>
        </p:nvGrpSpPr>
        <p:grpSpPr>
          <a:xfrm>
            <a:off x="4766549" y="3263640"/>
            <a:ext cx="731620" cy="731620"/>
            <a:chOff x="1695226" y="3321784"/>
            <a:chExt cx="1250759" cy="1250759"/>
          </a:xfrm>
        </p:grpSpPr>
        <p:sp>
          <p:nvSpPr>
            <p:cNvPr id="8" name="椭圆 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4BC1DC"/>
                </a:solidFill>
                <a:effectLst/>
                <a:uLnTx/>
                <a:uFillTx/>
                <a:latin typeface="等线 Light" panose="02010600030101010101" pitchFamily="2" charset="-122"/>
                <a:ea typeface="等线 Light" panose="02010600030101010101" pitchFamily="2" charset="-122"/>
                <a:cs typeface="+mn-cs"/>
              </a:endParaRPr>
            </a:p>
          </p:txBody>
        </p:sp>
        <p:sp>
          <p:nvSpPr>
            <p:cNvPr id="9" name="椭圆 8"/>
            <p:cNvSpPr/>
            <p:nvPr/>
          </p:nvSpPr>
          <p:spPr>
            <a:xfrm>
              <a:off x="1826937" y="3453495"/>
              <a:ext cx="987336" cy="987336"/>
            </a:xfrm>
            <a:prstGeom prst="ellipse">
              <a:avLst/>
            </a:prstGeom>
            <a:solidFill>
              <a:schemeClr val="accent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grpSp>
        <p:nvGrpSpPr>
          <p:cNvPr id="10" name="组合 9"/>
          <p:cNvGrpSpPr/>
          <p:nvPr/>
        </p:nvGrpSpPr>
        <p:grpSpPr>
          <a:xfrm>
            <a:off x="6391150" y="3305163"/>
            <a:ext cx="731620" cy="731620"/>
            <a:chOff x="1695226" y="3321784"/>
            <a:chExt cx="1250759" cy="1250759"/>
          </a:xfrm>
        </p:grpSpPr>
        <p:sp>
          <p:nvSpPr>
            <p:cNvPr id="11" name="椭圆 10"/>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4BC1DC"/>
                </a:solidFill>
                <a:effectLst/>
                <a:uLnTx/>
                <a:uFillTx/>
                <a:latin typeface="等线 Light" panose="02010600030101010101" pitchFamily="2" charset="-122"/>
                <a:ea typeface="等线 Light" panose="02010600030101010101" pitchFamily="2" charset="-122"/>
                <a:cs typeface="+mn-cs"/>
              </a:endParaRPr>
            </a:p>
          </p:txBody>
        </p:sp>
        <p:sp>
          <p:nvSpPr>
            <p:cNvPr id="12" name="椭圆 11"/>
            <p:cNvSpPr/>
            <p:nvPr/>
          </p:nvSpPr>
          <p:spPr>
            <a:xfrm>
              <a:off x="1826937" y="3453495"/>
              <a:ext cx="987336" cy="987336"/>
            </a:xfrm>
            <a:prstGeom prst="ellipse">
              <a:avLst/>
            </a:prstGeom>
            <a:solidFill>
              <a:schemeClr val="accent4"/>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grpSp>
        <p:nvGrpSpPr>
          <p:cNvPr id="13" name="组合 12"/>
          <p:cNvGrpSpPr/>
          <p:nvPr/>
        </p:nvGrpSpPr>
        <p:grpSpPr>
          <a:xfrm>
            <a:off x="7581143" y="2277282"/>
            <a:ext cx="599656" cy="599656"/>
            <a:chOff x="1695226" y="3321784"/>
            <a:chExt cx="1250759" cy="1250759"/>
          </a:xfrm>
        </p:grpSpPr>
        <p:sp>
          <p:nvSpPr>
            <p:cNvPr id="14" name="椭圆 13"/>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4BC1DC"/>
                </a:solidFill>
                <a:effectLst/>
                <a:uLnTx/>
                <a:uFillTx/>
                <a:latin typeface="等线 Light" panose="02010600030101010101" pitchFamily="2" charset="-122"/>
                <a:ea typeface="等线 Light" panose="02010600030101010101" pitchFamily="2" charset="-122"/>
                <a:cs typeface="+mn-cs"/>
              </a:endParaRPr>
            </a:p>
          </p:txBody>
        </p:sp>
        <p:sp>
          <p:nvSpPr>
            <p:cNvPr id="15" name="椭圆 14"/>
            <p:cNvSpPr/>
            <p:nvPr/>
          </p:nvSpPr>
          <p:spPr>
            <a:xfrm>
              <a:off x="1826937" y="3453495"/>
              <a:ext cx="987336" cy="987336"/>
            </a:xfrm>
            <a:prstGeom prst="ellipse">
              <a:avLst/>
            </a:prstGeom>
            <a:solidFill>
              <a:schemeClr val="accent3"/>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sp>
        <p:nvSpPr>
          <p:cNvPr id="16" name="TextBox 1"/>
          <p:cNvSpPr txBox="1"/>
          <p:nvPr/>
        </p:nvSpPr>
        <p:spPr>
          <a:xfrm>
            <a:off x="989169" y="1392252"/>
            <a:ext cx="1723549"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smtClean="0">
                <a:ln>
                  <a:noFill/>
                </a:ln>
                <a:solidFill>
                  <a:prstClr val="black"/>
                </a:solidFill>
                <a:effectLst/>
                <a:uLnTx/>
                <a:uFillTx/>
                <a:latin typeface="等线 Light" panose="02010600030101010101" pitchFamily="2" charset="-122"/>
                <a:ea typeface="等线 Light" panose="02010600030101010101" pitchFamily="2" charset="-122"/>
                <a:cs typeface="+mn-cs"/>
              </a:rPr>
              <a:t>诚信铸就品质</a:t>
            </a:r>
            <a:endParaRPr kumimoji="0" lang="zh-CN" altLang="en-US" sz="2000" b="0" i="0" u="none" strike="noStrike" kern="1200" cap="none" spc="0" normalizeH="0" baseline="0" noProof="0" dirty="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sp>
        <p:nvSpPr>
          <p:cNvPr id="17" name="TextBox 2"/>
          <p:cNvSpPr txBox="1"/>
          <p:nvPr/>
        </p:nvSpPr>
        <p:spPr>
          <a:xfrm>
            <a:off x="1611865" y="1865217"/>
            <a:ext cx="1723549"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smtClean="0">
                <a:ln>
                  <a:noFill/>
                </a:ln>
                <a:solidFill>
                  <a:prstClr val="black"/>
                </a:solidFill>
                <a:effectLst/>
                <a:uLnTx/>
                <a:uFillTx/>
                <a:latin typeface="等线 Light" panose="02010600030101010101" pitchFamily="2" charset="-122"/>
                <a:ea typeface="等线 Light" panose="02010600030101010101" pitchFamily="2" charset="-122"/>
                <a:cs typeface="+mn-cs"/>
              </a:rPr>
              <a:t>创新引领未来</a:t>
            </a:r>
            <a:endParaRPr kumimoji="0" lang="zh-CN" altLang="en-US" sz="2000" b="0" i="0" u="none" strike="noStrike" kern="1200" cap="none" spc="0" normalizeH="0" baseline="0" noProof="0" dirty="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sp>
        <p:nvSpPr>
          <p:cNvPr id="18" name="TextBox 4"/>
          <p:cNvSpPr txBox="1"/>
          <p:nvPr/>
        </p:nvSpPr>
        <p:spPr>
          <a:xfrm>
            <a:off x="4786974" y="1779662"/>
            <a:ext cx="877163" cy="36933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smtClean="0">
                <a:ln>
                  <a:noFill/>
                </a:ln>
                <a:solidFill>
                  <a:srgbClr val="080808"/>
                </a:solidFill>
                <a:effectLst/>
                <a:uLnTx/>
                <a:uFillTx/>
                <a:latin typeface="等线 Light" panose="02010600030101010101" pitchFamily="2" charset="-122"/>
                <a:ea typeface="等线 Light" panose="02010600030101010101" pitchFamily="2" charset="-122"/>
                <a:cs typeface="+mn-cs"/>
              </a:rPr>
              <a:t>远见力</a:t>
            </a:r>
            <a:endParaRPr kumimoji="0" lang="zh-CN" altLang="en-US" sz="1350" b="0" i="0" u="none" strike="noStrike" kern="1200" cap="none" spc="0" normalizeH="0" baseline="0" noProof="0" dirty="0">
              <a:ln>
                <a:noFill/>
              </a:ln>
              <a:solidFill>
                <a:srgbClr val="080808"/>
              </a:solidFill>
              <a:effectLst/>
              <a:uLnTx/>
              <a:uFillTx/>
              <a:latin typeface="等线 Light" panose="02010600030101010101" pitchFamily="2" charset="-122"/>
              <a:ea typeface="等线 Light" panose="02010600030101010101" pitchFamily="2" charset="-122"/>
              <a:cs typeface="+mn-cs"/>
            </a:endParaRPr>
          </a:p>
        </p:txBody>
      </p:sp>
      <p:sp>
        <p:nvSpPr>
          <p:cNvPr id="19" name="TextBox 5"/>
          <p:cNvSpPr txBox="1"/>
          <p:nvPr/>
        </p:nvSpPr>
        <p:spPr>
          <a:xfrm>
            <a:off x="5495248" y="3922885"/>
            <a:ext cx="877163" cy="36933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smtClean="0">
                <a:ln>
                  <a:noFill/>
                </a:ln>
                <a:solidFill>
                  <a:srgbClr val="080808"/>
                </a:solidFill>
                <a:effectLst/>
                <a:uLnTx/>
                <a:uFillTx/>
                <a:latin typeface="等线 Light" panose="02010600030101010101" pitchFamily="2" charset="-122"/>
                <a:ea typeface="等线 Light" panose="02010600030101010101" pitchFamily="2" charset="-122"/>
                <a:cs typeface="+mn-cs"/>
              </a:rPr>
              <a:t>执行力</a:t>
            </a:r>
            <a:endParaRPr kumimoji="0" lang="zh-CN" altLang="en-US" sz="1350" b="0" i="0" u="none" strike="noStrike" kern="1200" cap="none" spc="0" normalizeH="0" baseline="0" noProof="0" dirty="0">
              <a:ln>
                <a:noFill/>
              </a:ln>
              <a:solidFill>
                <a:srgbClr val="080808"/>
              </a:solidFill>
              <a:effectLst/>
              <a:uLnTx/>
              <a:uFillTx/>
              <a:latin typeface="等线 Light" panose="02010600030101010101" pitchFamily="2" charset="-122"/>
              <a:ea typeface="等线 Light" panose="02010600030101010101" pitchFamily="2" charset="-122"/>
              <a:cs typeface="+mn-cs"/>
            </a:endParaRPr>
          </a:p>
        </p:txBody>
      </p:sp>
      <p:sp>
        <p:nvSpPr>
          <p:cNvPr id="20" name="TextBox 6"/>
          <p:cNvSpPr txBox="1"/>
          <p:nvPr/>
        </p:nvSpPr>
        <p:spPr>
          <a:xfrm>
            <a:off x="7152350" y="3307332"/>
            <a:ext cx="877163" cy="36933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smtClean="0">
                <a:ln>
                  <a:noFill/>
                </a:ln>
                <a:solidFill>
                  <a:srgbClr val="080808"/>
                </a:solidFill>
                <a:effectLst/>
                <a:uLnTx/>
                <a:uFillTx/>
                <a:latin typeface="等线 Light" panose="02010600030101010101" pitchFamily="2" charset="-122"/>
                <a:ea typeface="等线 Light" panose="02010600030101010101" pitchFamily="2" charset="-122"/>
                <a:cs typeface="+mn-cs"/>
              </a:rPr>
              <a:t>感召力</a:t>
            </a:r>
            <a:endParaRPr kumimoji="0" lang="zh-CN" altLang="en-US" sz="1350" b="0" i="0" u="none" strike="noStrike" kern="1200" cap="none" spc="0" normalizeH="0" baseline="0" noProof="0" dirty="0">
              <a:ln>
                <a:noFill/>
              </a:ln>
              <a:solidFill>
                <a:srgbClr val="080808"/>
              </a:solidFill>
              <a:effectLst/>
              <a:uLnTx/>
              <a:uFillTx/>
              <a:latin typeface="等线 Light" panose="02010600030101010101" pitchFamily="2" charset="-122"/>
              <a:ea typeface="等线 Light" panose="02010600030101010101" pitchFamily="2" charset="-122"/>
              <a:cs typeface="+mn-cs"/>
            </a:endParaRPr>
          </a:p>
        </p:txBody>
      </p:sp>
      <p:sp>
        <p:nvSpPr>
          <p:cNvPr id="21" name="TextBox 7"/>
          <p:cNvSpPr txBox="1"/>
          <p:nvPr/>
        </p:nvSpPr>
        <p:spPr>
          <a:xfrm>
            <a:off x="6675297" y="2087090"/>
            <a:ext cx="877163" cy="36933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smtClean="0">
                <a:ln>
                  <a:noFill/>
                </a:ln>
                <a:solidFill>
                  <a:srgbClr val="080808"/>
                </a:solidFill>
                <a:effectLst/>
                <a:uLnTx/>
                <a:uFillTx/>
                <a:latin typeface="等线 Light" panose="02010600030101010101" pitchFamily="2" charset="-122"/>
                <a:ea typeface="等线 Light" panose="02010600030101010101" pitchFamily="2" charset="-122"/>
                <a:cs typeface="+mn-cs"/>
              </a:rPr>
              <a:t>决策力</a:t>
            </a:r>
            <a:endParaRPr kumimoji="0" lang="zh-CN" altLang="en-US" sz="1350" b="0" i="0" u="none" strike="noStrike" kern="1200" cap="none" spc="0" normalizeH="0" baseline="0" noProof="0" dirty="0">
              <a:ln>
                <a:noFill/>
              </a:ln>
              <a:solidFill>
                <a:srgbClr val="080808"/>
              </a:solidFill>
              <a:effectLst/>
              <a:uLnTx/>
              <a:uFillTx/>
              <a:latin typeface="等线 Light" panose="02010600030101010101" pitchFamily="2" charset="-122"/>
              <a:ea typeface="等线 Light" panose="02010600030101010101" pitchFamily="2" charset="-122"/>
              <a:cs typeface="+mn-cs"/>
            </a:endParaRPr>
          </a:p>
        </p:txBody>
      </p:sp>
      <p:sp>
        <p:nvSpPr>
          <p:cNvPr id="22" name="TextBox 8"/>
          <p:cNvSpPr txBox="1"/>
          <p:nvPr/>
        </p:nvSpPr>
        <p:spPr>
          <a:xfrm>
            <a:off x="4710337" y="2849132"/>
            <a:ext cx="877163" cy="36933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smtClean="0">
                <a:ln>
                  <a:noFill/>
                </a:ln>
                <a:solidFill>
                  <a:srgbClr val="080808"/>
                </a:solidFill>
                <a:effectLst/>
                <a:uLnTx/>
                <a:uFillTx/>
                <a:latin typeface="等线 Light" panose="02010600030101010101" pitchFamily="2" charset="-122"/>
                <a:ea typeface="等线 Light" panose="02010600030101010101" pitchFamily="2" charset="-122"/>
                <a:cs typeface="+mn-cs"/>
              </a:rPr>
              <a:t>创新力</a:t>
            </a:r>
            <a:endParaRPr kumimoji="0" lang="zh-CN" altLang="en-US" sz="1350" b="0" i="0" u="none" strike="noStrike" kern="1200" cap="none" spc="0" normalizeH="0" baseline="0" noProof="0" dirty="0">
              <a:ln>
                <a:noFill/>
              </a:ln>
              <a:solidFill>
                <a:srgbClr val="080808"/>
              </a:solidFill>
              <a:effectLst/>
              <a:uLnTx/>
              <a:uFillTx/>
              <a:latin typeface="等线 Light" panose="02010600030101010101" pitchFamily="2" charset="-122"/>
              <a:ea typeface="等线 Light" panose="02010600030101010101" pitchFamily="2" charset="-122"/>
              <a:cs typeface="+mn-cs"/>
            </a:endParaRPr>
          </a:p>
        </p:txBody>
      </p:sp>
      <p:sp>
        <p:nvSpPr>
          <p:cNvPr id="23" name="椭圆 22"/>
          <p:cNvSpPr/>
          <p:nvPr/>
        </p:nvSpPr>
        <p:spPr>
          <a:xfrm>
            <a:off x="7043475" y="2916594"/>
            <a:ext cx="274777" cy="27477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C00000"/>
              </a:solidFill>
              <a:effectLst/>
              <a:uLnTx/>
              <a:uFillTx/>
              <a:latin typeface="等线 Light" panose="02010600030101010101" pitchFamily="2" charset="-122"/>
              <a:ea typeface="等线 Light" panose="02010600030101010101" pitchFamily="2" charset="-122"/>
              <a:cs typeface="+mn-cs"/>
            </a:endParaRPr>
          </a:p>
        </p:txBody>
      </p:sp>
      <p:grpSp>
        <p:nvGrpSpPr>
          <p:cNvPr id="24" name="组合 23"/>
          <p:cNvGrpSpPr/>
          <p:nvPr/>
        </p:nvGrpSpPr>
        <p:grpSpPr>
          <a:xfrm>
            <a:off x="4890718" y="4095043"/>
            <a:ext cx="219777" cy="219777"/>
            <a:chOff x="304800" y="673100"/>
            <a:chExt cx="4000500" cy="4000500"/>
          </a:xfrm>
          <a:effectLst>
            <a:outerShdw blurRad="381000" dist="152400" dir="8100000" algn="tr" rotWithShape="0">
              <a:prstClr val="black">
                <a:alpha val="70000"/>
              </a:prstClr>
            </a:outerShdw>
          </a:effectLst>
        </p:grpSpPr>
        <p:sp>
          <p:nvSpPr>
            <p:cNvPr id="25" name="同心圆 2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C00000"/>
                </a:solidFill>
                <a:effectLst/>
                <a:uLnTx/>
                <a:uFillTx/>
                <a:latin typeface="等线 Light" panose="02010600030101010101" pitchFamily="2" charset="-122"/>
                <a:ea typeface="等线 Light" panose="02010600030101010101" pitchFamily="2" charset="-122"/>
                <a:cs typeface="+mn-cs"/>
              </a:endParaRPr>
            </a:p>
          </p:txBody>
        </p:sp>
        <p:sp>
          <p:nvSpPr>
            <p:cNvPr id="26" name="椭圆 25"/>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C00000"/>
                </a:solidFill>
                <a:effectLst/>
                <a:uLnTx/>
                <a:uFillTx/>
                <a:latin typeface="等线 Light" panose="02010600030101010101" pitchFamily="2" charset="-122"/>
                <a:ea typeface="等线 Light" panose="02010600030101010101" pitchFamily="2" charset="-122"/>
                <a:cs typeface="+mn-cs"/>
              </a:endParaRPr>
            </a:p>
          </p:txBody>
        </p:sp>
      </p:grpSp>
      <p:grpSp>
        <p:nvGrpSpPr>
          <p:cNvPr id="27" name="组合 26"/>
          <p:cNvGrpSpPr/>
          <p:nvPr/>
        </p:nvGrpSpPr>
        <p:grpSpPr>
          <a:xfrm>
            <a:off x="4615367" y="2518685"/>
            <a:ext cx="287919" cy="287919"/>
            <a:chOff x="304800" y="673100"/>
            <a:chExt cx="4000500" cy="4000500"/>
          </a:xfrm>
          <a:effectLst>
            <a:outerShdw blurRad="381000" dist="152400" dir="8100000" algn="tr" rotWithShape="0">
              <a:prstClr val="black">
                <a:alpha val="7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C00000"/>
                </a:solidFill>
                <a:effectLst/>
                <a:uLnTx/>
                <a:uFillTx/>
                <a:latin typeface="等线 Light" panose="02010600030101010101" pitchFamily="2" charset="-122"/>
                <a:ea typeface="等线 Light" panose="02010600030101010101" pitchFamily="2" charset="-122"/>
                <a:cs typeface="+mn-cs"/>
              </a:endParaRPr>
            </a:p>
          </p:txBody>
        </p:sp>
        <p:sp>
          <p:nvSpPr>
            <p:cNvPr id="29" name="椭圆 28"/>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C00000"/>
                </a:solidFill>
                <a:effectLst/>
                <a:uLnTx/>
                <a:uFillTx/>
                <a:latin typeface="等线 Light" panose="02010600030101010101" pitchFamily="2" charset="-122"/>
                <a:ea typeface="等线 Light" panose="02010600030101010101" pitchFamily="2" charset="-122"/>
                <a:cs typeface="+mn-cs"/>
              </a:endParaRPr>
            </a:p>
          </p:txBody>
        </p:sp>
      </p:grpSp>
      <p:sp>
        <p:nvSpPr>
          <p:cNvPr id="30" name="椭圆 29"/>
          <p:cNvSpPr/>
          <p:nvPr/>
        </p:nvSpPr>
        <p:spPr>
          <a:xfrm>
            <a:off x="6976660" y="1517585"/>
            <a:ext cx="274777" cy="274777"/>
          </a:xfrm>
          <a:prstGeom prst="ellipse">
            <a:avLst/>
          </a:prstGeom>
          <a:solidFill>
            <a:schemeClr val="accent4"/>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C00000"/>
              </a:solidFill>
              <a:effectLst/>
              <a:uLnTx/>
              <a:uFillTx/>
              <a:latin typeface="等线 Light" panose="02010600030101010101" pitchFamily="2" charset="-122"/>
              <a:ea typeface="等线 Light" panose="02010600030101010101" pitchFamily="2" charset="-122"/>
              <a:cs typeface="+mn-cs"/>
            </a:endParaRPr>
          </a:p>
        </p:txBody>
      </p:sp>
      <p:sp>
        <p:nvSpPr>
          <p:cNvPr id="31" name="椭圆 30"/>
          <p:cNvSpPr/>
          <p:nvPr/>
        </p:nvSpPr>
        <p:spPr>
          <a:xfrm>
            <a:off x="7702994" y="4120170"/>
            <a:ext cx="137389" cy="137389"/>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C00000"/>
              </a:solidFill>
              <a:effectLst/>
              <a:uLnTx/>
              <a:uFillTx/>
              <a:latin typeface="等线 Light" panose="02010600030101010101" pitchFamily="2" charset="-122"/>
              <a:ea typeface="等线 Light" panose="02010600030101010101" pitchFamily="2" charset="-122"/>
              <a:cs typeface="+mn-cs"/>
            </a:endParaRPr>
          </a:p>
        </p:txBody>
      </p:sp>
      <p:sp>
        <p:nvSpPr>
          <p:cNvPr id="32" name="椭圆 31"/>
          <p:cNvSpPr/>
          <p:nvPr/>
        </p:nvSpPr>
        <p:spPr>
          <a:xfrm>
            <a:off x="5697525" y="1242808"/>
            <a:ext cx="274777" cy="27477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C00000"/>
              </a:solidFill>
              <a:effectLst/>
              <a:uLnTx/>
              <a:uFillTx/>
              <a:latin typeface="等线 Light" panose="02010600030101010101" pitchFamily="2" charset="-122"/>
              <a:ea typeface="等线 Light" panose="02010600030101010101" pitchFamily="2" charset="-122"/>
              <a:cs typeface="+mn-cs"/>
            </a:endParaRPr>
          </a:p>
        </p:txBody>
      </p:sp>
      <p:sp>
        <p:nvSpPr>
          <p:cNvPr id="33" name="椭圆 32"/>
          <p:cNvSpPr/>
          <p:nvPr/>
        </p:nvSpPr>
        <p:spPr>
          <a:xfrm>
            <a:off x="6407107" y="3105672"/>
            <a:ext cx="137389" cy="137389"/>
          </a:xfrm>
          <a:prstGeom prst="ellipse">
            <a:avLst/>
          </a:prstGeom>
          <a:solidFill>
            <a:schemeClr val="accent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C00000"/>
              </a:solidFill>
              <a:effectLst/>
              <a:uLnTx/>
              <a:uFillTx/>
              <a:latin typeface="等线 Light" panose="02010600030101010101" pitchFamily="2" charset="-122"/>
              <a:ea typeface="等线 Light" panose="02010600030101010101" pitchFamily="2" charset="-122"/>
              <a:cs typeface="+mn-cs"/>
            </a:endParaRPr>
          </a:p>
        </p:txBody>
      </p:sp>
      <p:sp>
        <p:nvSpPr>
          <p:cNvPr id="34" name="TextBox 30"/>
          <p:cNvSpPr txBox="1"/>
          <p:nvPr/>
        </p:nvSpPr>
        <p:spPr>
          <a:xfrm>
            <a:off x="539552" y="2473670"/>
            <a:ext cx="3456384" cy="1869743"/>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srgbClr val="484848"/>
                </a:solidFill>
                <a:effectLst/>
                <a:uLnTx/>
                <a:uFillTx/>
                <a:latin typeface="等线 Light" panose="02010600030101010101" pitchFamily="2" charset="-122"/>
                <a:ea typeface="等线 Light" panose="02010600030101010101" pitchFamily="2" charset="-122"/>
                <a:cs typeface="+mn-cs"/>
              </a:rPr>
              <a:t>       点击</a:t>
            </a:r>
            <a:r>
              <a:rPr kumimoji="0" lang="zh-CN" altLang="en-US" sz="1100" b="0" i="0" u="none" strike="noStrike" kern="1200" cap="none" spc="0" normalizeH="0" baseline="0" noProof="0" dirty="0">
                <a:ln>
                  <a:noFill/>
                </a:ln>
                <a:solidFill>
                  <a:srgbClr val="484848"/>
                </a:solidFill>
                <a:effectLst/>
                <a:uLnTx/>
                <a:uFillTx/>
                <a:latin typeface="等线 Light" panose="02010600030101010101" pitchFamily="2" charset="-122"/>
                <a:ea typeface="等线 Light" panose="02010600030101010101" pitchFamily="2" charset="-122"/>
                <a:cs typeface="+mn-cs"/>
              </a:rPr>
              <a:t>输入简要文字内容，文字内容需概括精炼，不用多余的文字修饰，言简意赅的说明分项</a:t>
            </a:r>
            <a:r>
              <a:rPr kumimoji="0" lang="zh-CN" altLang="en-US" sz="1100" b="0" i="0" u="none" strike="noStrike" kern="1200" cap="none" spc="0" normalizeH="0" baseline="0" noProof="0" dirty="0" smtClean="0">
                <a:ln>
                  <a:noFill/>
                </a:ln>
                <a:solidFill>
                  <a:srgbClr val="484848"/>
                </a:solidFill>
                <a:effectLst/>
                <a:uLnTx/>
                <a:uFillTx/>
                <a:latin typeface="等线 Light" panose="02010600030101010101" pitchFamily="2" charset="-122"/>
                <a:ea typeface="等线 Light" panose="02010600030101010101" pitchFamily="2" charset="-122"/>
                <a:cs typeface="+mn-cs"/>
              </a:rPr>
              <a:t>内容。点击</a:t>
            </a:r>
            <a:r>
              <a:rPr kumimoji="0" lang="zh-CN" altLang="en-US" sz="1100" b="0" i="0" u="none" strike="noStrike" kern="1200" cap="none" spc="0" normalizeH="0" baseline="0" noProof="0" dirty="0">
                <a:ln>
                  <a:noFill/>
                </a:ln>
                <a:solidFill>
                  <a:srgbClr val="484848"/>
                </a:solidFill>
                <a:effectLst/>
                <a:uLnTx/>
                <a:uFillTx/>
                <a:latin typeface="等线 Light" panose="02010600030101010101" pitchFamily="2" charset="-122"/>
                <a:ea typeface="等线 Light" panose="02010600030101010101" pitchFamily="2" charset="-122"/>
                <a:cs typeface="+mn-cs"/>
              </a:rPr>
              <a:t>输入简要文字内容，文字内容需概括精炼，不用多余的文字修饰，言简意赅的说明分项内容</a:t>
            </a:r>
            <a:r>
              <a:rPr kumimoji="0" lang="en-US" altLang="zh-CN" sz="1100" b="0" i="0" u="none" strike="noStrike" kern="1200" cap="none" spc="0" normalizeH="0" baseline="0" noProof="0" dirty="0">
                <a:ln>
                  <a:noFill/>
                </a:ln>
                <a:solidFill>
                  <a:srgbClr val="484848"/>
                </a:solidFill>
                <a:effectLst/>
                <a:uLnTx/>
                <a:uFillTx/>
                <a:latin typeface="等线 Light" panose="02010600030101010101" pitchFamily="2" charset="-122"/>
                <a:ea typeface="等线 Light" panose="02010600030101010101" pitchFamily="2" charset="-122"/>
                <a:cs typeface="+mn-cs"/>
              </a:rPr>
              <a:t>……</a:t>
            </a: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srgbClr val="484848"/>
                </a:solidFill>
                <a:effectLst/>
                <a:uLnTx/>
                <a:uFillTx/>
                <a:latin typeface="等线 Light" panose="02010600030101010101" pitchFamily="2" charset="-122"/>
                <a:ea typeface="等线 Light" panose="02010600030101010101" pitchFamily="2" charset="-122"/>
                <a:cs typeface="+mn-cs"/>
              </a:rPr>
              <a:t>       点击</a:t>
            </a:r>
            <a:r>
              <a:rPr kumimoji="0" lang="zh-CN" altLang="en-US" sz="1100" b="0" i="0" u="none" strike="noStrike" kern="1200" cap="none" spc="0" normalizeH="0" baseline="0" noProof="0" dirty="0">
                <a:ln>
                  <a:noFill/>
                </a:ln>
                <a:solidFill>
                  <a:srgbClr val="484848"/>
                </a:solidFill>
                <a:effectLst/>
                <a:uLnTx/>
                <a:uFillTx/>
                <a:latin typeface="等线 Light" panose="02010600030101010101" pitchFamily="2" charset="-122"/>
                <a:ea typeface="等线 Light" panose="02010600030101010101" pitchFamily="2" charset="-122"/>
                <a:cs typeface="+mn-cs"/>
              </a:rPr>
              <a:t>输入简要文字内容，文字内容需概括精炼，不用多余的文字修饰，言简意赅的说明分项内容</a:t>
            </a:r>
            <a:r>
              <a:rPr kumimoji="0" lang="en-US" altLang="zh-CN" sz="1100" b="0" i="0" u="none" strike="noStrike" kern="1200" cap="none" spc="0" normalizeH="0" baseline="0" noProof="0" dirty="0">
                <a:ln>
                  <a:noFill/>
                </a:ln>
                <a:solidFill>
                  <a:srgbClr val="484848"/>
                </a:solidFill>
                <a:effectLst/>
                <a:uLnTx/>
                <a:uFillTx/>
                <a:latin typeface="等线 Light" panose="02010600030101010101" pitchFamily="2" charset="-122"/>
                <a:ea typeface="等线 Light" panose="02010600030101010101" pitchFamily="2" charset="-122"/>
                <a:cs typeface="+mn-cs"/>
              </a:rPr>
              <a:t>……</a:t>
            </a:r>
          </a:p>
          <a:p>
            <a:pPr marL="0" marR="0" lvl="0" indent="0" algn="l" defTabSz="685800" rtl="0" eaLnBrk="1" fontAlgn="auto" latinLnBrk="0" hangingPunct="1">
              <a:lnSpc>
                <a:spcPct val="150000"/>
              </a:lnSpc>
              <a:spcBef>
                <a:spcPts val="0"/>
              </a:spcBef>
              <a:spcAft>
                <a:spcPts val="0"/>
              </a:spcAft>
              <a:buClrTx/>
              <a:buSzTx/>
              <a:buFontTx/>
              <a:buNone/>
              <a:tabLst/>
              <a:defRPr/>
            </a:pPr>
            <a:endParaRPr kumimoji="0" lang="en-US" altLang="zh-CN" sz="1100" b="0" i="0" u="none" strike="noStrike" kern="1200" cap="none" spc="0" normalizeH="0" baseline="0" noProof="0" dirty="0">
              <a:ln>
                <a:noFill/>
              </a:ln>
              <a:solidFill>
                <a:srgbClr val="484848"/>
              </a:solidFill>
              <a:effectLst/>
              <a:uLnTx/>
              <a:uFillTx/>
              <a:latin typeface="等线 Light" panose="02010600030101010101" pitchFamily="2" charset="-122"/>
              <a:ea typeface="等线 Light" panose="02010600030101010101" pitchFamily="2" charset="-122"/>
              <a:cs typeface="+mn-cs"/>
            </a:endParaRPr>
          </a:p>
        </p:txBody>
      </p:sp>
    </p:spTree>
    <p:extLst>
      <p:ext uri="{BB962C8B-B14F-4D97-AF65-F5344CB8AC3E}">
        <p14:creationId xmlns:p14="http://schemas.microsoft.com/office/powerpoint/2010/main" val="115404642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par>
                                <p:cTn id="10" presetID="53" presetClass="entr" presetSubtype="16" fill="hold" grpId="0" nodeType="withEffect">
                                  <p:stCondLst>
                                    <p:cond delay="20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ppt_w</p:attrName>
                                        </p:attrNameLst>
                                      </p:cBhvr>
                                      <p:tavLst>
                                        <p:tav tm="0">
                                          <p:val>
                                            <p:fltVal val="0"/>
                                          </p:val>
                                        </p:tav>
                                        <p:tav tm="100000">
                                          <p:val>
                                            <p:strVal val="#ppt_w"/>
                                          </p:val>
                                        </p:tav>
                                      </p:tavLst>
                                    </p:anim>
                                    <p:anim calcmode="lin" valueType="num">
                                      <p:cBhvr>
                                        <p:cTn id="18" dur="500" fill="hold"/>
                                        <p:tgtEl>
                                          <p:spTgt spid="20"/>
                                        </p:tgtEl>
                                        <p:attrNameLst>
                                          <p:attrName>ppt_h</p:attrName>
                                        </p:attrNameLst>
                                      </p:cBhvr>
                                      <p:tavLst>
                                        <p:tav tm="0">
                                          <p:val>
                                            <p:fltVal val="0"/>
                                          </p:val>
                                        </p:tav>
                                        <p:tav tm="100000">
                                          <p:val>
                                            <p:strVal val="#ppt_h"/>
                                          </p:val>
                                        </p:tav>
                                      </p:tavLst>
                                    </p:anim>
                                    <p:animEffect transition="in" filter="fade">
                                      <p:cBhvr>
                                        <p:cTn id="19" dur="500"/>
                                        <p:tgtEl>
                                          <p:spTgt spid="20"/>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p:cTn id="22" dur="500" fill="hold"/>
                                        <p:tgtEl>
                                          <p:spTgt spid="21"/>
                                        </p:tgtEl>
                                        <p:attrNameLst>
                                          <p:attrName>ppt_w</p:attrName>
                                        </p:attrNameLst>
                                      </p:cBhvr>
                                      <p:tavLst>
                                        <p:tav tm="0">
                                          <p:val>
                                            <p:fltVal val="0"/>
                                          </p:val>
                                        </p:tav>
                                        <p:tav tm="100000">
                                          <p:val>
                                            <p:strVal val="#ppt_w"/>
                                          </p:val>
                                        </p:tav>
                                      </p:tavLst>
                                    </p:anim>
                                    <p:anim calcmode="lin" valueType="num">
                                      <p:cBhvr>
                                        <p:cTn id="23" dur="500" fill="hold"/>
                                        <p:tgtEl>
                                          <p:spTgt spid="21"/>
                                        </p:tgtEl>
                                        <p:attrNameLst>
                                          <p:attrName>ppt_h</p:attrName>
                                        </p:attrNameLst>
                                      </p:cBhvr>
                                      <p:tavLst>
                                        <p:tav tm="0">
                                          <p:val>
                                            <p:fltVal val="0"/>
                                          </p:val>
                                        </p:tav>
                                        <p:tav tm="100000">
                                          <p:val>
                                            <p:strVal val="#ppt_h"/>
                                          </p:val>
                                        </p:tav>
                                      </p:tavLst>
                                    </p:anim>
                                    <p:animEffect transition="in" filter="fade">
                                      <p:cBhvr>
                                        <p:cTn id="24" dur="500"/>
                                        <p:tgtEl>
                                          <p:spTgt spid="21"/>
                                        </p:tgtEl>
                                      </p:cBhvr>
                                    </p:animEffect>
                                  </p:childTnLst>
                                </p:cTn>
                              </p:par>
                              <p:par>
                                <p:cTn id="25" presetID="53" presetClass="entr" presetSubtype="16" fill="hold" grpId="0" nodeType="withEffect">
                                  <p:stCondLst>
                                    <p:cond delay="400"/>
                                  </p:stCondLst>
                                  <p:childTnLst>
                                    <p:set>
                                      <p:cBhvr>
                                        <p:cTn id="26" dur="1" fill="hold">
                                          <p:stCondLst>
                                            <p:cond delay="0"/>
                                          </p:stCondLst>
                                        </p:cTn>
                                        <p:tgtEl>
                                          <p:spTgt spid="22"/>
                                        </p:tgtEl>
                                        <p:attrNameLst>
                                          <p:attrName>style.visibility</p:attrName>
                                        </p:attrNameLst>
                                      </p:cBhvr>
                                      <p:to>
                                        <p:strVal val="visible"/>
                                      </p:to>
                                    </p:set>
                                    <p:anim calcmode="lin" valueType="num">
                                      <p:cBhvr>
                                        <p:cTn id="27" dur="500" fill="hold"/>
                                        <p:tgtEl>
                                          <p:spTgt spid="22"/>
                                        </p:tgtEl>
                                        <p:attrNameLst>
                                          <p:attrName>ppt_w</p:attrName>
                                        </p:attrNameLst>
                                      </p:cBhvr>
                                      <p:tavLst>
                                        <p:tav tm="0">
                                          <p:val>
                                            <p:fltVal val="0"/>
                                          </p:val>
                                        </p:tav>
                                        <p:tav tm="100000">
                                          <p:val>
                                            <p:strVal val="#ppt_w"/>
                                          </p:val>
                                        </p:tav>
                                      </p:tavLst>
                                    </p:anim>
                                    <p:anim calcmode="lin" valueType="num">
                                      <p:cBhvr>
                                        <p:cTn id="28" dur="500" fill="hold"/>
                                        <p:tgtEl>
                                          <p:spTgt spid="22"/>
                                        </p:tgtEl>
                                        <p:attrNameLst>
                                          <p:attrName>ppt_h</p:attrName>
                                        </p:attrNameLst>
                                      </p:cBhvr>
                                      <p:tavLst>
                                        <p:tav tm="0">
                                          <p:val>
                                            <p:fltVal val="0"/>
                                          </p:val>
                                        </p:tav>
                                        <p:tav tm="100000">
                                          <p:val>
                                            <p:strVal val="#ppt_h"/>
                                          </p:val>
                                        </p:tav>
                                      </p:tavLst>
                                    </p:anim>
                                    <p:animEffect transition="in" filter="fade">
                                      <p:cBhvr>
                                        <p:cTn id="29" dur="500"/>
                                        <p:tgtEl>
                                          <p:spTgt spid="22"/>
                                        </p:tgtEl>
                                      </p:cBhvr>
                                    </p:animEffect>
                                  </p:childTnLst>
                                </p:cTn>
                              </p:par>
                              <p:par>
                                <p:cTn id="30" presetID="53" presetClass="entr" presetSubtype="16" fill="hold" nodeType="withEffect">
                                  <p:stCondLst>
                                    <p:cond delay="400"/>
                                  </p:stCondLst>
                                  <p:childTnLst>
                                    <p:set>
                                      <p:cBhvr>
                                        <p:cTn id="31" dur="1" fill="hold">
                                          <p:stCondLst>
                                            <p:cond delay="0"/>
                                          </p:stCondLst>
                                        </p:cTn>
                                        <p:tgtEl>
                                          <p:spTgt spid="4"/>
                                        </p:tgtEl>
                                        <p:attrNameLst>
                                          <p:attrName>style.visibility</p:attrName>
                                        </p:attrNameLst>
                                      </p:cBhvr>
                                      <p:to>
                                        <p:strVal val="visible"/>
                                      </p:to>
                                    </p:set>
                                    <p:anim calcmode="lin" valueType="num">
                                      <p:cBhvr>
                                        <p:cTn id="32" dur="500" fill="hold"/>
                                        <p:tgtEl>
                                          <p:spTgt spid="4"/>
                                        </p:tgtEl>
                                        <p:attrNameLst>
                                          <p:attrName>ppt_w</p:attrName>
                                        </p:attrNameLst>
                                      </p:cBhvr>
                                      <p:tavLst>
                                        <p:tav tm="0">
                                          <p:val>
                                            <p:fltVal val="0"/>
                                          </p:val>
                                        </p:tav>
                                        <p:tav tm="100000">
                                          <p:val>
                                            <p:strVal val="#ppt_w"/>
                                          </p:val>
                                        </p:tav>
                                      </p:tavLst>
                                    </p:anim>
                                    <p:anim calcmode="lin" valueType="num">
                                      <p:cBhvr>
                                        <p:cTn id="33" dur="500" fill="hold"/>
                                        <p:tgtEl>
                                          <p:spTgt spid="4"/>
                                        </p:tgtEl>
                                        <p:attrNameLst>
                                          <p:attrName>ppt_h</p:attrName>
                                        </p:attrNameLst>
                                      </p:cBhvr>
                                      <p:tavLst>
                                        <p:tav tm="0">
                                          <p:val>
                                            <p:fltVal val="0"/>
                                          </p:val>
                                        </p:tav>
                                        <p:tav tm="100000">
                                          <p:val>
                                            <p:strVal val="#ppt_h"/>
                                          </p:val>
                                        </p:tav>
                                      </p:tavLst>
                                    </p:anim>
                                    <p:animEffect transition="in" filter="fade">
                                      <p:cBhvr>
                                        <p:cTn id="34" dur="500"/>
                                        <p:tgtEl>
                                          <p:spTgt spid="4"/>
                                        </p:tgtEl>
                                      </p:cBhvr>
                                    </p:animEffect>
                                  </p:childTnLst>
                                </p:cTn>
                              </p:par>
                              <p:par>
                                <p:cTn id="35" presetID="53" presetClass="entr" presetSubtype="16" fill="hold" nodeType="with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p:cTn id="37" dur="500" fill="hold"/>
                                        <p:tgtEl>
                                          <p:spTgt spid="7"/>
                                        </p:tgtEl>
                                        <p:attrNameLst>
                                          <p:attrName>ppt_w</p:attrName>
                                        </p:attrNameLst>
                                      </p:cBhvr>
                                      <p:tavLst>
                                        <p:tav tm="0">
                                          <p:val>
                                            <p:fltVal val="0"/>
                                          </p:val>
                                        </p:tav>
                                        <p:tav tm="100000">
                                          <p:val>
                                            <p:strVal val="#ppt_w"/>
                                          </p:val>
                                        </p:tav>
                                      </p:tavLst>
                                    </p:anim>
                                    <p:anim calcmode="lin" valueType="num">
                                      <p:cBhvr>
                                        <p:cTn id="38" dur="500" fill="hold"/>
                                        <p:tgtEl>
                                          <p:spTgt spid="7"/>
                                        </p:tgtEl>
                                        <p:attrNameLst>
                                          <p:attrName>ppt_h</p:attrName>
                                        </p:attrNameLst>
                                      </p:cBhvr>
                                      <p:tavLst>
                                        <p:tav tm="0">
                                          <p:val>
                                            <p:fltVal val="0"/>
                                          </p:val>
                                        </p:tav>
                                        <p:tav tm="100000">
                                          <p:val>
                                            <p:strVal val="#ppt_h"/>
                                          </p:val>
                                        </p:tav>
                                      </p:tavLst>
                                    </p:anim>
                                    <p:animEffect transition="in" filter="fade">
                                      <p:cBhvr>
                                        <p:cTn id="39" dur="500"/>
                                        <p:tgtEl>
                                          <p:spTgt spid="7"/>
                                        </p:tgtEl>
                                      </p:cBhvr>
                                    </p:animEffect>
                                  </p:childTnLst>
                                </p:cTn>
                              </p:par>
                              <p:par>
                                <p:cTn id="40" presetID="53" presetClass="entr" presetSubtype="16" fill="hold" grpId="0" nodeType="withEffect">
                                  <p:stCondLst>
                                    <p:cond delay="400"/>
                                  </p:stCondLst>
                                  <p:childTnLst>
                                    <p:set>
                                      <p:cBhvr>
                                        <p:cTn id="41" dur="1" fill="hold">
                                          <p:stCondLst>
                                            <p:cond delay="0"/>
                                          </p:stCondLst>
                                        </p:cTn>
                                        <p:tgtEl>
                                          <p:spTgt spid="23"/>
                                        </p:tgtEl>
                                        <p:attrNameLst>
                                          <p:attrName>style.visibility</p:attrName>
                                        </p:attrNameLst>
                                      </p:cBhvr>
                                      <p:to>
                                        <p:strVal val="visible"/>
                                      </p:to>
                                    </p:set>
                                    <p:anim calcmode="lin" valueType="num">
                                      <p:cBhvr>
                                        <p:cTn id="42" dur="500" fill="hold"/>
                                        <p:tgtEl>
                                          <p:spTgt spid="23"/>
                                        </p:tgtEl>
                                        <p:attrNameLst>
                                          <p:attrName>ppt_w</p:attrName>
                                        </p:attrNameLst>
                                      </p:cBhvr>
                                      <p:tavLst>
                                        <p:tav tm="0">
                                          <p:val>
                                            <p:fltVal val="0"/>
                                          </p:val>
                                        </p:tav>
                                        <p:tav tm="100000">
                                          <p:val>
                                            <p:strVal val="#ppt_w"/>
                                          </p:val>
                                        </p:tav>
                                      </p:tavLst>
                                    </p:anim>
                                    <p:anim calcmode="lin" valueType="num">
                                      <p:cBhvr>
                                        <p:cTn id="43" dur="500" fill="hold"/>
                                        <p:tgtEl>
                                          <p:spTgt spid="23"/>
                                        </p:tgtEl>
                                        <p:attrNameLst>
                                          <p:attrName>ppt_h</p:attrName>
                                        </p:attrNameLst>
                                      </p:cBhvr>
                                      <p:tavLst>
                                        <p:tav tm="0">
                                          <p:val>
                                            <p:fltVal val="0"/>
                                          </p:val>
                                        </p:tav>
                                        <p:tav tm="100000">
                                          <p:val>
                                            <p:strVal val="#ppt_h"/>
                                          </p:val>
                                        </p:tav>
                                      </p:tavLst>
                                    </p:anim>
                                    <p:animEffect transition="in" filter="fade">
                                      <p:cBhvr>
                                        <p:cTn id="44" dur="500"/>
                                        <p:tgtEl>
                                          <p:spTgt spid="23"/>
                                        </p:tgtEl>
                                      </p:cBhvr>
                                    </p:animEffect>
                                  </p:childTnLst>
                                </p:cTn>
                              </p:par>
                              <p:par>
                                <p:cTn id="45" presetID="53" presetClass="entr" presetSubtype="16" fill="hold" nodeType="with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par>
                                <p:cTn id="50" presetID="53" presetClass="entr" presetSubtype="16" fill="hold" nodeType="withEffect">
                                  <p:stCondLst>
                                    <p:cond delay="400"/>
                                  </p:stCondLst>
                                  <p:childTnLst>
                                    <p:set>
                                      <p:cBhvr>
                                        <p:cTn id="51" dur="1" fill="hold">
                                          <p:stCondLst>
                                            <p:cond delay="0"/>
                                          </p:stCondLst>
                                        </p:cTn>
                                        <p:tgtEl>
                                          <p:spTgt spid="24"/>
                                        </p:tgtEl>
                                        <p:attrNameLst>
                                          <p:attrName>style.visibility</p:attrName>
                                        </p:attrNameLst>
                                      </p:cBhvr>
                                      <p:to>
                                        <p:strVal val="visible"/>
                                      </p:to>
                                    </p:set>
                                    <p:anim calcmode="lin" valueType="num">
                                      <p:cBhvr>
                                        <p:cTn id="52" dur="500" fill="hold"/>
                                        <p:tgtEl>
                                          <p:spTgt spid="24"/>
                                        </p:tgtEl>
                                        <p:attrNameLst>
                                          <p:attrName>ppt_w</p:attrName>
                                        </p:attrNameLst>
                                      </p:cBhvr>
                                      <p:tavLst>
                                        <p:tav tm="0">
                                          <p:val>
                                            <p:fltVal val="0"/>
                                          </p:val>
                                        </p:tav>
                                        <p:tav tm="100000">
                                          <p:val>
                                            <p:strVal val="#ppt_w"/>
                                          </p:val>
                                        </p:tav>
                                      </p:tavLst>
                                    </p:anim>
                                    <p:anim calcmode="lin" valueType="num">
                                      <p:cBhvr>
                                        <p:cTn id="53" dur="500" fill="hold"/>
                                        <p:tgtEl>
                                          <p:spTgt spid="24"/>
                                        </p:tgtEl>
                                        <p:attrNameLst>
                                          <p:attrName>ppt_h</p:attrName>
                                        </p:attrNameLst>
                                      </p:cBhvr>
                                      <p:tavLst>
                                        <p:tav tm="0">
                                          <p:val>
                                            <p:fltVal val="0"/>
                                          </p:val>
                                        </p:tav>
                                        <p:tav tm="100000">
                                          <p:val>
                                            <p:strVal val="#ppt_h"/>
                                          </p:val>
                                        </p:tav>
                                      </p:tavLst>
                                    </p:anim>
                                    <p:animEffect transition="in" filter="fade">
                                      <p:cBhvr>
                                        <p:cTn id="54" dur="500"/>
                                        <p:tgtEl>
                                          <p:spTgt spid="24"/>
                                        </p:tgtEl>
                                      </p:cBhvr>
                                    </p:animEffect>
                                  </p:childTnLst>
                                </p:cTn>
                              </p:par>
                              <p:par>
                                <p:cTn id="55" presetID="53" presetClass="entr" presetSubtype="16" fill="hold" nodeType="withEffect">
                                  <p:stCondLst>
                                    <p:cond delay="200"/>
                                  </p:stCondLst>
                                  <p:childTnLst>
                                    <p:set>
                                      <p:cBhvr>
                                        <p:cTn id="56" dur="1" fill="hold">
                                          <p:stCondLst>
                                            <p:cond delay="0"/>
                                          </p:stCondLst>
                                        </p:cTn>
                                        <p:tgtEl>
                                          <p:spTgt spid="27"/>
                                        </p:tgtEl>
                                        <p:attrNameLst>
                                          <p:attrName>style.visibility</p:attrName>
                                        </p:attrNameLst>
                                      </p:cBhvr>
                                      <p:to>
                                        <p:strVal val="visible"/>
                                      </p:to>
                                    </p:set>
                                    <p:anim calcmode="lin" valueType="num">
                                      <p:cBhvr>
                                        <p:cTn id="57" dur="500" fill="hold"/>
                                        <p:tgtEl>
                                          <p:spTgt spid="27"/>
                                        </p:tgtEl>
                                        <p:attrNameLst>
                                          <p:attrName>ppt_w</p:attrName>
                                        </p:attrNameLst>
                                      </p:cBhvr>
                                      <p:tavLst>
                                        <p:tav tm="0">
                                          <p:val>
                                            <p:fltVal val="0"/>
                                          </p:val>
                                        </p:tav>
                                        <p:tav tm="100000">
                                          <p:val>
                                            <p:strVal val="#ppt_w"/>
                                          </p:val>
                                        </p:tav>
                                      </p:tavLst>
                                    </p:anim>
                                    <p:anim calcmode="lin" valueType="num">
                                      <p:cBhvr>
                                        <p:cTn id="58" dur="500" fill="hold"/>
                                        <p:tgtEl>
                                          <p:spTgt spid="27"/>
                                        </p:tgtEl>
                                        <p:attrNameLst>
                                          <p:attrName>ppt_h</p:attrName>
                                        </p:attrNameLst>
                                      </p:cBhvr>
                                      <p:tavLst>
                                        <p:tav tm="0">
                                          <p:val>
                                            <p:fltVal val="0"/>
                                          </p:val>
                                        </p:tav>
                                        <p:tav tm="100000">
                                          <p:val>
                                            <p:strVal val="#ppt_h"/>
                                          </p:val>
                                        </p:tav>
                                      </p:tavLst>
                                    </p:anim>
                                    <p:animEffect transition="in" filter="fade">
                                      <p:cBhvr>
                                        <p:cTn id="59" dur="500"/>
                                        <p:tgtEl>
                                          <p:spTgt spid="27"/>
                                        </p:tgtEl>
                                      </p:cBhvr>
                                    </p:animEffect>
                                  </p:childTnLst>
                                </p:cTn>
                              </p:par>
                              <p:par>
                                <p:cTn id="60" presetID="53" presetClass="entr" presetSubtype="16" fill="hold" grpId="0" nodeType="withEffect">
                                  <p:stCondLst>
                                    <p:cond delay="200"/>
                                  </p:stCondLst>
                                  <p:childTnLst>
                                    <p:set>
                                      <p:cBhvr>
                                        <p:cTn id="61" dur="1" fill="hold">
                                          <p:stCondLst>
                                            <p:cond delay="0"/>
                                          </p:stCondLst>
                                        </p:cTn>
                                        <p:tgtEl>
                                          <p:spTgt spid="30"/>
                                        </p:tgtEl>
                                        <p:attrNameLst>
                                          <p:attrName>style.visibility</p:attrName>
                                        </p:attrNameLst>
                                      </p:cBhvr>
                                      <p:to>
                                        <p:strVal val="visible"/>
                                      </p:to>
                                    </p:set>
                                    <p:anim calcmode="lin" valueType="num">
                                      <p:cBhvr>
                                        <p:cTn id="62" dur="500" fill="hold"/>
                                        <p:tgtEl>
                                          <p:spTgt spid="30"/>
                                        </p:tgtEl>
                                        <p:attrNameLst>
                                          <p:attrName>ppt_w</p:attrName>
                                        </p:attrNameLst>
                                      </p:cBhvr>
                                      <p:tavLst>
                                        <p:tav tm="0">
                                          <p:val>
                                            <p:fltVal val="0"/>
                                          </p:val>
                                        </p:tav>
                                        <p:tav tm="100000">
                                          <p:val>
                                            <p:strVal val="#ppt_w"/>
                                          </p:val>
                                        </p:tav>
                                      </p:tavLst>
                                    </p:anim>
                                    <p:anim calcmode="lin" valueType="num">
                                      <p:cBhvr>
                                        <p:cTn id="63" dur="500" fill="hold"/>
                                        <p:tgtEl>
                                          <p:spTgt spid="30"/>
                                        </p:tgtEl>
                                        <p:attrNameLst>
                                          <p:attrName>ppt_h</p:attrName>
                                        </p:attrNameLst>
                                      </p:cBhvr>
                                      <p:tavLst>
                                        <p:tav tm="0">
                                          <p:val>
                                            <p:fltVal val="0"/>
                                          </p:val>
                                        </p:tav>
                                        <p:tav tm="100000">
                                          <p:val>
                                            <p:strVal val="#ppt_h"/>
                                          </p:val>
                                        </p:tav>
                                      </p:tavLst>
                                    </p:anim>
                                    <p:animEffect transition="in" filter="fade">
                                      <p:cBhvr>
                                        <p:cTn id="64" dur="500"/>
                                        <p:tgtEl>
                                          <p:spTgt spid="30"/>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cBhvr>
                                        <p:cTn id="67" dur="500" fill="hold"/>
                                        <p:tgtEl>
                                          <p:spTgt spid="31"/>
                                        </p:tgtEl>
                                        <p:attrNameLst>
                                          <p:attrName>ppt_w</p:attrName>
                                        </p:attrNameLst>
                                      </p:cBhvr>
                                      <p:tavLst>
                                        <p:tav tm="0">
                                          <p:val>
                                            <p:fltVal val="0"/>
                                          </p:val>
                                        </p:tav>
                                        <p:tav tm="100000">
                                          <p:val>
                                            <p:strVal val="#ppt_w"/>
                                          </p:val>
                                        </p:tav>
                                      </p:tavLst>
                                    </p:anim>
                                    <p:anim calcmode="lin" valueType="num">
                                      <p:cBhvr>
                                        <p:cTn id="68" dur="500" fill="hold"/>
                                        <p:tgtEl>
                                          <p:spTgt spid="31"/>
                                        </p:tgtEl>
                                        <p:attrNameLst>
                                          <p:attrName>ppt_h</p:attrName>
                                        </p:attrNameLst>
                                      </p:cBhvr>
                                      <p:tavLst>
                                        <p:tav tm="0">
                                          <p:val>
                                            <p:fltVal val="0"/>
                                          </p:val>
                                        </p:tav>
                                        <p:tav tm="100000">
                                          <p:val>
                                            <p:strVal val="#ppt_h"/>
                                          </p:val>
                                        </p:tav>
                                      </p:tavLst>
                                    </p:anim>
                                    <p:animEffect transition="in" filter="fade">
                                      <p:cBhvr>
                                        <p:cTn id="69" dur="500"/>
                                        <p:tgtEl>
                                          <p:spTgt spid="31"/>
                                        </p:tgtEl>
                                      </p:cBhvr>
                                    </p:animEffect>
                                  </p:childTnLst>
                                </p:cTn>
                              </p:par>
                              <p:par>
                                <p:cTn id="70" presetID="53" presetClass="entr" presetSubtype="16" fill="hold" nodeType="withEffect">
                                  <p:stCondLst>
                                    <p:cond delay="400"/>
                                  </p:stCondLst>
                                  <p:childTnLst>
                                    <p:set>
                                      <p:cBhvr>
                                        <p:cTn id="71" dur="1" fill="hold">
                                          <p:stCondLst>
                                            <p:cond delay="0"/>
                                          </p:stCondLst>
                                        </p:cTn>
                                        <p:tgtEl>
                                          <p:spTgt spid="10"/>
                                        </p:tgtEl>
                                        <p:attrNameLst>
                                          <p:attrName>style.visibility</p:attrName>
                                        </p:attrNameLst>
                                      </p:cBhvr>
                                      <p:to>
                                        <p:strVal val="visible"/>
                                      </p:to>
                                    </p:set>
                                    <p:anim calcmode="lin" valueType="num">
                                      <p:cBhvr>
                                        <p:cTn id="72" dur="500" fill="hold"/>
                                        <p:tgtEl>
                                          <p:spTgt spid="10"/>
                                        </p:tgtEl>
                                        <p:attrNameLst>
                                          <p:attrName>ppt_w</p:attrName>
                                        </p:attrNameLst>
                                      </p:cBhvr>
                                      <p:tavLst>
                                        <p:tav tm="0">
                                          <p:val>
                                            <p:fltVal val="0"/>
                                          </p:val>
                                        </p:tav>
                                        <p:tav tm="100000">
                                          <p:val>
                                            <p:strVal val="#ppt_w"/>
                                          </p:val>
                                        </p:tav>
                                      </p:tavLst>
                                    </p:anim>
                                    <p:anim calcmode="lin" valueType="num">
                                      <p:cBhvr>
                                        <p:cTn id="73" dur="500" fill="hold"/>
                                        <p:tgtEl>
                                          <p:spTgt spid="10"/>
                                        </p:tgtEl>
                                        <p:attrNameLst>
                                          <p:attrName>ppt_h</p:attrName>
                                        </p:attrNameLst>
                                      </p:cBhvr>
                                      <p:tavLst>
                                        <p:tav tm="0">
                                          <p:val>
                                            <p:fltVal val="0"/>
                                          </p:val>
                                        </p:tav>
                                        <p:tav tm="100000">
                                          <p:val>
                                            <p:strVal val="#ppt_h"/>
                                          </p:val>
                                        </p:tav>
                                      </p:tavLst>
                                    </p:anim>
                                    <p:animEffect transition="in" filter="fade">
                                      <p:cBhvr>
                                        <p:cTn id="74" dur="500"/>
                                        <p:tgtEl>
                                          <p:spTgt spid="10"/>
                                        </p:tgtEl>
                                      </p:cBhvr>
                                    </p:animEffect>
                                  </p:childTnLst>
                                </p:cTn>
                              </p:par>
                              <p:par>
                                <p:cTn id="75" presetID="53" presetClass="entr" presetSubtype="16" fill="hold" grpId="0" nodeType="withEffect">
                                  <p:stCondLst>
                                    <p:cond delay="400"/>
                                  </p:stCondLst>
                                  <p:childTnLst>
                                    <p:set>
                                      <p:cBhvr>
                                        <p:cTn id="76" dur="1" fill="hold">
                                          <p:stCondLst>
                                            <p:cond delay="0"/>
                                          </p:stCondLst>
                                        </p:cTn>
                                        <p:tgtEl>
                                          <p:spTgt spid="32"/>
                                        </p:tgtEl>
                                        <p:attrNameLst>
                                          <p:attrName>style.visibility</p:attrName>
                                        </p:attrNameLst>
                                      </p:cBhvr>
                                      <p:to>
                                        <p:strVal val="visible"/>
                                      </p:to>
                                    </p:set>
                                    <p:anim calcmode="lin" valueType="num">
                                      <p:cBhvr>
                                        <p:cTn id="77" dur="500" fill="hold"/>
                                        <p:tgtEl>
                                          <p:spTgt spid="32"/>
                                        </p:tgtEl>
                                        <p:attrNameLst>
                                          <p:attrName>ppt_w</p:attrName>
                                        </p:attrNameLst>
                                      </p:cBhvr>
                                      <p:tavLst>
                                        <p:tav tm="0">
                                          <p:val>
                                            <p:fltVal val="0"/>
                                          </p:val>
                                        </p:tav>
                                        <p:tav tm="100000">
                                          <p:val>
                                            <p:strVal val="#ppt_w"/>
                                          </p:val>
                                        </p:tav>
                                      </p:tavLst>
                                    </p:anim>
                                    <p:anim calcmode="lin" valueType="num">
                                      <p:cBhvr>
                                        <p:cTn id="78" dur="500" fill="hold"/>
                                        <p:tgtEl>
                                          <p:spTgt spid="32"/>
                                        </p:tgtEl>
                                        <p:attrNameLst>
                                          <p:attrName>ppt_h</p:attrName>
                                        </p:attrNameLst>
                                      </p:cBhvr>
                                      <p:tavLst>
                                        <p:tav tm="0">
                                          <p:val>
                                            <p:fltVal val="0"/>
                                          </p:val>
                                        </p:tav>
                                        <p:tav tm="100000">
                                          <p:val>
                                            <p:strVal val="#ppt_h"/>
                                          </p:val>
                                        </p:tav>
                                      </p:tavLst>
                                    </p:anim>
                                    <p:animEffect transition="in" filter="fade">
                                      <p:cBhvr>
                                        <p:cTn id="79" dur="500"/>
                                        <p:tgtEl>
                                          <p:spTgt spid="32"/>
                                        </p:tgtEl>
                                      </p:cBhvr>
                                    </p:animEffect>
                                  </p:childTnLst>
                                </p:cTn>
                              </p:par>
                              <p:par>
                                <p:cTn id="80" presetID="53" presetClass="entr" presetSubtype="16" fill="hold" grpId="0" nodeType="withEffect">
                                  <p:stCondLst>
                                    <p:cond delay="200"/>
                                  </p:stCondLst>
                                  <p:childTnLst>
                                    <p:set>
                                      <p:cBhvr>
                                        <p:cTn id="81" dur="1" fill="hold">
                                          <p:stCondLst>
                                            <p:cond delay="0"/>
                                          </p:stCondLst>
                                        </p:cTn>
                                        <p:tgtEl>
                                          <p:spTgt spid="33"/>
                                        </p:tgtEl>
                                        <p:attrNameLst>
                                          <p:attrName>style.visibility</p:attrName>
                                        </p:attrNameLst>
                                      </p:cBhvr>
                                      <p:to>
                                        <p:strVal val="visible"/>
                                      </p:to>
                                    </p:set>
                                    <p:anim calcmode="lin" valueType="num">
                                      <p:cBhvr>
                                        <p:cTn id="82" dur="500" fill="hold"/>
                                        <p:tgtEl>
                                          <p:spTgt spid="33"/>
                                        </p:tgtEl>
                                        <p:attrNameLst>
                                          <p:attrName>ppt_w</p:attrName>
                                        </p:attrNameLst>
                                      </p:cBhvr>
                                      <p:tavLst>
                                        <p:tav tm="0">
                                          <p:val>
                                            <p:fltVal val="0"/>
                                          </p:val>
                                        </p:tav>
                                        <p:tav tm="100000">
                                          <p:val>
                                            <p:strVal val="#ppt_w"/>
                                          </p:val>
                                        </p:tav>
                                      </p:tavLst>
                                    </p:anim>
                                    <p:anim calcmode="lin" valueType="num">
                                      <p:cBhvr>
                                        <p:cTn id="83" dur="500" fill="hold"/>
                                        <p:tgtEl>
                                          <p:spTgt spid="33"/>
                                        </p:tgtEl>
                                        <p:attrNameLst>
                                          <p:attrName>ppt_h</p:attrName>
                                        </p:attrNameLst>
                                      </p:cBhvr>
                                      <p:tavLst>
                                        <p:tav tm="0">
                                          <p:val>
                                            <p:fltVal val="0"/>
                                          </p:val>
                                        </p:tav>
                                        <p:tav tm="100000">
                                          <p:val>
                                            <p:strVal val="#ppt_h"/>
                                          </p:val>
                                        </p:tav>
                                      </p:tavLst>
                                    </p:anim>
                                    <p:animEffect transition="in" filter="fade">
                                      <p:cBhvr>
                                        <p:cTn id="84" dur="500"/>
                                        <p:tgtEl>
                                          <p:spTgt spid="33"/>
                                        </p:tgtEl>
                                      </p:cBhvr>
                                    </p:animEffect>
                                  </p:childTnLst>
                                </p:cTn>
                              </p:par>
                            </p:childTnLst>
                          </p:cTn>
                        </p:par>
                        <p:par>
                          <p:cTn id="85" fill="hold">
                            <p:stCondLst>
                              <p:cond delay="900"/>
                            </p:stCondLst>
                            <p:childTnLst>
                              <p:par>
                                <p:cTn id="86" presetID="56" presetClass="entr" presetSubtype="0" fill="hold" grpId="0" nodeType="afterEffect">
                                  <p:stCondLst>
                                    <p:cond delay="0"/>
                                  </p:stCondLst>
                                  <p:iterate type="lt">
                                    <p:tmPct val="10000"/>
                                  </p:iterate>
                                  <p:childTnLst>
                                    <p:set>
                                      <p:cBhvr>
                                        <p:cTn id="87" dur="1" fill="hold">
                                          <p:stCondLst>
                                            <p:cond delay="0"/>
                                          </p:stCondLst>
                                        </p:cTn>
                                        <p:tgtEl>
                                          <p:spTgt spid="16"/>
                                        </p:tgtEl>
                                        <p:attrNameLst>
                                          <p:attrName>style.visibility</p:attrName>
                                        </p:attrNameLst>
                                      </p:cBhvr>
                                      <p:to>
                                        <p:strVal val="visible"/>
                                      </p:to>
                                    </p:set>
                                    <p:anim by="(-#ppt_w*2)" calcmode="lin" valueType="num">
                                      <p:cBhvr rctx="PPT">
                                        <p:cTn id="88" dur="250" autoRev="1" fill="hold">
                                          <p:stCondLst>
                                            <p:cond delay="0"/>
                                          </p:stCondLst>
                                        </p:cTn>
                                        <p:tgtEl>
                                          <p:spTgt spid="16"/>
                                        </p:tgtEl>
                                        <p:attrNameLst>
                                          <p:attrName>ppt_w</p:attrName>
                                        </p:attrNameLst>
                                      </p:cBhvr>
                                    </p:anim>
                                    <p:anim by="(#ppt_w*0.50)" calcmode="lin" valueType="num">
                                      <p:cBhvr>
                                        <p:cTn id="89" dur="250" decel="50000" autoRev="1" fill="hold">
                                          <p:stCondLst>
                                            <p:cond delay="0"/>
                                          </p:stCondLst>
                                        </p:cTn>
                                        <p:tgtEl>
                                          <p:spTgt spid="16"/>
                                        </p:tgtEl>
                                        <p:attrNameLst>
                                          <p:attrName>ppt_x</p:attrName>
                                        </p:attrNameLst>
                                      </p:cBhvr>
                                    </p:anim>
                                    <p:anim from="(-#ppt_h/2)" to="(#ppt_y)" calcmode="lin" valueType="num">
                                      <p:cBhvr>
                                        <p:cTn id="90" dur="500" fill="hold">
                                          <p:stCondLst>
                                            <p:cond delay="0"/>
                                          </p:stCondLst>
                                        </p:cTn>
                                        <p:tgtEl>
                                          <p:spTgt spid="16"/>
                                        </p:tgtEl>
                                        <p:attrNameLst>
                                          <p:attrName>ppt_y</p:attrName>
                                        </p:attrNameLst>
                                      </p:cBhvr>
                                    </p:anim>
                                    <p:animRot by="21600000">
                                      <p:cBhvr>
                                        <p:cTn id="91" dur="500" fill="hold">
                                          <p:stCondLst>
                                            <p:cond delay="0"/>
                                          </p:stCondLst>
                                        </p:cTn>
                                        <p:tgtEl>
                                          <p:spTgt spid="16"/>
                                        </p:tgtEl>
                                        <p:attrNameLst>
                                          <p:attrName>r</p:attrName>
                                        </p:attrNameLst>
                                      </p:cBhvr>
                                    </p:animRot>
                                  </p:childTnLst>
                                </p:cTn>
                              </p:par>
                            </p:childTnLst>
                          </p:cTn>
                        </p:par>
                        <p:par>
                          <p:cTn id="92" fill="hold">
                            <p:stCondLst>
                              <p:cond delay="1650"/>
                            </p:stCondLst>
                            <p:childTnLst>
                              <p:par>
                                <p:cTn id="93" presetID="56" presetClass="entr" presetSubtype="0" fill="hold" grpId="0" nodeType="afterEffect">
                                  <p:stCondLst>
                                    <p:cond delay="0"/>
                                  </p:stCondLst>
                                  <p:iterate type="lt">
                                    <p:tmPct val="10000"/>
                                  </p:iterate>
                                  <p:childTnLst>
                                    <p:set>
                                      <p:cBhvr>
                                        <p:cTn id="94" dur="1" fill="hold">
                                          <p:stCondLst>
                                            <p:cond delay="0"/>
                                          </p:stCondLst>
                                        </p:cTn>
                                        <p:tgtEl>
                                          <p:spTgt spid="17"/>
                                        </p:tgtEl>
                                        <p:attrNameLst>
                                          <p:attrName>style.visibility</p:attrName>
                                        </p:attrNameLst>
                                      </p:cBhvr>
                                      <p:to>
                                        <p:strVal val="visible"/>
                                      </p:to>
                                    </p:set>
                                    <p:anim by="(-#ppt_w*2)" calcmode="lin" valueType="num">
                                      <p:cBhvr rctx="PPT">
                                        <p:cTn id="95" dur="250" autoRev="1" fill="hold">
                                          <p:stCondLst>
                                            <p:cond delay="0"/>
                                          </p:stCondLst>
                                        </p:cTn>
                                        <p:tgtEl>
                                          <p:spTgt spid="17"/>
                                        </p:tgtEl>
                                        <p:attrNameLst>
                                          <p:attrName>ppt_w</p:attrName>
                                        </p:attrNameLst>
                                      </p:cBhvr>
                                    </p:anim>
                                    <p:anim by="(#ppt_w*0.50)" calcmode="lin" valueType="num">
                                      <p:cBhvr>
                                        <p:cTn id="96" dur="250" decel="50000" autoRev="1" fill="hold">
                                          <p:stCondLst>
                                            <p:cond delay="0"/>
                                          </p:stCondLst>
                                        </p:cTn>
                                        <p:tgtEl>
                                          <p:spTgt spid="17"/>
                                        </p:tgtEl>
                                        <p:attrNameLst>
                                          <p:attrName>ppt_x</p:attrName>
                                        </p:attrNameLst>
                                      </p:cBhvr>
                                    </p:anim>
                                    <p:anim from="(-#ppt_h/2)" to="(#ppt_y)" calcmode="lin" valueType="num">
                                      <p:cBhvr>
                                        <p:cTn id="97" dur="500" fill="hold">
                                          <p:stCondLst>
                                            <p:cond delay="0"/>
                                          </p:stCondLst>
                                        </p:cTn>
                                        <p:tgtEl>
                                          <p:spTgt spid="17"/>
                                        </p:tgtEl>
                                        <p:attrNameLst>
                                          <p:attrName>ppt_y</p:attrName>
                                        </p:attrNameLst>
                                      </p:cBhvr>
                                    </p:anim>
                                    <p:animRot by="21600000">
                                      <p:cBhvr>
                                        <p:cTn id="98" dur="500" fill="hold">
                                          <p:stCondLst>
                                            <p:cond delay="0"/>
                                          </p:stCondLst>
                                        </p:cTn>
                                        <p:tgtEl>
                                          <p:spTgt spid="17"/>
                                        </p:tgtEl>
                                        <p:attrNameLst>
                                          <p:attrName>r</p:attrName>
                                        </p:attrNameLst>
                                      </p:cBhvr>
                                    </p:animRot>
                                  </p:childTnLst>
                                </p:cTn>
                              </p:par>
                            </p:childTnLst>
                          </p:cTn>
                        </p:par>
                        <p:par>
                          <p:cTn id="99" fill="hold">
                            <p:stCondLst>
                              <p:cond delay="2400"/>
                            </p:stCondLst>
                            <p:childTnLst>
                              <p:par>
                                <p:cTn id="100" presetID="22" presetClass="entr" presetSubtype="8" fill="hold" grpId="0" nodeType="afterEffect">
                                  <p:stCondLst>
                                    <p:cond delay="0"/>
                                  </p:stCondLst>
                                  <p:iterate type="lt">
                                    <p:tmPct val="30000"/>
                                  </p:iterate>
                                  <p:childTnLst>
                                    <p:set>
                                      <p:cBhvr>
                                        <p:cTn id="101" dur="1" fill="hold">
                                          <p:stCondLst>
                                            <p:cond delay="0"/>
                                          </p:stCondLst>
                                        </p:cTn>
                                        <p:tgtEl>
                                          <p:spTgt spid="34"/>
                                        </p:tgtEl>
                                        <p:attrNameLst>
                                          <p:attrName>style.visibility</p:attrName>
                                        </p:attrNameLst>
                                      </p:cBhvr>
                                      <p:to>
                                        <p:strVal val="visible"/>
                                      </p:to>
                                    </p:set>
                                    <p:animEffect transition="in" filter="wipe(left)">
                                      <p:cBhvr>
                                        <p:cTn id="102" dur="100"/>
                                        <p:tgtEl>
                                          <p:spTgt spid="34"/>
                                        </p:tgtEl>
                                      </p:cBhvr>
                                    </p:animEffect>
                                  </p:childTnLst>
                                </p:cTn>
                              </p:par>
                              <p:par>
                                <p:cTn id="103" presetID="36" presetClass="emph" presetSubtype="0" fill="hold" grpId="1" nodeType="withEffect">
                                  <p:stCondLst>
                                    <p:cond delay="0"/>
                                  </p:stCondLst>
                                  <p:iterate type="lt">
                                    <p:tmPct val="30000"/>
                                  </p:iterate>
                                  <p:childTnLst>
                                    <p:animScale>
                                      <p:cBhvr>
                                        <p:cTn id="104" dur="50" autoRev="1" fill="hold">
                                          <p:stCondLst>
                                            <p:cond delay="0"/>
                                          </p:stCondLst>
                                        </p:cTn>
                                        <p:tgtEl>
                                          <p:spTgt spid="34"/>
                                        </p:tgtEl>
                                      </p:cBhvr>
                                      <p:to x="80000" y="100000"/>
                                    </p:animScale>
                                    <p:anim by="(#ppt_w*0.10)" calcmode="lin" valueType="num">
                                      <p:cBhvr>
                                        <p:cTn id="105" dur="50" autoRev="1" fill="hold">
                                          <p:stCondLst>
                                            <p:cond delay="0"/>
                                          </p:stCondLst>
                                        </p:cTn>
                                        <p:tgtEl>
                                          <p:spTgt spid="34"/>
                                        </p:tgtEl>
                                        <p:attrNameLst>
                                          <p:attrName>ppt_x</p:attrName>
                                        </p:attrNameLst>
                                      </p:cBhvr>
                                    </p:anim>
                                    <p:anim by="(-#ppt_w*0.10)" calcmode="lin" valueType="num">
                                      <p:cBhvr>
                                        <p:cTn id="106" dur="50" autoRev="1" fill="hold">
                                          <p:stCondLst>
                                            <p:cond delay="0"/>
                                          </p:stCondLst>
                                        </p:cTn>
                                        <p:tgtEl>
                                          <p:spTgt spid="34"/>
                                        </p:tgtEl>
                                        <p:attrNameLst>
                                          <p:attrName>ppt_y</p:attrName>
                                        </p:attrNameLst>
                                      </p:cBhvr>
                                    </p:anim>
                                    <p:animRot by="-480000">
                                      <p:cBhvr>
                                        <p:cTn id="107" dur="50" autoRev="1" fill="hold">
                                          <p:stCondLst>
                                            <p:cond delay="0"/>
                                          </p:stCondLst>
                                        </p:cTn>
                                        <p:tgtEl>
                                          <p:spTgt spid="3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P spid="22" grpId="0"/>
      <p:bldP spid="23" grpId="0" animBg="1"/>
      <p:bldP spid="30" grpId="0" animBg="1"/>
      <p:bldP spid="31" grpId="0" animBg="1"/>
      <p:bldP spid="32" grpId="0" animBg="1"/>
      <p:bldP spid="33" grpId="0" animBg="1"/>
      <p:bldP spid="34" grpId="0"/>
      <p:bldP spid="34"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文本框 7"/>
          <p:cNvSpPr txBox="1"/>
          <p:nvPr/>
        </p:nvSpPr>
        <p:spPr>
          <a:xfrm>
            <a:off x="5955506" y="3715296"/>
            <a:ext cx="1506141" cy="300038"/>
          </a:xfrm>
          <a:prstGeom prst="rect">
            <a:avLst/>
          </a:prstGeom>
          <a:noFill/>
        </p:spPr>
        <p:txBody>
          <a:bodyPr lIns="68576" tIns="34287" rIns="68576" bIns="34287">
            <a:spAutoFit/>
          </a:bodyPr>
          <a:lstStyle/>
          <a:p>
            <a:pPr marL="0" marR="0" lvl="0" indent="0" algn="l" defTabSz="685749"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Arial" panose="020B0604020202020204" pitchFamily="34" charset="0"/>
              </a:rPr>
              <a:t>添加标题</a:t>
            </a:r>
            <a:endParaRPr kumimoji="0" lang="zh-CN" altLang="en-US" sz="1500" b="1" i="0" u="none" strike="noStrike" kern="1200" cap="none" spc="0" normalizeH="0" baseline="-300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73" name="文本框 8"/>
          <p:cNvSpPr txBox="1"/>
          <p:nvPr/>
        </p:nvSpPr>
        <p:spPr>
          <a:xfrm>
            <a:off x="5536407" y="3996284"/>
            <a:ext cx="2718197" cy="475509"/>
          </a:xfrm>
          <a:prstGeom prst="rect">
            <a:avLst/>
          </a:prstGeom>
          <a:noFill/>
        </p:spPr>
        <p:txBody>
          <a:bodyPr lIns="68576" tIns="34287" rIns="68576" bIns="34287">
            <a:spAutoFit/>
          </a:bodyPr>
          <a:lstStyle/>
          <a:p>
            <a:pPr marL="0" marR="0" lvl="0" indent="0" algn="l" defTabSz="685749" rtl="0" eaLnBrk="1" fontAlgn="auto" latinLnBrk="0" hangingPunct="1">
              <a:lnSpc>
                <a:spcPct val="12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微软雅黑" pitchFamily="34" charset="-122"/>
              </a:rPr>
              <a:t>在此录入图表的描述说明，在此录入图表的描述说明，在此录入图表的描述说明。</a:t>
            </a:r>
          </a:p>
        </p:txBody>
      </p:sp>
      <p:sp>
        <p:nvSpPr>
          <p:cNvPr id="74" name="文本框 9"/>
          <p:cNvSpPr txBox="1"/>
          <p:nvPr/>
        </p:nvSpPr>
        <p:spPr>
          <a:xfrm>
            <a:off x="5532835" y="3637905"/>
            <a:ext cx="490538" cy="439341"/>
          </a:xfrm>
          <a:prstGeom prst="rect">
            <a:avLst/>
          </a:prstGeom>
          <a:noFill/>
        </p:spPr>
        <p:txBody>
          <a:bodyPr lIns="68576" tIns="34287" rIns="68576" bIns="34287">
            <a:spAutoFit/>
          </a:bodyPr>
          <a:lstStyle/>
          <a:p>
            <a:pPr marL="0" marR="0" lvl="0" indent="0" algn="l" defTabSz="685749"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3000" noProof="0" dirty="0">
                <a:ln>
                  <a:noFill/>
                </a:ln>
                <a:solidFill>
                  <a:prstClr val="black">
                    <a:lumMod val="50000"/>
                    <a:lumOff val="50000"/>
                  </a:prstClr>
                </a:solidFill>
                <a:effectLst/>
                <a:uLnTx/>
                <a:uFillTx/>
                <a:latin typeface="Arial" panose="020B0604020202020204" pitchFamily="34" charset="0"/>
                <a:ea typeface="微软雅黑" panose="020B0503020204020204" pitchFamily="34" charset="-122"/>
                <a:cs typeface="Arial" panose="020B0604020202020204" pitchFamily="34" charset="0"/>
              </a:rPr>
              <a:t>03</a:t>
            </a:r>
            <a:endParaRPr kumimoji="0" lang="zh-CN" altLang="en-US" sz="3600" b="0" i="0" u="none" strike="noStrike" kern="1200" cap="none" spc="0" normalizeH="0" baseline="-3000" noProof="0" dirty="0">
              <a:ln>
                <a:noFill/>
              </a:ln>
              <a:solidFill>
                <a:prstClr val="black">
                  <a:lumMod val="50000"/>
                  <a:lumOff val="50000"/>
                </a:prst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75" name="文本框 12"/>
          <p:cNvSpPr txBox="1"/>
          <p:nvPr/>
        </p:nvSpPr>
        <p:spPr>
          <a:xfrm>
            <a:off x="5994797" y="1237605"/>
            <a:ext cx="1608534" cy="300038"/>
          </a:xfrm>
          <a:prstGeom prst="rect">
            <a:avLst/>
          </a:prstGeom>
          <a:noFill/>
        </p:spPr>
        <p:txBody>
          <a:bodyPr lIns="68576" tIns="34287" rIns="68576" bIns="34287">
            <a:spAutoFit/>
          </a:bodyPr>
          <a:lstStyle/>
          <a:p>
            <a:pPr marL="0" marR="0" lvl="0" indent="0" algn="l" defTabSz="685749"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Arial" panose="020B0604020202020204" pitchFamily="34" charset="0"/>
              </a:rPr>
              <a:t>添加标题</a:t>
            </a:r>
            <a:endParaRPr kumimoji="0" lang="zh-CN" altLang="en-US" sz="1500" b="1" i="0" u="none" strike="noStrike" kern="1200" cap="none" spc="0" normalizeH="0" baseline="-300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76" name="文本框 13"/>
          <p:cNvSpPr txBox="1"/>
          <p:nvPr/>
        </p:nvSpPr>
        <p:spPr>
          <a:xfrm>
            <a:off x="5536407" y="1518593"/>
            <a:ext cx="2718197" cy="475509"/>
          </a:xfrm>
          <a:prstGeom prst="rect">
            <a:avLst/>
          </a:prstGeom>
          <a:noFill/>
        </p:spPr>
        <p:txBody>
          <a:bodyPr lIns="68576" tIns="34287" rIns="68576" bIns="34287">
            <a:spAutoFit/>
          </a:bodyPr>
          <a:lstStyle/>
          <a:p>
            <a:pPr marL="0" marR="0" lvl="0" indent="0" algn="l" defTabSz="685749" rtl="0" eaLnBrk="1" fontAlgn="auto" latinLnBrk="0" hangingPunct="1">
              <a:lnSpc>
                <a:spcPct val="12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微软雅黑" pitchFamily="34" charset="-122"/>
              </a:rPr>
              <a:t>在此录入图表的描述说明，在此录入图表的描述说明，在此录入图表的描述说明。</a:t>
            </a:r>
          </a:p>
        </p:txBody>
      </p:sp>
      <p:sp>
        <p:nvSpPr>
          <p:cNvPr id="77" name="文本框 14"/>
          <p:cNvSpPr txBox="1"/>
          <p:nvPr/>
        </p:nvSpPr>
        <p:spPr>
          <a:xfrm>
            <a:off x="5532835" y="1161405"/>
            <a:ext cx="490538" cy="438150"/>
          </a:xfrm>
          <a:prstGeom prst="rect">
            <a:avLst/>
          </a:prstGeom>
          <a:noFill/>
        </p:spPr>
        <p:txBody>
          <a:bodyPr lIns="68576" tIns="34287" rIns="68576" bIns="34287">
            <a:spAutoFit/>
          </a:bodyPr>
          <a:lstStyle/>
          <a:p>
            <a:pPr marL="0" marR="0" lvl="0" indent="0" algn="l" defTabSz="685749"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3000" noProof="0" dirty="0">
                <a:ln>
                  <a:noFill/>
                </a:ln>
                <a:solidFill>
                  <a:prstClr val="black">
                    <a:lumMod val="50000"/>
                    <a:lumOff val="50000"/>
                  </a:prstClr>
                </a:solidFill>
                <a:effectLst/>
                <a:uLnTx/>
                <a:uFillTx/>
                <a:latin typeface="Arial" panose="020B0604020202020204" pitchFamily="34" charset="0"/>
                <a:ea typeface="微软雅黑" panose="020B0503020204020204" pitchFamily="34" charset="-122"/>
                <a:cs typeface="Arial" panose="020B0604020202020204" pitchFamily="34" charset="0"/>
              </a:rPr>
              <a:t>02</a:t>
            </a:r>
            <a:endParaRPr kumimoji="0" lang="zh-CN" altLang="en-US" sz="3600" b="0" i="0" u="none" strike="noStrike" kern="1200" cap="none" spc="0" normalizeH="0" baseline="-3000" noProof="0" dirty="0">
              <a:ln>
                <a:noFill/>
              </a:ln>
              <a:solidFill>
                <a:prstClr val="black">
                  <a:lumMod val="50000"/>
                  <a:lumOff val="50000"/>
                </a:prst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78" name="文本框 16"/>
          <p:cNvSpPr txBox="1"/>
          <p:nvPr/>
        </p:nvSpPr>
        <p:spPr>
          <a:xfrm>
            <a:off x="1514475" y="3715296"/>
            <a:ext cx="1637110" cy="300038"/>
          </a:xfrm>
          <a:prstGeom prst="rect">
            <a:avLst/>
          </a:prstGeom>
          <a:noFill/>
        </p:spPr>
        <p:txBody>
          <a:bodyPr lIns="68576" tIns="34287" rIns="68576" bIns="34287">
            <a:spAutoFit/>
          </a:bodyPr>
          <a:lstStyle/>
          <a:p>
            <a:pPr marL="0" marR="0" lvl="0" indent="0" algn="r" defTabSz="685749"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Arial" panose="020B0604020202020204" pitchFamily="34" charset="0"/>
              </a:rPr>
              <a:t>添加标题</a:t>
            </a:r>
            <a:endParaRPr kumimoji="0" lang="zh-CN" altLang="en-US" sz="1500" b="1" i="0" u="none" strike="noStrike" kern="1200" cap="none" spc="0" normalizeH="0" baseline="-300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79" name="文本框 17"/>
          <p:cNvSpPr txBox="1"/>
          <p:nvPr/>
        </p:nvSpPr>
        <p:spPr>
          <a:xfrm>
            <a:off x="876300" y="3992711"/>
            <a:ext cx="2712244" cy="475509"/>
          </a:xfrm>
          <a:prstGeom prst="rect">
            <a:avLst/>
          </a:prstGeom>
          <a:noFill/>
        </p:spPr>
        <p:txBody>
          <a:bodyPr lIns="68576" tIns="34287" rIns="68576" bIns="34287">
            <a:spAutoFit/>
          </a:bodyPr>
          <a:lstStyle/>
          <a:p>
            <a:pPr marL="0" marR="0" lvl="0" indent="0" algn="r" defTabSz="685749" rtl="0" eaLnBrk="1" fontAlgn="auto" latinLnBrk="0" hangingPunct="1">
              <a:lnSpc>
                <a:spcPct val="12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微软雅黑" pitchFamily="34" charset="-122"/>
              </a:rPr>
              <a:t>在此录入图表的描述说明，在此录入图表的描述说明，在此录入图表的描述说明。</a:t>
            </a:r>
          </a:p>
        </p:txBody>
      </p:sp>
      <p:sp>
        <p:nvSpPr>
          <p:cNvPr id="80" name="文本框 18"/>
          <p:cNvSpPr txBox="1"/>
          <p:nvPr/>
        </p:nvSpPr>
        <p:spPr>
          <a:xfrm>
            <a:off x="3115866" y="3634334"/>
            <a:ext cx="490538" cy="438150"/>
          </a:xfrm>
          <a:prstGeom prst="rect">
            <a:avLst/>
          </a:prstGeom>
          <a:noFill/>
        </p:spPr>
        <p:txBody>
          <a:bodyPr lIns="68576" tIns="34287" rIns="68576" bIns="34287">
            <a:spAutoFit/>
          </a:bodyPr>
          <a:lstStyle/>
          <a:p>
            <a:pPr marL="0" marR="0" lvl="0" indent="0" algn="r" defTabSz="685749"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3000" noProof="0" dirty="0">
                <a:ln>
                  <a:noFill/>
                </a:ln>
                <a:solidFill>
                  <a:prstClr val="black">
                    <a:lumMod val="50000"/>
                    <a:lumOff val="50000"/>
                  </a:prstClr>
                </a:solidFill>
                <a:effectLst/>
                <a:uLnTx/>
                <a:uFillTx/>
                <a:latin typeface="Arial" panose="020B0604020202020204" pitchFamily="34" charset="0"/>
                <a:ea typeface="微软雅黑" panose="020B0503020204020204" pitchFamily="34" charset="-122"/>
                <a:cs typeface="Arial" panose="020B0604020202020204" pitchFamily="34" charset="0"/>
              </a:rPr>
              <a:t>04</a:t>
            </a:r>
            <a:endParaRPr kumimoji="0" lang="zh-CN" altLang="en-US" sz="3600" b="0" i="0" u="none" strike="noStrike" kern="1200" cap="none" spc="0" normalizeH="0" baseline="-3000" noProof="0" dirty="0">
              <a:ln>
                <a:noFill/>
              </a:ln>
              <a:solidFill>
                <a:prstClr val="black">
                  <a:lumMod val="50000"/>
                  <a:lumOff val="50000"/>
                </a:prst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81" name="文本框 20"/>
          <p:cNvSpPr txBox="1"/>
          <p:nvPr/>
        </p:nvSpPr>
        <p:spPr>
          <a:xfrm>
            <a:off x="1774031" y="1237605"/>
            <a:ext cx="1372791" cy="300038"/>
          </a:xfrm>
          <a:prstGeom prst="rect">
            <a:avLst/>
          </a:prstGeom>
          <a:noFill/>
        </p:spPr>
        <p:txBody>
          <a:bodyPr lIns="68576" tIns="34287" rIns="68576" bIns="34287">
            <a:spAutoFit/>
          </a:bodyPr>
          <a:lstStyle/>
          <a:p>
            <a:pPr marL="0" marR="0" lvl="0" indent="0" algn="r" defTabSz="685749"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Arial" panose="020B0604020202020204" pitchFamily="34" charset="0"/>
              </a:rPr>
              <a:t>添加标题</a:t>
            </a:r>
            <a:endParaRPr kumimoji="0" lang="zh-CN" altLang="en-US" sz="1500" b="1" i="0" u="none" strike="noStrike" kern="1200" cap="none" spc="0" normalizeH="0" baseline="-300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82" name="文本框 21"/>
          <p:cNvSpPr txBox="1"/>
          <p:nvPr/>
        </p:nvSpPr>
        <p:spPr>
          <a:xfrm>
            <a:off x="876300" y="1515021"/>
            <a:ext cx="2712244" cy="475509"/>
          </a:xfrm>
          <a:prstGeom prst="rect">
            <a:avLst/>
          </a:prstGeom>
          <a:noFill/>
        </p:spPr>
        <p:txBody>
          <a:bodyPr lIns="68576" tIns="34287" rIns="68576" bIns="34287">
            <a:spAutoFit/>
          </a:bodyPr>
          <a:lstStyle/>
          <a:p>
            <a:pPr marL="0" marR="0" lvl="0" indent="0" algn="r" defTabSz="685749" rtl="0" eaLnBrk="1" fontAlgn="auto" latinLnBrk="0" hangingPunct="1">
              <a:lnSpc>
                <a:spcPct val="12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微软雅黑" pitchFamily="34" charset="-122"/>
              </a:rPr>
              <a:t>在此录入图表的描述说明，在此录入图表的描述说明，在此录入图表的描述说明。</a:t>
            </a:r>
          </a:p>
        </p:txBody>
      </p:sp>
      <p:sp>
        <p:nvSpPr>
          <p:cNvPr id="83" name="文本框 22"/>
          <p:cNvSpPr txBox="1"/>
          <p:nvPr/>
        </p:nvSpPr>
        <p:spPr>
          <a:xfrm>
            <a:off x="3101578" y="1156643"/>
            <a:ext cx="490538" cy="438150"/>
          </a:xfrm>
          <a:prstGeom prst="rect">
            <a:avLst/>
          </a:prstGeom>
          <a:noFill/>
        </p:spPr>
        <p:txBody>
          <a:bodyPr lIns="68576" tIns="34287" rIns="68576" bIns="34287">
            <a:spAutoFit/>
          </a:bodyPr>
          <a:lstStyle/>
          <a:p>
            <a:pPr marL="0" marR="0" lvl="0" indent="0" algn="r" defTabSz="685749"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3000" noProof="0" dirty="0">
                <a:ln>
                  <a:noFill/>
                </a:ln>
                <a:solidFill>
                  <a:prstClr val="black">
                    <a:lumMod val="50000"/>
                    <a:lumOff val="50000"/>
                  </a:prstClr>
                </a:solidFill>
                <a:effectLst/>
                <a:uLnTx/>
                <a:uFillTx/>
                <a:latin typeface="Arial" panose="020B0604020202020204" pitchFamily="34" charset="0"/>
                <a:ea typeface="微软雅黑" panose="020B0503020204020204" pitchFamily="34" charset="-122"/>
                <a:cs typeface="Arial" panose="020B0604020202020204" pitchFamily="34" charset="0"/>
              </a:rPr>
              <a:t>01</a:t>
            </a:r>
            <a:endParaRPr kumimoji="0" lang="zh-CN" altLang="en-US" sz="3600" b="0" i="0" u="none" strike="noStrike" kern="1200" cap="none" spc="0" normalizeH="0" baseline="-3000" noProof="0" dirty="0">
              <a:ln>
                <a:noFill/>
              </a:ln>
              <a:solidFill>
                <a:prstClr val="black">
                  <a:lumMod val="50000"/>
                  <a:lumOff val="50000"/>
                </a:prst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nvGrpSpPr>
          <p:cNvPr id="84" name="组合 83"/>
          <p:cNvGrpSpPr>
            <a:grpSpLocks/>
          </p:cNvGrpSpPr>
          <p:nvPr/>
        </p:nvGrpSpPr>
        <p:grpSpPr bwMode="auto">
          <a:xfrm>
            <a:off x="3854053" y="987574"/>
            <a:ext cx="1422797" cy="1422797"/>
            <a:chOff x="4854966" y="1574162"/>
            <a:chExt cx="1897870" cy="1897870"/>
          </a:xfrm>
        </p:grpSpPr>
        <p:sp>
          <p:nvSpPr>
            <p:cNvPr id="85" name="泪滴形 84"/>
            <p:cNvSpPr/>
            <p:nvPr/>
          </p:nvSpPr>
          <p:spPr>
            <a:xfrm rot="8100000">
              <a:off x="4854966" y="1574162"/>
              <a:ext cx="1897870" cy="1897870"/>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srgbClr val="335B74">
                    <a:lumMod val="75000"/>
                  </a:srgb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nvGrpSpPr>
            <p:cNvPr id="86" name="组合 85"/>
            <p:cNvGrpSpPr>
              <a:grpSpLocks noChangeAspect="1"/>
            </p:cNvGrpSpPr>
            <p:nvPr/>
          </p:nvGrpSpPr>
          <p:grpSpPr>
            <a:xfrm>
              <a:off x="5635285" y="1758388"/>
              <a:ext cx="337232" cy="540000"/>
              <a:chOff x="8912226" y="6748292"/>
              <a:chExt cx="250825" cy="401638"/>
            </a:xfrm>
            <a:solidFill>
              <a:srgbClr val="9DA8B1"/>
            </a:solidFill>
          </p:grpSpPr>
          <p:sp>
            <p:nvSpPr>
              <p:cNvPr id="87" name="Freeform 550"/>
              <p:cNvSpPr>
                <a:spLocks/>
              </p:cNvSpPr>
              <p:nvPr/>
            </p:nvSpPr>
            <p:spPr bwMode="auto">
              <a:xfrm>
                <a:off x="8912226" y="6859417"/>
                <a:ext cx="250825" cy="290513"/>
              </a:xfrm>
              <a:custGeom>
                <a:avLst/>
                <a:gdLst>
                  <a:gd name="T0" fmla="*/ 180 w 180"/>
                  <a:gd name="T1" fmla="*/ 68 h 209"/>
                  <a:gd name="T2" fmla="*/ 180 w 180"/>
                  <a:gd name="T3" fmla="*/ 15 h 209"/>
                  <a:gd name="T4" fmla="*/ 156 w 180"/>
                  <a:gd name="T5" fmla="*/ 15 h 209"/>
                  <a:gd name="T6" fmla="*/ 156 w 180"/>
                  <a:gd name="T7" fmla="*/ 68 h 209"/>
                  <a:gd name="T8" fmla="*/ 92 w 180"/>
                  <a:gd name="T9" fmla="*/ 132 h 209"/>
                  <a:gd name="T10" fmla="*/ 91 w 180"/>
                  <a:gd name="T11" fmla="*/ 132 h 209"/>
                  <a:gd name="T12" fmla="*/ 90 w 180"/>
                  <a:gd name="T13" fmla="*/ 132 h 209"/>
                  <a:gd name="T14" fmla="*/ 90 w 180"/>
                  <a:gd name="T15" fmla="*/ 132 h 209"/>
                  <a:gd name="T16" fmla="*/ 89 w 180"/>
                  <a:gd name="T17" fmla="*/ 132 h 209"/>
                  <a:gd name="T18" fmla="*/ 24 w 180"/>
                  <a:gd name="T19" fmla="*/ 68 h 209"/>
                  <a:gd name="T20" fmla="*/ 24 w 180"/>
                  <a:gd name="T21" fmla="*/ 15 h 209"/>
                  <a:gd name="T22" fmla="*/ 0 w 180"/>
                  <a:gd name="T23" fmla="*/ 15 h 209"/>
                  <a:gd name="T24" fmla="*/ 0 w 180"/>
                  <a:gd name="T25" fmla="*/ 68 h 209"/>
                  <a:gd name="T26" fmla="*/ 76 w 180"/>
                  <a:gd name="T27" fmla="*/ 156 h 209"/>
                  <a:gd name="T28" fmla="*/ 76 w 180"/>
                  <a:gd name="T29" fmla="*/ 194 h 209"/>
                  <a:gd name="T30" fmla="*/ 22 w 180"/>
                  <a:gd name="T31" fmla="*/ 209 h 209"/>
                  <a:gd name="T32" fmla="*/ 159 w 180"/>
                  <a:gd name="T33" fmla="*/ 209 h 209"/>
                  <a:gd name="T34" fmla="*/ 104 w 180"/>
                  <a:gd name="T35" fmla="*/ 193 h 209"/>
                  <a:gd name="T36" fmla="*/ 104 w 180"/>
                  <a:gd name="T37" fmla="*/ 156 h 209"/>
                  <a:gd name="T38" fmla="*/ 180 w 180"/>
                  <a:gd name="T39" fmla="*/ 68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0" h="209">
                    <a:moveTo>
                      <a:pt x="180" y="68"/>
                    </a:moveTo>
                    <a:cubicBezTo>
                      <a:pt x="180" y="68"/>
                      <a:pt x="180" y="38"/>
                      <a:pt x="180" y="15"/>
                    </a:cubicBezTo>
                    <a:cubicBezTo>
                      <a:pt x="180" y="0"/>
                      <a:pt x="156" y="0"/>
                      <a:pt x="156" y="15"/>
                    </a:cubicBezTo>
                    <a:cubicBezTo>
                      <a:pt x="156" y="38"/>
                      <a:pt x="156" y="68"/>
                      <a:pt x="156" y="68"/>
                    </a:cubicBezTo>
                    <a:cubicBezTo>
                      <a:pt x="156" y="104"/>
                      <a:pt x="128" y="132"/>
                      <a:pt x="92" y="132"/>
                    </a:cubicBezTo>
                    <a:cubicBezTo>
                      <a:pt x="92" y="132"/>
                      <a:pt x="91" y="132"/>
                      <a:pt x="91" y="132"/>
                    </a:cubicBezTo>
                    <a:cubicBezTo>
                      <a:pt x="90" y="132"/>
                      <a:pt x="90" y="132"/>
                      <a:pt x="90" y="132"/>
                    </a:cubicBezTo>
                    <a:cubicBezTo>
                      <a:pt x="90" y="132"/>
                      <a:pt x="90" y="132"/>
                      <a:pt x="90" y="132"/>
                    </a:cubicBezTo>
                    <a:cubicBezTo>
                      <a:pt x="90" y="132"/>
                      <a:pt x="89" y="132"/>
                      <a:pt x="89" y="132"/>
                    </a:cubicBezTo>
                    <a:cubicBezTo>
                      <a:pt x="53" y="132"/>
                      <a:pt x="24" y="104"/>
                      <a:pt x="24" y="68"/>
                    </a:cubicBezTo>
                    <a:cubicBezTo>
                      <a:pt x="24" y="68"/>
                      <a:pt x="24" y="38"/>
                      <a:pt x="24" y="15"/>
                    </a:cubicBezTo>
                    <a:cubicBezTo>
                      <a:pt x="24" y="0"/>
                      <a:pt x="0" y="0"/>
                      <a:pt x="0" y="15"/>
                    </a:cubicBezTo>
                    <a:cubicBezTo>
                      <a:pt x="0" y="22"/>
                      <a:pt x="0" y="68"/>
                      <a:pt x="0" y="68"/>
                    </a:cubicBezTo>
                    <a:cubicBezTo>
                      <a:pt x="0" y="113"/>
                      <a:pt x="33" y="149"/>
                      <a:pt x="76" y="156"/>
                    </a:cubicBezTo>
                    <a:cubicBezTo>
                      <a:pt x="76" y="194"/>
                      <a:pt x="76" y="194"/>
                      <a:pt x="76" y="194"/>
                    </a:cubicBezTo>
                    <a:cubicBezTo>
                      <a:pt x="22" y="209"/>
                      <a:pt x="22" y="209"/>
                      <a:pt x="22" y="209"/>
                    </a:cubicBezTo>
                    <a:cubicBezTo>
                      <a:pt x="159" y="209"/>
                      <a:pt x="159" y="209"/>
                      <a:pt x="159" y="209"/>
                    </a:cubicBezTo>
                    <a:cubicBezTo>
                      <a:pt x="104" y="193"/>
                      <a:pt x="104" y="193"/>
                      <a:pt x="104" y="193"/>
                    </a:cubicBezTo>
                    <a:cubicBezTo>
                      <a:pt x="104" y="156"/>
                      <a:pt x="104" y="156"/>
                      <a:pt x="104" y="156"/>
                    </a:cubicBezTo>
                    <a:cubicBezTo>
                      <a:pt x="147" y="150"/>
                      <a:pt x="180" y="113"/>
                      <a:pt x="180" y="68"/>
                    </a:cubicBezTo>
                    <a:close/>
                  </a:path>
                </a:pathLst>
              </a:custGeom>
              <a:solidFill>
                <a:schemeClr val="bg1">
                  <a:lumMod val="95000"/>
                </a:schemeClr>
              </a:solidFill>
              <a:ln>
                <a:noFill/>
              </a:ln>
              <a:extLst/>
            </p:spPr>
            <p:txBody>
              <a:bodyPr lIns="121920" tIns="60960" rIns="121920" bIns="60960"/>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srgbClr val="335B74">
                      <a:lumMod val="75000"/>
                    </a:srgb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88" name="Freeform 551"/>
              <p:cNvSpPr>
                <a:spLocks/>
              </p:cNvSpPr>
              <p:nvPr/>
            </p:nvSpPr>
            <p:spPr bwMode="auto">
              <a:xfrm>
                <a:off x="8977313" y="6748292"/>
                <a:ext cx="120650" cy="263525"/>
              </a:xfrm>
              <a:custGeom>
                <a:avLst/>
                <a:gdLst>
                  <a:gd name="T0" fmla="*/ 43 w 87"/>
                  <a:gd name="T1" fmla="*/ 190 h 190"/>
                  <a:gd name="T2" fmla="*/ 43 w 87"/>
                  <a:gd name="T3" fmla="*/ 190 h 190"/>
                  <a:gd name="T4" fmla="*/ 44 w 87"/>
                  <a:gd name="T5" fmla="*/ 190 h 190"/>
                  <a:gd name="T6" fmla="*/ 87 w 87"/>
                  <a:gd name="T7" fmla="*/ 147 h 190"/>
                  <a:gd name="T8" fmla="*/ 87 w 87"/>
                  <a:gd name="T9" fmla="*/ 43 h 190"/>
                  <a:gd name="T10" fmla="*/ 44 w 87"/>
                  <a:gd name="T11" fmla="*/ 0 h 190"/>
                  <a:gd name="T12" fmla="*/ 43 w 87"/>
                  <a:gd name="T13" fmla="*/ 0 h 190"/>
                  <a:gd name="T14" fmla="*/ 43 w 87"/>
                  <a:gd name="T15" fmla="*/ 0 h 190"/>
                  <a:gd name="T16" fmla="*/ 0 w 87"/>
                  <a:gd name="T17" fmla="*/ 43 h 190"/>
                  <a:gd name="T18" fmla="*/ 0 w 87"/>
                  <a:gd name="T19" fmla="*/ 147 h 190"/>
                  <a:gd name="T20" fmla="*/ 43 w 87"/>
                  <a:gd name="T21"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190">
                    <a:moveTo>
                      <a:pt x="43" y="190"/>
                    </a:moveTo>
                    <a:cubicBezTo>
                      <a:pt x="43" y="190"/>
                      <a:pt x="43" y="190"/>
                      <a:pt x="43" y="190"/>
                    </a:cubicBezTo>
                    <a:cubicBezTo>
                      <a:pt x="44" y="190"/>
                      <a:pt x="44" y="190"/>
                      <a:pt x="44" y="190"/>
                    </a:cubicBezTo>
                    <a:cubicBezTo>
                      <a:pt x="68" y="190"/>
                      <a:pt x="87" y="171"/>
                      <a:pt x="87" y="147"/>
                    </a:cubicBezTo>
                    <a:cubicBezTo>
                      <a:pt x="87" y="43"/>
                      <a:pt x="87" y="43"/>
                      <a:pt x="87" y="43"/>
                    </a:cubicBezTo>
                    <a:cubicBezTo>
                      <a:pt x="87" y="19"/>
                      <a:pt x="68" y="0"/>
                      <a:pt x="44" y="0"/>
                    </a:cubicBezTo>
                    <a:cubicBezTo>
                      <a:pt x="44" y="0"/>
                      <a:pt x="44" y="0"/>
                      <a:pt x="43" y="0"/>
                    </a:cubicBezTo>
                    <a:cubicBezTo>
                      <a:pt x="43" y="0"/>
                      <a:pt x="43" y="0"/>
                      <a:pt x="43" y="0"/>
                    </a:cubicBezTo>
                    <a:cubicBezTo>
                      <a:pt x="19" y="0"/>
                      <a:pt x="0" y="19"/>
                      <a:pt x="0" y="43"/>
                    </a:cubicBezTo>
                    <a:cubicBezTo>
                      <a:pt x="0" y="147"/>
                      <a:pt x="0" y="147"/>
                      <a:pt x="0" y="147"/>
                    </a:cubicBezTo>
                    <a:cubicBezTo>
                      <a:pt x="0" y="171"/>
                      <a:pt x="19" y="190"/>
                      <a:pt x="43" y="190"/>
                    </a:cubicBezTo>
                    <a:close/>
                  </a:path>
                </a:pathLst>
              </a:custGeom>
              <a:solidFill>
                <a:schemeClr val="bg1">
                  <a:lumMod val="95000"/>
                </a:schemeClr>
              </a:solidFill>
              <a:ln>
                <a:noFill/>
              </a:ln>
              <a:extLst/>
            </p:spPr>
            <p:txBody>
              <a:bodyPr lIns="121920" tIns="60960" rIns="121920" bIns="60960"/>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srgbClr val="335B74">
                      <a:lumMod val="75000"/>
                    </a:srgb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89" name="组合 88"/>
          <p:cNvGrpSpPr>
            <a:grpSpLocks/>
          </p:cNvGrpSpPr>
          <p:nvPr/>
        </p:nvGrpSpPr>
        <p:grpSpPr bwMode="auto">
          <a:xfrm>
            <a:off x="3854053" y="3115222"/>
            <a:ext cx="1422797" cy="1477565"/>
            <a:chOff x="4854966" y="4355480"/>
            <a:chExt cx="1897870" cy="1969070"/>
          </a:xfrm>
        </p:grpSpPr>
        <p:sp>
          <p:nvSpPr>
            <p:cNvPr id="90" name="泪滴形 89"/>
            <p:cNvSpPr/>
            <p:nvPr/>
          </p:nvSpPr>
          <p:spPr>
            <a:xfrm rot="13500000" flipV="1">
              <a:off x="4854966" y="4426880"/>
              <a:ext cx="1897870" cy="1897670"/>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srgbClr val="335B74">
                    <a:lumMod val="75000"/>
                  </a:srgb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nvGrpSpPr>
            <p:cNvPr id="91" name="组合 90"/>
            <p:cNvGrpSpPr>
              <a:grpSpLocks noChangeAspect="1"/>
            </p:cNvGrpSpPr>
            <p:nvPr/>
          </p:nvGrpSpPr>
          <p:grpSpPr>
            <a:xfrm>
              <a:off x="5541401" y="4355480"/>
              <a:ext cx="525001" cy="540000"/>
              <a:chOff x="7240588" y="6794047"/>
              <a:chExt cx="388938" cy="400050"/>
            </a:xfrm>
            <a:solidFill>
              <a:srgbClr val="9DA8B1"/>
            </a:solidFill>
          </p:grpSpPr>
          <p:sp>
            <p:nvSpPr>
              <p:cNvPr id="92" name="Freeform 405"/>
              <p:cNvSpPr>
                <a:spLocks/>
              </p:cNvSpPr>
              <p:nvPr/>
            </p:nvSpPr>
            <p:spPr bwMode="auto">
              <a:xfrm>
                <a:off x="7339013" y="6794047"/>
                <a:ext cx="127000" cy="125413"/>
              </a:xfrm>
              <a:custGeom>
                <a:avLst/>
                <a:gdLst>
                  <a:gd name="T0" fmla="*/ 45 w 91"/>
                  <a:gd name="T1" fmla="*/ 91 h 91"/>
                  <a:gd name="T2" fmla="*/ 56 w 91"/>
                  <a:gd name="T3" fmla="*/ 90 h 91"/>
                  <a:gd name="T4" fmla="*/ 41 w 91"/>
                  <a:gd name="T5" fmla="*/ 77 h 91"/>
                  <a:gd name="T6" fmla="*/ 31 w 91"/>
                  <a:gd name="T7" fmla="*/ 60 h 91"/>
                  <a:gd name="T8" fmla="*/ 37 w 91"/>
                  <a:gd name="T9" fmla="*/ 40 h 91"/>
                  <a:gd name="T10" fmla="*/ 58 w 91"/>
                  <a:gd name="T11" fmla="*/ 31 h 91"/>
                  <a:gd name="T12" fmla="*/ 74 w 91"/>
                  <a:gd name="T13" fmla="*/ 37 h 91"/>
                  <a:gd name="T14" fmla="*/ 91 w 91"/>
                  <a:gd name="T15" fmla="*/ 50 h 91"/>
                  <a:gd name="T16" fmla="*/ 91 w 91"/>
                  <a:gd name="T17" fmla="*/ 46 h 91"/>
                  <a:gd name="T18" fmla="*/ 45 w 91"/>
                  <a:gd name="T19" fmla="*/ 0 h 91"/>
                  <a:gd name="T20" fmla="*/ 0 w 91"/>
                  <a:gd name="T21" fmla="*/ 46 h 91"/>
                  <a:gd name="T22" fmla="*/ 45 w 91"/>
                  <a:gd name="T23"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1" h="91">
                    <a:moveTo>
                      <a:pt x="45" y="91"/>
                    </a:moveTo>
                    <a:cubicBezTo>
                      <a:pt x="49" y="91"/>
                      <a:pt x="53" y="91"/>
                      <a:pt x="56" y="90"/>
                    </a:cubicBezTo>
                    <a:cubicBezTo>
                      <a:pt x="41" y="77"/>
                      <a:pt x="41" y="77"/>
                      <a:pt x="41" y="77"/>
                    </a:cubicBezTo>
                    <a:cubicBezTo>
                      <a:pt x="35" y="73"/>
                      <a:pt x="32" y="67"/>
                      <a:pt x="31" y="60"/>
                    </a:cubicBezTo>
                    <a:cubicBezTo>
                      <a:pt x="31" y="53"/>
                      <a:pt x="33" y="46"/>
                      <a:pt x="37" y="40"/>
                    </a:cubicBezTo>
                    <a:cubicBezTo>
                      <a:pt x="42" y="34"/>
                      <a:pt x="50" y="31"/>
                      <a:pt x="58" y="31"/>
                    </a:cubicBezTo>
                    <a:cubicBezTo>
                      <a:pt x="64" y="31"/>
                      <a:pt x="70" y="33"/>
                      <a:pt x="74" y="37"/>
                    </a:cubicBezTo>
                    <a:cubicBezTo>
                      <a:pt x="91" y="50"/>
                      <a:pt x="91" y="50"/>
                      <a:pt x="91" y="50"/>
                    </a:cubicBezTo>
                    <a:cubicBezTo>
                      <a:pt x="91" y="49"/>
                      <a:pt x="91" y="47"/>
                      <a:pt x="91" y="46"/>
                    </a:cubicBezTo>
                    <a:cubicBezTo>
                      <a:pt x="91" y="21"/>
                      <a:pt x="71" y="0"/>
                      <a:pt x="45" y="0"/>
                    </a:cubicBezTo>
                    <a:cubicBezTo>
                      <a:pt x="20" y="0"/>
                      <a:pt x="0" y="21"/>
                      <a:pt x="0" y="46"/>
                    </a:cubicBezTo>
                    <a:cubicBezTo>
                      <a:pt x="0" y="71"/>
                      <a:pt x="20" y="91"/>
                      <a:pt x="45" y="91"/>
                    </a:cubicBezTo>
                    <a:close/>
                  </a:path>
                </a:pathLst>
              </a:custGeom>
              <a:solidFill>
                <a:schemeClr val="bg1">
                  <a:lumMod val="95000"/>
                </a:schemeClr>
              </a:solidFill>
              <a:ln>
                <a:noFill/>
              </a:ln>
              <a:extLst/>
            </p:spPr>
            <p:txBody>
              <a:bodyPr lIns="121920" tIns="60960" rIns="121920" bIns="60960"/>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srgbClr val="335B74">
                      <a:lumMod val="75000"/>
                    </a:srgb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93" name="Freeform 407"/>
              <p:cNvSpPr>
                <a:spLocks/>
              </p:cNvSpPr>
              <p:nvPr/>
            </p:nvSpPr>
            <p:spPr bwMode="auto">
              <a:xfrm>
                <a:off x="7402513" y="6857547"/>
                <a:ext cx="227013" cy="198438"/>
              </a:xfrm>
              <a:custGeom>
                <a:avLst/>
                <a:gdLst>
                  <a:gd name="T0" fmla="*/ 104 w 163"/>
                  <a:gd name="T1" fmla="*/ 26 h 143"/>
                  <a:gd name="T2" fmla="*/ 79 w 163"/>
                  <a:gd name="T3" fmla="*/ 31 h 143"/>
                  <a:gd name="T4" fmla="*/ 66 w 163"/>
                  <a:gd name="T5" fmla="*/ 40 h 143"/>
                  <a:gd name="T6" fmla="*/ 20 w 163"/>
                  <a:gd name="T7" fmla="*/ 2 h 143"/>
                  <a:gd name="T8" fmla="*/ 13 w 163"/>
                  <a:gd name="T9" fmla="*/ 0 h 143"/>
                  <a:gd name="T10" fmla="*/ 4 w 163"/>
                  <a:gd name="T11" fmla="*/ 4 h 143"/>
                  <a:gd name="T12" fmla="*/ 5 w 163"/>
                  <a:gd name="T13" fmla="*/ 20 h 143"/>
                  <a:gd name="T14" fmla="*/ 52 w 163"/>
                  <a:gd name="T15" fmla="*/ 58 h 143"/>
                  <a:gd name="T16" fmla="*/ 46 w 163"/>
                  <a:gd name="T17" fmla="*/ 73 h 143"/>
                  <a:gd name="T18" fmla="*/ 45 w 163"/>
                  <a:gd name="T19" fmla="*/ 81 h 143"/>
                  <a:gd name="T20" fmla="*/ 73 w 163"/>
                  <a:gd name="T21" fmla="*/ 66 h 143"/>
                  <a:gd name="T22" fmla="*/ 89 w 163"/>
                  <a:gd name="T23" fmla="*/ 62 h 143"/>
                  <a:gd name="T24" fmla="*/ 119 w 163"/>
                  <a:gd name="T25" fmla="*/ 79 h 143"/>
                  <a:gd name="T26" fmla="*/ 106 w 163"/>
                  <a:gd name="T27" fmla="*/ 125 h 143"/>
                  <a:gd name="T28" fmla="*/ 82 w 163"/>
                  <a:gd name="T29" fmla="*/ 139 h 143"/>
                  <a:gd name="T30" fmla="*/ 104 w 163"/>
                  <a:gd name="T31" fmla="*/ 143 h 143"/>
                  <a:gd name="T32" fmla="*/ 163 w 163"/>
                  <a:gd name="T33" fmla="*/ 84 h 143"/>
                  <a:gd name="T34" fmla="*/ 104 w 163"/>
                  <a:gd name="T35" fmla="*/ 2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3" h="143">
                    <a:moveTo>
                      <a:pt x="104" y="26"/>
                    </a:moveTo>
                    <a:cubicBezTo>
                      <a:pt x="95" y="26"/>
                      <a:pt x="86" y="28"/>
                      <a:pt x="79" y="31"/>
                    </a:cubicBezTo>
                    <a:cubicBezTo>
                      <a:pt x="74" y="34"/>
                      <a:pt x="70" y="36"/>
                      <a:pt x="66" y="40"/>
                    </a:cubicBezTo>
                    <a:cubicBezTo>
                      <a:pt x="20" y="2"/>
                      <a:pt x="20" y="2"/>
                      <a:pt x="20" y="2"/>
                    </a:cubicBezTo>
                    <a:cubicBezTo>
                      <a:pt x="18" y="0"/>
                      <a:pt x="15" y="0"/>
                      <a:pt x="13" y="0"/>
                    </a:cubicBezTo>
                    <a:cubicBezTo>
                      <a:pt x="9" y="0"/>
                      <a:pt x="6" y="1"/>
                      <a:pt x="4" y="4"/>
                    </a:cubicBezTo>
                    <a:cubicBezTo>
                      <a:pt x="0" y="9"/>
                      <a:pt x="1" y="16"/>
                      <a:pt x="5" y="20"/>
                    </a:cubicBezTo>
                    <a:cubicBezTo>
                      <a:pt x="52" y="58"/>
                      <a:pt x="52" y="58"/>
                      <a:pt x="52" y="58"/>
                    </a:cubicBezTo>
                    <a:cubicBezTo>
                      <a:pt x="49" y="62"/>
                      <a:pt x="47" y="67"/>
                      <a:pt x="46" y="73"/>
                    </a:cubicBezTo>
                    <a:cubicBezTo>
                      <a:pt x="46" y="75"/>
                      <a:pt x="45" y="78"/>
                      <a:pt x="45" y="81"/>
                    </a:cubicBezTo>
                    <a:cubicBezTo>
                      <a:pt x="73" y="66"/>
                      <a:pt x="73" y="66"/>
                      <a:pt x="73" y="66"/>
                    </a:cubicBezTo>
                    <a:cubicBezTo>
                      <a:pt x="78" y="63"/>
                      <a:pt x="84" y="62"/>
                      <a:pt x="89" y="62"/>
                    </a:cubicBezTo>
                    <a:cubicBezTo>
                      <a:pt x="102" y="62"/>
                      <a:pt x="113" y="68"/>
                      <a:pt x="119" y="79"/>
                    </a:cubicBezTo>
                    <a:cubicBezTo>
                      <a:pt x="128" y="95"/>
                      <a:pt x="122" y="116"/>
                      <a:pt x="106" y="125"/>
                    </a:cubicBezTo>
                    <a:cubicBezTo>
                      <a:pt x="82" y="139"/>
                      <a:pt x="82" y="139"/>
                      <a:pt x="82" y="139"/>
                    </a:cubicBezTo>
                    <a:cubicBezTo>
                      <a:pt x="88" y="141"/>
                      <a:pt x="96" y="143"/>
                      <a:pt x="104" y="143"/>
                    </a:cubicBezTo>
                    <a:cubicBezTo>
                      <a:pt x="136" y="143"/>
                      <a:pt x="163" y="117"/>
                      <a:pt x="163" y="84"/>
                    </a:cubicBezTo>
                    <a:cubicBezTo>
                      <a:pt x="163" y="52"/>
                      <a:pt x="136" y="26"/>
                      <a:pt x="104" y="26"/>
                    </a:cubicBezTo>
                    <a:close/>
                  </a:path>
                </a:pathLst>
              </a:custGeom>
              <a:solidFill>
                <a:schemeClr val="bg1">
                  <a:lumMod val="95000"/>
                </a:schemeClr>
              </a:solidFill>
              <a:ln>
                <a:noFill/>
              </a:ln>
              <a:extLst/>
            </p:spPr>
            <p:txBody>
              <a:bodyPr lIns="121920" tIns="60960" rIns="121920" bIns="60960"/>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srgbClr val="335B74">
                      <a:lumMod val="75000"/>
                    </a:srgb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94" name="Freeform 408"/>
              <p:cNvSpPr>
                <a:spLocks/>
              </p:cNvSpPr>
              <p:nvPr/>
            </p:nvSpPr>
            <p:spPr bwMode="auto">
              <a:xfrm>
                <a:off x="7240588" y="6963909"/>
                <a:ext cx="315913" cy="230188"/>
              </a:xfrm>
              <a:custGeom>
                <a:avLst/>
                <a:gdLst>
                  <a:gd name="T0" fmla="*/ 152 w 227"/>
                  <a:gd name="T1" fmla="*/ 69 h 165"/>
                  <a:gd name="T2" fmla="*/ 215 w 227"/>
                  <a:gd name="T3" fmla="*/ 35 h 165"/>
                  <a:gd name="T4" fmla="*/ 222 w 227"/>
                  <a:gd name="T5" fmla="*/ 9 h 165"/>
                  <a:gd name="T6" fmla="*/ 205 w 227"/>
                  <a:gd name="T7" fmla="*/ 0 h 165"/>
                  <a:gd name="T8" fmla="*/ 196 w 227"/>
                  <a:gd name="T9" fmla="*/ 2 h 165"/>
                  <a:gd name="T10" fmla="*/ 135 w 227"/>
                  <a:gd name="T11" fmla="*/ 36 h 165"/>
                  <a:gd name="T12" fmla="*/ 123 w 227"/>
                  <a:gd name="T13" fmla="*/ 26 h 165"/>
                  <a:gd name="T14" fmla="*/ 77 w 227"/>
                  <a:gd name="T15" fmla="*/ 11 h 165"/>
                  <a:gd name="T16" fmla="*/ 0 w 227"/>
                  <a:gd name="T17" fmla="*/ 88 h 165"/>
                  <a:gd name="T18" fmla="*/ 77 w 227"/>
                  <a:gd name="T19" fmla="*/ 165 h 165"/>
                  <a:gd name="T20" fmla="*/ 155 w 227"/>
                  <a:gd name="T21" fmla="*/ 88 h 165"/>
                  <a:gd name="T22" fmla="*/ 154 w 227"/>
                  <a:gd name="T23" fmla="*/ 85 h 165"/>
                  <a:gd name="T24" fmla="*/ 152 w 227"/>
                  <a:gd name="T25" fmla="*/ 69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7" h="165">
                    <a:moveTo>
                      <a:pt x="152" y="69"/>
                    </a:moveTo>
                    <a:cubicBezTo>
                      <a:pt x="215" y="35"/>
                      <a:pt x="215" y="35"/>
                      <a:pt x="215" y="35"/>
                    </a:cubicBezTo>
                    <a:cubicBezTo>
                      <a:pt x="224" y="30"/>
                      <a:pt x="227" y="18"/>
                      <a:pt x="222" y="9"/>
                    </a:cubicBezTo>
                    <a:cubicBezTo>
                      <a:pt x="219" y="3"/>
                      <a:pt x="212" y="0"/>
                      <a:pt x="205" y="0"/>
                    </a:cubicBezTo>
                    <a:cubicBezTo>
                      <a:pt x="202" y="0"/>
                      <a:pt x="199" y="0"/>
                      <a:pt x="196" y="2"/>
                    </a:cubicBezTo>
                    <a:cubicBezTo>
                      <a:pt x="135" y="36"/>
                      <a:pt x="135" y="36"/>
                      <a:pt x="135" y="36"/>
                    </a:cubicBezTo>
                    <a:cubicBezTo>
                      <a:pt x="131" y="32"/>
                      <a:pt x="127" y="29"/>
                      <a:pt x="123" y="26"/>
                    </a:cubicBezTo>
                    <a:cubicBezTo>
                      <a:pt x="110" y="16"/>
                      <a:pt x="94" y="11"/>
                      <a:pt x="77" y="11"/>
                    </a:cubicBezTo>
                    <a:cubicBezTo>
                      <a:pt x="35" y="11"/>
                      <a:pt x="0" y="45"/>
                      <a:pt x="0" y="88"/>
                    </a:cubicBezTo>
                    <a:cubicBezTo>
                      <a:pt x="0" y="131"/>
                      <a:pt x="35" y="165"/>
                      <a:pt x="77" y="165"/>
                    </a:cubicBezTo>
                    <a:cubicBezTo>
                      <a:pt x="120" y="165"/>
                      <a:pt x="155" y="131"/>
                      <a:pt x="155" y="88"/>
                    </a:cubicBezTo>
                    <a:cubicBezTo>
                      <a:pt x="155" y="87"/>
                      <a:pt x="155" y="86"/>
                      <a:pt x="154" y="85"/>
                    </a:cubicBezTo>
                    <a:cubicBezTo>
                      <a:pt x="154" y="80"/>
                      <a:pt x="154" y="75"/>
                      <a:pt x="152" y="69"/>
                    </a:cubicBezTo>
                    <a:close/>
                  </a:path>
                </a:pathLst>
              </a:custGeom>
              <a:solidFill>
                <a:schemeClr val="bg1">
                  <a:lumMod val="95000"/>
                </a:schemeClr>
              </a:solidFill>
              <a:ln>
                <a:noFill/>
              </a:ln>
              <a:extLst/>
            </p:spPr>
            <p:txBody>
              <a:bodyPr lIns="121920" tIns="60960" rIns="121920" bIns="60960"/>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srgbClr val="335B74">
                      <a:lumMod val="75000"/>
                    </a:srgb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95" name="组合 94"/>
          <p:cNvGrpSpPr>
            <a:grpSpLocks/>
          </p:cNvGrpSpPr>
          <p:nvPr/>
        </p:nvGrpSpPr>
        <p:grpSpPr bwMode="auto">
          <a:xfrm>
            <a:off x="5041107" y="2075806"/>
            <a:ext cx="1422797" cy="1422797"/>
            <a:chOff x="6438262" y="3038866"/>
            <a:chExt cx="1897870" cy="1897870"/>
          </a:xfrm>
        </p:grpSpPr>
        <p:sp>
          <p:nvSpPr>
            <p:cNvPr id="96" name="泪滴形 95"/>
            <p:cNvSpPr/>
            <p:nvPr/>
          </p:nvSpPr>
          <p:spPr>
            <a:xfrm rot="8100000" flipV="1">
              <a:off x="6438262" y="3038866"/>
              <a:ext cx="1897870" cy="1897870"/>
            </a:xfrm>
            <a:prstGeom prst="teardrop">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nvGrpSpPr>
            <p:cNvPr id="97" name="组合 96"/>
            <p:cNvGrpSpPr>
              <a:grpSpLocks noChangeAspect="1"/>
            </p:cNvGrpSpPr>
            <p:nvPr/>
          </p:nvGrpSpPr>
          <p:grpSpPr>
            <a:xfrm>
              <a:off x="7839999" y="3717801"/>
              <a:ext cx="318025" cy="540000"/>
              <a:chOff x="11322051" y="6770687"/>
              <a:chExt cx="236538" cy="401638"/>
            </a:xfrm>
            <a:solidFill>
              <a:srgbClr val="E7E7E7"/>
            </a:solidFill>
          </p:grpSpPr>
          <p:sp>
            <p:nvSpPr>
              <p:cNvPr id="98" name="Freeform 492"/>
              <p:cNvSpPr>
                <a:spLocks noEditPoints="1"/>
              </p:cNvSpPr>
              <p:nvPr/>
            </p:nvSpPr>
            <p:spPr bwMode="auto">
              <a:xfrm>
                <a:off x="11322051" y="6770687"/>
                <a:ext cx="236538" cy="320675"/>
              </a:xfrm>
              <a:custGeom>
                <a:avLst/>
                <a:gdLst>
                  <a:gd name="T0" fmla="*/ 86 w 170"/>
                  <a:gd name="T1" fmla="*/ 0 h 230"/>
                  <a:gd name="T2" fmla="*/ 85 w 170"/>
                  <a:gd name="T3" fmla="*/ 0 h 230"/>
                  <a:gd name="T4" fmla="*/ 84 w 170"/>
                  <a:gd name="T5" fmla="*/ 0 h 230"/>
                  <a:gd name="T6" fmla="*/ 0 w 170"/>
                  <a:gd name="T7" fmla="*/ 96 h 230"/>
                  <a:gd name="T8" fmla="*/ 50 w 170"/>
                  <a:gd name="T9" fmla="*/ 230 h 230"/>
                  <a:gd name="T10" fmla="*/ 120 w 170"/>
                  <a:gd name="T11" fmla="*/ 230 h 230"/>
                  <a:gd name="T12" fmla="*/ 170 w 170"/>
                  <a:gd name="T13" fmla="*/ 96 h 230"/>
                  <a:gd name="T14" fmla="*/ 86 w 170"/>
                  <a:gd name="T15" fmla="*/ 0 h 230"/>
                  <a:gd name="T16" fmla="*/ 105 w 170"/>
                  <a:gd name="T17" fmla="*/ 210 h 230"/>
                  <a:gd name="T18" fmla="*/ 97 w 170"/>
                  <a:gd name="T19" fmla="*/ 210 h 230"/>
                  <a:gd name="T20" fmla="*/ 97 w 170"/>
                  <a:gd name="T21" fmla="*/ 159 h 230"/>
                  <a:gd name="T22" fmla="*/ 73 w 170"/>
                  <a:gd name="T23" fmla="*/ 159 h 230"/>
                  <a:gd name="T24" fmla="*/ 73 w 170"/>
                  <a:gd name="T25" fmla="*/ 210 h 230"/>
                  <a:gd name="T26" fmla="*/ 65 w 170"/>
                  <a:gd name="T27" fmla="*/ 210 h 230"/>
                  <a:gd name="T28" fmla="*/ 49 w 170"/>
                  <a:gd name="T29" fmla="*/ 176 h 230"/>
                  <a:gd name="T30" fmla="*/ 20 w 170"/>
                  <a:gd name="T31" fmla="*/ 96 h 230"/>
                  <a:gd name="T32" fmla="*/ 49 w 170"/>
                  <a:gd name="T33" fmla="*/ 30 h 230"/>
                  <a:gd name="T34" fmla="*/ 84 w 170"/>
                  <a:gd name="T35" fmla="*/ 20 h 230"/>
                  <a:gd name="T36" fmla="*/ 84 w 170"/>
                  <a:gd name="T37" fmla="*/ 20 h 230"/>
                  <a:gd name="T38" fmla="*/ 85 w 170"/>
                  <a:gd name="T39" fmla="*/ 20 h 230"/>
                  <a:gd name="T40" fmla="*/ 86 w 170"/>
                  <a:gd name="T41" fmla="*/ 20 h 230"/>
                  <a:gd name="T42" fmla="*/ 86 w 170"/>
                  <a:gd name="T43" fmla="*/ 20 h 230"/>
                  <a:gd name="T44" fmla="*/ 121 w 170"/>
                  <a:gd name="T45" fmla="*/ 30 h 230"/>
                  <a:gd name="T46" fmla="*/ 150 w 170"/>
                  <a:gd name="T47" fmla="*/ 96 h 230"/>
                  <a:gd name="T48" fmla="*/ 121 w 170"/>
                  <a:gd name="T49" fmla="*/ 176 h 230"/>
                  <a:gd name="T50" fmla="*/ 105 w 170"/>
                  <a:gd name="T51" fmla="*/ 21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0" h="230">
                    <a:moveTo>
                      <a:pt x="86" y="0"/>
                    </a:moveTo>
                    <a:cubicBezTo>
                      <a:pt x="85" y="0"/>
                      <a:pt x="85" y="0"/>
                      <a:pt x="85" y="0"/>
                    </a:cubicBezTo>
                    <a:cubicBezTo>
                      <a:pt x="85" y="0"/>
                      <a:pt x="84" y="0"/>
                      <a:pt x="84" y="0"/>
                    </a:cubicBezTo>
                    <a:cubicBezTo>
                      <a:pt x="74" y="0"/>
                      <a:pt x="0" y="3"/>
                      <a:pt x="0" y="96"/>
                    </a:cubicBezTo>
                    <a:cubicBezTo>
                      <a:pt x="0" y="136"/>
                      <a:pt x="50" y="210"/>
                      <a:pt x="50" y="230"/>
                    </a:cubicBezTo>
                    <a:cubicBezTo>
                      <a:pt x="120" y="230"/>
                      <a:pt x="120" y="230"/>
                      <a:pt x="120" y="230"/>
                    </a:cubicBezTo>
                    <a:cubicBezTo>
                      <a:pt x="120" y="210"/>
                      <a:pt x="170" y="136"/>
                      <a:pt x="170" y="96"/>
                    </a:cubicBezTo>
                    <a:cubicBezTo>
                      <a:pt x="170" y="3"/>
                      <a:pt x="96" y="0"/>
                      <a:pt x="86" y="0"/>
                    </a:cubicBezTo>
                    <a:close/>
                    <a:moveTo>
                      <a:pt x="105" y="210"/>
                    </a:moveTo>
                    <a:cubicBezTo>
                      <a:pt x="97" y="210"/>
                      <a:pt x="97" y="210"/>
                      <a:pt x="97" y="210"/>
                    </a:cubicBezTo>
                    <a:cubicBezTo>
                      <a:pt x="97" y="159"/>
                      <a:pt x="97" y="159"/>
                      <a:pt x="97" y="159"/>
                    </a:cubicBezTo>
                    <a:cubicBezTo>
                      <a:pt x="73" y="159"/>
                      <a:pt x="73" y="159"/>
                      <a:pt x="73" y="159"/>
                    </a:cubicBezTo>
                    <a:cubicBezTo>
                      <a:pt x="73" y="210"/>
                      <a:pt x="73" y="210"/>
                      <a:pt x="73" y="210"/>
                    </a:cubicBezTo>
                    <a:cubicBezTo>
                      <a:pt x="65" y="210"/>
                      <a:pt x="65" y="210"/>
                      <a:pt x="65" y="210"/>
                    </a:cubicBezTo>
                    <a:cubicBezTo>
                      <a:pt x="62" y="201"/>
                      <a:pt x="56" y="190"/>
                      <a:pt x="49" y="176"/>
                    </a:cubicBezTo>
                    <a:cubicBezTo>
                      <a:pt x="37" y="150"/>
                      <a:pt x="20" y="115"/>
                      <a:pt x="20" y="96"/>
                    </a:cubicBezTo>
                    <a:cubicBezTo>
                      <a:pt x="20" y="64"/>
                      <a:pt x="30" y="42"/>
                      <a:pt x="49" y="30"/>
                    </a:cubicBezTo>
                    <a:cubicBezTo>
                      <a:pt x="65" y="20"/>
                      <a:pt x="82" y="20"/>
                      <a:pt x="84" y="20"/>
                    </a:cubicBezTo>
                    <a:cubicBezTo>
                      <a:pt x="84" y="20"/>
                      <a:pt x="84" y="20"/>
                      <a:pt x="84" y="20"/>
                    </a:cubicBezTo>
                    <a:cubicBezTo>
                      <a:pt x="85" y="20"/>
                      <a:pt x="85" y="20"/>
                      <a:pt x="85" y="20"/>
                    </a:cubicBezTo>
                    <a:cubicBezTo>
                      <a:pt x="86" y="20"/>
                      <a:pt x="86" y="20"/>
                      <a:pt x="86" y="20"/>
                    </a:cubicBezTo>
                    <a:cubicBezTo>
                      <a:pt x="86" y="20"/>
                      <a:pt x="86" y="20"/>
                      <a:pt x="86" y="20"/>
                    </a:cubicBezTo>
                    <a:cubicBezTo>
                      <a:pt x="88" y="20"/>
                      <a:pt x="105" y="20"/>
                      <a:pt x="121" y="30"/>
                    </a:cubicBezTo>
                    <a:cubicBezTo>
                      <a:pt x="140" y="42"/>
                      <a:pt x="150" y="64"/>
                      <a:pt x="150" y="96"/>
                    </a:cubicBezTo>
                    <a:cubicBezTo>
                      <a:pt x="150" y="115"/>
                      <a:pt x="133" y="150"/>
                      <a:pt x="121" y="176"/>
                    </a:cubicBezTo>
                    <a:cubicBezTo>
                      <a:pt x="114" y="190"/>
                      <a:pt x="108" y="201"/>
                      <a:pt x="105" y="210"/>
                    </a:cubicBezTo>
                    <a:close/>
                  </a:path>
                </a:pathLst>
              </a:custGeom>
              <a:solidFill>
                <a:schemeClr val="bg1">
                  <a:lumMod val="95000"/>
                </a:schemeClr>
              </a:solidFill>
              <a:ln>
                <a:noFill/>
              </a:ln>
              <a:extLst/>
            </p:spPr>
            <p:txBody>
              <a:bodyPr lIns="121920" tIns="60960" rIns="121920" bIns="60960"/>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99" name="Rectangle 493"/>
              <p:cNvSpPr>
                <a:spLocks noChangeArrowheads="1"/>
              </p:cNvSpPr>
              <p:nvPr/>
            </p:nvSpPr>
            <p:spPr bwMode="auto">
              <a:xfrm>
                <a:off x="11391901" y="7105649"/>
                <a:ext cx="98425" cy="26988"/>
              </a:xfrm>
              <a:prstGeom prst="rect">
                <a:avLst/>
              </a:prstGeom>
              <a:solidFill>
                <a:schemeClr val="bg1">
                  <a:lumMod val="95000"/>
                </a:schemeClr>
              </a:solidFill>
              <a:ln>
                <a:noFill/>
              </a:ln>
              <a:extLst/>
            </p:spPr>
            <p:txBody>
              <a:bodyPr lIns="121920" tIns="60960" rIns="121920" bIns="60960"/>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00" name="Rectangle 494"/>
              <p:cNvSpPr>
                <a:spLocks noChangeArrowheads="1"/>
              </p:cNvSpPr>
              <p:nvPr/>
            </p:nvSpPr>
            <p:spPr bwMode="auto">
              <a:xfrm>
                <a:off x="11417301" y="7145337"/>
                <a:ext cx="49213" cy="26988"/>
              </a:xfrm>
              <a:prstGeom prst="rect">
                <a:avLst/>
              </a:prstGeom>
              <a:solidFill>
                <a:schemeClr val="bg1">
                  <a:lumMod val="95000"/>
                </a:schemeClr>
              </a:solidFill>
              <a:ln>
                <a:noFill/>
              </a:ln>
              <a:extLst/>
            </p:spPr>
            <p:txBody>
              <a:bodyPr lIns="121920" tIns="60960" rIns="121920" bIns="60960"/>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101" name="组合 100"/>
          <p:cNvGrpSpPr>
            <a:grpSpLocks/>
          </p:cNvGrpSpPr>
          <p:nvPr/>
        </p:nvGrpSpPr>
        <p:grpSpPr bwMode="auto">
          <a:xfrm>
            <a:off x="2665810" y="2075806"/>
            <a:ext cx="1423988" cy="1422797"/>
            <a:chOff x="3271670" y="3038866"/>
            <a:chExt cx="1897870" cy="1897870"/>
          </a:xfrm>
        </p:grpSpPr>
        <p:sp>
          <p:nvSpPr>
            <p:cNvPr id="102" name="泪滴形 101"/>
            <p:cNvSpPr/>
            <p:nvPr/>
          </p:nvSpPr>
          <p:spPr>
            <a:xfrm rot="13500000" flipH="1" flipV="1">
              <a:off x="3271670" y="3038867"/>
              <a:ext cx="1897870" cy="1897870"/>
            </a:xfrm>
            <a:prstGeom prst="teardrop">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03" name="Freeform 169"/>
            <p:cNvSpPr>
              <a:spLocks noChangeAspect="1"/>
            </p:cNvSpPr>
            <p:nvPr/>
          </p:nvSpPr>
          <p:spPr bwMode="auto">
            <a:xfrm>
              <a:off x="3482720" y="3717017"/>
              <a:ext cx="360215" cy="541567"/>
            </a:xfrm>
            <a:custGeom>
              <a:avLst/>
              <a:gdLst>
                <a:gd name="T0" fmla="*/ 144 w 192"/>
                <a:gd name="T1" fmla="*/ 192 h 288"/>
                <a:gd name="T2" fmla="*/ 130 w 192"/>
                <a:gd name="T3" fmla="*/ 194 h 288"/>
                <a:gd name="T4" fmla="*/ 120 w 192"/>
                <a:gd name="T5" fmla="*/ 192 h 288"/>
                <a:gd name="T6" fmla="*/ 96 w 192"/>
                <a:gd name="T7" fmla="*/ 167 h 288"/>
                <a:gd name="T8" fmla="*/ 94 w 192"/>
                <a:gd name="T9" fmla="*/ 158 h 288"/>
                <a:gd name="T10" fmla="*/ 96 w 192"/>
                <a:gd name="T11" fmla="*/ 144 h 288"/>
                <a:gd name="T12" fmla="*/ 94 w 192"/>
                <a:gd name="T13" fmla="*/ 131 h 288"/>
                <a:gd name="T14" fmla="*/ 96 w 192"/>
                <a:gd name="T15" fmla="*/ 121 h 288"/>
                <a:gd name="T16" fmla="*/ 121 w 192"/>
                <a:gd name="T17" fmla="*/ 96 h 288"/>
                <a:gd name="T18" fmla="*/ 131 w 192"/>
                <a:gd name="T19" fmla="*/ 94 h 288"/>
                <a:gd name="T20" fmla="*/ 144 w 192"/>
                <a:gd name="T21" fmla="*/ 96 h 288"/>
                <a:gd name="T22" fmla="*/ 192 w 192"/>
                <a:gd name="T23" fmla="*/ 48 h 288"/>
                <a:gd name="T24" fmla="*/ 144 w 192"/>
                <a:gd name="T25" fmla="*/ 0 h 288"/>
                <a:gd name="T26" fmla="*/ 96 w 192"/>
                <a:gd name="T27" fmla="*/ 48 h 288"/>
                <a:gd name="T28" fmla="*/ 98 w 192"/>
                <a:gd name="T29" fmla="*/ 62 h 288"/>
                <a:gd name="T30" fmla="*/ 96 w 192"/>
                <a:gd name="T31" fmla="*/ 71 h 288"/>
                <a:gd name="T32" fmla="*/ 71 w 192"/>
                <a:gd name="T33" fmla="*/ 96 h 288"/>
                <a:gd name="T34" fmla="*/ 62 w 192"/>
                <a:gd name="T35" fmla="*/ 98 h 288"/>
                <a:gd name="T36" fmla="*/ 48 w 192"/>
                <a:gd name="T37" fmla="*/ 96 h 288"/>
                <a:gd name="T38" fmla="*/ 0 w 192"/>
                <a:gd name="T39" fmla="*/ 144 h 288"/>
                <a:gd name="T40" fmla="*/ 48 w 192"/>
                <a:gd name="T41" fmla="*/ 192 h 288"/>
                <a:gd name="T42" fmla="*/ 60 w 192"/>
                <a:gd name="T43" fmla="*/ 190 h 288"/>
                <a:gd name="T44" fmla="*/ 70 w 192"/>
                <a:gd name="T45" fmla="*/ 192 h 288"/>
                <a:gd name="T46" fmla="*/ 95 w 192"/>
                <a:gd name="T47" fmla="*/ 218 h 288"/>
                <a:gd name="T48" fmla="*/ 98 w 192"/>
                <a:gd name="T49" fmla="*/ 227 h 288"/>
                <a:gd name="T50" fmla="*/ 96 w 192"/>
                <a:gd name="T51" fmla="*/ 240 h 288"/>
                <a:gd name="T52" fmla="*/ 144 w 192"/>
                <a:gd name="T53" fmla="*/ 288 h 288"/>
                <a:gd name="T54" fmla="*/ 192 w 192"/>
                <a:gd name="T55" fmla="*/ 240 h 288"/>
                <a:gd name="T56" fmla="*/ 144 w 192"/>
                <a:gd name="T57" fmla="*/ 19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92" h="288">
                  <a:moveTo>
                    <a:pt x="144" y="192"/>
                  </a:moveTo>
                  <a:cubicBezTo>
                    <a:pt x="137" y="192"/>
                    <a:pt x="130" y="194"/>
                    <a:pt x="130" y="194"/>
                  </a:cubicBezTo>
                  <a:cubicBezTo>
                    <a:pt x="127" y="195"/>
                    <a:pt x="123" y="194"/>
                    <a:pt x="120" y="192"/>
                  </a:cubicBezTo>
                  <a:cubicBezTo>
                    <a:pt x="96" y="167"/>
                    <a:pt x="96" y="167"/>
                    <a:pt x="96" y="167"/>
                  </a:cubicBezTo>
                  <a:cubicBezTo>
                    <a:pt x="94" y="165"/>
                    <a:pt x="93" y="161"/>
                    <a:pt x="94" y="158"/>
                  </a:cubicBezTo>
                  <a:cubicBezTo>
                    <a:pt x="94" y="158"/>
                    <a:pt x="96" y="151"/>
                    <a:pt x="96" y="144"/>
                  </a:cubicBezTo>
                  <a:cubicBezTo>
                    <a:pt x="96" y="137"/>
                    <a:pt x="94" y="131"/>
                    <a:pt x="94" y="131"/>
                  </a:cubicBezTo>
                  <a:cubicBezTo>
                    <a:pt x="93" y="128"/>
                    <a:pt x="94" y="124"/>
                    <a:pt x="96" y="121"/>
                  </a:cubicBezTo>
                  <a:cubicBezTo>
                    <a:pt x="121" y="96"/>
                    <a:pt x="121" y="96"/>
                    <a:pt x="121" y="96"/>
                  </a:cubicBezTo>
                  <a:cubicBezTo>
                    <a:pt x="123" y="94"/>
                    <a:pt x="128" y="93"/>
                    <a:pt x="131" y="94"/>
                  </a:cubicBezTo>
                  <a:cubicBezTo>
                    <a:pt x="131" y="94"/>
                    <a:pt x="137" y="96"/>
                    <a:pt x="144" y="96"/>
                  </a:cubicBezTo>
                  <a:cubicBezTo>
                    <a:pt x="170" y="96"/>
                    <a:pt x="192" y="75"/>
                    <a:pt x="192" y="48"/>
                  </a:cubicBezTo>
                  <a:cubicBezTo>
                    <a:pt x="192" y="22"/>
                    <a:pt x="170" y="0"/>
                    <a:pt x="144" y="0"/>
                  </a:cubicBezTo>
                  <a:cubicBezTo>
                    <a:pt x="117" y="0"/>
                    <a:pt x="96" y="22"/>
                    <a:pt x="96" y="48"/>
                  </a:cubicBezTo>
                  <a:cubicBezTo>
                    <a:pt x="96" y="55"/>
                    <a:pt x="98" y="62"/>
                    <a:pt x="98" y="62"/>
                  </a:cubicBezTo>
                  <a:cubicBezTo>
                    <a:pt x="99" y="65"/>
                    <a:pt x="98" y="69"/>
                    <a:pt x="96" y="71"/>
                  </a:cubicBezTo>
                  <a:cubicBezTo>
                    <a:pt x="71" y="96"/>
                    <a:pt x="71" y="96"/>
                    <a:pt x="71" y="96"/>
                  </a:cubicBezTo>
                  <a:cubicBezTo>
                    <a:pt x="69" y="98"/>
                    <a:pt x="65" y="99"/>
                    <a:pt x="62" y="98"/>
                  </a:cubicBezTo>
                  <a:cubicBezTo>
                    <a:pt x="62" y="98"/>
                    <a:pt x="55" y="96"/>
                    <a:pt x="48" y="96"/>
                  </a:cubicBezTo>
                  <a:cubicBezTo>
                    <a:pt x="21" y="96"/>
                    <a:pt x="0" y="117"/>
                    <a:pt x="0" y="144"/>
                  </a:cubicBezTo>
                  <a:cubicBezTo>
                    <a:pt x="0" y="170"/>
                    <a:pt x="21" y="192"/>
                    <a:pt x="48" y="192"/>
                  </a:cubicBezTo>
                  <a:cubicBezTo>
                    <a:pt x="54" y="192"/>
                    <a:pt x="60" y="190"/>
                    <a:pt x="60" y="190"/>
                  </a:cubicBezTo>
                  <a:cubicBezTo>
                    <a:pt x="63" y="189"/>
                    <a:pt x="68" y="190"/>
                    <a:pt x="70" y="192"/>
                  </a:cubicBezTo>
                  <a:cubicBezTo>
                    <a:pt x="95" y="218"/>
                    <a:pt x="95" y="218"/>
                    <a:pt x="95" y="218"/>
                  </a:cubicBezTo>
                  <a:cubicBezTo>
                    <a:pt x="97" y="220"/>
                    <a:pt x="98" y="224"/>
                    <a:pt x="98" y="227"/>
                  </a:cubicBezTo>
                  <a:cubicBezTo>
                    <a:pt x="98" y="227"/>
                    <a:pt x="96" y="234"/>
                    <a:pt x="96" y="240"/>
                  </a:cubicBezTo>
                  <a:cubicBezTo>
                    <a:pt x="96" y="266"/>
                    <a:pt x="117" y="288"/>
                    <a:pt x="144" y="288"/>
                  </a:cubicBezTo>
                  <a:cubicBezTo>
                    <a:pt x="170" y="288"/>
                    <a:pt x="192" y="266"/>
                    <a:pt x="192" y="240"/>
                  </a:cubicBezTo>
                  <a:cubicBezTo>
                    <a:pt x="192" y="213"/>
                    <a:pt x="170" y="192"/>
                    <a:pt x="144" y="192"/>
                  </a:cubicBezTo>
                  <a:close/>
                </a:path>
              </a:pathLst>
            </a:custGeom>
            <a:solidFill>
              <a:schemeClr val="bg1">
                <a:lumMod val="95000"/>
              </a:schemeClr>
            </a:solidFill>
            <a:ln>
              <a:noFill/>
            </a:ln>
            <a:extLst/>
          </p:spPr>
          <p:txBody>
            <a:bodyPr lIns="121920" tIns="60960" rIns="121920" bIns="60960"/>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104" name="矩形 103"/>
          <p:cNvSpPr/>
          <p:nvPr/>
        </p:nvSpPr>
        <p:spPr>
          <a:xfrm>
            <a:off x="3093244" y="2385368"/>
            <a:ext cx="1010519" cy="330854"/>
          </a:xfrm>
          <a:prstGeom prst="rect">
            <a:avLst/>
          </a:prstGeom>
        </p:spPr>
        <p:txBody>
          <a:bodyPr wrap="none" lIns="68573" tIns="34287" rIns="68573" bIns="34287">
            <a:spAutoFit/>
          </a:bodyPr>
          <a:lstStyle/>
          <a:p>
            <a:pPr marL="0" marR="0" lvl="0" indent="0" algn="l" defTabSz="685749" rtl="0" eaLnBrk="1" fontAlgn="auto" latinLnBrk="0" hangingPunct="1">
              <a:lnSpc>
                <a:spcPct val="100000"/>
              </a:lnSpc>
              <a:spcBef>
                <a:spcPts val="0"/>
              </a:spcBef>
              <a:spcAft>
                <a:spcPts val="0"/>
              </a:spcAft>
              <a:buClrTx/>
              <a:buSzTx/>
              <a:buFontTx/>
              <a:buNone/>
              <a:tabLst/>
              <a:defRPr/>
            </a:pPr>
            <a:r>
              <a:rPr kumimoji="0" lang="zh-CN" altLang="en-US" sz="1700" b="0" i="0" u="none" strike="noStrike" kern="1200" cap="none" spc="0" normalizeH="0" baseline="0" noProof="0" dirty="0">
                <a:ln>
                  <a:noFill/>
                </a:ln>
                <a:solidFill>
                  <a:prstClr val="white">
                    <a:lumMod val="95000"/>
                  </a:prstClr>
                </a:solidFill>
                <a:effectLst/>
                <a:uLnTx/>
                <a:uFillTx/>
                <a:latin typeface="微软雅黑" pitchFamily="34" charset="-122"/>
                <a:ea typeface="微软雅黑" pitchFamily="34" charset="-122"/>
                <a:cs typeface="+mn-cs"/>
              </a:rPr>
              <a:t>添加标题</a:t>
            </a:r>
            <a:endParaRPr kumimoji="0" lang="en-US" altLang="zh-CN" sz="1700" b="0" i="0" u="none" strike="noStrike" kern="1200" cap="none" spc="0" normalizeH="0" baseline="0" noProof="0" dirty="0">
              <a:ln>
                <a:noFill/>
              </a:ln>
              <a:solidFill>
                <a:prstClr val="white">
                  <a:lumMod val="95000"/>
                </a:prstClr>
              </a:solidFill>
              <a:effectLst/>
              <a:uLnTx/>
              <a:uFillTx/>
              <a:latin typeface="微软雅黑" pitchFamily="34" charset="-122"/>
              <a:ea typeface="微软雅黑" pitchFamily="34" charset="-122"/>
              <a:cs typeface="+mn-cs"/>
            </a:endParaRPr>
          </a:p>
        </p:txBody>
      </p:sp>
      <p:sp>
        <p:nvSpPr>
          <p:cNvPr id="105" name="矩形 47"/>
          <p:cNvSpPr>
            <a:spLocks noChangeArrowheads="1"/>
          </p:cNvSpPr>
          <p:nvPr/>
        </p:nvSpPr>
        <p:spPr bwMode="auto">
          <a:xfrm>
            <a:off x="3103960" y="2647305"/>
            <a:ext cx="1091803" cy="609600"/>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749" rtl="0" eaLnBrk="1" fontAlgn="auto" latinLnBrk="0" hangingPunct="1">
              <a:lnSpc>
                <a:spcPct val="130000"/>
              </a:lnSpc>
              <a:spcBef>
                <a:spcPct val="0"/>
              </a:spcBef>
              <a:spcAft>
                <a:spcPts val="0"/>
              </a:spcAft>
              <a:buClrTx/>
              <a:buSzTx/>
              <a:buFont typeface="Arial" charset="0"/>
              <a:buNone/>
              <a:tabLst/>
              <a:defRPr/>
            </a:pPr>
            <a:r>
              <a:rPr kumimoji="0" lang="zh-CN" altLang="en-US" sz="900" b="0" i="0" u="none" strike="noStrike" kern="1200" cap="none" spc="0" normalizeH="0" baseline="0" noProof="0" dirty="0">
                <a:ln>
                  <a:noFill/>
                </a:ln>
                <a:solidFill>
                  <a:prstClr val="white">
                    <a:lumMod val="95000"/>
                  </a:prstClr>
                </a:solidFill>
                <a:effectLst/>
                <a:uLnTx/>
                <a:uFillTx/>
                <a:latin typeface="微软雅黑" pitchFamily="34" charset="-122"/>
                <a:ea typeface="微软雅黑" pitchFamily="34" charset="-122"/>
                <a:cs typeface="+mn-cs"/>
                <a:sym typeface="微软雅黑" pitchFamily="34" charset="-122"/>
              </a:rPr>
              <a:t>在此录入图表的描述说明，在此录入图表的说明</a:t>
            </a:r>
          </a:p>
        </p:txBody>
      </p:sp>
      <p:sp>
        <p:nvSpPr>
          <p:cNvPr id="106" name="矩形 105"/>
          <p:cNvSpPr/>
          <p:nvPr/>
        </p:nvSpPr>
        <p:spPr>
          <a:xfrm>
            <a:off x="5059288" y="2385368"/>
            <a:ext cx="1010519" cy="330854"/>
          </a:xfrm>
          <a:prstGeom prst="rect">
            <a:avLst/>
          </a:prstGeom>
        </p:spPr>
        <p:txBody>
          <a:bodyPr wrap="none" lIns="68573" tIns="34287" rIns="68573" bIns="34287">
            <a:spAutoFit/>
          </a:bodyPr>
          <a:lstStyle/>
          <a:p>
            <a:pPr marL="0" marR="0" lvl="0" indent="0" algn="r" defTabSz="685749" rtl="0" eaLnBrk="1" fontAlgn="auto" latinLnBrk="0" hangingPunct="1">
              <a:lnSpc>
                <a:spcPct val="100000"/>
              </a:lnSpc>
              <a:spcBef>
                <a:spcPts val="0"/>
              </a:spcBef>
              <a:spcAft>
                <a:spcPts val="0"/>
              </a:spcAft>
              <a:buClrTx/>
              <a:buSzTx/>
              <a:buFontTx/>
              <a:buNone/>
              <a:tabLst/>
              <a:defRPr/>
            </a:pPr>
            <a:r>
              <a:rPr kumimoji="0" lang="zh-CN" altLang="en-US" sz="1700" b="0" i="0" u="none" strike="noStrike" kern="1200" cap="none" spc="0" normalizeH="0" baseline="0" noProof="0" dirty="0">
                <a:ln>
                  <a:noFill/>
                </a:ln>
                <a:solidFill>
                  <a:prstClr val="white">
                    <a:lumMod val="95000"/>
                  </a:prstClr>
                </a:solidFill>
                <a:effectLst/>
                <a:uLnTx/>
                <a:uFillTx/>
                <a:latin typeface="微软雅黑" pitchFamily="34" charset="-122"/>
                <a:ea typeface="微软雅黑" pitchFamily="34" charset="-122"/>
                <a:cs typeface="+mn-cs"/>
              </a:rPr>
              <a:t>添加标题</a:t>
            </a:r>
            <a:endParaRPr kumimoji="0" lang="en-US" altLang="zh-CN" sz="1700" b="0" i="0" u="none" strike="noStrike" kern="1200" cap="none" spc="0" normalizeH="0" baseline="0" noProof="0" dirty="0">
              <a:ln>
                <a:noFill/>
              </a:ln>
              <a:solidFill>
                <a:prstClr val="white">
                  <a:lumMod val="95000"/>
                </a:prstClr>
              </a:solidFill>
              <a:effectLst/>
              <a:uLnTx/>
              <a:uFillTx/>
              <a:latin typeface="微软雅黑" pitchFamily="34" charset="-122"/>
              <a:ea typeface="微软雅黑" pitchFamily="34" charset="-122"/>
              <a:cs typeface="+mn-cs"/>
            </a:endParaRPr>
          </a:p>
        </p:txBody>
      </p:sp>
      <p:sp>
        <p:nvSpPr>
          <p:cNvPr id="107" name="矩形 47"/>
          <p:cNvSpPr>
            <a:spLocks noChangeArrowheads="1"/>
          </p:cNvSpPr>
          <p:nvPr/>
        </p:nvSpPr>
        <p:spPr bwMode="auto">
          <a:xfrm>
            <a:off x="4978004" y="2647305"/>
            <a:ext cx="1091803" cy="609600"/>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685749" rtl="0" eaLnBrk="1" fontAlgn="auto" latinLnBrk="0" hangingPunct="1">
              <a:lnSpc>
                <a:spcPct val="130000"/>
              </a:lnSpc>
              <a:spcBef>
                <a:spcPct val="0"/>
              </a:spcBef>
              <a:spcAft>
                <a:spcPts val="0"/>
              </a:spcAft>
              <a:buClrTx/>
              <a:buSzTx/>
              <a:buFont typeface="Arial" charset="0"/>
              <a:buNone/>
              <a:tabLst/>
              <a:defRPr/>
            </a:pPr>
            <a:r>
              <a:rPr kumimoji="0" lang="zh-CN" altLang="en-US" sz="900" b="0" i="0" u="none" strike="noStrike" kern="1200" cap="none" spc="0" normalizeH="0" baseline="0" noProof="0" dirty="0">
                <a:ln>
                  <a:noFill/>
                </a:ln>
                <a:solidFill>
                  <a:prstClr val="white">
                    <a:lumMod val="95000"/>
                  </a:prstClr>
                </a:solidFill>
                <a:effectLst/>
                <a:uLnTx/>
                <a:uFillTx/>
                <a:latin typeface="微软雅黑" pitchFamily="34" charset="-122"/>
                <a:ea typeface="微软雅黑" pitchFamily="34" charset="-122"/>
                <a:cs typeface="+mn-cs"/>
                <a:sym typeface="微软雅黑" pitchFamily="34" charset="-122"/>
              </a:rPr>
              <a:t>在此录入图表的描述说明，在此录入图表的说明</a:t>
            </a:r>
          </a:p>
        </p:txBody>
      </p:sp>
      <p:sp>
        <p:nvSpPr>
          <p:cNvPr id="108" name="矩形 107"/>
          <p:cNvSpPr/>
          <p:nvPr/>
        </p:nvSpPr>
        <p:spPr>
          <a:xfrm>
            <a:off x="4060192" y="1529308"/>
            <a:ext cx="1010520" cy="330854"/>
          </a:xfrm>
          <a:prstGeom prst="rect">
            <a:avLst/>
          </a:prstGeom>
        </p:spPr>
        <p:txBody>
          <a:bodyPr wrap="none" lIns="68573" tIns="34287" rIns="68573" bIns="34287">
            <a:spAutoFit/>
          </a:bodyPr>
          <a:lstStyle/>
          <a:p>
            <a:pPr marL="0" marR="0" lvl="0" indent="0" algn="ctr" defTabSz="685749" rtl="0" eaLnBrk="1" fontAlgn="auto" latinLnBrk="0" hangingPunct="1">
              <a:lnSpc>
                <a:spcPct val="100000"/>
              </a:lnSpc>
              <a:spcBef>
                <a:spcPts val="0"/>
              </a:spcBef>
              <a:spcAft>
                <a:spcPts val="0"/>
              </a:spcAft>
              <a:buClrTx/>
              <a:buSzTx/>
              <a:buFontTx/>
              <a:buNone/>
              <a:tabLst/>
              <a:defRPr/>
            </a:pPr>
            <a:r>
              <a:rPr kumimoji="0" lang="zh-CN" altLang="en-US" sz="1700" b="0" i="0" u="none" strike="noStrike" kern="1200" cap="none" spc="0" normalizeH="0" baseline="0" noProof="0" dirty="0">
                <a:ln>
                  <a:noFill/>
                </a:ln>
                <a:solidFill>
                  <a:prstClr val="white">
                    <a:lumMod val="95000"/>
                  </a:prstClr>
                </a:solidFill>
                <a:effectLst/>
                <a:uLnTx/>
                <a:uFillTx/>
                <a:latin typeface="微软雅黑" pitchFamily="34" charset="-122"/>
                <a:ea typeface="微软雅黑" pitchFamily="34" charset="-122"/>
                <a:cs typeface="+mn-cs"/>
              </a:rPr>
              <a:t>添加标题</a:t>
            </a:r>
            <a:endParaRPr kumimoji="0" lang="en-US" altLang="zh-CN" sz="1700" b="0" i="0" u="none" strike="noStrike" kern="1200" cap="none" spc="0" normalizeH="0" baseline="0" noProof="0" dirty="0">
              <a:ln>
                <a:noFill/>
              </a:ln>
              <a:solidFill>
                <a:prstClr val="white">
                  <a:lumMod val="95000"/>
                </a:prstClr>
              </a:solidFill>
              <a:effectLst/>
              <a:uLnTx/>
              <a:uFillTx/>
              <a:latin typeface="微软雅黑" pitchFamily="34" charset="-122"/>
              <a:ea typeface="微软雅黑" pitchFamily="34" charset="-122"/>
              <a:cs typeface="+mn-cs"/>
            </a:endParaRPr>
          </a:p>
        </p:txBody>
      </p:sp>
      <p:sp>
        <p:nvSpPr>
          <p:cNvPr id="109" name="矩形 47"/>
          <p:cNvSpPr>
            <a:spLocks noChangeArrowheads="1"/>
          </p:cNvSpPr>
          <p:nvPr/>
        </p:nvSpPr>
        <p:spPr bwMode="auto">
          <a:xfrm>
            <a:off x="4056460" y="1791246"/>
            <a:ext cx="1017984" cy="609600"/>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685749" rtl="0" eaLnBrk="1" fontAlgn="auto" latinLnBrk="0" hangingPunct="1">
              <a:lnSpc>
                <a:spcPct val="130000"/>
              </a:lnSpc>
              <a:spcBef>
                <a:spcPct val="0"/>
              </a:spcBef>
              <a:spcAft>
                <a:spcPts val="0"/>
              </a:spcAft>
              <a:buClrTx/>
              <a:buSzTx/>
              <a:buFont typeface="Arial" charset="0"/>
              <a:buNone/>
              <a:tabLst/>
              <a:defRPr/>
            </a:pPr>
            <a:r>
              <a:rPr kumimoji="0" lang="zh-CN" altLang="en-US" sz="900" b="0" i="0" u="none" strike="noStrike" kern="1200" cap="none" spc="0" normalizeH="0" baseline="0" noProof="0" dirty="0">
                <a:ln>
                  <a:noFill/>
                </a:ln>
                <a:solidFill>
                  <a:prstClr val="white">
                    <a:lumMod val="95000"/>
                  </a:prstClr>
                </a:solidFill>
                <a:effectLst/>
                <a:uLnTx/>
                <a:uFillTx/>
                <a:latin typeface="微软雅黑" pitchFamily="34" charset="-122"/>
                <a:ea typeface="微软雅黑" pitchFamily="34" charset="-122"/>
                <a:cs typeface="+mn-cs"/>
                <a:sym typeface="微软雅黑" pitchFamily="34" charset="-122"/>
              </a:rPr>
              <a:t>在此录入图表的说明，在此录入图表的说明</a:t>
            </a:r>
          </a:p>
        </p:txBody>
      </p:sp>
      <p:sp>
        <p:nvSpPr>
          <p:cNvPr id="110" name="矩形 109"/>
          <p:cNvSpPr/>
          <p:nvPr/>
        </p:nvSpPr>
        <p:spPr>
          <a:xfrm>
            <a:off x="4066146" y="3561705"/>
            <a:ext cx="1010520" cy="330854"/>
          </a:xfrm>
          <a:prstGeom prst="rect">
            <a:avLst/>
          </a:prstGeom>
        </p:spPr>
        <p:txBody>
          <a:bodyPr wrap="none" lIns="68573" tIns="34287" rIns="68573" bIns="34287">
            <a:spAutoFit/>
          </a:bodyPr>
          <a:lstStyle/>
          <a:p>
            <a:pPr marL="0" marR="0" lvl="0" indent="0" algn="ctr" defTabSz="685749" rtl="0" eaLnBrk="1" fontAlgn="auto" latinLnBrk="0" hangingPunct="1">
              <a:lnSpc>
                <a:spcPct val="100000"/>
              </a:lnSpc>
              <a:spcBef>
                <a:spcPts val="0"/>
              </a:spcBef>
              <a:spcAft>
                <a:spcPts val="0"/>
              </a:spcAft>
              <a:buClrTx/>
              <a:buSzTx/>
              <a:buFontTx/>
              <a:buNone/>
              <a:tabLst/>
              <a:defRPr/>
            </a:pPr>
            <a:r>
              <a:rPr kumimoji="0" lang="zh-CN" altLang="en-US" sz="1700" b="0" i="0" u="none" strike="noStrike" kern="1200" cap="none" spc="0" normalizeH="0" baseline="0" noProof="0" dirty="0">
                <a:ln>
                  <a:noFill/>
                </a:ln>
                <a:solidFill>
                  <a:prstClr val="white">
                    <a:lumMod val="95000"/>
                  </a:prstClr>
                </a:solidFill>
                <a:effectLst/>
                <a:uLnTx/>
                <a:uFillTx/>
                <a:latin typeface="微软雅黑" pitchFamily="34" charset="-122"/>
                <a:ea typeface="微软雅黑" pitchFamily="34" charset="-122"/>
                <a:cs typeface="+mn-cs"/>
              </a:rPr>
              <a:t>添加标题</a:t>
            </a:r>
            <a:endParaRPr kumimoji="0" lang="en-US" altLang="zh-CN" sz="1700" b="0" i="0" u="none" strike="noStrike" kern="1200" cap="none" spc="0" normalizeH="0" baseline="0" noProof="0" dirty="0">
              <a:ln>
                <a:noFill/>
              </a:ln>
              <a:solidFill>
                <a:prstClr val="white">
                  <a:lumMod val="95000"/>
                </a:prstClr>
              </a:solidFill>
              <a:effectLst/>
              <a:uLnTx/>
              <a:uFillTx/>
              <a:latin typeface="微软雅黑" pitchFamily="34" charset="-122"/>
              <a:ea typeface="微软雅黑" pitchFamily="34" charset="-122"/>
              <a:cs typeface="+mn-cs"/>
            </a:endParaRPr>
          </a:p>
        </p:txBody>
      </p:sp>
      <p:sp>
        <p:nvSpPr>
          <p:cNvPr id="111" name="矩形 47"/>
          <p:cNvSpPr>
            <a:spLocks noChangeArrowheads="1"/>
          </p:cNvSpPr>
          <p:nvPr/>
        </p:nvSpPr>
        <p:spPr bwMode="auto">
          <a:xfrm>
            <a:off x="4025504" y="3845074"/>
            <a:ext cx="1091803" cy="609600"/>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685749" rtl="0" eaLnBrk="1" fontAlgn="auto" latinLnBrk="0" hangingPunct="1">
              <a:lnSpc>
                <a:spcPct val="130000"/>
              </a:lnSpc>
              <a:spcBef>
                <a:spcPct val="0"/>
              </a:spcBef>
              <a:spcAft>
                <a:spcPts val="0"/>
              </a:spcAft>
              <a:buClrTx/>
              <a:buSzTx/>
              <a:buFont typeface="Arial" charset="0"/>
              <a:buNone/>
              <a:tabLst/>
              <a:defRPr/>
            </a:pPr>
            <a:r>
              <a:rPr kumimoji="0" lang="zh-CN" altLang="en-US" sz="900" b="0" i="0" u="none" strike="noStrike" kern="1200" cap="none" spc="0" normalizeH="0" baseline="0" noProof="0" dirty="0">
                <a:ln>
                  <a:noFill/>
                </a:ln>
                <a:solidFill>
                  <a:prstClr val="white">
                    <a:lumMod val="95000"/>
                  </a:prstClr>
                </a:solidFill>
                <a:effectLst/>
                <a:uLnTx/>
                <a:uFillTx/>
                <a:latin typeface="微软雅黑" pitchFamily="34" charset="-122"/>
                <a:ea typeface="微软雅黑" pitchFamily="34" charset="-122"/>
                <a:cs typeface="+mn-cs"/>
                <a:sym typeface="微软雅黑" pitchFamily="34" charset="-122"/>
              </a:rPr>
              <a:t>在此录入图表的描述说明，在此录入图表的说明</a:t>
            </a:r>
          </a:p>
        </p:txBody>
      </p:sp>
    </p:spTree>
    <p:extLst>
      <p:ext uri="{BB962C8B-B14F-4D97-AF65-F5344CB8AC3E}">
        <p14:creationId xmlns:p14="http://schemas.microsoft.com/office/powerpoint/2010/main" val="239191344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afterEffect">
                                  <p:stCondLst>
                                    <p:cond delay="250"/>
                                  </p:stCondLst>
                                  <p:childTnLst>
                                    <p:set>
                                      <p:cBhvr>
                                        <p:cTn id="6" dur="1" fill="hold">
                                          <p:stCondLst>
                                            <p:cond delay="0"/>
                                          </p:stCondLst>
                                        </p:cTn>
                                        <p:tgtEl>
                                          <p:spTgt spid="101"/>
                                        </p:tgtEl>
                                        <p:attrNameLst>
                                          <p:attrName>style.visibility</p:attrName>
                                        </p:attrNameLst>
                                      </p:cBhvr>
                                      <p:to>
                                        <p:strVal val="visible"/>
                                      </p:to>
                                    </p:set>
                                    <p:animEffect transition="in" filter="barn(inHorizontal)">
                                      <p:cBhvr>
                                        <p:cTn id="7" dur="600"/>
                                        <p:tgtEl>
                                          <p:spTgt spid="101"/>
                                        </p:tgtEl>
                                      </p:cBhvr>
                                    </p:animEffect>
                                  </p:childTnLst>
                                </p:cTn>
                              </p:par>
                              <p:par>
                                <p:cTn id="8" presetID="16" presetClass="entr" presetSubtype="26" fill="hold" grpId="0" nodeType="withEffect">
                                  <p:stCondLst>
                                    <p:cond delay="450"/>
                                  </p:stCondLst>
                                  <p:childTnLst>
                                    <p:set>
                                      <p:cBhvr>
                                        <p:cTn id="9" dur="1" fill="hold">
                                          <p:stCondLst>
                                            <p:cond delay="0"/>
                                          </p:stCondLst>
                                        </p:cTn>
                                        <p:tgtEl>
                                          <p:spTgt spid="105"/>
                                        </p:tgtEl>
                                        <p:attrNameLst>
                                          <p:attrName>style.visibility</p:attrName>
                                        </p:attrNameLst>
                                      </p:cBhvr>
                                      <p:to>
                                        <p:strVal val="visible"/>
                                      </p:to>
                                    </p:set>
                                    <p:animEffect transition="in" filter="barn(inHorizontal)">
                                      <p:cBhvr>
                                        <p:cTn id="10" dur="500"/>
                                        <p:tgtEl>
                                          <p:spTgt spid="105"/>
                                        </p:tgtEl>
                                      </p:cBhvr>
                                    </p:animEffect>
                                  </p:childTnLst>
                                </p:cTn>
                              </p:par>
                              <p:par>
                                <p:cTn id="11" presetID="22" presetClass="entr" presetSubtype="4" fill="hold" grpId="0" nodeType="withEffect">
                                  <p:stCondLst>
                                    <p:cond delay="750"/>
                                  </p:stCondLst>
                                  <p:childTnLst>
                                    <p:set>
                                      <p:cBhvr>
                                        <p:cTn id="12" dur="1" fill="hold">
                                          <p:stCondLst>
                                            <p:cond delay="0"/>
                                          </p:stCondLst>
                                        </p:cTn>
                                        <p:tgtEl>
                                          <p:spTgt spid="104"/>
                                        </p:tgtEl>
                                        <p:attrNameLst>
                                          <p:attrName>style.visibility</p:attrName>
                                        </p:attrNameLst>
                                      </p:cBhvr>
                                      <p:to>
                                        <p:strVal val="visible"/>
                                      </p:to>
                                    </p:set>
                                    <p:animEffect transition="in" filter="wipe(down)">
                                      <p:cBhvr>
                                        <p:cTn id="13" dur="250"/>
                                        <p:tgtEl>
                                          <p:spTgt spid="104"/>
                                        </p:tgtEl>
                                      </p:cBhvr>
                                    </p:animEffect>
                                  </p:childTnLst>
                                </p:cTn>
                              </p:par>
                              <p:par>
                                <p:cTn id="14" presetID="22" presetClass="entr" presetSubtype="2" fill="hold" grpId="0" nodeType="withEffect">
                                  <p:stCondLst>
                                    <p:cond delay="250"/>
                                  </p:stCondLst>
                                  <p:childTnLst>
                                    <p:set>
                                      <p:cBhvr>
                                        <p:cTn id="15" dur="1" fill="hold">
                                          <p:stCondLst>
                                            <p:cond delay="0"/>
                                          </p:stCondLst>
                                        </p:cTn>
                                        <p:tgtEl>
                                          <p:spTgt spid="83"/>
                                        </p:tgtEl>
                                        <p:attrNameLst>
                                          <p:attrName>style.visibility</p:attrName>
                                        </p:attrNameLst>
                                      </p:cBhvr>
                                      <p:to>
                                        <p:strVal val="visible"/>
                                      </p:to>
                                    </p:set>
                                    <p:animEffect transition="in" filter="wipe(right)">
                                      <p:cBhvr>
                                        <p:cTn id="16" dur="300"/>
                                        <p:tgtEl>
                                          <p:spTgt spid="83"/>
                                        </p:tgtEl>
                                      </p:cBhvr>
                                    </p:animEffect>
                                  </p:childTnLst>
                                </p:cTn>
                              </p:par>
                              <p:par>
                                <p:cTn id="17" presetID="22" presetClass="entr" presetSubtype="2" fill="hold" grpId="0" nodeType="withEffect">
                                  <p:stCondLst>
                                    <p:cond delay="250"/>
                                  </p:stCondLst>
                                  <p:childTnLst>
                                    <p:set>
                                      <p:cBhvr>
                                        <p:cTn id="18" dur="1" fill="hold">
                                          <p:stCondLst>
                                            <p:cond delay="0"/>
                                          </p:stCondLst>
                                        </p:cTn>
                                        <p:tgtEl>
                                          <p:spTgt spid="82"/>
                                        </p:tgtEl>
                                        <p:attrNameLst>
                                          <p:attrName>style.visibility</p:attrName>
                                        </p:attrNameLst>
                                      </p:cBhvr>
                                      <p:to>
                                        <p:strVal val="visible"/>
                                      </p:to>
                                    </p:set>
                                    <p:animEffect transition="in" filter="wipe(right)">
                                      <p:cBhvr>
                                        <p:cTn id="19" dur="750"/>
                                        <p:tgtEl>
                                          <p:spTgt spid="82"/>
                                        </p:tgtEl>
                                      </p:cBhvr>
                                    </p:animEffect>
                                  </p:childTnLst>
                                </p:cTn>
                              </p:par>
                              <p:par>
                                <p:cTn id="20" presetID="22" presetClass="entr" presetSubtype="2" fill="hold" grpId="0" nodeType="withEffect">
                                  <p:stCondLst>
                                    <p:cond delay="550"/>
                                  </p:stCondLst>
                                  <p:childTnLst>
                                    <p:set>
                                      <p:cBhvr>
                                        <p:cTn id="21" dur="1" fill="hold">
                                          <p:stCondLst>
                                            <p:cond delay="0"/>
                                          </p:stCondLst>
                                        </p:cTn>
                                        <p:tgtEl>
                                          <p:spTgt spid="81"/>
                                        </p:tgtEl>
                                        <p:attrNameLst>
                                          <p:attrName>style.visibility</p:attrName>
                                        </p:attrNameLst>
                                      </p:cBhvr>
                                      <p:to>
                                        <p:strVal val="visible"/>
                                      </p:to>
                                    </p:set>
                                    <p:animEffect transition="in" filter="wipe(right)">
                                      <p:cBhvr>
                                        <p:cTn id="22" dur="350"/>
                                        <p:tgtEl>
                                          <p:spTgt spid="81"/>
                                        </p:tgtEl>
                                      </p:cBhvr>
                                    </p:animEffect>
                                  </p:childTnLst>
                                </p:cTn>
                              </p:par>
                            </p:childTnLst>
                          </p:cTn>
                        </p:par>
                        <p:par>
                          <p:cTn id="23" fill="hold">
                            <p:stCondLst>
                              <p:cond delay="1000"/>
                            </p:stCondLst>
                            <p:childTnLst>
                              <p:par>
                                <p:cTn id="24" presetID="16" presetClass="entr" presetSubtype="21" fill="hold" nodeType="afterEffect">
                                  <p:stCondLst>
                                    <p:cond delay="250"/>
                                  </p:stCondLst>
                                  <p:childTnLst>
                                    <p:set>
                                      <p:cBhvr>
                                        <p:cTn id="25" dur="1" fill="hold">
                                          <p:stCondLst>
                                            <p:cond delay="0"/>
                                          </p:stCondLst>
                                        </p:cTn>
                                        <p:tgtEl>
                                          <p:spTgt spid="84"/>
                                        </p:tgtEl>
                                        <p:attrNameLst>
                                          <p:attrName>style.visibility</p:attrName>
                                        </p:attrNameLst>
                                      </p:cBhvr>
                                      <p:to>
                                        <p:strVal val="visible"/>
                                      </p:to>
                                    </p:set>
                                    <p:animEffect transition="in" filter="barn(inVertical)">
                                      <p:cBhvr>
                                        <p:cTn id="26" dur="600"/>
                                        <p:tgtEl>
                                          <p:spTgt spid="84"/>
                                        </p:tgtEl>
                                      </p:cBhvr>
                                    </p:animEffect>
                                  </p:childTnLst>
                                </p:cTn>
                              </p:par>
                              <p:par>
                                <p:cTn id="27" presetID="16" presetClass="entr" presetSubtype="21" fill="hold" grpId="0" nodeType="withEffect">
                                  <p:stCondLst>
                                    <p:cond delay="450"/>
                                  </p:stCondLst>
                                  <p:childTnLst>
                                    <p:set>
                                      <p:cBhvr>
                                        <p:cTn id="28" dur="1" fill="hold">
                                          <p:stCondLst>
                                            <p:cond delay="0"/>
                                          </p:stCondLst>
                                        </p:cTn>
                                        <p:tgtEl>
                                          <p:spTgt spid="109"/>
                                        </p:tgtEl>
                                        <p:attrNameLst>
                                          <p:attrName>style.visibility</p:attrName>
                                        </p:attrNameLst>
                                      </p:cBhvr>
                                      <p:to>
                                        <p:strVal val="visible"/>
                                      </p:to>
                                    </p:set>
                                    <p:animEffect transition="in" filter="barn(inVertical)">
                                      <p:cBhvr>
                                        <p:cTn id="29" dur="500"/>
                                        <p:tgtEl>
                                          <p:spTgt spid="109"/>
                                        </p:tgtEl>
                                      </p:cBhvr>
                                    </p:animEffect>
                                  </p:childTnLst>
                                </p:cTn>
                              </p:par>
                              <p:par>
                                <p:cTn id="30" presetID="16" presetClass="entr" presetSubtype="21" fill="hold" grpId="0" nodeType="withEffect">
                                  <p:stCondLst>
                                    <p:cond delay="450"/>
                                  </p:stCondLst>
                                  <p:childTnLst>
                                    <p:set>
                                      <p:cBhvr>
                                        <p:cTn id="31" dur="1" fill="hold">
                                          <p:stCondLst>
                                            <p:cond delay="0"/>
                                          </p:stCondLst>
                                        </p:cTn>
                                        <p:tgtEl>
                                          <p:spTgt spid="108"/>
                                        </p:tgtEl>
                                        <p:attrNameLst>
                                          <p:attrName>style.visibility</p:attrName>
                                        </p:attrNameLst>
                                      </p:cBhvr>
                                      <p:to>
                                        <p:strVal val="visible"/>
                                      </p:to>
                                    </p:set>
                                    <p:animEffect transition="in" filter="barn(inVertical)">
                                      <p:cBhvr>
                                        <p:cTn id="32" dur="500"/>
                                        <p:tgtEl>
                                          <p:spTgt spid="108"/>
                                        </p:tgtEl>
                                      </p:cBhvr>
                                    </p:animEffect>
                                  </p:childTnLst>
                                </p:cTn>
                              </p:par>
                              <p:par>
                                <p:cTn id="33" presetID="22" presetClass="entr" presetSubtype="8" fill="hold" grpId="0" nodeType="withEffect">
                                  <p:stCondLst>
                                    <p:cond delay="250"/>
                                  </p:stCondLst>
                                  <p:childTnLst>
                                    <p:set>
                                      <p:cBhvr>
                                        <p:cTn id="34" dur="1" fill="hold">
                                          <p:stCondLst>
                                            <p:cond delay="0"/>
                                          </p:stCondLst>
                                        </p:cTn>
                                        <p:tgtEl>
                                          <p:spTgt spid="77"/>
                                        </p:tgtEl>
                                        <p:attrNameLst>
                                          <p:attrName>style.visibility</p:attrName>
                                        </p:attrNameLst>
                                      </p:cBhvr>
                                      <p:to>
                                        <p:strVal val="visible"/>
                                      </p:to>
                                    </p:set>
                                    <p:animEffect transition="in" filter="wipe(left)">
                                      <p:cBhvr>
                                        <p:cTn id="35" dur="300"/>
                                        <p:tgtEl>
                                          <p:spTgt spid="77"/>
                                        </p:tgtEl>
                                      </p:cBhvr>
                                    </p:animEffect>
                                  </p:childTnLst>
                                </p:cTn>
                              </p:par>
                              <p:par>
                                <p:cTn id="36" presetID="22" presetClass="entr" presetSubtype="8" fill="hold" grpId="0" nodeType="withEffect">
                                  <p:stCondLst>
                                    <p:cond delay="250"/>
                                  </p:stCondLst>
                                  <p:childTnLst>
                                    <p:set>
                                      <p:cBhvr>
                                        <p:cTn id="37" dur="1" fill="hold">
                                          <p:stCondLst>
                                            <p:cond delay="0"/>
                                          </p:stCondLst>
                                        </p:cTn>
                                        <p:tgtEl>
                                          <p:spTgt spid="76"/>
                                        </p:tgtEl>
                                        <p:attrNameLst>
                                          <p:attrName>style.visibility</p:attrName>
                                        </p:attrNameLst>
                                      </p:cBhvr>
                                      <p:to>
                                        <p:strVal val="visible"/>
                                      </p:to>
                                    </p:set>
                                    <p:animEffect transition="in" filter="wipe(left)">
                                      <p:cBhvr>
                                        <p:cTn id="38" dur="750"/>
                                        <p:tgtEl>
                                          <p:spTgt spid="76"/>
                                        </p:tgtEl>
                                      </p:cBhvr>
                                    </p:animEffect>
                                  </p:childTnLst>
                                </p:cTn>
                              </p:par>
                              <p:par>
                                <p:cTn id="39" presetID="22" presetClass="entr" presetSubtype="8" fill="hold" grpId="0" nodeType="withEffect">
                                  <p:stCondLst>
                                    <p:cond delay="550"/>
                                  </p:stCondLst>
                                  <p:childTnLst>
                                    <p:set>
                                      <p:cBhvr>
                                        <p:cTn id="40" dur="1" fill="hold">
                                          <p:stCondLst>
                                            <p:cond delay="0"/>
                                          </p:stCondLst>
                                        </p:cTn>
                                        <p:tgtEl>
                                          <p:spTgt spid="75"/>
                                        </p:tgtEl>
                                        <p:attrNameLst>
                                          <p:attrName>style.visibility</p:attrName>
                                        </p:attrNameLst>
                                      </p:cBhvr>
                                      <p:to>
                                        <p:strVal val="visible"/>
                                      </p:to>
                                    </p:set>
                                    <p:animEffect transition="in" filter="wipe(left)">
                                      <p:cBhvr>
                                        <p:cTn id="41" dur="350"/>
                                        <p:tgtEl>
                                          <p:spTgt spid="75"/>
                                        </p:tgtEl>
                                      </p:cBhvr>
                                    </p:animEffect>
                                  </p:childTnLst>
                                </p:cTn>
                              </p:par>
                            </p:childTnLst>
                          </p:cTn>
                        </p:par>
                        <p:par>
                          <p:cTn id="42" fill="hold">
                            <p:stCondLst>
                              <p:cond delay="2000"/>
                            </p:stCondLst>
                            <p:childTnLst>
                              <p:par>
                                <p:cTn id="43" presetID="16" presetClass="entr" presetSubtype="26" fill="hold" nodeType="afterEffect">
                                  <p:stCondLst>
                                    <p:cond delay="250"/>
                                  </p:stCondLst>
                                  <p:childTnLst>
                                    <p:set>
                                      <p:cBhvr>
                                        <p:cTn id="44" dur="1" fill="hold">
                                          <p:stCondLst>
                                            <p:cond delay="0"/>
                                          </p:stCondLst>
                                        </p:cTn>
                                        <p:tgtEl>
                                          <p:spTgt spid="95"/>
                                        </p:tgtEl>
                                        <p:attrNameLst>
                                          <p:attrName>style.visibility</p:attrName>
                                        </p:attrNameLst>
                                      </p:cBhvr>
                                      <p:to>
                                        <p:strVal val="visible"/>
                                      </p:to>
                                    </p:set>
                                    <p:animEffect transition="in" filter="barn(inHorizontal)">
                                      <p:cBhvr>
                                        <p:cTn id="45" dur="600"/>
                                        <p:tgtEl>
                                          <p:spTgt spid="95"/>
                                        </p:tgtEl>
                                      </p:cBhvr>
                                    </p:animEffect>
                                  </p:childTnLst>
                                </p:cTn>
                              </p:par>
                              <p:par>
                                <p:cTn id="46" presetID="16" presetClass="entr" presetSubtype="26" fill="hold" grpId="0" nodeType="withEffect">
                                  <p:stCondLst>
                                    <p:cond delay="450"/>
                                  </p:stCondLst>
                                  <p:childTnLst>
                                    <p:set>
                                      <p:cBhvr>
                                        <p:cTn id="47" dur="1" fill="hold">
                                          <p:stCondLst>
                                            <p:cond delay="0"/>
                                          </p:stCondLst>
                                        </p:cTn>
                                        <p:tgtEl>
                                          <p:spTgt spid="107"/>
                                        </p:tgtEl>
                                        <p:attrNameLst>
                                          <p:attrName>style.visibility</p:attrName>
                                        </p:attrNameLst>
                                      </p:cBhvr>
                                      <p:to>
                                        <p:strVal val="visible"/>
                                      </p:to>
                                    </p:set>
                                    <p:animEffect transition="in" filter="barn(inHorizontal)">
                                      <p:cBhvr>
                                        <p:cTn id="48" dur="500"/>
                                        <p:tgtEl>
                                          <p:spTgt spid="107"/>
                                        </p:tgtEl>
                                      </p:cBhvr>
                                    </p:animEffect>
                                  </p:childTnLst>
                                </p:cTn>
                              </p:par>
                              <p:par>
                                <p:cTn id="49" presetID="22" presetClass="entr" presetSubtype="4" fill="hold" grpId="0" nodeType="withEffect">
                                  <p:stCondLst>
                                    <p:cond delay="750"/>
                                  </p:stCondLst>
                                  <p:childTnLst>
                                    <p:set>
                                      <p:cBhvr>
                                        <p:cTn id="50" dur="1" fill="hold">
                                          <p:stCondLst>
                                            <p:cond delay="0"/>
                                          </p:stCondLst>
                                        </p:cTn>
                                        <p:tgtEl>
                                          <p:spTgt spid="106"/>
                                        </p:tgtEl>
                                        <p:attrNameLst>
                                          <p:attrName>style.visibility</p:attrName>
                                        </p:attrNameLst>
                                      </p:cBhvr>
                                      <p:to>
                                        <p:strVal val="visible"/>
                                      </p:to>
                                    </p:set>
                                    <p:animEffect transition="in" filter="wipe(down)">
                                      <p:cBhvr>
                                        <p:cTn id="51" dur="250"/>
                                        <p:tgtEl>
                                          <p:spTgt spid="106"/>
                                        </p:tgtEl>
                                      </p:cBhvr>
                                    </p:animEffect>
                                  </p:childTnLst>
                                </p:cTn>
                              </p:par>
                              <p:par>
                                <p:cTn id="52" presetID="22" presetClass="entr" presetSubtype="8" fill="hold" grpId="0" nodeType="withEffect">
                                  <p:stCondLst>
                                    <p:cond delay="250"/>
                                  </p:stCondLst>
                                  <p:childTnLst>
                                    <p:set>
                                      <p:cBhvr>
                                        <p:cTn id="53" dur="1" fill="hold">
                                          <p:stCondLst>
                                            <p:cond delay="0"/>
                                          </p:stCondLst>
                                        </p:cTn>
                                        <p:tgtEl>
                                          <p:spTgt spid="74"/>
                                        </p:tgtEl>
                                        <p:attrNameLst>
                                          <p:attrName>style.visibility</p:attrName>
                                        </p:attrNameLst>
                                      </p:cBhvr>
                                      <p:to>
                                        <p:strVal val="visible"/>
                                      </p:to>
                                    </p:set>
                                    <p:animEffect transition="in" filter="wipe(left)">
                                      <p:cBhvr>
                                        <p:cTn id="54" dur="300"/>
                                        <p:tgtEl>
                                          <p:spTgt spid="74"/>
                                        </p:tgtEl>
                                      </p:cBhvr>
                                    </p:animEffect>
                                  </p:childTnLst>
                                </p:cTn>
                              </p:par>
                              <p:par>
                                <p:cTn id="55" presetID="22" presetClass="entr" presetSubtype="8" fill="hold" grpId="0" nodeType="withEffect">
                                  <p:stCondLst>
                                    <p:cond delay="250"/>
                                  </p:stCondLst>
                                  <p:childTnLst>
                                    <p:set>
                                      <p:cBhvr>
                                        <p:cTn id="56" dur="1" fill="hold">
                                          <p:stCondLst>
                                            <p:cond delay="0"/>
                                          </p:stCondLst>
                                        </p:cTn>
                                        <p:tgtEl>
                                          <p:spTgt spid="73"/>
                                        </p:tgtEl>
                                        <p:attrNameLst>
                                          <p:attrName>style.visibility</p:attrName>
                                        </p:attrNameLst>
                                      </p:cBhvr>
                                      <p:to>
                                        <p:strVal val="visible"/>
                                      </p:to>
                                    </p:set>
                                    <p:animEffect transition="in" filter="wipe(left)">
                                      <p:cBhvr>
                                        <p:cTn id="57" dur="750"/>
                                        <p:tgtEl>
                                          <p:spTgt spid="73"/>
                                        </p:tgtEl>
                                      </p:cBhvr>
                                    </p:animEffect>
                                  </p:childTnLst>
                                </p:cTn>
                              </p:par>
                              <p:par>
                                <p:cTn id="58" presetID="22" presetClass="entr" presetSubtype="8" fill="hold" grpId="0" nodeType="withEffect">
                                  <p:stCondLst>
                                    <p:cond delay="550"/>
                                  </p:stCondLst>
                                  <p:childTnLst>
                                    <p:set>
                                      <p:cBhvr>
                                        <p:cTn id="59" dur="1" fill="hold">
                                          <p:stCondLst>
                                            <p:cond delay="0"/>
                                          </p:stCondLst>
                                        </p:cTn>
                                        <p:tgtEl>
                                          <p:spTgt spid="72"/>
                                        </p:tgtEl>
                                        <p:attrNameLst>
                                          <p:attrName>style.visibility</p:attrName>
                                        </p:attrNameLst>
                                      </p:cBhvr>
                                      <p:to>
                                        <p:strVal val="visible"/>
                                      </p:to>
                                    </p:set>
                                    <p:animEffect transition="in" filter="wipe(left)">
                                      <p:cBhvr>
                                        <p:cTn id="60" dur="350"/>
                                        <p:tgtEl>
                                          <p:spTgt spid="72"/>
                                        </p:tgtEl>
                                      </p:cBhvr>
                                    </p:animEffect>
                                  </p:childTnLst>
                                </p:cTn>
                              </p:par>
                            </p:childTnLst>
                          </p:cTn>
                        </p:par>
                        <p:par>
                          <p:cTn id="61" fill="hold">
                            <p:stCondLst>
                              <p:cond delay="3000"/>
                            </p:stCondLst>
                            <p:childTnLst>
                              <p:par>
                                <p:cTn id="62" presetID="16" presetClass="entr" presetSubtype="21" fill="hold" nodeType="afterEffect">
                                  <p:stCondLst>
                                    <p:cond delay="250"/>
                                  </p:stCondLst>
                                  <p:childTnLst>
                                    <p:set>
                                      <p:cBhvr>
                                        <p:cTn id="63" dur="1" fill="hold">
                                          <p:stCondLst>
                                            <p:cond delay="0"/>
                                          </p:stCondLst>
                                        </p:cTn>
                                        <p:tgtEl>
                                          <p:spTgt spid="89"/>
                                        </p:tgtEl>
                                        <p:attrNameLst>
                                          <p:attrName>style.visibility</p:attrName>
                                        </p:attrNameLst>
                                      </p:cBhvr>
                                      <p:to>
                                        <p:strVal val="visible"/>
                                      </p:to>
                                    </p:set>
                                    <p:animEffect transition="in" filter="barn(inVertical)">
                                      <p:cBhvr>
                                        <p:cTn id="64" dur="600"/>
                                        <p:tgtEl>
                                          <p:spTgt spid="89"/>
                                        </p:tgtEl>
                                      </p:cBhvr>
                                    </p:animEffect>
                                  </p:childTnLst>
                                </p:cTn>
                              </p:par>
                              <p:par>
                                <p:cTn id="65" presetID="16" presetClass="entr" presetSubtype="21" fill="hold" grpId="0" nodeType="withEffect">
                                  <p:stCondLst>
                                    <p:cond delay="450"/>
                                  </p:stCondLst>
                                  <p:childTnLst>
                                    <p:set>
                                      <p:cBhvr>
                                        <p:cTn id="66" dur="1" fill="hold">
                                          <p:stCondLst>
                                            <p:cond delay="0"/>
                                          </p:stCondLst>
                                        </p:cTn>
                                        <p:tgtEl>
                                          <p:spTgt spid="111"/>
                                        </p:tgtEl>
                                        <p:attrNameLst>
                                          <p:attrName>style.visibility</p:attrName>
                                        </p:attrNameLst>
                                      </p:cBhvr>
                                      <p:to>
                                        <p:strVal val="visible"/>
                                      </p:to>
                                    </p:set>
                                    <p:animEffect transition="in" filter="barn(inVertical)">
                                      <p:cBhvr>
                                        <p:cTn id="67" dur="500"/>
                                        <p:tgtEl>
                                          <p:spTgt spid="111"/>
                                        </p:tgtEl>
                                      </p:cBhvr>
                                    </p:animEffect>
                                  </p:childTnLst>
                                </p:cTn>
                              </p:par>
                              <p:par>
                                <p:cTn id="68" presetID="16" presetClass="entr" presetSubtype="21" fill="hold" grpId="0" nodeType="withEffect">
                                  <p:stCondLst>
                                    <p:cond delay="450"/>
                                  </p:stCondLst>
                                  <p:childTnLst>
                                    <p:set>
                                      <p:cBhvr>
                                        <p:cTn id="69" dur="1" fill="hold">
                                          <p:stCondLst>
                                            <p:cond delay="0"/>
                                          </p:stCondLst>
                                        </p:cTn>
                                        <p:tgtEl>
                                          <p:spTgt spid="110"/>
                                        </p:tgtEl>
                                        <p:attrNameLst>
                                          <p:attrName>style.visibility</p:attrName>
                                        </p:attrNameLst>
                                      </p:cBhvr>
                                      <p:to>
                                        <p:strVal val="visible"/>
                                      </p:to>
                                    </p:set>
                                    <p:animEffect transition="in" filter="barn(inVertical)">
                                      <p:cBhvr>
                                        <p:cTn id="70" dur="500"/>
                                        <p:tgtEl>
                                          <p:spTgt spid="110"/>
                                        </p:tgtEl>
                                      </p:cBhvr>
                                    </p:animEffect>
                                  </p:childTnLst>
                                </p:cTn>
                              </p:par>
                              <p:par>
                                <p:cTn id="71" presetID="22" presetClass="entr" presetSubtype="2" fill="hold" grpId="0" nodeType="withEffect">
                                  <p:stCondLst>
                                    <p:cond delay="250"/>
                                  </p:stCondLst>
                                  <p:childTnLst>
                                    <p:set>
                                      <p:cBhvr>
                                        <p:cTn id="72" dur="1" fill="hold">
                                          <p:stCondLst>
                                            <p:cond delay="0"/>
                                          </p:stCondLst>
                                        </p:cTn>
                                        <p:tgtEl>
                                          <p:spTgt spid="80"/>
                                        </p:tgtEl>
                                        <p:attrNameLst>
                                          <p:attrName>style.visibility</p:attrName>
                                        </p:attrNameLst>
                                      </p:cBhvr>
                                      <p:to>
                                        <p:strVal val="visible"/>
                                      </p:to>
                                    </p:set>
                                    <p:animEffect transition="in" filter="wipe(right)">
                                      <p:cBhvr>
                                        <p:cTn id="73" dur="300"/>
                                        <p:tgtEl>
                                          <p:spTgt spid="80"/>
                                        </p:tgtEl>
                                      </p:cBhvr>
                                    </p:animEffect>
                                  </p:childTnLst>
                                </p:cTn>
                              </p:par>
                              <p:par>
                                <p:cTn id="74" presetID="22" presetClass="entr" presetSubtype="2" fill="hold" grpId="0" nodeType="withEffect">
                                  <p:stCondLst>
                                    <p:cond delay="250"/>
                                  </p:stCondLst>
                                  <p:childTnLst>
                                    <p:set>
                                      <p:cBhvr>
                                        <p:cTn id="75" dur="1" fill="hold">
                                          <p:stCondLst>
                                            <p:cond delay="0"/>
                                          </p:stCondLst>
                                        </p:cTn>
                                        <p:tgtEl>
                                          <p:spTgt spid="79"/>
                                        </p:tgtEl>
                                        <p:attrNameLst>
                                          <p:attrName>style.visibility</p:attrName>
                                        </p:attrNameLst>
                                      </p:cBhvr>
                                      <p:to>
                                        <p:strVal val="visible"/>
                                      </p:to>
                                    </p:set>
                                    <p:animEffect transition="in" filter="wipe(right)">
                                      <p:cBhvr>
                                        <p:cTn id="76" dur="750"/>
                                        <p:tgtEl>
                                          <p:spTgt spid="79"/>
                                        </p:tgtEl>
                                      </p:cBhvr>
                                    </p:animEffect>
                                  </p:childTnLst>
                                </p:cTn>
                              </p:par>
                              <p:par>
                                <p:cTn id="77" presetID="22" presetClass="entr" presetSubtype="2" fill="hold" grpId="0" nodeType="withEffect">
                                  <p:stCondLst>
                                    <p:cond delay="550"/>
                                  </p:stCondLst>
                                  <p:childTnLst>
                                    <p:set>
                                      <p:cBhvr>
                                        <p:cTn id="78" dur="1" fill="hold">
                                          <p:stCondLst>
                                            <p:cond delay="0"/>
                                          </p:stCondLst>
                                        </p:cTn>
                                        <p:tgtEl>
                                          <p:spTgt spid="78"/>
                                        </p:tgtEl>
                                        <p:attrNameLst>
                                          <p:attrName>style.visibility</p:attrName>
                                        </p:attrNameLst>
                                      </p:cBhvr>
                                      <p:to>
                                        <p:strVal val="visible"/>
                                      </p:to>
                                    </p:set>
                                    <p:animEffect transition="in" filter="wipe(right)">
                                      <p:cBhvr>
                                        <p:cTn id="79" dur="35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5" grpId="0"/>
      <p:bldP spid="76" grpId="0"/>
      <p:bldP spid="77" grpId="0"/>
      <p:bldP spid="78" grpId="0"/>
      <p:bldP spid="79" grpId="0"/>
      <p:bldP spid="80" grpId="0"/>
      <p:bldP spid="81" grpId="0"/>
      <p:bldP spid="82" grpId="0"/>
      <p:bldP spid="83" grpId="0"/>
      <p:bldP spid="104" grpId="0"/>
      <p:bldP spid="105" grpId="0"/>
      <p:bldP spid="106" grpId="0"/>
      <p:bldP spid="107" grpId="0"/>
      <p:bldP spid="108" grpId="0"/>
      <p:bldP spid="109" grpId="0"/>
      <p:bldP spid="110" grpId="0"/>
      <p:bldP spid="11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Freeform 3"/>
          <p:cNvSpPr>
            <a:spLocks/>
          </p:cNvSpPr>
          <p:nvPr/>
        </p:nvSpPr>
        <p:spPr bwMode="gray">
          <a:xfrm rot="19490962">
            <a:off x="2981655" y="2696261"/>
            <a:ext cx="1364831" cy="1649200"/>
          </a:xfrm>
          <a:custGeom>
            <a:avLst/>
            <a:gdLst>
              <a:gd name="T0" fmla="*/ 1219 w 1921"/>
              <a:gd name="T1" fmla="*/ 3 h 1516"/>
              <a:gd name="T2" fmla="*/ 1047 w 1921"/>
              <a:gd name="T3" fmla="*/ 20 h 1516"/>
              <a:gd name="T4" fmla="*/ 900 w 1921"/>
              <a:gd name="T5" fmla="*/ 43 h 1516"/>
              <a:gd name="T6" fmla="*/ 763 w 1921"/>
              <a:gd name="T7" fmla="*/ 76 h 1516"/>
              <a:gd name="T8" fmla="*/ 593 w 1921"/>
              <a:gd name="T9" fmla="*/ 128 h 1516"/>
              <a:gd name="T10" fmla="*/ 449 w 1921"/>
              <a:gd name="T11" fmla="*/ 187 h 1516"/>
              <a:gd name="T12" fmla="*/ 345 w 1921"/>
              <a:gd name="T13" fmla="*/ 244 h 1516"/>
              <a:gd name="T14" fmla="*/ 261 w 1921"/>
              <a:gd name="T15" fmla="*/ 301 h 1516"/>
              <a:gd name="T16" fmla="*/ 184 w 1921"/>
              <a:gd name="T17" fmla="*/ 366 h 1516"/>
              <a:gd name="T18" fmla="*/ 118 w 1921"/>
              <a:gd name="T19" fmla="*/ 431 h 1516"/>
              <a:gd name="T20" fmla="*/ 58 w 1921"/>
              <a:gd name="T21" fmla="*/ 516 h 1516"/>
              <a:gd name="T22" fmla="*/ 21 w 1921"/>
              <a:gd name="T23" fmla="*/ 594 h 1516"/>
              <a:gd name="T24" fmla="*/ 0 w 1921"/>
              <a:gd name="T25" fmla="*/ 695 h 1516"/>
              <a:gd name="T26" fmla="*/ 14 w 1921"/>
              <a:gd name="T27" fmla="*/ 785 h 1516"/>
              <a:gd name="T28" fmla="*/ 47 w 1921"/>
              <a:gd name="T29" fmla="*/ 872 h 1516"/>
              <a:gd name="T30" fmla="*/ 92 w 1921"/>
              <a:gd name="T31" fmla="*/ 946 h 1516"/>
              <a:gd name="T32" fmla="*/ 179 w 1921"/>
              <a:gd name="T33" fmla="*/ 1041 h 1516"/>
              <a:gd name="T34" fmla="*/ 271 w 1921"/>
              <a:gd name="T35" fmla="*/ 1115 h 1516"/>
              <a:gd name="T36" fmla="*/ 377 w 1921"/>
              <a:gd name="T37" fmla="*/ 1176 h 1516"/>
              <a:gd name="T38" fmla="*/ 512 w 1921"/>
              <a:gd name="T39" fmla="*/ 1244 h 1516"/>
              <a:gd name="T40" fmla="*/ 667 w 1921"/>
              <a:gd name="T41" fmla="*/ 1302 h 1516"/>
              <a:gd name="T42" fmla="*/ 978 w 1921"/>
              <a:gd name="T43" fmla="*/ 1373 h 1516"/>
              <a:gd name="T44" fmla="*/ 1248 w 1921"/>
              <a:gd name="T45" fmla="*/ 1403 h 1516"/>
              <a:gd name="T46" fmla="*/ 1403 w 1921"/>
              <a:gd name="T47" fmla="*/ 1515 h 1516"/>
              <a:gd name="T48" fmla="*/ 1397 w 1921"/>
              <a:gd name="T49" fmla="*/ 1031 h 1516"/>
              <a:gd name="T50" fmla="*/ 1243 w 1921"/>
              <a:gd name="T51" fmla="*/ 1132 h 1516"/>
              <a:gd name="T52" fmla="*/ 1007 w 1921"/>
              <a:gd name="T53" fmla="*/ 1098 h 1516"/>
              <a:gd name="T54" fmla="*/ 757 w 1921"/>
              <a:gd name="T55" fmla="*/ 1025 h 1516"/>
              <a:gd name="T56" fmla="*/ 619 w 1921"/>
              <a:gd name="T57" fmla="*/ 957 h 1516"/>
              <a:gd name="T58" fmla="*/ 506 w 1921"/>
              <a:gd name="T59" fmla="*/ 888 h 1516"/>
              <a:gd name="T60" fmla="*/ 417 w 1921"/>
              <a:gd name="T61" fmla="*/ 806 h 1516"/>
              <a:gd name="T62" fmla="*/ 348 w 1921"/>
              <a:gd name="T63" fmla="*/ 708 h 1516"/>
              <a:gd name="T64" fmla="*/ 319 w 1921"/>
              <a:gd name="T65" fmla="*/ 610 h 1516"/>
              <a:gd name="T66" fmla="*/ 321 w 1921"/>
              <a:gd name="T67" fmla="*/ 522 h 1516"/>
              <a:gd name="T68" fmla="*/ 348 w 1921"/>
              <a:gd name="T69" fmla="*/ 437 h 1516"/>
              <a:gd name="T70" fmla="*/ 401 w 1921"/>
              <a:gd name="T71" fmla="*/ 351 h 1516"/>
              <a:gd name="T72" fmla="*/ 509 w 1921"/>
              <a:gd name="T73" fmla="*/ 251 h 1516"/>
              <a:gd name="T74" fmla="*/ 643 w 1921"/>
              <a:gd name="T75" fmla="*/ 169 h 1516"/>
              <a:gd name="T76" fmla="*/ 778 w 1921"/>
              <a:gd name="T77" fmla="*/ 110 h 1516"/>
              <a:gd name="T78" fmla="*/ 913 w 1921"/>
              <a:gd name="T79" fmla="*/ 68 h 1516"/>
              <a:gd name="T80" fmla="*/ 1021 w 1921"/>
              <a:gd name="T81" fmla="*/ 42 h 1516"/>
              <a:gd name="T82" fmla="*/ 1150 w 1921"/>
              <a:gd name="T83" fmla="*/ 25 h 1516"/>
              <a:gd name="T84" fmla="*/ 1446 w 1921"/>
              <a:gd name="T85" fmla="*/ 0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21" h="1516">
                <a:moveTo>
                  <a:pt x="1446" y="0"/>
                </a:moveTo>
                <a:lnTo>
                  <a:pt x="1219" y="3"/>
                </a:lnTo>
                <a:lnTo>
                  <a:pt x="1142" y="9"/>
                </a:lnTo>
                <a:lnTo>
                  <a:pt x="1047" y="20"/>
                </a:lnTo>
                <a:lnTo>
                  <a:pt x="974" y="29"/>
                </a:lnTo>
                <a:lnTo>
                  <a:pt x="900" y="43"/>
                </a:lnTo>
                <a:lnTo>
                  <a:pt x="828" y="59"/>
                </a:lnTo>
                <a:lnTo>
                  <a:pt x="763" y="76"/>
                </a:lnTo>
                <a:lnTo>
                  <a:pt x="686" y="97"/>
                </a:lnTo>
                <a:lnTo>
                  <a:pt x="593" y="128"/>
                </a:lnTo>
                <a:lnTo>
                  <a:pt x="520" y="156"/>
                </a:lnTo>
                <a:lnTo>
                  <a:pt x="449" y="187"/>
                </a:lnTo>
                <a:lnTo>
                  <a:pt x="401" y="213"/>
                </a:lnTo>
                <a:lnTo>
                  <a:pt x="345" y="244"/>
                </a:lnTo>
                <a:lnTo>
                  <a:pt x="304" y="268"/>
                </a:lnTo>
                <a:lnTo>
                  <a:pt x="261" y="301"/>
                </a:lnTo>
                <a:lnTo>
                  <a:pt x="222" y="332"/>
                </a:lnTo>
                <a:lnTo>
                  <a:pt x="184" y="366"/>
                </a:lnTo>
                <a:lnTo>
                  <a:pt x="155" y="393"/>
                </a:lnTo>
                <a:lnTo>
                  <a:pt x="118" y="431"/>
                </a:lnTo>
                <a:lnTo>
                  <a:pt x="82" y="474"/>
                </a:lnTo>
                <a:lnTo>
                  <a:pt x="58" y="516"/>
                </a:lnTo>
                <a:lnTo>
                  <a:pt x="39" y="552"/>
                </a:lnTo>
                <a:lnTo>
                  <a:pt x="21" y="594"/>
                </a:lnTo>
                <a:lnTo>
                  <a:pt x="6" y="638"/>
                </a:lnTo>
                <a:lnTo>
                  <a:pt x="0" y="695"/>
                </a:lnTo>
                <a:lnTo>
                  <a:pt x="5" y="744"/>
                </a:lnTo>
                <a:lnTo>
                  <a:pt x="14" y="785"/>
                </a:lnTo>
                <a:lnTo>
                  <a:pt x="26" y="826"/>
                </a:lnTo>
                <a:lnTo>
                  <a:pt x="47" y="872"/>
                </a:lnTo>
                <a:lnTo>
                  <a:pt x="66" y="911"/>
                </a:lnTo>
                <a:lnTo>
                  <a:pt x="92" y="946"/>
                </a:lnTo>
                <a:lnTo>
                  <a:pt x="130" y="991"/>
                </a:lnTo>
                <a:lnTo>
                  <a:pt x="179" y="1041"/>
                </a:lnTo>
                <a:lnTo>
                  <a:pt x="229" y="1081"/>
                </a:lnTo>
                <a:lnTo>
                  <a:pt x="271" y="1115"/>
                </a:lnTo>
                <a:lnTo>
                  <a:pt x="325" y="1149"/>
                </a:lnTo>
                <a:lnTo>
                  <a:pt x="377" y="1176"/>
                </a:lnTo>
                <a:lnTo>
                  <a:pt x="437" y="1207"/>
                </a:lnTo>
                <a:lnTo>
                  <a:pt x="512" y="1244"/>
                </a:lnTo>
                <a:lnTo>
                  <a:pt x="585" y="1271"/>
                </a:lnTo>
                <a:lnTo>
                  <a:pt x="667" y="1302"/>
                </a:lnTo>
                <a:lnTo>
                  <a:pt x="836" y="1346"/>
                </a:lnTo>
                <a:lnTo>
                  <a:pt x="978" y="1373"/>
                </a:lnTo>
                <a:lnTo>
                  <a:pt x="1128" y="1393"/>
                </a:lnTo>
                <a:lnTo>
                  <a:pt x="1248" y="1403"/>
                </a:lnTo>
                <a:lnTo>
                  <a:pt x="1403" y="1410"/>
                </a:lnTo>
                <a:lnTo>
                  <a:pt x="1403" y="1515"/>
                </a:lnTo>
                <a:lnTo>
                  <a:pt x="1920" y="1275"/>
                </a:lnTo>
                <a:lnTo>
                  <a:pt x="1397" y="1031"/>
                </a:lnTo>
                <a:lnTo>
                  <a:pt x="1398" y="1139"/>
                </a:lnTo>
                <a:lnTo>
                  <a:pt x="1243" y="1132"/>
                </a:lnTo>
                <a:lnTo>
                  <a:pt x="1128" y="1119"/>
                </a:lnTo>
                <a:lnTo>
                  <a:pt x="1007" y="1098"/>
                </a:lnTo>
                <a:lnTo>
                  <a:pt x="836" y="1054"/>
                </a:lnTo>
                <a:lnTo>
                  <a:pt x="757" y="1025"/>
                </a:lnTo>
                <a:lnTo>
                  <a:pt x="681" y="993"/>
                </a:lnTo>
                <a:lnTo>
                  <a:pt x="619" y="957"/>
                </a:lnTo>
                <a:lnTo>
                  <a:pt x="556" y="922"/>
                </a:lnTo>
                <a:lnTo>
                  <a:pt x="506" y="888"/>
                </a:lnTo>
                <a:lnTo>
                  <a:pt x="464" y="850"/>
                </a:lnTo>
                <a:lnTo>
                  <a:pt x="417" y="806"/>
                </a:lnTo>
                <a:lnTo>
                  <a:pt x="377" y="755"/>
                </a:lnTo>
                <a:lnTo>
                  <a:pt x="348" y="708"/>
                </a:lnTo>
                <a:lnTo>
                  <a:pt x="333" y="664"/>
                </a:lnTo>
                <a:lnTo>
                  <a:pt x="319" y="610"/>
                </a:lnTo>
                <a:lnTo>
                  <a:pt x="317" y="558"/>
                </a:lnTo>
                <a:lnTo>
                  <a:pt x="321" y="522"/>
                </a:lnTo>
                <a:lnTo>
                  <a:pt x="329" y="483"/>
                </a:lnTo>
                <a:lnTo>
                  <a:pt x="348" y="437"/>
                </a:lnTo>
                <a:lnTo>
                  <a:pt x="372" y="393"/>
                </a:lnTo>
                <a:lnTo>
                  <a:pt x="401" y="351"/>
                </a:lnTo>
                <a:lnTo>
                  <a:pt x="440" y="310"/>
                </a:lnTo>
                <a:lnTo>
                  <a:pt x="509" y="251"/>
                </a:lnTo>
                <a:lnTo>
                  <a:pt x="567" y="211"/>
                </a:lnTo>
                <a:lnTo>
                  <a:pt x="643" y="169"/>
                </a:lnTo>
                <a:lnTo>
                  <a:pt x="720" y="133"/>
                </a:lnTo>
                <a:lnTo>
                  <a:pt x="778" y="110"/>
                </a:lnTo>
                <a:lnTo>
                  <a:pt x="847" y="86"/>
                </a:lnTo>
                <a:lnTo>
                  <a:pt x="913" y="68"/>
                </a:lnTo>
                <a:lnTo>
                  <a:pt x="966" y="54"/>
                </a:lnTo>
                <a:lnTo>
                  <a:pt x="1021" y="42"/>
                </a:lnTo>
                <a:lnTo>
                  <a:pt x="1089" y="32"/>
                </a:lnTo>
                <a:lnTo>
                  <a:pt x="1150" y="25"/>
                </a:lnTo>
                <a:lnTo>
                  <a:pt x="1234" y="15"/>
                </a:lnTo>
                <a:lnTo>
                  <a:pt x="1446" y="0"/>
                </a:lnTo>
              </a:path>
            </a:pathLst>
          </a:custGeom>
          <a:solidFill>
            <a:schemeClr val="bg1">
              <a:lumMod val="50000"/>
            </a:schemeClr>
          </a:solidFill>
          <a:ln>
            <a:noFill/>
          </a:ln>
          <a:effectLst>
            <a:outerShdw dist="107763" dir="2700000" algn="ctr" rotWithShape="0">
              <a:schemeClr val="bg2">
                <a:alpha val="50000"/>
              </a:schemeClr>
            </a:outerShdw>
          </a:effectLst>
          <a:extLst/>
        </p:spPr>
        <p:txBody>
          <a:bodyPr lIns="45720" tIns="44450" rIns="45720" bIns="44450" anchor="ctr" anchorCtr="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76" name="Freeform 4"/>
          <p:cNvSpPr>
            <a:spLocks/>
          </p:cNvSpPr>
          <p:nvPr/>
        </p:nvSpPr>
        <p:spPr bwMode="gray">
          <a:xfrm rot="19490962" flipH="1" flipV="1">
            <a:off x="4479530" y="1045008"/>
            <a:ext cx="1364831" cy="1649200"/>
          </a:xfrm>
          <a:custGeom>
            <a:avLst/>
            <a:gdLst>
              <a:gd name="T0" fmla="*/ 1219 w 1921"/>
              <a:gd name="T1" fmla="*/ 3 h 1516"/>
              <a:gd name="T2" fmla="*/ 1047 w 1921"/>
              <a:gd name="T3" fmla="*/ 20 h 1516"/>
              <a:gd name="T4" fmla="*/ 900 w 1921"/>
              <a:gd name="T5" fmla="*/ 43 h 1516"/>
              <a:gd name="T6" fmla="*/ 763 w 1921"/>
              <a:gd name="T7" fmla="*/ 76 h 1516"/>
              <a:gd name="T8" fmla="*/ 593 w 1921"/>
              <a:gd name="T9" fmla="*/ 128 h 1516"/>
              <a:gd name="T10" fmla="*/ 449 w 1921"/>
              <a:gd name="T11" fmla="*/ 187 h 1516"/>
              <a:gd name="T12" fmla="*/ 345 w 1921"/>
              <a:gd name="T13" fmla="*/ 244 h 1516"/>
              <a:gd name="T14" fmla="*/ 261 w 1921"/>
              <a:gd name="T15" fmla="*/ 301 h 1516"/>
              <a:gd name="T16" fmla="*/ 184 w 1921"/>
              <a:gd name="T17" fmla="*/ 366 h 1516"/>
              <a:gd name="T18" fmla="*/ 118 w 1921"/>
              <a:gd name="T19" fmla="*/ 431 h 1516"/>
              <a:gd name="T20" fmla="*/ 58 w 1921"/>
              <a:gd name="T21" fmla="*/ 516 h 1516"/>
              <a:gd name="T22" fmla="*/ 21 w 1921"/>
              <a:gd name="T23" fmla="*/ 594 h 1516"/>
              <a:gd name="T24" fmla="*/ 0 w 1921"/>
              <a:gd name="T25" fmla="*/ 695 h 1516"/>
              <a:gd name="T26" fmla="*/ 14 w 1921"/>
              <a:gd name="T27" fmla="*/ 785 h 1516"/>
              <a:gd name="T28" fmla="*/ 47 w 1921"/>
              <a:gd name="T29" fmla="*/ 872 h 1516"/>
              <a:gd name="T30" fmla="*/ 92 w 1921"/>
              <a:gd name="T31" fmla="*/ 946 h 1516"/>
              <a:gd name="T32" fmla="*/ 179 w 1921"/>
              <a:gd name="T33" fmla="*/ 1041 h 1516"/>
              <a:gd name="T34" fmla="*/ 271 w 1921"/>
              <a:gd name="T35" fmla="*/ 1115 h 1516"/>
              <a:gd name="T36" fmla="*/ 377 w 1921"/>
              <a:gd name="T37" fmla="*/ 1176 h 1516"/>
              <a:gd name="T38" fmla="*/ 512 w 1921"/>
              <a:gd name="T39" fmla="*/ 1244 h 1516"/>
              <a:gd name="T40" fmla="*/ 667 w 1921"/>
              <a:gd name="T41" fmla="*/ 1302 h 1516"/>
              <a:gd name="T42" fmla="*/ 978 w 1921"/>
              <a:gd name="T43" fmla="*/ 1373 h 1516"/>
              <a:gd name="T44" fmla="*/ 1248 w 1921"/>
              <a:gd name="T45" fmla="*/ 1403 h 1516"/>
              <a:gd name="T46" fmla="*/ 1403 w 1921"/>
              <a:gd name="T47" fmla="*/ 1515 h 1516"/>
              <a:gd name="T48" fmla="*/ 1397 w 1921"/>
              <a:gd name="T49" fmla="*/ 1031 h 1516"/>
              <a:gd name="T50" fmla="*/ 1243 w 1921"/>
              <a:gd name="T51" fmla="*/ 1132 h 1516"/>
              <a:gd name="T52" fmla="*/ 1007 w 1921"/>
              <a:gd name="T53" fmla="*/ 1098 h 1516"/>
              <a:gd name="T54" fmla="*/ 757 w 1921"/>
              <a:gd name="T55" fmla="*/ 1025 h 1516"/>
              <a:gd name="T56" fmla="*/ 619 w 1921"/>
              <a:gd name="T57" fmla="*/ 957 h 1516"/>
              <a:gd name="T58" fmla="*/ 506 w 1921"/>
              <a:gd name="T59" fmla="*/ 888 h 1516"/>
              <a:gd name="T60" fmla="*/ 417 w 1921"/>
              <a:gd name="T61" fmla="*/ 806 h 1516"/>
              <a:gd name="T62" fmla="*/ 348 w 1921"/>
              <a:gd name="T63" fmla="*/ 708 h 1516"/>
              <a:gd name="T64" fmla="*/ 319 w 1921"/>
              <a:gd name="T65" fmla="*/ 610 h 1516"/>
              <a:gd name="T66" fmla="*/ 321 w 1921"/>
              <a:gd name="T67" fmla="*/ 522 h 1516"/>
              <a:gd name="T68" fmla="*/ 348 w 1921"/>
              <a:gd name="T69" fmla="*/ 437 h 1516"/>
              <a:gd name="T70" fmla="*/ 401 w 1921"/>
              <a:gd name="T71" fmla="*/ 351 h 1516"/>
              <a:gd name="T72" fmla="*/ 509 w 1921"/>
              <a:gd name="T73" fmla="*/ 251 h 1516"/>
              <a:gd name="T74" fmla="*/ 643 w 1921"/>
              <a:gd name="T75" fmla="*/ 169 h 1516"/>
              <a:gd name="T76" fmla="*/ 778 w 1921"/>
              <a:gd name="T77" fmla="*/ 110 h 1516"/>
              <a:gd name="T78" fmla="*/ 913 w 1921"/>
              <a:gd name="T79" fmla="*/ 68 h 1516"/>
              <a:gd name="T80" fmla="*/ 1021 w 1921"/>
              <a:gd name="T81" fmla="*/ 42 h 1516"/>
              <a:gd name="T82" fmla="*/ 1150 w 1921"/>
              <a:gd name="T83" fmla="*/ 25 h 1516"/>
              <a:gd name="T84" fmla="*/ 1446 w 1921"/>
              <a:gd name="T85" fmla="*/ 0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21" h="1516">
                <a:moveTo>
                  <a:pt x="1446" y="0"/>
                </a:moveTo>
                <a:lnTo>
                  <a:pt x="1219" y="3"/>
                </a:lnTo>
                <a:lnTo>
                  <a:pt x="1142" y="9"/>
                </a:lnTo>
                <a:lnTo>
                  <a:pt x="1047" y="20"/>
                </a:lnTo>
                <a:lnTo>
                  <a:pt x="974" y="29"/>
                </a:lnTo>
                <a:lnTo>
                  <a:pt x="900" y="43"/>
                </a:lnTo>
                <a:lnTo>
                  <a:pt x="828" y="59"/>
                </a:lnTo>
                <a:lnTo>
                  <a:pt x="763" y="76"/>
                </a:lnTo>
                <a:lnTo>
                  <a:pt x="686" y="97"/>
                </a:lnTo>
                <a:lnTo>
                  <a:pt x="593" y="128"/>
                </a:lnTo>
                <a:lnTo>
                  <a:pt x="520" y="156"/>
                </a:lnTo>
                <a:lnTo>
                  <a:pt x="449" y="187"/>
                </a:lnTo>
                <a:lnTo>
                  <a:pt x="401" y="213"/>
                </a:lnTo>
                <a:lnTo>
                  <a:pt x="345" y="244"/>
                </a:lnTo>
                <a:lnTo>
                  <a:pt x="304" y="268"/>
                </a:lnTo>
                <a:lnTo>
                  <a:pt x="261" y="301"/>
                </a:lnTo>
                <a:lnTo>
                  <a:pt x="222" y="332"/>
                </a:lnTo>
                <a:lnTo>
                  <a:pt x="184" y="366"/>
                </a:lnTo>
                <a:lnTo>
                  <a:pt x="155" y="393"/>
                </a:lnTo>
                <a:lnTo>
                  <a:pt x="118" y="431"/>
                </a:lnTo>
                <a:lnTo>
                  <a:pt x="82" y="474"/>
                </a:lnTo>
                <a:lnTo>
                  <a:pt x="58" y="516"/>
                </a:lnTo>
                <a:lnTo>
                  <a:pt x="39" y="552"/>
                </a:lnTo>
                <a:lnTo>
                  <a:pt x="21" y="594"/>
                </a:lnTo>
                <a:lnTo>
                  <a:pt x="6" y="638"/>
                </a:lnTo>
                <a:lnTo>
                  <a:pt x="0" y="695"/>
                </a:lnTo>
                <a:lnTo>
                  <a:pt x="5" y="744"/>
                </a:lnTo>
                <a:lnTo>
                  <a:pt x="14" y="785"/>
                </a:lnTo>
                <a:lnTo>
                  <a:pt x="26" y="826"/>
                </a:lnTo>
                <a:lnTo>
                  <a:pt x="47" y="872"/>
                </a:lnTo>
                <a:lnTo>
                  <a:pt x="66" y="911"/>
                </a:lnTo>
                <a:lnTo>
                  <a:pt x="92" y="946"/>
                </a:lnTo>
                <a:lnTo>
                  <a:pt x="130" y="991"/>
                </a:lnTo>
                <a:lnTo>
                  <a:pt x="179" y="1041"/>
                </a:lnTo>
                <a:lnTo>
                  <a:pt x="229" y="1081"/>
                </a:lnTo>
                <a:lnTo>
                  <a:pt x="271" y="1115"/>
                </a:lnTo>
                <a:lnTo>
                  <a:pt x="325" y="1149"/>
                </a:lnTo>
                <a:lnTo>
                  <a:pt x="377" y="1176"/>
                </a:lnTo>
                <a:lnTo>
                  <a:pt x="437" y="1207"/>
                </a:lnTo>
                <a:lnTo>
                  <a:pt x="512" y="1244"/>
                </a:lnTo>
                <a:lnTo>
                  <a:pt x="585" y="1271"/>
                </a:lnTo>
                <a:lnTo>
                  <a:pt x="667" y="1302"/>
                </a:lnTo>
                <a:lnTo>
                  <a:pt x="836" y="1346"/>
                </a:lnTo>
                <a:lnTo>
                  <a:pt x="978" y="1373"/>
                </a:lnTo>
                <a:lnTo>
                  <a:pt x="1128" y="1393"/>
                </a:lnTo>
                <a:lnTo>
                  <a:pt x="1248" y="1403"/>
                </a:lnTo>
                <a:lnTo>
                  <a:pt x="1403" y="1410"/>
                </a:lnTo>
                <a:lnTo>
                  <a:pt x="1403" y="1515"/>
                </a:lnTo>
                <a:lnTo>
                  <a:pt x="1920" y="1275"/>
                </a:lnTo>
                <a:lnTo>
                  <a:pt x="1397" y="1031"/>
                </a:lnTo>
                <a:lnTo>
                  <a:pt x="1398" y="1139"/>
                </a:lnTo>
                <a:lnTo>
                  <a:pt x="1243" y="1132"/>
                </a:lnTo>
                <a:lnTo>
                  <a:pt x="1128" y="1119"/>
                </a:lnTo>
                <a:lnTo>
                  <a:pt x="1007" y="1098"/>
                </a:lnTo>
                <a:lnTo>
                  <a:pt x="836" y="1054"/>
                </a:lnTo>
                <a:lnTo>
                  <a:pt x="757" y="1025"/>
                </a:lnTo>
                <a:lnTo>
                  <a:pt x="681" y="993"/>
                </a:lnTo>
                <a:lnTo>
                  <a:pt x="619" y="957"/>
                </a:lnTo>
                <a:lnTo>
                  <a:pt x="556" y="922"/>
                </a:lnTo>
                <a:lnTo>
                  <a:pt x="506" y="888"/>
                </a:lnTo>
                <a:lnTo>
                  <a:pt x="464" y="850"/>
                </a:lnTo>
                <a:lnTo>
                  <a:pt x="417" y="806"/>
                </a:lnTo>
                <a:lnTo>
                  <a:pt x="377" y="755"/>
                </a:lnTo>
                <a:lnTo>
                  <a:pt x="348" y="708"/>
                </a:lnTo>
                <a:lnTo>
                  <a:pt x="333" y="664"/>
                </a:lnTo>
                <a:lnTo>
                  <a:pt x="319" y="610"/>
                </a:lnTo>
                <a:lnTo>
                  <a:pt x="317" y="558"/>
                </a:lnTo>
                <a:lnTo>
                  <a:pt x="321" y="522"/>
                </a:lnTo>
                <a:lnTo>
                  <a:pt x="329" y="483"/>
                </a:lnTo>
                <a:lnTo>
                  <a:pt x="348" y="437"/>
                </a:lnTo>
                <a:lnTo>
                  <a:pt x="372" y="393"/>
                </a:lnTo>
                <a:lnTo>
                  <a:pt x="401" y="351"/>
                </a:lnTo>
                <a:lnTo>
                  <a:pt x="440" y="310"/>
                </a:lnTo>
                <a:lnTo>
                  <a:pt x="509" y="251"/>
                </a:lnTo>
                <a:lnTo>
                  <a:pt x="567" y="211"/>
                </a:lnTo>
                <a:lnTo>
                  <a:pt x="643" y="169"/>
                </a:lnTo>
                <a:lnTo>
                  <a:pt x="720" y="133"/>
                </a:lnTo>
                <a:lnTo>
                  <a:pt x="778" y="110"/>
                </a:lnTo>
                <a:lnTo>
                  <a:pt x="847" y="86"/>
                </a:lnTo>
                <a:lnTo>
                  <a:pt x="913" y="68"/>
                </a:lnTo>
                <a:lnTo>
                  <a:pt x="966" y="54"/>
                </a:lnTo>
                <a:lnTo>
                  <a:pt x="1021" y="42"/>
                </a:lnTo>
                <a:lnTo>
                  <a:pt x="1089" y="32"/>
                </a:lnTo>
                <a:lnTo>
                  <a:pt x="1150" y="25"/>
                </a:lnTo>
                <a:lnTo>
                  <a:pt x="1234" y="15"/>
                </a:lnTo>
                <a:lnTo>
                  <a:pt x="1446" y="0"/>
                </a:lnTo>
              </a:path>
            </a:pathLst>
          </a:custGeom>
          <a:solidFill>
            <a:schemeClr val="bg1">
              <a:lumMod val="50000"/>
            </a:schemeClr>
          </a:solidFill>
          <a:ln>
            <a:noFill/>
          </a:ln>
          <a:effectLst>
            <a:outerShdw dist="107763" dir="2700000" algn="ctr" rotWithShape="0">
              <a:schemeClr val="bg2">
                <a:alpha val="50000"/>
              </a:schemeClr>
            </a:outerShdw>
          </a:effectLst>
          <a:extLst/>
        </p:spPr>
        <p:txBody>
          <a:bodyPr lIns="45720" tIns="44450" rIns="45720" bIns="44450" anchor="ctr" anchorCtr="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77" name="Oval 5"/>
          <p:cNvSpPr>
            <a:spLocks noChangeArrowheads="1"/>
          </p:cNvSpPr>
          <p:nvPr/>
        </p:nvSpPr>
        <p:spPr bwMode="gray">
          <a:xfrm>
            <a:off x="3134003" y="1861951"/>
            <a:ext cx="1183595" cy="1183595"/>
          </a:xfrm>
          <a:prstGeom prst="ellipse">
            <a:avLst/>
          </a:prstGeom>
          <a:solidFill>
            <a:srgbClr val="0070C0"/>
          </a:solidFill>
          <a:ln>
            <a:noFill/>
          </a:ln>
          <a:effectLst>
            <a:outerShdw dist="107763" dir="2700000" algn="ctr" rotWithShape="0">
              <a:schemeClr val="bg2">
                <a:alpha val="50000"/>
              </a:schemeClr>
            </a:outerShdw>
          </a:effectLst>
          <a:extLst/>
        </p:spPr>
        <p:txBody>
          <a:bodyPr lIns="45720" tIns="44450" rIns="45720" bIns="44450" anchor="ctr" anchorCtr="1"/>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标题</a:t>
            </a:r>
            <a:endParaRPr kumimoji="0" lang="zh-CN" altLang="en-US" sz="2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78" name="Oval 6"/>
          <p:cNvSpPr>
            <a:spLocks noChangeArrowheads="1"/>
          </p:cNvSpPr>
          <p:nvPr/>
        </p:nvSpPr>
        <p:spPr bwMode="gray">
          <a:xfrm>
            <a:off x="4547136" y="2687639"/>
            <a:ext cx="1183595" cy="1183595"/>
          </a:xfrm>
          <a:prstGeom prst="ellipse">
            <a:avLst/>
          </a:prstGeom>
          <a:solidFill>
            <a:srgbClr val="00B0F0"/>
          </a:solidFill>
          <a:ln>
            <a:noFill/>
          </a:ln>
          <a:effectLst>
            <a:outerShdw dist="107763" dir="2700000" algn="ctr" rotWithShape="0">
              <a:schemeClr val="bg2">
                <a:alpha val="50000"/>
              </a:schemeClr>
            </a:outerShdw>
          </a:effectLst>
          <a:extLst/>
        </p:spPr>
        <p:txBody>
          <a:bodyPr lIns="45720" tIns="44450" rIns="45720" bIns="44450" anchor="ctr" anchorCtr="1"/>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标题</a:t>
            </a:r>
            <a:endParaRPr kumimoji="0" lang="zh-CN" altLang="en-US" sz="2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79" name="TextBox 78"/>
          <p:cNvSpPr txBox="1"/>
          <p:nvPr/>
        </p:nvSpPr>
        <p:spPr>
          <a:xfrm>
            <a:off x="467544" y="1962378"/>
            <a:ext cx="2351856" cy="2052870"/>
          </a:xfrm>
          <a:prstGeom prst="rect">
            <a:avLst/>
          </a:prstGeom>
          <a:noFill/>
        </p:spPr>
        <p:txBody>
          <a:bodyPr wrap="square" rtlCol="0">
            <a:spAutoFit/>
          </a:bodyPr>
          <a:lstStyle/>
          <a:p>
            <a:pPr marL="0" marR="0" lvl="0" indent="0" algn="just" defTabSz="685800" rtl="0" eaLnBrk="1" fontAlgn="auto" latinLnBrk="0" hangingPunct="1">
              <a:lnSpc>
                <a:spcPct val="13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您的内容打在这里，或者通过复制您的文本后，在此框中选择粘贴，并选择只保留文字</a:t>
            </a:r>
            <a:r>
              <a:rPr kumimoji="0" lang="zh-CN" altLang="en-US" sz="14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r>
              <a:rPr kumimoji="0" lang="zh-CN" altLang="en-US"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您的内容打在这里，或者通过复制您的文本后，在此框中选择粘贴，并选择只保留文字</a:t>
            </a:r>
            <a:r>
              <a:rPr kumimoji="0" lang="zh-CN" altLang="en-US" sz="14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endParaRPr kumimoji="0" lang="en-US" altLang="zh-CN"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grpSp>
        <p:nvGrpSpPr>
          <p:cNvPr id="80" name="组合 79"/>
          <p:cNvGrpSpPr/>
          <p:nvPr/>
        </p:nvGrpSpPr>
        <p:grpSpPr>
          <a:xfrm>
            <a:off x="469900" y="1400286"/>
            <a:ext cx="3299884" cy="461665"/>
            <a:chOff x="469900" y="1057571"/>
            <a:chExt cx="3299884" cy="461665"/>
          </a:xfrm>
        </p:grpSpPr>
        <p:sp>
          <p:nvSpPr>
            <p:cNvPr id="81" name="TextBox 80"/>
            <p:cNvSpPr txBox="1"/>
            <p:nvPr/>
          </p:nvSpPr>
          <p:spPr>
            <a:xfrm>
              <a:off x="553419" y="1057571"/>
              <a:ext cx="1569660" cy="36933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smtClean="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点击添加标题</a:t>
              </a:r>
            </a:p>
          </p:txBody>
        </p:sp>
        <p:cxnSp>
          <p:nvCxnSpPr>
            <p:cNvPr id="82" name="直接连接符 81"/>
            <p:cNvCxnSpPr/>
            <p:nvPr/>
          </p:nvCxnSpPr>
          <p:spPr>
            <a:xfrm>
              <a:off x="469900" y="1519236"/>
              <a:ext cx="3299884" cy="0"/>
            </a:xfrm>
            <a:prstGeom prst="line">
              <a:avLst/>
            </a:prstGeom>
            <a:noFill/>
            <a:ln>
              <a:solidFill>
                <a:srgbClr val="414455"/>
              </a:solidFill>
              <a:prstDash val="sysDot"/>
            </a:ln>
          </p:spPr>
          <p:style>
            <a:lnRef idx="2">
              <a:schemeClr val="accent1">
                <a:shade val="50000"/>
              </a:schemeClr>
            </a:lnRef>
            <a:fillRef idx="1">
              <a:schemeClr val="accent1"/>
            </a:fillRef>
            <a:effectRef idx="0">
              <a:schemeClr val="accent1"/>
            </a:effectRef>
            <a:fontRef idx="minor">
              <a:schemeClr val="lt1"/>
            </a:fontRef>
          </p:style>
        </p:cxnSp>
      </p:grpSp>
      <p:sp>
        <p:nvSpPr>
          <p:cNvPr id="83" name="TextBox 82"/>
          <p:cNvSpPr txBox="1"/>
          <p:nvPr/>
        </p:nvSpPr>
        <p:spPr>
          <a:xfrm>
            <a:off x="6169019" y="1749775"/>
            <a:ext cx="2453767" cy="2052870"/>
          </a:xfrm>
          <a:prstGeom prst="rect">
            <a:avLst/>
          </a:prstGeom>
          <a:noFill/>
        </p:spPr>
        <p:txBody>
          <a:bodyPr wrap="square" rtlCol="0">
            <a:spAutoFit/>
          </a:bodyPr>
          <a:lstStyle/>
          <a:p>
            <a:pPr marL="0" marR="0" lvl="0" indent="0" algn="just" defTabSz="685800" rtl="0" eaLnBrk="1" fontAlgn="auto" latinLnBrk="0" hangingPunct="1">
              <a:lnSpc>
                <a:spcPct val="13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您的内容打在这里，或者通过复制您的文本后，在此框中选择粘贴，并选择只保留文字</a:t>
            </a:r>
            <a:r>
              <a:rPr kumimoji="0" lang="zh-CN" altLang="en-US" sz="14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r>
              <a:rPr kumimoji="0" lang="zh-CN" altLang="en-US"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您的内容打在这里，或者通过复制您的文本后，在此框中选择粘贴，并选择只保留文字</a:t>
            </a:r>
            <a:r>
              <a:rPr kumimoji="0" lang="zh-CN" altLang="en-US" sz="14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endParaRPr kumimoji="0" lang="en-US" altLang="zh-CN"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grpSp>
        <p:nvGrpSpPr>
          <p:cNvPr id="84" name="组合 83"/>
          <p:cNvGrpSpPr/>
          <p:nvPr/>
        </p:nvGrpSpPr>
        <p:grpSpPr>
          <a:xfrm>
            <a:off x="5257195" y="3871234"/>
            <a:ext cx="3442305" cy="404838"/>
            <a:chOff x="5257195" y="3528519"/>
            <a:chExt cx="3442305" cy="404838"/>
          </a:xfrm>
        </p:grpSpPr>
        <p:sp>
          <p:nvSpPr>
            <p:cNvPr id="85" name="TextBox 84"/>
            <p:cNvSpPr txBox="1"/>
            <p:nvPr/>
          </p:nvSpPr>
          <p:spPr>
            <a:xfrm>
              <a:off x="5975908" y="3564025"/>
              <a:ext cx="1569660" cy="36933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smtClean="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点击添加标题</a:t>
              </a:r>
            </a:p>
          </p:txBody>
        </p:sp>
        <p:cxnSp>
          <p:nvCxnSpPr>
            <p:cNvPr id="86" name="直接连接符 85"/>
            <p:cNvCxnSpPr/>
            <p:nvPr/>
          </p:nvCxnSpPr>
          <p:spPr>
            <a:xfrm>
              <a:off x="5257195" y="3528519"/>
              <a:ext cx="3442305" cy="0"/>
            </a:xfrm>
            <a:prstGeom prst="line">
              <a:avLst/>
            </a:prstGeom>
            <a:noFill/>
            <a:ln>
              <a:solidFill>
                <a:srgbClr val="414455"/>
              </a:solidFill>
              <a:prstDash val="sysDot"/>
            </a:ln>
          </p:spPr>
          <p:style>
            <a:lnRef idx="2">
              <a:schemeClr val="accent1">
                <a:shade val="50000"/>
              </a:schemeClr>
            </a:lnRef>
            <a:fillRef idx="1">
              <a:schemeClr val="accent1"/>
            </a:fillRef>
            <a:effectRef idx="0">
              <a:schemeClr val="accent1"/>
            </a:effectRef>
            <a:fontRef idx="minor">
              <a:schemeClr val="lt1"/>
            </a:fontRef>
          </p:style>
        </p:cxnSp>
      </p:grpSp>
    </p:spTree>
    <p:extLst>
      <p:ext uri="{BB962C8B-B14F-4D97-AF65-F5344CB8AC3E}">
        <p14:creationId xmlns:p14="http://schemas.microsoft.com/office/powerpoint/2010/main" val="284703561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randombar(horizontal)">
                                      <p:cBhvr>
                                        <p:cTn id="7" dur="500"/>
                                        <p:tgtEl>
                                          <p:spTgt spid="7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5"/>
                                        </p:tgtEl>
                                        <p:attrNameLst>
                                          <p:attrName>style.visibility</p:attrName>
                                        </p:attrNameLst>
                                      </p:cBhvr>
                                      <p:to>
                                        <p:strVal val="visible"/>
                                      </p:to>
                                    </p:set>
                                    <p:animEffect transition="in" filter="wipe(left)">
                                      <p:cBhvr>
                                        <p:cTn id="11" dur="500"/>
                                        <p:tgtEl>
                                          <p:spTgt spid="75"/>
                                        </p:tgtEl>
                                      </p:cBhvr>
                                    </p:animEffect>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grpId="0" nodeType="clickEffect">
                                  <p:stCondLst>
                                    <p:cond delay="0"/>
                                  </p:stCondLst>
                                  <p:childTnLst>
                                    <p:set>
                                      <p:cBhvr>
                                        <p:cTn id="15" dur="1" fill="hold">
                                          <p:stCondLst>
                                            <p:cond delay="0"/>
                                          </p:stCondLst>
                                        </p:cTn>
                                        <p:tgtEl>
                                          <p:spTgt spid="78"/>
                                        </p:tgtEl>
                                        <p:attrNameLst>
                                          <p:attrName>style.visibility</p:attrName>
                                        </p:attrNameLst>
                                      </p:cBhvr>
                                      <p:to>
                                        <p:strVal val="visible"/>
                                      </p:to>
                                    </p:set>
                                    <p:animEffect transition="in" filter="randombar(horizontal)">
                                      <p:cBhvr>
                                        <p:cTn id="16" dur="500"/>
                                        <p:tgtEl>
                                          <p:spTgt spid="78"/>
                                        </p:tgtEl>
                                      </p:cBhvr>
                                    </p:animEffect>
                                  </p:childTnLst>
                                </p:cTn>
                              </p:par>
                            </p:childTnLst>
                          </p:cTn>
                        </p:par>
                        <p:par>
                          <p:cTn id="17" fill="hold">
                            <p:stCondLst>
                              <p:cond delay="500"/>
                            </p:stCondLst>
                            <p:childTnLst>
                              <p:par>
                                <p:cTn id="18" presetID="22" presetClass="entr" presetSubtype="2" fill="hold" grpId="0" nodeType="afterEffect">
                                  <p:stCondLst>
                                    <p:cond delay="0"/>
                                  </p:stCondLst>
                                  <p:childTnLst>
                                    <p:set>
                                      <p:cBhvr>
                                        <p:cTn id="19" dur="1" fill="hold">
                                          <p:stCondLst>
                                            <p:cond delay="0"/>
                                          </p:stCondLst>
                                        </p:cTn>
                                        <p:tgtEl>
                                          <p:spTgt spid="76"/>
                                        </p:tgtEl>
                                        <p:attrNameLst>
                                          <p:attrName>style.visibility</p:attrName>
                                        </p:attrNameLst>
                                      </p:cBhvr>
                                      <p:to>
                                        <p:strVal val="visible"/>
                                      </p:to>
                                    </p:set>
                                    <p:animEffect transition="in" filter="wipe(right)">
                                      <p:cBhvr>
                                        <p:cTn id="20" dur="500"/>
                                        <p:tgtEl>
                                          <p:spTgt spid="76"/>
                                        </p:tgtEl>
                                      </p:cBhvr>
                                    </p:animEffect>
                                  </p:childTnLst>
                                </p:cTn>
                              </p:par>
                            </p:childTnLst>
                          </p:cTn>
                        </p:par>
                        <p:par>
                          <p:cTn id="21" fill="hold">
                            <p:stCondLst>
                              <p:cond delay="1000"/>
                            </p:stCondLst>
                            <p:childTnLst>
                              <p:par>
                                <p:cTn id="22" presetID="22" presetClass="entr" presetSubtype="2" fill="hold" nodeType="afterEffect">
                                  <p:stCondLst>
                                    <p:cond delay="0"/>
                                  </p:stCondLst>
                                  <p:childTnLst>
                                    <p:set>
                                      <p:cBhvr>
                                        <p:cTn id="23" dur="1" fill="hold">
                                          <p:stCondLst>
                                            <p:cond delay="0"/>
                                          </p:stCondLst>
                                        </p:cTn>
                                        <p:tgtEl>
                                          <p:spTgt spid="80"/>
                                        </p:tgtEl>
                                        <p:attrNameLst>
                                          <p:attrName>style.visibility</p:attrName>
                                        </p:attrNameLst>
                                      </p:cBhvr>
                                      <p:to>
                                        <p:strVal val="visible"/>
                                      </p:to>
                                    </p:set>
                                    <p:animEffect transition="in" filter="wipe(right)">
                                      <p:cBhvr>
                                        <p:cTn id="24" dur="500"/>
                                        <p:tgtEl>
                                          <p:spTgt spid="80"/>
                                        </p:tgtEl>
                                      </p:cBhvr>
                                    </p:animEffect>
                                  </p:childTnLst>
                                </p:cTn>
                              </p:par>
                              <p:par>
                                <p:cTn id="25" presetID="18" presetClass="entr" presetSubtype="6" fill="hold" grpId="0" nodeType="withEffect">
                                  <p:stCondLst>
                                    <p:cond delay="0"/>
                                  </p:stCondLst>
                                  <p:childTnLst>
                                    <p:set>
                                      <p:cBhvr>
                                        <p:cTn id="26" dur="1" fill="hold">
                                          <p:stCondLst>
                                            <p:cond delay="0"/>
                                          </p:stCondLst>
                                        </p:cTn>
                                        <p:tgtEl>
                                          <p:spTgt spid="79"/>
                                        </p:tgtEl>
                                        <p:attrNameLst>
                                          <p:attrName>style.visibility</p:attrName>
                                        </p:attrNameLst>
                                      </p:cBhvr>
                                      <p:to>
                                        <p:strVal val="visible"/>
                                      </p:to>
                                    </p:set>
                                    <p:animEffect transition="in" filter="strips(downRight)">
                                      <p:cBhvr>
                                        <p:cTn id="27" dur="750"/>
                                        <p:tgtEl>
                                          <p:spTgt spid="79"/>
                                        </p:tgtEl>
                                      </p:cBhvr>
                                    </p:animEffect>
                                  </p:childTnLst>
                                </p:cTn>
                              </p:par>
                            </p:childTnLst>
                          </p:cTn>
                        </p:par>
                        <p:par>
                          <p:cTn id="28" fill="hold">
                            <p:stCondLst>
                              <p:cond delay="1750"/>
                            </p:stCondLst>
                            <p:childTnLst>
                              <p:par>
                                <p:cTn id="29" presetID="22" presetClass="entr" presetSubtype="8" fill="hold" nodeType="afterEffect">
                                  <p:stCondLst>
                                    <p:cond delay="0"/>
                                  </p:stCondLst>
                                  <p:childTnLst>
                                    <p:set>
                                      <p:cBhvr>
                                        <p:cTn id="30" dur="1" fill="hold">
                                          <p:stCondLst>
                                            <p:cond delay="0"/>
                                          </p:stCondLst>
                                        </p:cTn>
                                        <p:tgtEl>
                                          <p:spTgt spid="84"/>
                                        </p:tgtEl>
                                        <p:attrNameLst>
                                          <p:attrName>style.visibility</p:attrName>
                                        </p:attrNameLst>
                                      </p:cBhvr>
                                      <p:to>
                                        <p:strVal val="visible"/>
                                      </p:to>
                                    </p:set>
                                    <p:animEffect transition="in" filter="wipe(left)">
                                      <p:cBhvr>
                                        <p:cTn id="31" dur="500"/>
                                        <p:tgtEl>
                                          <p:spTgt spid="84"/>
                                        </p:tgtEl>
                                      </p:cBhvr>
                                    </p:animEffect>
                                  </p:childTnLst>
                                </p:cTn>
                              </p:par>
                            </p:childTnLst>
                          </p:cTn>
                        </p:par>
                        <p:par>
                          <p:cTn id="32" fill="hold">
                            <p:stCondLst>
                              <p:cond delay="2250"/>
                            </p:stCondLst>
                            <p:childTnLst>
                              <p:par>
                                <p:cTn id="33" presetID="18" presetClass="entr" presetSubtype="6" fill="hold" grpId="0" nodeType="afterEffect">
                                  <p:stCondLst>
                                    <p:cond delay="0"/>
                                  </p:stCondLst>
                                  <p:childTnLst>
                                    <p:set>
                                      <p:cBhvr>
                                        <p:cTn id="34" dur="1" fill="hold">
                                          <p:stCondLst>
                                            <p:cond delay="0"/>
                                          </p:stCondLst>
                                        </p:cTn>
                                        <p:tgtEl>
                                          <p:spTgt spid="83"/>
                                        </p:tgtEl>
                                        <p:attrNameLst>
                                          <p:attrName>style.visibility</p:attrName>
                                        </p:attrNameLst>
                                      </p:cBhvr>
                                      <p:to>
                                        <p:strVal val="visible"/>
                                      </p:to>
                                    </p:set>
                                    <p:animEffect transition="in" filter="strips(downRight)">
                                      <p:cBhvr>
                                        <p:cTn id="35" dur="75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P spid="76" grpId="0" animBg="1"/>
      <p:bldP spid="77" grpId="0" animBg="1"/>
      <p:bldP spid="78" grpId="0" animBg="1"/>
      <p:bldP spid="79" grpId="0"/>
      <p:bldP spid="8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1"/>
          <p:cNvGrpSpPr>
            <a:grpSpLocks/>
          </p:cNvGrpSpPr>
          <p:nvPr/>
        </p:nvGrpSpPr>
        <p:grpSpPr bwMode="auto">
          <a:xfrm>
            <a:off x="1193800" y="1563688"/>
            <a:ext cx="6626225" cy="3690937"/>
            <a:chOff x="0" y="0"/>
            <a:chExt cx="8006336" cy="4459927"/>
          </a:xfrm>
        </p:grpSpPr>
        <p:sp>
          <p:nvSpPr>
            <p:cNvPr id="34" name="空心弧 2"/>
            <p:cNvSpPr>
              <a:spLocks/>
            </p:cNvSpPr>
            <p:nvPr/>
          </p:nvSpPr>
          <p:spPr bwMode="auto">
            <a:xfrm>
              <a:off x="1712904" y="21100"/>
              <a:ext cx="4427078" cy="4427317"/>
            </a:xfrm>
            <a:custGeom>
              <a:avLst/>
              <a:gdLst>
                <a:gd name="T0" fmla="*/ 0 w 4427078"/>
                <a:gd name="T1" fmla="*/ 2213659 h 4427317"/>
                <a:gd name="T2" fmla="*/ 1134020 w 4427078"/>
                <a:gd name="T3" fmla="*/ 281097 h 4427317"/>
                <a:gd name="T4" fmla="*/ 3374271 w 4427078"/>
                <a:gd name="T5" fmla="*/ 328761 h 4427317"/>
                <a:gd name="T6" fmla="*/ 3254510 w 4427078"/>
                <a:gd name="T7" fmla="*/ 523236 h 4427317"/>
                <a:gd name="T8" fmla="*/ 1245399 w 4427078"/>
                <a:gd name="T9" fmla="*/ 480490 h 4427317"/>
                <a:gd name="T10" fmla="*/ 228392 w 4427078"/>
                <a:gd name="T11" fmla="*/ 2213659 h 4427317"/>
                <a:gd name="T12" fmla="*/ 0 w 4427078"/>
                <a:gd name="T13" fmla="*/ 2213659 h 44273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427078" h="4427317">
                  <a:moveTo>
                    <a:pt x="0" y="2213659"/>
                  </a:moveTo>
                  <a:cubicBezTo>
                    <a:pt x="0" y="1411587"/>
                    <a:pt x="433835" y="672258"/>
                    <a:pt x="1134020" y="281097"/>
                  </a:cubicBezTo>
                  <a:cubicBezTo>
                    <a:pt x="1834253" y="-110092"/>
                    <a:pt x="2691308" y="-91857"/>
                    <a:pt x="3374271" y="328761"/>
                  </a:cubicBezTo>
                  <a:lnTo>
                    <a:pt x="3254510" y="523236"/>
                  </a:lnTo>
                  <a:cubicBezTo>
                    <a:pt x="2642013" y="146011"/>
                    <a:pt x="1873384" y="129658"/>
                    <a:pt x="1245399" y="480490"/>
                  </a:cubicBezTo>
                  <a:cubicBezTo>
                    <a:pt x="617462" y="831295"/>
                    <a:pt x="228392" y="1494342"/>
                    <a:pt x="228392" y="2213659"/>
                  </a:cubicBezTo>
                  <a:lnTo>
                    <a:pt x="0" y="2213659"/>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5" name="空心弧 3"/>
            <p:cNvSpPr>
              <a:spLocks/>
            </p:cNvSpPr>
            <p:nvPr/>
          </p:nvSpPr>
          <p:spPr bwMode="auto">
            <a:xfrm rot="5833831">
              <a:off x="1739637" y="7792"/>
              <a:ext cx="4427317" cy="4427078"/>
            </a:xfrm>
            <a:custGeom>
              <a:avLst/>
              <a:gdLst>
                <a:gd name="T0" fmla="*/ 1334575 w 4427317"/>
                <a:gd name="T1" fmla="*/ 182025 h 4427078"/>
                <a:gd name="T2" fmla="*/ 3253134 w 4427317"/>
                <a:gd name="T3" fmla="*/ 259220 h 4427078"/>
                <a:gd name="T4" fmla="*/ 3144843 w 4427317"/>
                <a:gd name="T5" fmla="*/ 462819 h 4427078"/>
                <a:gd name="T6" fmla="*/ 1426157 w 4427317"/>
                <a:gd name="T7" fmla="*/ 393666 h 4427078"/>
                <a:gd name="T8" fmla="*/ 1334575 w 4427317"/>
                <a:gd name="T9" fmla="*/ 182025 h 44270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27317" h="4427078">
                  <a:moveTo>
                    <a:pt x="1334575" y="182025"/>
                  </a:moveTo>
                  <a:cubicBezTo>
                    <a:pt x="1952552" y="-85359"/>
                    <a:pt x="2658640" y="-56949"/>
                    <a:pt x="3253134" y="259220"/>
                  </a:cubicBezTo>
                  <a:lnTo>
                    <a:pt x="3144843" y="462819"/>
                  </a:lnTo>
                  <a:cubicBezTo>
                    <a:pt x="2612282" y="179591"/>
                    <a:pt x="1979754" y="154141"/>
                    <a:pt x="1426157" y="393666"/>
                  </a:cubicBezTo>
                  <a:lnTo>
                    <a:pt x="1334575" y="182025"/>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nvGrpSpPr>
            <p:cNvPr id="36" name="椭圆 4"/>
            <p:cNvGrpSpPr>
              <a:grpSpLocks/>
            </p:cNvGrpSpPr>
            <p:nvPr/>
          </p:nvGrpSpPr>
          <p:grpSpPr bwMode="auto">
            <a:xfrm>
              <a:off x="2314050" y="622356"/>
              <a:ext cx="3226166" cy="3226340"/>
              <a:chOff x="0" y="0"/>
              <a:chExt cx="2670048" cy="2670048"/>
            </a:xfrm>
          </p:grpSpPr>
          <p:pic>
            <p:nvPicPr>
              <p:cNvPr id="58" name="椭圆 4"/>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2670048" cy="2670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Text Box 7"/>
              <p:cNvSpPr txBox="1">
                <a:spLocks noChangeArrowheads="1"/>
              </p:cNvSpPr>
              <p:nvPr/>
            </p:nvSpPr>
            <p:spPr bwMode="auto">
              <a:xfrm>
                <a:off x="406843" y="407693"/>
                <a:ext cx="1854176" cy="18540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pitchFamily="34" charset="0"/>
                  <a:ea typeface="宋体" pitchFamily="2" charset="-122"/>
                  <a:cs typeface="+mn-cs"/>
                </a:endParaRPr>
              </a:p>
            </p:txBody>
          </p:sp>
        </p:grpSp>
        <p:sp>
          <p:nvSpPr>
            <p:cNvPr id="37" name="空心弧 5"/>
            <p:cNvSpPr>
              <a:spLocks/>
            </p:cNvSpPr>
            <p:nvPr/>
          </p:nvSpPr>
          <p:spPr bwMode="auto">
            <a:xfrm>
              <a:off x="2054334" y="362548"/>
              <a:ext cx="3744218" cy="3744421"/>
            </a:xfrm>
            <a:custGeom>
              <a:avLst/>
              <a:gdLst>
                <a:gd name="T0" fmla="*/ 0 w 3744218"/>
                <a:gd name="T1" fmla="*/ 1872211 h 3744421"/>
                <a:gd name="T2" fmla="*/ 955267 w 3744218"/>
                <a:gd name="T3" fmla="*/ 239886 h 3744421"/>
                <a:gd name="T4" fmla="*/ 2846308 w 3744218"/>
                <a:gd name="T5" fmla="*/ 273459 h 3744421"/>
                <a:gd name="T6" fmla="*/ 2278509 w 3744218"/>
                <a:gd name="T7" fmla="*/ 1205270 h 3744421"/>
                <a:gd name="T8" fmla="*/ 1489636 w 3744218"/>
                <a:gd name="T9" fmla="*/ 1191263 h 3744421"/>
                <a:gd name="T10" fmla="*/ 1091177 w 3744218"/>
                <a:gd name="T11" fmla="*/ 1872210 h 3744421"/>
                <a:gd name="T12" fmla="*/ 0 w 3744218"/>
                <a:gd name="T13" fmla="*/ 1872211 h 374442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44218" h="3744421">
                  <a:moveTo>
                    <a:pt x="0" y="1872211"/>
                  </a:moveTo>
                  <a:cubicBezTo>
                    <a:pt x="0" y="1195428"/>
                    <a:pt x="365233" y="571332"/>
                    <a:pt x="955267" y="239886"/>
                  </a:cubicBezTo>
                  <a:cubicBezTo>
                    <a:pt x="1545343" y="-91583"/>
                    <a:pt x="2268369" y="-78746"/>
                    <a:pt x="2846308" y="273459"/>
                  </a:cubicBezTo>
                  <a:lnTo>
                    <a:pt x="2278509" y="1205270"/>
                  </a:lnTo>
                  <a:cubicBezTo>
                    <a:pt x="2037417" y="1058322"/>
                    <a:pt x="1735792" y="1052967"/>
                    <a:pt x="1489636" y="1191263"/>
                  </a:cubicBezTo>
                  <a:cubicBezTo>
                    <a:pt x="1243521" y="1329536"/>
                    <a:pt x="1091177" y="1589885"/>
                    <a:pt x="1091177" y="1872210"/>
                  </a:cubicBezTo>
                  <a:lnTo>
                    <a:pt x="0" y="1872211"/>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8" name="空心弧 6"/>
            <p:cNvSpPr>
              <a:spLocks/>
            </p:cNvSpPr>
            <p:nvPr/>
          </p:nvSpPr>
          <p:spPr bwMode="auto">
            <a:xfrm rot="5792301">
              <a:off x="2054231" y="362649"/>
              <a:ext cx="3744421" cy="3744218"/>
            </a:xfrm>
            <a:custGeom>
              <a:avLst/>
              <a:gdLst>
                <a:gd name="T0" fmla="*/ 1142389 w 3744421"/>
                <a:gd name="T1" fmla="*/ 148099 h 3744218"/>
                <a:gd name="T2" fmla="*/ 2744414 w 3744421"/>
                <a:gd name="T3" fmla="*/ 215566 h 3744218"/>
                <a:gd name="T4" fmla="*/ 2225738 w 3744421"/>
                <a:gd name="T5" fmla="*/ 1200667 h 3744218"/>
                <a:gd name="T6" fmla="*/ 1576396 w 3744421"/>
                <a:gd name="T7" fmla="*/ 1173325 h 3744218"/>
                <a:gd name="T8" fmla="*/ 1142389 w 3744421"/>
                <a:gd name="T9" fmla="*/ 148099 h 37442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44421" h="3744218">
                  <a:moveTo>
                    <a:pt x="1142389" y="148099"/>
                  </a:moveTo>
                  <a:cubicBezTo>
                    <a:pt x="1659495" y="-70782"/>
                    <a:pt x="2247545" y="-46018"/>
                    <a:pt x="2744414" y="215566"/>
                  </a:cubicBezTo>
                  <a:lnTo>
                    <a:pt x="2225738" y="1200667"/>
                  </a:lnTo>
                  <a:cubicBezTo>
                    <a:pt x="2024342" y="1094656"/>
                    <a:pt x="1785993" y="1084620"/>
                    <a:pt x="1576396" y="1173325"/>
                  </a:cubicBezTo>
                  <a:lnTo>
                    <a:pt x="1142389" y="148099"/>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9" name="空心弧 7"/>
            <p:cNvSpPr>
              <a:spLocks/>
            </p:cNvSpPr>
            <p:nvPr/>
          </p:nvSpPr>
          <p:spPr bwMode="auto">
            <a:xfrm rot="703656">
              <a:off x="2054334" y="362548"/>
              <a:ext cx="3744218" cy="3744421"/>
            </a:xfrm>
            <a:custGeom>
              <a:avLst/>
              <a:gdLst>
                <a:gd name="T0" fmla="*/ 2712245 w 3744218"/>
                <a:gd name="T1" fmla="*/ 199109 h 3744421"/>
                <a:gd name="T2" fmla="*/ 2846532 w 3744218"/>
                <a:gd name="T3" fmla="*/ 273595 h 3744421"/>
                <a:gd name="T4" fmla="*/ 2275854 w 3744218"/>
                <a:gd name="T5" fmla="*/ 1209835 h 3744421"/>
                <a:gd name="T6" fmla="*/ 2220215 w 3744218"/>
                <a:gd name="T7" fmla="*/ 1178968 h 3744421"/>
                <a:gd name="T8" fmla="*/ 2712245 w 3744218"/>
                <a:gd name="T9" fmla="*/ 199109 h 37444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44218" h="3744421">
                  <a:moveTo>
                    <a:pt x="2712245" y="199109"/>
                  </a:moveTo>
                  <a:cubicBezTo>
                    <a:pt x="2758007" y="222091"/>
                    <a:pt x="2802807" y="246940"/>
                    <a:pt x="2846532" y="273595"/>
                  </a:cubicBezTo>
                  <a:lnTo>
                    <a:pt x="2275854" y="1209835"/>
                  </a:lnTo>
                  <a:cubicBezTo>
                    <a:pt x="2257738" y="1198789"/>
                    <a:pt x="2239176" y="1188492"/>
                    <a:pt x="2220215" y="1178968"/>
                  </a:cubicBezTo>
                  <a:lnTo>
                    <a:pt x="2712245" y="199109"/>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0" name="TextBox 8"/>
            <p:cNvSpPr txBox="1">
              <a:spLocks noChangeArrowheads="1"/>
            </p:cNvSpPr>
            <p:nvPr/>
          </p:nvSpPr>
          <p:spPr bwMode="auto">
            <a:xfrm flipH="1">
              <a:off x="3472771" y="1740150"/>
              <a:ext cx="994558" cy="632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zh-CN" sz="135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a:t>
              </a:r>
              <a:r>
                <a:rPr kumimoji="0" lang="zh-CN" altLang="zh-CN" sz="1350" b="1"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添加</a:t>
              </a:r>
              <a:r>
                <a:rPr kumimoji="0" lang="zh-CN" altLang="en-US" sz="1350" b="1"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标题</a:t>
              </a:r>
              <a:endParaRPr kumimoji="0" lang="zh-CN" altLang="zh-CN" sz="135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41" name="TextBox 9"/>
            <p:cNvSpPr txBox="1">
              <a:spLocks noChangeArrowheads="1"/>
            </p:cNvSpPr>
            <p:nvPr/>
          </p:nvSpPr>
          <p:spPr bwMode="auto">
            <a:xfrm flipH="1">
              <a:off x="3352917" y="2890800"/>
              <a:ext cx="1432855" cy="558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rPr>
                <a:t>点击添加文本    </a:t>
              </a:r>
              <a:endParaRPr kumimoji="0" lang="en-US" sz="12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rPr>
                <a:t>点击添加文本</a:t>
              </a:r>
              <a:endParaRPr kumimoji="0" lang="en-US" sz="12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endParaRPr>
            </a:p>
          </p:txBody>
        </p:sp>
        <p:sp>
          <p:nvSpPr>
            <p:cNvPr id="42" name="任意多边形 10"/>
            <p:cNvSpPr>
              <a:spLocks/>
            </p:cNvSpPr>
            <p:nvPr/>
          </p:nvSpPr>
          <p:spPr bwMode="auto">
            <a:xfrm>
              <a:off x="1686050" y="594657"/>
              <a:ext cx="1208431" cy="458461"/>
            </a:xfrm>
            <a:custGeom>
              <a:avLst/>
              <a:gdLst>
                <a:gd name="T0" fmla="*/ 1208431 w 2592834"/>
                <a:gd name="T1" fmla="*/ 458461 h 705394"/>
                <a:gd name="T2" fmla="*/ 891847 w 2592834"/>
                <a:gd name="T3" fmla="*/ 0 h 705394"/>
                <a:gd name="T4" fmla="*/ 0 w 2592834"/>
                <a:gd name="T5" fmla="*/ 0 h 705394"/>
                <a:gd name="T6" fmla="*/ 0 60000 65536"/>
                <a:gd name="T7" fmla="*/ 0 60000 65536"/>
                <a:gd name="T8" fmla="*/ 0 60000 65536"/>
              </a:gdLst>
              <a:ahLst/>
              <a:cxnLst>
                <a:cxn ang="T6">
                  <a:pos x="T0" y="T1"/>
                </a:cxn>
                <a:cxn ang="T7">
                  <a:pos x="T2" y="T3"/>
                </a:cxn>
                <a:cxn ang="T8">
                  <a:pos x="T4" y="T5"/>
                </a:cxn>
              </a:cxnLst>
              <a:rect l="0" t="0" r="r" b="b"/>
              <a:pathLst>
                <a:path w="2592834" h="705394">
                  <a:moveTo>
                    <a:pt x="2592834" y="705394"/>
                  </a:moveTo>
                  <a:lnTo>
                    <a:pt x="1913566" y="0"/>
                  </a:lnTo>
                  <a:lnTo>
                    <a:pt x="0" y="0"/>
                  </a:lnTo>
                </a:path>
              </a:pathLst>
            </a:custGeom>
            <a:noFill/>
            <a:ln w="3175" cap="flat" cmpd="sng">
              <a:solidFill>
                <a:srgbClr val="002060"/>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3" name="TextBox 11"/>
            <p:cNvSpPr txBox="1">
              <a:spLocks noChangeArrowheads="1"/>
            </p:cNvSpPr>
            <p:nvPr/>
          </p:nvSpPr>
          <p:spPr bwMode="auto">
            <a:xfrm flipH="1">
              <a:off x="6264661" y="420096"/>
              <a:ext cx="1741675" cy="556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262626"/>
                  </a:solidFill>
                  <a:effectLst/>
                  <a:uLnTx/>
                  <a:uFillTx/>
                  <a:latin typeface="微软雅黑" pitchFamily="34" charset="-122"/>
                  <a:ea typeface="微软雅黑" pitchFamily="34" charset="-122"/>
                  <a:cs typeface="+mn-cs"/>
                </a:rPr>
                <a:t>点击添加文本    </a:t>
              </a:r>
              <a:endParaRPr kumimoji="0" lang="en-US" sz="1200" b="0" i="0" u="none" strike="noStrike" kern="1200" cap="none" spc="0" normalizeH="0" baseline="0" noProof="0">
                <a:ln>
                  <a:noFill/>
                </a:ln>
                <a:solidFill>
                  <a:srgbClr val="262626"/>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262626"/>
                  </a:solidFill>
                  <a:effectLst/>
                  <a:uLnTx/>
                  <a:uFillTx/>
                  <a:latin typeface="微软雅黑" pitchFamily="34" charset="-122"/>
                  <a:ea typeface="微软雅黑" pitchFamily="34" charset="-122"/>
                  <a:cs typeface="+mn-cs"/>
                </a:rPr>
                <a:t>点击添加文本</a:t>
              </a:r>
              <a:endParaRPr kumimoji="0" lang="en-US" sz="1200" b="0" i="0" u="none" strike="noStrike" kern="1200" cap="none" spc="0" normalizeH="0" baseline="0" noProof="0">
                <a:ln>
                  <a:noFill/>
                </a:ln>
                <a:solidFill>
                  <a:srgbClr val="262626"/>
                </a:solidFill>
                <a:effectLst/>
                <a:uLnTx/>
                <a:uFillTx/>
                <a:latin typeface="微软雅黑" pitchFamily="34" charset="-122"/>
                <a:ea typeface="微软雅黑" pitchFamily="34" charset="-122"/>
                <a:cs typeface="+mn-cs"/>
              </a:endParaRPr>
            </a:p>
          </p:txBody>
        </p:sp>
        <p:sp>
          <p:nvSpPr>
            <p:cNvPr id="44" name="TextBox 11"/>
            <p:cNvSpPr txBox="1">
              <a:spLocks noChangeArrowheads="1"/>
            </p:cNvSpPr>
            <p:nvPr/>
          </p:nvSpPr>
          <p:spPr bwMode="auto">
            <a:xfrm flipH="1">
              <a:off x="0" y="377894"/>
              <a:ext cx="1672622" cy="558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262626"/>
                  </a:solidFill>
                  <a:effectLst/>
                  <a:uLnTx/>
                  <a:uFillTx/>
                  <a:latin typeface="微软雅黑" pitchFamily="34" charset="-122"/>
                  <a:ea typeface="微软雅黑" pitchFamily="34" charset="-122"/>
                  <a:cs typeface="+mn-cs"/>
                </a:rPr>
                <a:t>点击添加文本    </a:t>
              </a:r>
              <a:endParaRPr kumimoji="0" lang="en-US" sz="1200" b="0" i="0" u="none" strike="noStrike" kern="1200" cap="none" spc="0" normalizeH="0" baseline="0" noProof="0" dirty="0">
                <a:ln>
                  <a:noFill/>
                </a:ln>
                <a:solidFill>
                  <a:srgbClr val="262626"/>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262626"/>
                  </a:solidFill>
                  <a:effectLst/>
                  <a:uLnTx/>
                  <a:uFillTx/>
                  <a:latin typeface="微软雅黑" pitchFamily="34" charset="-122"/>
                  <a:ea typeface="微软雅黑" pitchFamily="34" charset="-122"/>
                  <a:cs typeface="+mn-cs"/>
                </a:rPr>
                <a:t>点击添加文本</a:t>
              </a:r>
              <a:endParaRPr kumimoji="0" lang="en-US" sz="1200" b="0" i="0" u="none" strike="noStrike" kern="1200" cap="none" spc="0" normalizeH="0" baseline="0" noProof="0" dirty="0">
                <a:ln>
                  <a:noFill/>
                </a:ln>
                <a:solidFill>
                  <a:srgbClr val="262626"/>
                </a:solidFill>
                <a:effectLst/>
                <a:uLnTx/>
                <a:uFillTx/>
                <a:latin typeface="微软雅黑" pitchFamily="34" charset="-122"/>
                <a:ea typeface="微软雅黑" pitchFamily="34" charset="-122"/>
                <a:cs typeface="+mn-cs"/>
              </a:endParaRPr>
            </a:p>
          </p:txBody>
        </p:sp>
        <p:sp>
          <p:nvSpPr>
            <p:cNvPr id="45" name="TextBox 13"/>
            <p:cNvSpPr txBox="1">
              <a:spLocks noChangeArrowheads="1"/>
            </p:cNvSpPr>
            <p:nvPr/>
          </p:nvSpPr>
          <p:spPr bwMode="auto">
            <a:xfrm flipH="1">
              <a:off x="6264661" y="1053118"/>
              <a:ext cx="1741675" cy="558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262626"/>
                  </a:solidFill>
                  <a:effectLst/>
                  <a:uLnTx/>
                  <a:uFillTx/>
                  <a:latin typeface="微软雅黑" pitchFamily="34" charset="-122"/>
                  <a:ea typeface="微软雅黑" pitchFamily="34" charset="-122"/>
                  <a:cs typeface="+mn-cs"/>
                </a:rPr>
                <a:t>点击添加文本    </a:t>
              </a:r>
              <a:endParaRPr kumimoji="0" lang="en-US" sz="1200" b="0" i="0" u="none" strike="noStrike" kern="1200" cap="none" spc="0" normalizeH="0" baseline="0" noProof="0">
                <a:ln>
                  <a:noFill/>
                </a:ln>
                <a:solidFill>
                  <a:srgbClr val="262626"/>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262626"/>
                  </a:solidFill>
                  <a:effectLst/>
                  <a:uLnTx/>
                  <a:uFillTx/>
                  <a:latin typeface="微软雅黑" pitchFamily="34" charset="-122"/>
                  <a:ea typeface="微软雅黑" pitchFamily="34" charset="-122"/>
                  <a:cs typeface="+mn-cs"/>
                </a:rPr>
                <a:t>点击添加文本</a:t>
              </a:r>
              <a:endParaRPr kumimoji="0" lang="en-US" sz="1200" b="0" i="0" u="none" strike="noStrike" kern="1200" cap="none" spc="0" normalizeH="0" baseline="0" noProof="0">
                <a:ln>
                  <a:noFill/>
                </a:ln>
                <a:solidFill>
                  <a:srgbClr val="262626"/>
                </a:solidFill>
                <a:effectLst/>
                <a:uLnTx/>
                <a:uFillTx/>
                <a:latin typeface="微软雅黑" pitchFamily="34" charset="-122"/>
                <a:ea typeface="微软雅黑" pitchFamily="34" charset="-122"/>
                <a:cs typeface="+mn-cs"/>
              </a:endParaRPr>
            </a:p>
          </p:txBody>
        </p:sp>
        <p:cxnSp>
          <p:nvCxnSpPr>
            <p:cNvPr id="46" name="直接连接符 14"/>
            <p:cNvCxnSpPr>
              <a:cxnSpLocks noChangeShapeType="1"/>
            </p:cNvCxnSpPr>
            <p:nvPr/>
          </p:nvCxnSpPr>
          <p:spPr bwMode="auto">
            <a:xfrm>
              <a:off x="5441777" y="3126745"/>
              <a:ext cx="769175" cy="0"/>
            </a:xfrm>
            <a:prstGeom prst="line">
              <a:avLst/>
            </a:prstGeom>
            <a:noFill/>
            <a:ln w="3175">
              <a:solidFill>
                <a:schemeClr val="tx1"/>
              </a:solidFill>
              <a:round/>
              <a:headEnd type="oval" w="med" len="med"/>
              <a:tailEnd type="oval" w="med" len="med"/>
            </a:ln>
            <a:extLst>
              <a:ext uri="{909E8E84-426E-40DD-AFC4-6F175D3DCCD1}">
                <a14:hiddenFill xmlns:a14="http://schemas.microsoft.com/office/drawing/2010/main">
                  <a:noFill/>
                </a14:hiddenFill>
              </a:ext>
            </a:extLst>
          </p:spPr>
        </p:cxnSp>
        <p:sp>
          <p:nvSpPr>
            <p:cNvPr id="47" name="TextBox 15"/>
            <p:cNvSpPr txBox="1">
              <a:spLocks noChangeArrowheads="1"/>
            </p:cNvSpPr>
            <p:nvPr/>
          </p:nvSpPr>
          <p:spPr bwMode="auto">
            <a:xfrm flipH="1">
              <a:off x="6264661" y="2890800"/>
              <a:ext cx="1567125" cy="558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262626"/>
                  </a:solidFill>
                  <a:effectLst/>
                  <a:uLnTx/>
                  <a:uFillTx/>
                  <a:latin typeface="微软雅黑" pitchFamily="34" charset="-122"/>
                  <a:ea typeface="微软雅黑" pitchFamily="34" charset="-122"/>
                  <a:cs typeface="+mn-cs"/>
                </a:rPr>
                <a:t>点击添加文本    </a:t>
              </a:r>
              <a:endParaRPr kumimoji="0" lang="en-US" sz="1200" b="0" i="0" u="none" strike="noStrike" kern="1200" cap="none" spc="0" normalizeH="0" baseline="0" noProof="0">
                <a:ln>
                  <a:noFill/>
                </a:ln>
                <a:solidFill>
                  <a:srgbClr val="262626"/>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262626"/>
                  </a:solidFill>
                  <a:effectLst/>
                  <a:uLnTx/>
                  <a:uFillTx/>
                  <a:latin typeface="微软雅黑" pitchFamily="34" charset="-122"/>
                  <a:ea typeface="微软雅黑" pitchFamily="34" charset="-122"/>
                  <a:cs typeface="+mn-cs"/>
                </a:rPr>
                <a:t>点击添加文本</a:t>
              </a:r>
              <a:endParaRPr kumimoji="0" lang="en-US" sz="1200" b="0" i="0" u="none" strike="noStrike" kern="1200" cap="none" spc="0" normalizeH="0" baseline="0" noProof="0">
                <a:ln>
                  <a:noFill/>
                </a:ln>
                <a:solidFill>
                  <a:srgbClr val="262626"/>
                </a:solidFill>
                <a:effectLst/>
                <a:uLnTx/>
                <a:uFillTx/>
                <a:latin typeface="微软雅黑" pitchFamily="34" charset="-122"/>
                <a:ea typeface="微软雅黑" pitchFamily="34" charset="-122"/>
                <a:cs typeface="+mn-cs"/>
              </a:endParaRPr>
            </a:p>
          </p:txBody>
        </p:sp>
        <p:sp>
          <p:nvSpPr>
            <p:cNvPr id="48" name="TextBox 60"/>
            <p:cNvSpPr txBox="1">
              <a:spLocks noChangeArrowheads="1"/>
            </p:cNvSpPr>
            <p:nvPr/>
          </p:nvSpPr>
          <p:spPr bwMode="auto">
            <a:xfrm rot="-1912544">
              <a:off x="2101843" y="98723"/>
              <a:ext cx="800318" cy="409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070C0"/>
                  </a:solidFill>
                  <a:effectLst/>
                  <a:uLnTx/>
                  <a:uFillTx/>
                  <a:latin typeface="方正超粗黑简体" pitchFamily="65" charset="-122"/>
                  <a:ea typeface="方正超粗黑简体" pitchFamily="65" charset="-122"/>
                  <a:cs typeface="+mn-cs"/>
                </a:rPr>
                <a:t>35%</a:t>
              </a:r>
              <a:endParaRPr kumimoji="0" lang="zh-CN" altLang="en-US" sz="1600" b="0" i="0" u="none" strike="noStrike" kern="1200" cap="none" spc="0" normalizeH="0" baseline="0" noProof="0" dirty="0">
                <a:ln>
                  <a:noFill/>
                </a:ln>
                <a:solidFill>
                  <a:srgbClr val="0070C0"/>
                </a:solidFill>
                <a:effectLst/>
                <a:uLnTx/>
                <a:uFillTx/>
                <a:latin typeface="方正超粗黑简体" pitchFamily="65" charset="-122"/>
                <a:ea typeface="方正超粗黑简体" pitchFamily="65" charset="-122"/>
                <a:cs typeface="+mn-cs"/>
              </a:endParaRPr>
            </a:p>
          </p:txBody>
        </p:sp>
        <p:sp>
          <p:nvSpPr>
            <p:cNvPr id="49" name="TextBox 61"/>
            <p:cNvSpPr txBox="1">
              <a:spLocks noChangeArrowheads="1"/>
            </p:cNvSpPr>
            <p:nvPr/>
          </p:nvSpPr>
          <p:spPr bwMode="auto">
            <a:xfrm rot="2358327">
              <a:off x="5223844" y="192469"/>
              <a:ext cx="635683" cy="40909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prstClr val="black"/>
                  </a:solidFill>
                  <a:effectLst/>
                  <a:uLnTx/>
                  <a:uFillTx/>
                  <a:latin typeface="方正超粗黑简体" pitchFamily="65" charset="-122"/>
                  <a:ea typeface="方正超粗黑简体" pitchFamily="65" charset="-122"/>
                  <a:cs typeface="+mn-cs"/>
                </a:rPr>
                <a:t>2%</a:t>
              </a:r>
              <a:endParaRPr kumimoji="0" lang="zh-CN" altLang="en-US" sz="1600" b="0" i="0" u="none" strike="noStrike" kern="1200" cap="none" spc="0" normalizeH="0" baseline="0" noProof="0" dirty="0">
                <a:ln>
                  <a:noFill/>
                </a:ln>
                <a:solidFill>
                  <a:prstClr val="black"/>
                </a:solidFill>
                <a:effectLst/>
                <a:uLnTx/>
                <a:uFillTx/>
                <a:latin typeface="方正超粗黑简体" pitchFamily="65" charset="-122"/>
                <a:ea typeface="方正超粗黑简体" pitchFamily="65" charset="-122"/>
                <a:cs typeface="+mn-cs"/>
              </a:endParaRPr>
            </a:p>
          </p:txBody>
        </p:sp>
        <p:sp>
          <p:nvSpPr>
            <p:cNvPr id="50" name="TextBox 62"/>
            <p:cNvSpPr txBox="1">
              <a:spLocks noChangeArrowheads="1"/>
            </p:cNvSpPr>
            <p:nvPr/>
          </p:nvSpPr>
          <p:spPr bwMode="auto">
            <a:xfrm rot="3270647">
              <a:off x="5630670" y="683096"/>
              <a:ext cx="635718" cy="409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a:ln>
                    <a:noFill/>
                  </a:ln>
                  <a:solidFill>
                    <a:prstClr val="black"/>
                  </a:solidFill>
                  <a:effectLst/>
                  <a:uLnTx/>
                  <a:uFillTx/>
                  <a:latin typeface="方正超粗黑简体" pitchFamily="65" charset="-122"/>
                  <a:ea typeface="方正超粗黑简体" pitchFamily="65" charset="-122"/>
                  <a:cs typeface="+mn-cs"/>
                </a:rPr>
                <a:t>8%</a:t>
              </a:r>
              <a:endParaRPr kumimoji="0" lang="zh-CN" altLang="en-US" sz="1600" b="0" i="0" u="none" strike="noStrike" kern="1200" cap="none" spc="0" normalizeH="0" baseline="0" noProof="0">
                <a:ln>
                  <a:noFill/>
                </a:ln>
                <a:solidFill>
                  <a:prstClr val="black"/>
                </a:solidFill>
                <a:effectLst/>
                <a:uLnTx/>
                <a:uFillTx/>
                <a:latin typeface="方正超粗黑简体" pitchFamily="65" charset="-122"/>
                <a:ea typeface="方正超粗黑简体" pitchFamily="65" charset="-122"/>
                <a:cs typeface="+mn-cs"/>
              </a:endParaRPr>
            </a:p>
          </p:txBody>
        </p:sp>
        <p:sp>
          <p:nvSpPr>
            <p:cNvPr id="51" name="TextBox 63"/>
            <p:cNvSpPr txBox="1">
              <a:spLocks noChangeArrowheads="1"/>
            </p:cNvSpPr>
            <p:nvPr/>
          </p:nvSpPr>
          <p:spPr bwMode="auto">
            <a:xfrm rot="6017122">
              <a:off x="5938604" y="2419443"/>
              <a:ext cx="800361" cy="409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a:ln>
                    <a:noFill/>
                  </a:ln>
                  <a:solidFill>
                    <a:prstClr val="black"/>
                  </a:solidFill>
                  <a:effectLst/>
                  <a:uLnTx/>
                  <a:uFillTx/>
                  <a:latin typeface="方正超粗黑简体" pitchFamily="65" charset="-122"/>
                  <a:ea typeface="方正超粗黑简体" pitchFamily="65" charset="-122"/>
                  <a:cs typeface="+mn-cs"/>
                </a:rPr>
                <a:t>18%</a:t>
              </a:r>
              <a:endParaRPr kumimoji="0" lang="zh-CN" altLang="en-US" sz="1600" b="0" i="0" u="none" strike="noStrike" kern="1200" cap="none" spc="0" normalizeH="0" baseline="0" noProof="0">
                <a:ln>
                  <a:noFill/>
                </a:ln>
                <a:solidFill>
                  <a:prstClr val="black"/>
                </a:solidFill>
                <a:effectLst/>
                <a:uLnTx/>
                <a:uFillTx/>
                <a:latin typeface="方正超粗黑简体" pitchFamily="65" charset="-122"/>
                <a:ea typeface="方正超粗黑简体" pitchFamily="65" charset="-122"/>
                <a:cs typeface="+mn-cs"/>
              </a:endParaRPr>
            </a:p>
          </p:txBody>
        </p:sp>
        <p:pic>
          <p:nvPicPr>
            <p:cNvPr id="52"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176200" y="2487482"/>
              <a:ext cx="1971000" cy="1194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空心弧 21"/>
            <p:cNvSpPr>
              <a:spLocks/>
            </p:cNvSpPr>
            <p:nvPr/>
          </p:nvSpPr>
          <p:spPr bwMode="auto">
            <a:xfrm rot="2067484">
              <a:off x="1745512" y="32610"/>
              <a:ext cx="4427078" cy="4427317"/>
            </a:xfrm>
            <a:custGeom>
              <a:avLst/>
              <a:gdLst>
                <a:gd name="T0" fmla="*/ 2780637 w 4427078"/>
                <a:gd name="T1" fmla="*/ 73881 h 4427317"/>
                <a:gd name="T2" fmla="*/ 3374270 w 4427078"/>
                <a:gd name="T3" fmla="*/ 328760 h 4427317"/>
                <a:gd name="T4" fmla="*/ 3254510 w 4427078"/>
                <a:gd name="T5" fmla="*/ 523236 h 4427317"/>
                <a:gd name="T6" fmla="*/ 2722127 w 4427078"/>
                <a:gd name="T7" fmla="*/ 294652 h 4427317"/>
                <a:gd name="T8" fmla="*/ 2780637 w 4427078"/>
                <a:gd name="T9" fmla="*/ 73881 h 44273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27078" h="4427317">
                  <a:moveTo>
                    <a:pt x="2780637" y="73881"/>
                  </a:moveTo>
                  <a:cubicBezTo>
                    <a:pt x="2989914" y="129351"/>
                    <a:pt x="3189921" y="215225"/>
                    <a:pt x="3374270" y="328760"/>
                  </a:cubicBezTo>
                  <a:lnTo>
                    <a:pt x="3254510" y="523236"/>
                  </a:lnTo>
                  <a:cubicBezTo>
                    <a:pt x="3089182" y="421414"/>
                    <a:pt x="2909811" y="344399"/>
                    <a:pt x="2722127" y="294652"/>
                  </a:cubicBezTo>
                  <a:lnTo>
                    <a:pt x="2780637" y="73881"/>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54" name="空心弧 22"/>
            <p:cNvSpPr>
              <a:spLocks/>
            </p:cNvSpPr>
            <p:nvPr/>
          </p:nvSpPr>
          <p:spPr bwMode="auto">
            <a:xfrm rot="2003443">
              <a:off x="2081188" y="400913"/>
              <a:ext cx="3744218" cy="3744421"/>
            </a:xfrm>
            <a:custGeom>
              <a:avLst/>
              <a:gdLst>
                <a:gd name="T0" fmla="*/ 2355040 w 3744218"/>
                <a:gd name="T1" fmla="*/ 63364 h 3744421"/>
                <a:gd name="T2" fmla="*/ 2834523 w 3744218"/>
                <a:gd name="T3" fmla="*/ 266336 h 3744421"/>
                <a:gd name="T4" fmla="*/ 2265066 w 3744218"/>
                <a:gd name="T5" fmla="*/ 1216526 h 3744421"/>
                <a:gd name="T6" fmla="*/ 2069294 w 3744218"/>
                <a:gd name="T7" fmla="*/ 1133640 h 3744421"/>
                <a:gd name="T8" fmla="*/ 2355040 w 3744218"/>
                <a:gd name="T9" fmla="*/ 63364 h 37444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44218" h="3744421">
                  <a:moveTo>
                    <a:pt x="2355040" y="63364"/>
                  </a:moveTo>
                  <a:cubicBezTo>
                    <a:pt x="2523541" y="108356"/>
                    <a:pt x="2684929" y="176674"/>
                    <a:pt x="2834523" y="266336"/>
                  </a:cubicBezTo>
                  <a:lnTo>
                    <a:pt x="2265066" y="1216526"/>
                  </a:lnTo>
                  <a:cubicBezTo>
                    <a:pt x="2203988" y="1179912"/>
                    <a:pt x="2138093" y="1152013"/>
                    <a:pt x="2069294" y="1133640"/>
                  </a:cubicBezTo>
                  <a:lnTo>
                    <a:pt x="2355040" y="63364"/>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55" name="空心弧 23"/>
            <p:cNvSpPr>
              <a:spLocks/>
            </p:cNvSpPr>
            <p:nvPr/>
          </p:nvSpPr>
          <p:spPr bwMode="auto">
            <a:xfrm rot="774438">
              <a:off x="1735922" y="0"/>
              <a:ext cx="4428996" cy="4427317"/>
            </a:xfrm>
            <a:custGeom>
              <a:avLst/>
              <a:gdLst>
                <a:gd name="T0" fmla="*/ 3144134 w 4428996"/>
                <a:gd name="T1" fmla="*/ 204501 h 4427317"/>
                <a:gd name="T2" fmla="*/ 3375367 w 4428996"/>
                <a:gd name="T3" fmla="*/ 328536 h 4427317"/>
                <a:gd name="T4" fmla="*/ 3255601 w 4428996"/>
                <a:gd name="T5" fmla="*/ 523022 h 4427317"/>
                <a:gd name="T6" fmla="*/ 3048221 w 4428996"/>
                <a:gd name="T7" fmla="*/ 411791 h 4427317"/>
                <a:gd name="T8" fmla="*/ 3144134 w 4428996"/>
                <a:gd name="T9" fmla="*/ 204501 h 44273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28996" h="4427317">
                  <a:moveTo>
                    <a:pt x="3144134" y="204501"/>
                  </a:moveTo>
                  <a:cubicBezTo>
                    <a:pt x="3223597" y="241240"/>
                    <a:pt x="3300810" y="282658"/>
                    <a:pt x="3375367" y="328536"/>
                  </a:cubicBezTo>
                  <a:lnTo>
                    <a:pt x="3255601" y="523022"/>
                  </a:lnTo>
                  <a:cubicBezTo>
                    <a:pt x="3188735" y="481880"/>
                    <a:pt x="3119486" y="444738"/>
                    <a:pt x="3048221" y="411791"/>
                  </a:cubicBezTo>
                  <a:lnTo>
                    <a:pt x="3144134" y="204501"/>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56" name="任意多边形 24"/>
            <p:cNvSpPr>
              <a:spLocks/>
            </p:cNvSpPr>
            <p:nvPr/>
          </p:nvSpPr>
          <p:spPr bwMode="auto">
            <a:xfrm>
              <a:off x="4996768" y="621512"/>
              <a:ext cx="1281321" cy="391323"/>
            </a:xfrm>
            <a:custGeom>
              <a:avLst/>
              <a:gdLst>
                <a:gd name="T0" fmla="*/ 0 w 1281975"/>
                <a:gd name="T1" fmla="*/ 391323 h 391886"/>
                <a:gd name="T2" fmla="*/ 313349 w 1281975"/>
                <a:gd name="T3" fmla="*/ 0 h 391886"/>
                <a:gd name="T4" fmla="*/ 1281321 w 1281975"/>
                <a:gd name="T5" fmla="*/ 0 h 391886"/>
                <a:gd name="T6" fmla="*/ 0 60000 65536"/>
                <a:gd name="T7" fmla="*/ 0 60000 65536"/>
                <a:gd name="T8" fmla="*/ 0 60000 65536"/>
              </a:gdLst>
              <a:ahLst/>
              <a:cxnLst>
                <a:cxn ang="T6">
                  <a:pos x="T0" y="T1"/>
                </a:cxn>
                <a:cxn ang="T7">
                  <a:pos x="T2" y="T3"/>
                </a:cxn>
                <a:cxn ang="T8">
                  <a:pos x="T4" y="T5"/>
                </a:cxn>
              </a:cxnLst>
              <a:rect l="0" t="0" r="r" b="b"/>
              <a:pathLst>
                <a:path w="1281975" h="391886">
                  <a:moveTo>
                    <a:pt x="0" y="391886"/>
                  </a:moveTo>
                  <a:lnTo>
                    <a:pt x="313509" y="0"/>
                  </a:lnTo>
                  <a:lnTo>
                    <a:pt x="1281975" y="0"/>
                  </a:lnTo>
                </a:path>
              </a:pathLst>
            </a:custGeom>
            <a:noFill/>
            <a:ln w="3175" cap="flat" cmpd="sng">
              <a:solidFill>
                <a:schemeClr val="tx1"/>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57" name="任意多边形 25"/>
            <p:cNvSpPr>
              <a:spLocks/>
            </p:cNvSpPr>
            <p:nvPr/>
          </p:nvSpPr>
          <p:spPr bwMode="auto">
            <a:xfrm>
              <a:off x="5453286" y="1262207"/>
              <a:ext cx="834392" cy="103585"/>
            </a:xfrm>
            <a:custGeom>
              <a:avLst/>
              <a:gdLst>
                <a:gd name="T0" fmla="*/ 0 w 834390"/>
                <a:gd name="T1" fmla="*/ 103585 h 104503"/>
                <a:gd name="T2" fmla="*/ 274321 w 834390"/>
                <a:gd name="T3" fmla="*/ 0 h 104503"/>
                <a:gd name="T4" fmla="*/ 834392 w 834390"/>
                <a:gd name="T5" fmla="*/ 0 h 104503"/>
                <a:gd name="T6" fmla="*/ 0 60000 65536"/>
                <a:gd name="T7" fmla="*/ 0 60000 65536"/>
                <a:gd name="T8" fmla="*/ 0 60000 65536"/>
              </a:gdLst>
              <a:ahLst/>
              <a:cxnLst>
                <a:cxn ang="T6">
                  <a:pos x="T0" y="T1"/>
                </a:cxn>
                <a:cxn ang="T7">
                  <a:pos x="T2" y="T3"/>
                </a:cxn>
                <a:cxn ang="T8">
                  <a:pos x="T4" y="T5"/>
                </a:cxn>
              </a:cxnLst>
              <a:rect l="0" t="0" r="r" b="b"/>
              <a:pathLst>
                <a:path w="834390" h="104503">
                  <a:moveTo>
                    <a:pt x="0" y="104503"/>
                  </a:moveTo>
                  <a:lnTo>
                    <a:pt x="274320" y="0"/>
                  </a:lnTo>
                  <a:lnTo>
                    <a:pt x="834390" y="0"/>
                  </a:lnTo>
                </a:path>
              </a:pathLst>
            </a:custGeom>
            <a:noFill/>
            <a:ln w="3175" cap="flat" cmpd="sng">
              <a:solidFill>
                <a:schemeClr val="tx1"/>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60" name="组合 26"/>
          <p:cNvGrpSpPr>
            <a:grpSpLocks/>
          </p:cNvGrpSpPr>
          <p:nvPr/>
        </p:nvGrpSpPr>
        <p:grpSpPr bwMode="auto">
          <a:xfrm>
            <a:off x="971550" y="730250"/>
            <a:ext cx="7348538" cy="613694"/>
            <a:chOff x="0" y="0"/>
            <a:chExt cx="7348934" cy="612769"/>
          </a:xfrm>
        </p:grpSpPr>
        <p:sp>
          <p:nvSpPr>
            <p:cNvPr id="61" name="矩形 27"/>
            <p:cNvSpPr>
              <a:spLocks noChangeArrowheads="1"/>
            </p:cNvSpPr>
            <p:nvPr/>
          </p:nvSpPr>
          <p:spPr bwMode="auto">
            <a:xfrm>
              <a:off x="76204" y="0"/>
              <a:ext cx="7272730" cy="612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等线" panose="02010600030101010101" pitchFamily="2" charset="-122"/>
                  <a:ea typeface="等线" panose="02010600030101010101" pitchFamily="2" charset="-122"/>
                  <a:cs typeface="+mn-cs"/>
                </a:rPr>
                <a:t>单击此处添加文本单击此处添加文本 单击此处添加文本单击此处添加文本单击此处添加文本单击此处添加文本单击此处添加文本单击此处添加文本</a:t>
              </a:r>
              <a:endParaRPr kumimoji="0" lang="en-US" altLang="zh-CN" sz="1200" b="0" i="0" u="none" strike="noStrike" kern="1200" cap="none" spc="0" normalizeH="0" baseline="0" noProof="0" dirty="0">
                <a:ln>
                  <a:noFill/>
                </a:ln>
                <a:solidFill>
                  <a:prstClr val="black">
                    <a:lumMod val="85000"/>
                    <a:lumOff val="15000"/>
                  </a:prstClr>
                </a:solidFill>
                <a:effectLst/>
                <a:uLnTx/>
                <a:uFillTx/>
                <a:latin typeface="等线" panose="02010600030101010101" pitchFamily="2" charset="-122"/>
                <a:ea typeface="等线" panose="02010600030101010101" pitchFamily="2" charset="-122"/>
                <a:cs typeface="+mn-cs"/>
              </a:endParaRPr>
            </a:p>
          </p:txBody>
        </p:sp>
        <p:sp>
          <p:nvSpPr>
            <p:cNvPr id="62" name="矩形 33"/>
            <p:cNvSpPr>
              <a:spLocks noChangeArrowheads="1"/>
            </p:cNvSpPr>
            <p:nvPr/>
          </p:nvSpPr>
          <p:spPr bwMode="auto">
            <a:xfrm>
              <a:off x="0" y="104617"/>
              <a:ext cx="71442" cy="71330"/>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endParaRPr>
            </a:p>
          </p:txBody>
        </p:sp>
      </p:grpSp>
    </p:spTree>
    <p:extLst>
      <p:ext uri="{BB962C8B-B14F-4D97-AF65-F5344CB8AC3E}">
        <p14:creationId xmlns:p14="http://schemas.microsoft.com/office/powerpoint/2010/main" val="378096090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500" fill="hold"/>
                                        <p:tgtEl>
                                          <p:spTgt spid="60"/>
                                        </p:tgtEl>
                                        <p:attrNameLst>
                                          <p:attrName>ppt_x</p:attrName>
                                        </p:attrNameLst>
                                      </p:cBhvr>
                                      <p:tavLst>
                                        <p:tav tm="0">
                                          <p:val>
                                            <p:strVal val="0-#ppt_w/2"/>
                                          </p:val>
                                        </p:tav>
                                        <p:tav tm="100000">
                                          <p:val>
                                            <p:strVal val="#ppt_x"/>
                                          </p:val>
                                        </p:tav>
                                      </p:tavLst>
                                    </p:anim>
                                    <p:anim calcmode="lin" valueType="num">
                                      <p:cBhvr additive="base">
                                        <p:cTn id="8" dur="500" fill="hold"/>
                                        <p:tgtEl>
                                          <p:spTgt spid="60"/>
                                        </p:tgtEl>
                                        <p:attrNameLst>
                                          <p:attrName>ppt_y</p:attrName>
                                        </p:attrNameLst>
                                      </p:cBhvr>
                                      <p:tavLst>
                                        <p:tav tm="0">
                                          <p:val>
                                            <p:strVal val="#ppt_y"/>
                                          </p:val>
                                        </p:tav>
                                        <p:tav tm="100000">
                                          <p:val>
                                            <p:strVal val="#ppt_y"/>
                                          </p:val>
                                        </p:tav>
                                      </p:tavLst>
                                    </p:anim>
                                  </p:childTnLst>
                                </p:cTn>
                              </p:par>
                              <p:par>
                                <p:cTn id="9" presetID="42" presetClass="entr" presetSubtype="0" fill="hold" nodeType="withEffect">
                                  <p:stCondLst>
                                    <p:cond delay="40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600"/>
                                        <p:tgtEl>
                                          <p:spTgt spid="33"/>
                                        </p:tgtEl>
                                      </p:cBhvr>
                                    </p:animEffect>
                                    <p:anim calcmode="lin" valueType="num">
                                      <p:cBhvr>
                                        <p:cTn id="12" dur="600" fill="hold"/>
                                        <p:tgtEl>
                                          <p:spTgt spid="33"/>
                                        </p:tgtEl>
                                        <p:attrNameLst>
                                          <p:attrName>ppt_x</p:attrName>
                                        </p:attrNameLst>
                                      </p:cBhvr>
                                      <p:tavLst>
                                        <p:tav tm="0">
                                          <p:val>
                                            <p:strVal val="#ppt_x"/>
                                          </p:val>
                                        </p:tav>
                                        <p:tav tm="100000">
                                          <p:val>
                                            <p:strVal val="#ppt_x"/>
                                          </p:val>
                                        </p:tav>
                                      </p:tavLst>
                                    </p:anim>
                                    <p:anim calcmode="lin" valueType="num">
                                      <p:cBhvr>
                                        <p:cTn id="13" dur="6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组合 37"/>
          <p:cNvGrpSpPr/>
          <p:nvPr/>
        </p:nvGrpSpPr>
        <p:grpSpPr>
          <a:xfrm>
            <a:off x="825867" y="1296833"/>
            <a:ext cx="1658710" cy="740511"/>
            <a:chOff x="465719" y="1295954"/>
            <a:chExt cx="1658494" cy="740511"/>
          </a:xfrm>
        </p:grpSpPr>
        <p:sp>
          <p:nvSpPr>
            <p:cNvPr id="39" name="Freeform 1"/>
            <p:cNvSpPr>
              <a:spLocks noChangeArrowheads="1"/>
            </p:cNvSpPr>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rgbClr val="0070C0"/>
            </a:solidFill>
            <a:ln>
              <a:noFill/>
            </a:ln>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mn-lt"/>
                <a:ea typeface="+mn-ea"/>
                <a:cs typeface="+mn-cs"/>
              </a:endParaRPr>
            </a:p>
          </p:txBody>
        </p:sp>
        <p:sp>
          <p:nvSpPr>
            <p:cNvPr id="40" name="Freeform 41"/>
            <p:cNvSpPr>
              <a:spLocks noEditPoints="1"/>
            </p:cNvSpPr>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
        <p:nvSpPr>
          <p:cNvPr id="41" name="TextBox 6"/>
          <p:cNvSpPr txBox="1"/>
          <p:nvPr/>
        </p:nvSpPr>
        <p:spPr>
          <a:xfrm>
            <a:off x="2661506" y="1469031"/>
            <a:ext cx="6088098" cy="595047"/>
          </a:xfrm>
          <a:prstGeom prst="rect">
            <a:avLst/>
          </a:prstGeom>
          <a:noFill/>
        </p:spPr>
        <p:txBody>
          <a:bodyPr wrap="square" lIns="86371" tIns="43186" rIns="86371" bIns="43186"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rPr>
              <a:t>单击此处添加文本单击此处添加文本 单击此处添加文本单击此处添加文本单击此处添加文本</a:t>
            </a:r>
            <a:endParaRPr kumimoji="0" lang="en-US" altLang="zh-CN" sz="11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rPr>
              <a:t>单击此处添加文本单击此处添加文本单击此处添加文本 单击此处添加文本单击此处添加文本</a:t>
            </a:r>
            <a:endParaRPr kumimoji="0" lang="en-US" altLang="zh-CN" sz="11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p:txBody>
      </p:sp>
      <p:sp>
        <p:nvSpPr>
          <p:cNvPr id="42" name="TextBox 7"/>
          <p:cNvSpPr txBox="1"/>
          <p:nvPr/>
        </p:nvSpPr>
        <p:spPr>
          <a:xfrm>
            <a:off x="2544425" y="1204477"/>
            <a:ext cx="2664643" cy="303882"/>
          </a:xfrm>
          <a:prstGeom prst="rect">
            <a:avLst/>
          </a:prstGeom>
          <a:noFill/>
        </p:spPr>
        <p:txBody>
          <a:bodyPr wrap="square" lIns="57150" tIns="28575" rIns="57150" bIns="28575"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zh-CN" sz="1600" b="1"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rPr>
              <a:t>（一）</a:t>
            </a:r>
            <a:r>
              <a:rPr kumimoji="0" lang="zh-CN" altLang="en-US" sz="1600" b="1"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rPr>
              <a:t>单击填加标题</a:t>
            </a:r>
          </a:p>
        </p:txBody>
      </p:sp>
      <p:grpSp>
        <p:nvGrpSpPr>
          <p:cNvPr id="43" name="组合 42"/>
          <p:cNvGrpSpPr/>
          <p:nvPr/>
        </p:nvGrpSpPr>
        <p:grpSpPr>
          <a:xfrm>
            <a:off x="825867" y="3491024"/>
            <a:ext cx="1658710" cy="775928"/>
            <a:chOff x="465719" y="3291830"/>
            <a:chExt cx="1658494" cy="740511"/>
          </a:xfrm>
        </p:grpSpPr>
        <p:sp>
          <p:nvSpPr>
            <p:cNvPr id="44" name="Freeform 1"/>
            <p:cNvSpPr>
              <a:spLocks noChangeArrowheads="1"/>
            </p:cNvSpPr>
            <p:nvPr/>
          </p:nvSpPr>
          <p:spPr bwMode="auto">
            <a:xfrm rot="10800000">
              <a:off x="465719" y="3291830"/>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rgbClr val="0070C0"/>
            </a:solidFill>
            <a:ln>
              <a:noFill/>
            </a:ln>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mn-lt"/>
                <a:ea typeface="+mn-ea"/>
                <a:cs typeface="+mn-cs"/>
              </a:endParaRPr>
            </a:p>
          </p:txBody>
        </p:sp>
        <p:pic>
          <p:nvPicPr>
            <p:cNvPr id="45"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1171134" y="3488771"/>
              <a:ext cx="346674" cy="346630"/>
            </a:xfrm>
            <a:prstGeom prst="rect">
              <a:avLst/>
            </a:prstGeom>
            <a:noFill/>
            <a:extLst>
              <a:ext uri="{909E8E84-426E-40DD-AFC4-6F175D3DCCD1}">
                <a14:hiddenFill xmlns:a14="http://schemas.microsoft.com/office/drawing/2010/main">
                  <a:solidFill>
                    <a:srgbClr val="FFFFFF"/>
                  </a:solidFill>
                </a14:hiddenFill>
              </a:ext>
            </a:extLst>
          </p:spPr>
        </p:pic>
      </p:grpSp>
      <p:sp>
        <p:nvSpPr>
          <p:cNvPr id="46" name="TextBox 11"/>
          <p:cNvSpPr txBox="1"/>
          <p:nvPr/>
        </p:nvSpPr>
        <p:spPr>
          <a:xfrm>
            <a:off x="2661506" y="2605262"/>
            <a:ext cx="6088098" cy="595047"/>
          </a:xfrm>
          <a:prstGeom prst="rect">
            <a:avLst/>
          </a:prstGeom>
          <a:noFill/>
        </p:spPr>
        <p:txBody>
          <a:bodyPr wrap="square" lIns="86371" tIns="43186" rIns="86371" bIns="43186"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rPr>
              <a:t>单击此处添加文本单击此处添加文本 单击此处添加文本单击此处添加文本单击此处添加文本</a:t>
            </a:r>
            <a:endParaRPr kumimoji="0" lang="en-US" altLang="zh-CN" sz="11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rPr>
              <a:t>单击此处添加文本单击此处添加文本单击此处添加文本 单击此处添加文本单击此处添加文本</a:t>
            </a:r>
            <a:endParaRPr kumimoji="0" lang="en-US" altLang="zh-CN" sz="11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p:txBody>
      </p:sp>
      <p:sp>
        <p:nvSpPr>
          <p:cNvPr id="47" name="TextBox 12"/>
          <p:cNvSpPr txBox="1"/>
          <p:nvPr/>
        </p:nvSpPr>
        <p:spPr>
          <a:xfrm>
            <a:off x="2544425" y="2340707"/>
            <a:ext cx="2664643" cy="303882"/>
          </a:xfrm>
          <a:prstGeom prst="rect">
            <a:avLst/>
          </a:prstGeom>
          <a:noFill/>
        </p:spPr>
        <p:txBody>
          <a:bodyPr wrap="square" lIns="57150" tIns="28575" rIns="57150" bIns="28575"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zh-CN" sz="1600" b="1"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rPr>
              <a:t>（</a:t>
            </a:r>
            <a:r>
              <a:rPr kumimoji="0" lang="zh-CN" altLang="en-US" sz="1600" b="1"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rPr>
              <a:t>二</a:t>
            </a:r>
            <a:r>
              <a:rPr kumimoji="0" lang="zh-CN" altLang="zh-CN" sz="1600" b="1"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rPr>
              <a:t>）</a:t>
            </a:r>
            <a:r>
              <a:rPr kumimoji="0" lang="zh-CN" altLang="en-US" sz="1600" b="1"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rPr>
              <a:t>单击填加标题</a:t>
            </a:r>
          </a:p>
        </p:txBody>
      </p:sp>
      <p:sp>
        <p:nvSpPr>
          <p:cNvPr id="48" name="TextBox 13"/>
          <p:cNvSpPr txBox="1"/>
          <p:nvPr/>
        </p:nvSpPr>
        <p:spPr>
          <a:xfrm>
            <a:off x="2661506" y="3701279"/>
            <a:ext cx="6088098" cy="595047"/>
          </a:xfrm>
          <a:prstGeom prst="rect">
            <a:avLst/>
          </a:prstGeom>
          <a:noFill/>
        </p:spPr>
        <p:txBody>
          <a:bodyPr wrap="square" lIns="86371" tIns="43186" rIns="86371" bIns="43186"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rPr>
              <a:t>单击此处添加文本单击此处添加文本 单击此处添加文本单击此处添加文本单击此处添加文本</a:t>
            </a:r>
            <a:endParaRPr kumimoji="0" lang="en-US" altLang="zh-CN" sz="11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rPr>
              <a:t>单击此处添加文本单击此处添加文本单击此处添加文本 单击此处添加文本单击此处添加文本</a:t>
            </a:r>
            <a:endParaRPr kumimoji="0" lang="en-US" altLang="zh-CN" sz="11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p:txBody>
      </p:sp>
      <p:sp>
        <p:nvSpPr>
          <p:cNvPr id="49" name="TextBox 14"/>
          <p:cNvSpPr txBox="1"/>
          <p:nvPr/>
        </p:nvSpPr>
        <p:spPr>
          <a:xfrm>
            <a:off x="2544425" y="3436724"/>
            <a:ext cx="2664643" cy="303882"/>
          </a:xfrm>
          <a:prstGeom prst="rect">
            <a:avLst/>
          </a:prstGeom>
          <a:noFill/>
        </p:spPr>
        <p:txBody>
          <a:bodyPr wrap="square" lIns="57150" tIns="28575" rIns="57150" bIns="28575"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zh-CN" sz="1600" b="1"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rPr>
              <a:t>（</a:t>
            </a:r>
            <a:r>
              <a:rPr kumimoji="0" lang="zh-CN" altLang="en-US" sz="1600" b="1"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rPr>
              <a:t>三</a:t>
            </a:r>
            <a:r>
              <a:rPr kumimoji="0" lang="zh-CN" altLang="zh-CN" sz="1600" b="1"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rPr>
              <a:t>）</a:t>
            </a:r>
            <a:r>
              <a:rPr kumimoji="0" lang="zh-CN" altLang="en-US" sz="1600" b="1"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rPr>
              <a:t>单击填加标题</a:t>
            </a:r>
          </a:p>
        </p:txBody>
      </p:sp>
      <p:grpSp>
        <p:nvGrpSpPr>
          <p:cNvPr id="50" name="Group 4"/>
          <p:cNvGrpSpPr/>
          <p:nvPr/>
        </p:nvGrpSpPr>
        <p:grpSpPr>
          <a:xfrm>
            <a:off x="825867" y="2394609"/>
            <a:ext cx="1658710" cy="775186"/>
            <a:chOff x="1372486" y="3793072"/>
            <a:chExt cx="6146978" cy="2804667"/>
          </a:xfrm>
        </p:grpSpPr>
        <p:sp>
          <p:nvSpPr>
            <p:cNvPr id="51" name="Freeform 1"/>
            <p:cNvSpPr>
              <a:spLocks noChangeArrowheads="1"/>
            </p:cNvSpPr>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rgbClr val="00B0F0"/>
            </a:solidFill>
            <a:ln>
              <a:noFill/>
            </a:ln>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mn-lt"/>
                <a:ea typeface="+mn-ea"/>
                <a:cs typeface="+mn-cs"/>
              </a:endParaRPr>
            </a:p>
          </p:txBody>
        </p:sp>
        <p:grpSp>
          <p:nvGrpSpPr>
            <p:cNvPr id="52" name="Group 2"/>
            <p:cNvGrpSpPr>
              <a:grpSpLocks/>
            </p:cNvGrpSpPr>
            <p:nvPr/>
          </p:nvGrpSpPr>
          <p:grpSpPr bwMode="auto">
            <a:xfrm>
              <a:off x="3531959" y="4060393"/>
              <a:ext cx="1906518" cy="1888205"/>
              <a:chOff x="1569458" y="688424"/>
              <a:chExt cx="334962" cy="331788"/>
            </a:xfrm>
            <a:solidFill>
              <a:schemeClr val="bg1"/>
            </a:solidFill>
          </p:grpSpPr>
          <p:sp>
            <p:nvSpPr>
              <p:cNvPr id="86" name="Freeform 11"/>
              <p:cNvSpPr>
                <a:spLocks noChangeArrowheads="1"/>
              </p:cNvSpPr>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mn-lt"/>
                  <a:ea typeface="+mn-ea"/>
                  <a:cs typeface="+mn-cs"/>
                </a:endParaRPr>
              </a:p>
            </p:txBody>
          </p:sp>
          <p:sp>
            <p:nvSpPr>
              <p:cNvPr id="87" name="Freeform 12"/>
              <p:cNvSpPr>
                <a:spLocks noChangeArrowheads="1"/>
              </p:cNvSpPr>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mn-lt"/>
                  <a:ea typeface="+mn-ea"/>
                  <a:cs typeface="+mn-cs"/>
                </a:endParaRPr>
              </a:p>
            </p:txBody>
          </p:sp>
          <p:sp>
            <p:nvSpPr>
              <p:cNvPr id="88" name="Freeform 13"/>
              <p:cNvSpPr>
                <a:spLocks noChangeArrowheads="1"/>
              </p:cNvSpPr>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mn-lt"/>
                  <a:ea typeface="+mn-ea"/>
                  <a:cs typeface="+mn-cs"/>
                </a:endParaRPr>
              </a:p>
            </p:txBody>
          </p:sp>
          <p:sp>
            <p:nvSpPr>
              <p:cNvPr id="92" name="Freeform 14"/>
              <p:cNvSpPr>
                <a:spLocks noChangeArrowheads="1"/>
              </p:cNvSpPr>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mn-lt"/>
                  <a:ea typeface="+mn-ea"/>
                  <a:cs typeface="+mn-cs"/>
                </a:endParaRPr>
              </a:p>
            </p:txBody>
          </p:sp>
          <p:sp>
            <p:nvSpPr>
              <p:cNvPr id="93" name="Freeform 15"/>
              <p:cNvSpPr>
                <a:spLocks noChangeArrowheads="1"/>
              </p:cNvSpPr>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mn-lt"/>
                  <a:ea typeface="+mn-ea"/>
                  <a:cs typeface="+mn-cs"/>
                </a:endParaRPr>
              </a:p>
            </p:txBody>
          </p:sp>
          <p:sp>
            <p:nvSpPr>
              <p:cNvPr id="94" name="Freeform 16"/>
              <p:cNvSpPr>
                <a:spLocks noChangeArrowheads="1"/>
              </p:cNvSpPr>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mn-lt"/>
                  <a:ea typeface="+mn-ea"/>
                  <a:cs typeface="+mn-cs"/>
                </a:endParaRPr>
              </a:p>
            </p:txBody>
          </p:sp>
        </p:grpSp>
      </p:grpSp>
    </p:spTree>
    <p:extLst>
      <p:ext uri="{BB962C8B-B14F-4D97-AF65-F5344CB8AC3E}">
        <p14:creationId xmlns:p14="http://schemas.microsoft.com/office/powerpoint/2010/main" val="336282918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0-#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500"/>
                                        <p:tgtEl>
                                          <p:spTgt spid="42"/>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wipe(left)">
                                      <p:cBhvr>
                                        <p:cTn id="16" dur="750"/>
                                        <p:tgtEl>
                                          <p:spTgt spid="41"/>
                                        </p:tgtEl>
                                      </p:cBhvr>
                                    </p:animEffect>
                                  </p:childTnLst>
                                </p:cTn>
                              </p:par>
                            </p:childTnLst>
                          </p:cTn>
                        </p:par>
                        <p:par>
                          <p:cTn id="17" fill="hold">
                            <p:stCondLst>
                              <p:cond delay="1750"/>
                            </p:stCondLst>
                            <p:childTnLst>
                              <p:par>
                                <p:cTn id="18" presetID="2" presetClass="entr" presetSubtype="8" decel="100000" fill="hold" nodeType="afterEffect">
                                  <p:stCondLst>
                                    <p:cond delay="0"/>
                                  </p:stCondLst>
                                  <p:childTnLst>
                                    <p:set>
                                      <p:cBhvr>
                                        <p:cTn id="19" dur="1" fill="hold">
                                          <p:stCondLst>
                                            <p:cond delay="0"/>
                                          </p:stCondLst>
                                        </p:cTn>
                                        <p:tgtEl>
                                          <p:spTgt spid="50"/>
                                        </p:tgtEl>
                                        <p:attrNameLst>
                                          <p:attrName>style.visibility</p:attrName>
                                        </p:attrNameLst>
                                      </p:cBhvr>
                                      <p:to>
                                        <p:strVal val="visible"/>
                                      </p:to>
                                    </p:set>
                                    <p:anim calcmode="lin" valueType="num">
                                      <p:cBhvr additive="base">
                                        <p:cTn id="20" dur="500" fill="hold"/>
                                        <p:tgtEl>
                                          <p:spTgt spid="50"/>
                                        </p:tgtEl>
                                        <p:attrNameLst>
                                          <p:attrName>ppt_x</p:attrName>
                                        </p:attrNameLst>
                                      </p:cBhvr>
                                      <p:tavLst>
                                        <p:tav tm="0">
                                          <p:val>
                                            <p:strVal val="0-#ppt_w/2"/>
                                          </p:val>
                                        </p:tav>
                                        <p:tav tm="100000">
                                          <p:val>
                                            <p:strVal val="#ppt_x"/>
                                          </p:val>
                                        </p:tav>
                                      </p:tavLst>
                                    </p:anim>
                                    <p:anim calcmode="lin" valueType="num">
                                      <p:cBhvr additive="base">
                                        <p:cTn id="21" dur="500" fill="hold"/>
                                        <p:tgtEl>
                                          <p:spTgt spid="50"/>
                                        </p:tgtEl>
                                        <p:attrNameLst>
                                          <p:attrName>ppt_y</p:attrName>
                                        </p:attrNameLst>
                                      </p:cBhvr>
                                      <p:tavLst>
                                        <p:tav tm="0">
                                          <p:val>
                                            <p:strVal val="#ppt_y"/>
                                          </p:val>
                                        </p:tav>
                                        <p:tav tm="100000">
                                          <p:val>
                                            <p:strVal val="#ppt_y"/>
                                          </p:val>
                                        </p:tav>
                                      </p:tavLst>
                                    </p:anim>
                                  </p:childTnLst>
                                </p:cTn>
                              </p:par>
                            </p:childTnLst>
                          </p:cTn>
                        </p:par>
                        <p:par>
                          <p:cTn id="22" fill="hold">
                            <p:stCondLst>
                              <p:cond delay="2250"/>
                            </p:stCondLst>
                            <p:childTnLst>
                              <p:par>
                                <p:cTn id="23" presetID="10" presetClass="entr" presetSubtype="0" fill="hold" grpId="0" nodeType="after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fade">
                                      <p:cBhvr>
                                        <p:cTn id="25" dur="500"/>
                                        <p:tgtEl>
                                          <p:spTgt spid="47"/>
                                        </p:tgtEl>
                                      </p:cBhvr>
                                    </p:animEffect>
                                  </p:childTnLst>
                                </p:cTn>
                              </p:par>
                            </p:childTnLst>
                          </p:cTn>
                        </p:par>
                        <p:par>
                          <p:cTn id="26" fill="hold">
                            <p:stCondLst>
                              <p:cond delay="2750"/>
                            </p:stCondLst>
                            <p:childTnLst>
                              <p:par>
                                <p:cTn id="27" presetID="22" presetClass="entr" presetSubtype="8" fill="hold" grpId="0" nodeType="after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left)">
                                      <p:cBhvr>
                                        <p:cTn id="29" dur="750"/>
                                        <p:tgtEl>
                                          <p:spTgt spid="46"/>
                                        </p:tgtEl>
                                      </p:cBhvr>
                                    </p:animEffect>
                                  </p:childTnLst>
                                </p:cTn>
                              </p:par>
                            </p:childTnLst>
                          </p:cTn>
                        </p:par>
                        <p:par>
                          <p:cTn id="30" fill="hold">
                            <p:stCondLst>
                              <p:cond delay="3500"/>
                            </p:stCondLst>
                            <p:childTnLst>
                              <p:par>
                                <p:cTn id="31" presetID="2" presetClass="entr" presetSubtype="8" decel="100000" fill="hold" nodeType="afterEffect">
                                  <p:stCondLst>
                                    <p:cond delay="0"/>
                                  </p:stCondLst>
                                  <p:childTnLst>
                                    <p:set>
                                      <p:cBhvr>
                                        <p:cTn id="32" dur="1" fill="hold">
                                          <p:stCondLst>
                                            <p:cond delay="0"/>
                                          </p:stCondLst>
                                        </p:cTn>
                                        <p:tgtEl>
                                          <p:spTgt spid="43"/>
                                        </p:tgtEl>
                                        <p:attrNameLst>
                                          <p:attrName>style.visibility</p:attrName>
                                        </p:attrNameLst>
                                      </p:cBhvr>
                                      <p:to>
                                        <p:strVal val="visible"/>
                                      </p:to>
                                    </p:set>
                                    <p:anim calcmode="lin" valueType="num">
                                      <p:cBhvr additive="base">
                                        <p:cTn id="33" dur="500" fill="hold"/>
                                        <p:tgtEl>
                                          <p:spTgt spid="43"/>
                                        </p:tgtEl>
                                        <p:attrNameLst>
                                          <p:attrName>ppt_x</p:attrName>
                                        </p:attrNameLst>
                                      </p:cBhvr>
                                      <p:tavLst>
                                        <p:tav tm="0">
                                          <p:val>
                                            <p:strVal val="0-#ppt_w/2"/>
                                          </p:val>
                                        </p:tav>
                                        <p:tav tm="100000">
                                          <p:val>
                                            <p:strVal val="#ppt_x"/>
                                          </p:val>
                                        </p:tav>
                                      </p:tavLst>
                                    </p:anim>
                                    <p:anim calcmode="lin" valueType="num">
                                      <p:cBhvr additive="base">
                                        <p:cTn id="34" dur="500" fill="hold"/>
                                        <p:tgtEl>
                                          <p:spTgt spid="43"/>
                                        </p:tgtEl>
                                        <p:attrNameLst>
                                          <p:attrName>ppt_y</p:attrName>
                                        </p:attrNameLst>
                                      </p:cBhvr>
                                      <p:tavLst>
                                        <p:tav tm="0">
                                          <p:val>
                                            <p:strVal val="#ppt_y"/>
                                          </p:val>
                                        </p:tav>
                                        <p:tav tm="100000">
                                          <p:val>
                                            <p:strVal val="#ppt_y"/>
                                          </p:val>
                                        </p:tav>
                                      </p:tavLst>
                                    </p:anim>
                                  </p:childTnLst>
                                </p:cTn>
                              </p:par>
                            </p:childTnLst>
                          </p:cTn>
                        </p:par>
                        <p:par>
                          <p:cTn id="35" fill="hold">
                            <p:stCondLst>
                              <p:cond delay="4000"/>
                            </p:stCondLst>
                            <p:childTnLst>
                              <p:par>
                                <p:cTn id="36" presetID="10" presetClass="entr" presetSubtype="0" fill="hold" grpId="0" nodeType="afterEffect">
                                  <p:stCondLst>
                                    <p:cond delay="0"/>
                                  </p:stCondLst>
                                  <p:childTnLst>
                                    <p:set>
                                      <p:cBhvr>
                                        <p:cTn id="37" dur="1" fill="hold">
                                          <p:stCondLst>
                                            <p:cond delay="0"/>
                                          </p:stCondLst>
                                        </p:cTn>
                                        <p:tgtEl>
                                          <p:spTgt spid="49"/>
                                        </p:tgtEl>
                                        <p:attrNameLst>
                                          <p:attrName>style.visibility</p:attrName>
                                        </p:attrNameLst>
                                      </p:cBhvr>
                                      <p:to>
                                        <p:strVal val="visible"/>
                                      </p:to>
                                    </p:set>
                                    <p:animEffect transition="in" filter="fade">
                                      <p:cBhvr>
                                        <p:cTn id="38" dur="500"/>
                                        <p:tgtEl>
                                          <p:spTgt spid="49"/>
                                        </p:tgtEl>
                                      </p:cBhvr>
                                    </p:animEffect>
                                  </p:childTnLst>
                                </p:cTn>
                              </p:par>
                            </p:childTnLst>
                          </p:cTn>
                        </p:par>
                        <p:par>
                          <p:cTn id="39" fill="hold">
                            <p:stCondLst>
                              <p:cond delay="4500"/>
                            </p:stCondLst>
                            <p:childTnLst>
                              <p:par>
                                <p:cTn id="40" presetID="22" presetClass="entr" presetSubtype="8" fill="hold" grpId="0" nodeType="afterEffect">
                                  <p:stCondLst>
                                    <p:cond delay="0"/>
                                  </p:stCondLst>
                                  <p:childTnLst>
                                    <p:set>
                                      <p:cBhvr>
                                        <p:cTn id="41" dur="1" fill="hold">
                                          <p:stCondLst>
                                            <p:cond delay="0"/>
                                          </p:stCondLst>
                                        </p:cTn>
                                        <p:tgtEl>
                                          <p:spTgt spid="48"/>
                                        </p:tgtEl>
                                        <p:attrNameLst>
                                          <p:attrName>style.visibility</p:attrName>
                                        </p:attrNameLst>
                                      </p:cBhvr>
                                      <p:to>
                                        <p:strVal val="visible"/>
                                      </p:to>
                                    </p:set>
                                    <p:animEffect transition="in" filter="wipe(left)">
                                      <p:cBhvr>
                                        <p:cTn id="42" dur="75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6" grpId="0"/>
      <p:bldP spid="47" grpId="0"/>
      <p:bldP spid="48" grpId="0"/>
      <p:bldP spid="4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12"/>
          <p:cNvGrpSpPr>
            <a:grpSpLocks/>
          </p:cNvGrpSpPr>
          <p:nvPr/>
        </p:nvGrpSpPr>
        <p:grpSpPr bwMode="auto">
          <a:xfrm>
            <a:off x="6096967" y="1983061"/>
            <a:ext cx="1670050" cy="1609725"/>
            <a:chOff x="0" y="0"/>
            <a:chExt cx="1671177" cy="1609411"/>
          </a:xfrm>
        </p:grpSpPr>
        <p:sp>
          <p:nvSpPr>
            <p:cNvPr id="35"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6" name="TextBox 14"/>
            <p:cNvSpPr txBox="1">
              <a:spLocks noChangeArrowheads="1"/>
            </p:cNvSpPr>
            <p:nvPr/>
          </p:nvSpPr>
          <p:spPr bwMode="auto">
            <a:xfrm>
              <a:off x="680641" y="543095"/>
              <a:ext cx="56938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a:ln>
                    <a:noFill/>
                  </a:ln>
                  <a:solidFill>
                    <a:srgbClr val="FFFFFF"/>
                  </a:solidFill>
                  <a:effectLst/>
                  <a:uLnTx/>
                  <a:uFillTx/>
                  <a:latin typeface="Impact" pitchFamily="34" charset="0"/>
                  <a:ea typeface="宋体" pitchFamily="2" charset="-122"/>
                  <a:cs typeface="+mn-cs"/>
                </a:rPr>
                <a:t>05</a:t>
              </a:r>
              <a:endParaRPr kumimoji="0" lang="zh-CN" altLang="en-US" sz="2800" b="0" i="0" u="none" strike="noStrike" kern="1200" cap="none" spc="0" normalizeH="0" baseline="0" noProof="0">
                <a:ln>
                  <a:noFill/>
                </a:ln>
                <a:solidFill>
                  <a:srgbClr val="FFFFFF"/>
                </a:solidFill>
                <a:effectLst/>
                <a:uLnTx/>
                <a:uFillTx/>
                <a:latin typeface="Impact" pitchFamily="34" charset="0"/>
                <a:ea typeface="宋体" pitchFamily="2" charset="-122"/>
                <a:cs typeface="+mn-cs"/>
              </a:endParaRPr>
            </a:p>
          </p:txBody>
        </p:sp>
      </p:grpSp>
      <p:grpSp>
        <p:nvGrpSpPr>
          <p:cNvPr id="37" name="组合 15"/>
          <p:cNvGrpSpPr>
            <a:grpSpLocks/>
          </p:cNvGrpSpPr>
          <p:nvPr/>
        </p:nvGrpSpPr>
        <p:grpSpPr bwMode="auto">
          <a:xfrm>
            <a:off x="4803154" y="1983061"/>
            <a:ext cx="1773238" cy="1609725"/>
            <a:chOff x="0" y="0"/>
            <a:chExt cx="1773781" cy="1609411"/>
          </a:xfrm>
        </p:grpSpPr>
        <p:grpSp>
          <p:nvGrpSpPr>
            <p:cNvPr id="38" name="组合 16"/>
            <p:cNvGrpSpPr>
              <a:grpSpLocks/>
            </p:cNvGrpSpPr>
            <p:nvPr/>
          </p:nvGrpSpPr>
          <p:grpSpPr bwMode="auto">
            <a:xfrm>
              <a:off x="0" y="0"/>
              <a:ext cx="1773781" cy="1609411"/>
              <a:chOff x="0" y="0"/>
              <a:chExt cx="1773781" cy="1609411"/>
            </a:xfrm>
          </p:grpSpPr>
          <p:sp>
            <p:nvSpPr>
              <p:cNvPr id="40" name="右箭头 55"/>
              <p:cNvSpPr>
                <a:spLocks/>
              </p:cNvSpPr>
              <p:nvPr/>
            </p:nvSpPr>
            <p:spPr bwMode="auto">
              <a:xfrm>
                <a:off x="102604" y="362687"/>
                <a:ext cx="1671177" cy="911035"/>
              </a:xfrm>
              <a:custGeom>
                <a:avLst/>
                <a:gdLst>
                  <a:gd name="T0" fmla="*/ 3880 w 1671177"/>
                  <a:gd name="T1" fmla="*/ 0 h 911035"/>
                  <a:gd name="T2" fmla="*/ 1322002 w 1671177"/>
                  <a:gd name="T3" fmla="*/ 0 h 911035"/>
                  <a:gd name="T4" fmla="*/ 1577267 w 1671177"/>
                  <a:gd name="T5" fmla="*/ 260936 h 911035"/>
                  <a:gd name="T6" fmla="*/ 1589104 w 1671177"/>
                  <a:gd name="T7" fmla="*/ 624038 h 911035"/>
                  <a:gd name="T8" fmla="*/ 1297607 w 1671177"/>
                  <a:gd name="T9" fmla="*/ 911035 h 911035"/>
                  <a:gd name="T10" fmla="*/ 609562 w 1671177"/>
                  <a:gd name="T11" fmla="*/ 911035 h 911035"/>
                  <a:gd name="T12" fmla="*/ 582967 w 1671177"/>
                  <a:gd name="T13" fmla="*/ 909006 h 911035"/>
                  <a:gd name="T14" fmla="*/ 0 w 1671177"/>
                  <a:gd name="T15" fmla="*/ 908746 h 911035"/>
                  <a:gd name="T16" fmla="*/ 266330 w 1671177"/>
                  <a:gd name="T17" fmla="*/ 630839 h 911035"/>
                  <a:gd name="T18" fmla="*/ 287045 w 1671177"/>
                  <a:gd name="T19" fmla="*/ 287570 h 911035"/>
                  <a:gd name="T20" fmla="*/ 3880 w 1671177"/>
                  <a:gd name="T21" fmla="*/ 0 h 9110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lnTo>
                      <a:pt x="3880" y="0"/>
                    </a:lnTo>
                    <a:close/>
                  </a:path>
                </a:pathLst>
              </a:custGeom>
              <a:solidFill>
                <a:schemeClr val="tx1">
                  <a:alpha val="14902"/>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1"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sp>
          <p:nvSpPr>
            <p:cNvPr id="39" name="TextBox 17"/>
            <p:cNvSpPr txBox="1">
              <a:spLocks noChangeArrowheads="1"/>
            </p:cNvSpPr>
            <p:nvPr/>
          </p:nvSpPr>
          <p:spPr bwMode="auto">
            <a:xfrm>
              <a:off x="681551" y="543095"/>
              <a:ext cx="5565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a:ln>
                    <a:noFill/>
                  </a:ln>
                  <a:solidFill>
                    <a:srgbClr val="FFFFFF"/>
                  </a:solidFill>
                  <a:effectLst/>
                  <a:uLnTx/>
                  <a:uFillTx/>
                  <a:latin typeface="Impact" pitchFamily="34" charset="0"/>
                  <a:ea typeface="宋体" pitchFamily="2" charset="-122"/>
                  <a:cs typeface="+mn-cs"/>
                </a:rPr>
                <a:t>04</a:t>
              </a:r>
              <a:endParaRPr kumimoji="0" lang="zh-CN" altLang="en-US" sz="2800" b="0" i="0" u="none" strike="noStrike" kern="1200" cap="none" spc="0" normalizeH="0" baseline="0" noProof="0">
                <a:ln>
                  <a:noFill/>
                </a:ln>
                <a:solidFill>
                  <a:srgbClr val="FFFFFF"/>
                </a:solidFill>
                <a:effectLst/>
                <a:uLnTx/>
                <a:uFillTx/>
                <a:latin typeface="Impact" pitchFamily="34" charset="0"/>
                <a:ea typeface="宋体" pitchFamily="2" charset="-122"/>
                <a:cs typeface="+mn-cs"/>
              </a:endParaRPr>
            </a:p>
          </p:txBody>
        </p:sp>
      </p:grpSp>
      <p:grpSp>
        <p:nvGrpSpPr>
          <p:cNvPr id="42" name="组合 20"/>
          <p:cNvGrpSpPr>
            <a:grpSpLocks/>
          </p:cNvGrpSpPr>
          <p:nvPr/>
        </p:nvGrpSpPr>
        <p:grpSpPr bwMode="auto">
          <a:xfrm>
            <a:off x="3588717" y="1983061"/>
            <a:ext cx="1773237" cy="1609725"/>
            <a:chOff x="0" y="0"/>
            <a:chExt cx="1773781" cy="1609411"/>
          </a:xfrm>
        </p:grpSpPr>
        <p:grpSp>
          <p:nvGrpSpPr>
            <p:cNvPr id="43" name="组合 21"/>
            <p:cNvGrpSpPr>
              <a:grpSpLocks/>
            </p:cNvGrpSpPr>
            <p:nvPr/>
          </p:nvGrpSpPr>
          <p:grpSpPr bwMode="auto">
            <a:xfrm>
              <a:off x="0" y="0"/>
              <a:ext cx="1773781" cy="1609411"/>
              <a:chOff x="0" y="0"/>
              <a:chExt cx="1773781" cy="1609411"/>
            </a:xfrm>
          </p:grpSpPr>
          <p:sp>
            <p:nvSpPr>
              <p:cNvPr id="45" name="右箭头 55"/>
              <p:cNvSpPr>
                <a:spLocks/>
              </p:cNvSpPr>
              <p:nvPr/>
            </p:nvSpPr>
            <p:spPr bwMode="auto">
              <a:xfrm>
                <a:off x="102604" y="362687"/>
                <a:ext cx="1671177" cy="911035"/>
              </a:xfrm>
              <a:custGeom>
                <a:avLst/>
                <a:gdLst>
                  <a:gd name="T0" fmla="*/ 3880 w 1671177"/>
                  <a:gd name="T1" fmla="*/ 0 h 911035"/>
                  <a:gd name="T2" fmla="*/ 1322002 w 1671177"/>
                  <a:gd name="T3" fmla="*/ 0 h 911035"/>
                  <a:gd name="T4" fmla="*/ 1577267 w 1671177"/>
                  <a:gd name="T5" fmla="*/ 260936 h 911035"/>
                  <a:gd name="T6" fmla="*/ 1589104 w 1671177"/>
                  <a:gd name="T7" fmla="*/ 624038 h 911035"/>
                  <a:gd name="T8" fmla="*/ 1297607 w 1671177"/>
                  <a:gd name="T9" fmla="*/ 911035 h 911035"/>
                  <a:gd name="T10" fmla="*/ 609562 w 1671177"/>
                  <a:gd name="T11" fmla="*/ 911035 h 911035"/>
                  <a:gd name="T12" fmla="*/ 582967 w 1671177"/>
                  <a:gd name="T13" fmla="*/ 909006 h 911035"/>
                  <a:gd name="T14" fmla="*/ 0 w 1671177"/>
                  <a:gd name="T15" fmla="*/ 908746 h 911035"/>
                  <a:gd name="T16" fmla="*/ 266330 w 1671177"/>
                  <a:gd name="T17" fmla="*/ 630839 h 911035"/>
                  <a:gd name="T18" fmla="*/ 287045 w 1671177"/>
                  <a:gd name="T19" fmla="*/ 287570 h 911035"/>
                  <a:gd name="T20" fmla="*/ 3880 w 1671177"/>
                  <a:gd name="T21" fmla="*/ 0 h 9110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lnTo>
                      <a:pt x="3880" y="0"/>
                    </a:lnTo>
                    <a:close/>
                  </a:path>
                </a:pathLst>
              </a:custGeom>
              <a:solidFill>
                <a:schemeClr val="tx1">
                  <a:alpha val="14902"/>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6"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sp>
          <p:nvSpPr>
            <p:cNvPr id="44" name="TextBox 22"/>
            <p:cNvSpPr txBox="1">
              <a:spLocks noChangeArrowheads="1"/>
            </p:cNvSpPr>
            <p:nvPr/>
          </p:nvSpPr>
          <p:spPr bwMode="auto">
            <a:xfrm>
              <a:off x="681551" y="543095"/>
              <a:ext cx="5677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a:ln>
                    <a:noFill/>
                  </a:ln>
                  <a:solidFill>
                    <a:srgbClr val="FFFFFF"/>
                  </a:solidFill>
                  <a:effectLst/>
                  <a:uLnTx/>
                  <a:uFillTx/>
                  <a:latin typeface="Impact" pitchFamily="34" charset="0"/>
                  <a:ea typeface="宋体" pitchFamily="2" charset="-122"/>
                  <a:cs typeface="+mn-cs"/>
                </a:rPr>
                <a:t>03</a:t>
              </a:r>
              <a:endParaRPr kumimoji="0" lang="zh-CN" altLang="en-US" sz="2800" b="0" i="0" u="none" strike="noStrike" kern="1200" cap="none" spc="0" normalizeH="0" baseline="0" noProof="0">
                <a:ln>
                  <a:noFill/>
                </a:ln>
                <a:solidFill>
                  <a:srgbClr val="FFFFFF"/>
                </a:solidFill>
                <a:effectLst/>
                <a:uLnTx/>
                <a:uFillTx/>
                <a:latin typeface="Impact" pitchFamily="34" charset="0"/>
                <a:ea typeface="宋体" pitchFamily="2" charset="-122"/>
                <a:cs typeface="+mn-cs"/>
              </a:endParaRPr>
            </a:p>
          </p:txBody>
        </p:sp>
      </p:grpSp>
      <p:grpSp>
        <p:nvGrpSpPr>
          <p:cNvPr id="47" name="组合 25"/>
          <p:cNvGrpSpPr>
            <a:grpSpLocks/>
          </p:cNvGrpSpPr>
          <p:nvPr/>
        </p:nvGrpSpPr>
        <p:grpSpPr bwMode="auto">
          <a:xfrm>
            <a:off x="2374279" y="1983061"/>
            <a:ext cx="1773238" cy="1609725"/>
            <a:chOff x="0" y="0"/>
            <a:chExt cx="1773781" cy="1609411"/>
          </a:xfrm>
        </p:grpSpPr>
        <p:grpSp>
          <p:nvGrpSpPr>
            <p:cNvPr id="48" name="组合 26"/>
            <p:cNvGrpSpPr>
              <a:grpSpLocks/>
            </p:cNvGrpSpPr>
            <p:nvPr/>
          </p:nvGrpSpPr>
          <p:grpSpPr bwMode="auto">
            <a:xfrm>
              <a:off x="0" y="0"/>
              <a:ext cx="1773781" cy="1609411"/>
              <a:chOff x="0" y="0"/>
              <a:chExt cx="1773781" cy="1609411"/>
            </a:xfrm>
          </p:grpSpPr>
          <p:sp>
            <p:nvSpPr>
              <p:cNvPr id="50" name="右箭头 55"/>
              <p:cNvSpPr>
                <a:spLocks/>
              </p:cNvSpPr>
              <p:nvPr/>
            </p:nvSpPr>
            <p:spPr bwMode="auto">
              <a:xfrm>
                <a:off x="102604" y="362687"/>
                <a:ext cx="1671177" cy="911035"/>
              </a:xfrm>
              <a:custGeom>
                <a:avLst/>
                <a:gdLst>
                  <a:gd name="T0" fmla="*/ 3880 w 1671177"/>
                  <a:gd name="T1" fmla="*/ 0 h 911035"/>
                  <a:gd name="T2" fmla="*/ 1322002 w 1671177"/>
                  <a:gd name="T3" fmla="*/ 0 h 911035"/>
                  <a:gd name="T4" fmla="*/ 1577267 w 1671177"/>
                  <a:gd name="T5" fmla="*/ 260936 h 911035"/>
                  <a:gd name="T6" fmla="*/ 1589104 w 1671177"/>
                  <a:gd name="T7" fmla="*/ 624038 h 911035"/>
                  <a:gd name="T8" fmla="*/ 1297607 w 1671177"/>
                  <a:gd name="T9" fmla="*/ 911035 h 911035"/>
                  <a:gd name="T10" fmla="*/ 609562 w 1671177"/>
                  <a:gd name="T11" fmla="*/ 911035 h 911035"/>
                  <a:gd name="T12" fmla="*/ 582967 w 1671177"/>
                  <a:gd name="T13" fmla="*/ 909006 h 911035"/>
                  <a:gd name="T14" fmla="*/ 0 w 1671177"/>
                  <a:gd name="T15" fmla="*/ 908746 h 911035"/>
                  <a:gd name="T16" fmla="*/ 266330 w 1671177"/>
                  <a:gd name="T17" fmla="*/ 630839 h 911035"/>
                  <a:gd name="T18" fmla="*/ 287045 w 1671177"/>
                  <a:gd name="T19" fmla="*/ 287570 h 911035"/>
                  <a:gd name="T20" fmla="*/ 3880 w 1671177"/>
                  <a:gd name="T21" fmla="*/ 0 h 9110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lnTo>
                      <a:pt x="3880" y="0"/>
                    </a:lnTo>
                    <a:close/>
                  </a:path>
                </a:pathLst>
              </a:custGeom>
              <a:solidFill>
                <a:schemeClr val="tx1">
                  <a:alpha val="14902"/>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51"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sp>
          <p:nvSpPr>
            <p:cNvPr id="49" name="TextBox 27"/>
            <p:cNvSpPr txBox="1">
              <a:spLocks noChangeArrowheads="1"/>
            </p:cNvSpPr>
            <p:nvPr/>
          </p:nvSpPr>
          <p:spPr bwMode="auto">
            <a:xfrm>
              <a:off x="681551" y="543095"/>
              <a:ext cx="5565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a:ln>
                    <a:noFill/>
                  </a:ln>
                  <a:solidFill>
                    <a:srgbClr val="FFFFFF"/>
                  </a:solidFill>
                  <a:effectLst/>
                  <a:uLnTx/>
                  <a:uFillTx/>
                  <a:latin typeface="Impact" pitchFamily="34" charset="0"/>
                  <a:ea typeface="宋体" pitchFamily="2" charset="-122"/>
                  <a:cs typeface="+mn-cs"/>
                </a:rPr>
                <a:t>02</a:t>
              </a:r>
              <a:endParaRPr kumimoji="0" lang="zh-CN" altLang="en-US" sz="2800" b="0" i="0" u="none" strike="noStrike" kern="1200" cap="none" spc="0" normalizeH="0" baseline="0" noProof="0">
                <a:ln>
                  <a:noFill/>
                </a:ln>
                <a:solidFill>
                  <a:srgbClr val="FFFFFF"/>
                </a:solidFill>
                <a:effectLst/>
                <a:uLnTx/>
                <a:uFillTx/>
                <a:latin typeface="Impact" pitchFamily="34" charset="0"/>
                <a:ea typeface="宋体" pitchFamily="2" charset="-122"/>
                <a:cs typeface="+mn-cs"/>
              </a:endParaRPr>
            </a:p>
          </p:txBody>
        </p:sp>
      </p:grpSp>
      <p:grpSp>
        <p:nvGrpSpPr>
          <p:cNvPr id="52" name="组合 31"/>
          <p:cNvGrpSpPr>
            <a:grpSpLocks/>
          </p:cNvGrpSpPr>
          <p:nvPr/>
        </p:nvGrpSpPr>
        <p:grpSpPr bwMode="auto">
          <a:xfrm>
            <a:off x="1159842" y="1983061"/>
            <a:ext cx="1774825" cy="1609725"/>
            <a:chOff x="0" y="0"/>
            <a:chExt cx="1773781" cy="1609411"/>
          </a:xfrm>
        </p:grpSpPr>
        <p:grpSp>
          <p:nvGrpSpPr>
            <p:cNvPr id="53" name="组合 32"/>
            <p:cNvGrpSpPr>
              <a:grpSpLocks/>
            </p:cNvGrpSpPr>
            <p:nvPr/>
          </p:nvGrpSpPr>
          <p:grpSpPr bwMode="auto">
            <a:xfrm>
              <a:off x="0" y="0"/>
              <a:ext cx="1773781" cy="1609411"/>
              <a:chOff x="0" y="0"/>
              <a:chExt cx="1773781" cy="1609411"/>
            </a:xfrm>
          </p:grpSpPr>
          <p:sp>
            <p:nvSpPr>
              <p:cNvPr id="55" name="右箭头 55"/>
              <p:cNvSpPr>
                <a:spLocks/>
              </p:cNvSpPr>
              <p:nvPr/>
            </p:nvSpPr>
            <p:spPr bwMode="auto">
              <a:xfrm>
                <a:off x="102604" y="362687"/>
                <a:ext cx="1671177" cy="911035"/>
              </a:xfrm>
              <a:custGeom>
                <a:avLst/>
                <a:gdLst>
                  <a:gd name="T0" fmla="*/ 3880 w 1671177"/>
                  <a:gd name="T1" fmla="*/ 0 h 911035"/>
                  <a:gd name="T2" fmla="*/ 1322002 w 1671177"/>
                  <a:gd name="T3" fmla="*/ 0 h 911035"/>
                  <a:gd name="T4" fmla="*/ 1577267 w 1671177"/>
                  <a:gd name="T5" fmla="*/ 260936 h 911035"/>
                  <a:gd name="T6" fmla="*/ 1589104 w 1671177"/>
                  <a:gd name="T7" fmla="*/ 624038 h 911035"/>
                  <a:gd name="T8" fmla="*/ 1297607 w 1671177"/>
                  <a:gd name="T9" fmla="*/ 911035 h 911035"/>
                  <a:gd name="T10" fmla="*/ 609562 w 1671177"/>
                  <a:gd name="T11" fmla="*/ 911035 h 911035"/>
                  <a:gd name="T12" fmla="*/ 582967 w 1671177"/>
                  <a:gd name="T13" fmla="*/ 909006 h 911035"/>
                  <a:gd name="T14" fmla="*/ 0 w 1671177"/>
                  <a:gd name="T15" fmla="*/ 908746 h 911035"/>
                  <a:gd name="T16" fmla="*/ 266330 w 1671177"/>
                  <a:gd name="T17" fmla="*/ 630839 h 911035"/>
                  <a:gd name="T18" fmla="*/ 287045 w 1671177"/>
                  <a:gd name="T19" fmla="*/ 287570 h 911035"/>
                  <a:gd name="T20" fmla="*/ 3880 w 1671177"/>
                  <a:gd name="T21" fmla="*/ 0 h 9110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lnTo>
                      <a:pt x="3880" y="0"/>
                    </a:lnTo>
                    <a:close/>
                  </a:path>
                </a:pathLst>
              </a:custGeom>
              <a:solidFill>
                <a:schemeClr val="tx1">
                  <a:alpha val="14902"/>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56"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sp>
          <p:nvSpPr>
            <p:cNvPr id="54" name="TextBox 33"/>
            <p:cNvSpPr txBox="1">
              <a:spLocks noChangeArrowheads="1"/>
            </p:cNvSpPr>
            <p:nvPr/>
          </p:nvSpPr>
          <p:spPr bwMode="auto">
            <a:xfrm>
              <a:off x="681551" y="543095"/>
              <a:ext cx="51328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a:ln>
                    <a:noFill/>
                  </a:ln>
                  <a:solidFill>
                    <a:srgbClr val="FFFFFF"/>
                  </a:solidFill>
                  <a:effectLst/>
                  <a:uLnTx/>
                  <a:uFillTx/>
                  <a:latin typeface="Impact" pitchFamily="34" charset="0"/>
                  <a:ea typeface="宋体" pitchFamily="2" charset="-122"/>
                  <a:cs typeface="+mn-cs"/>
                </a:rPr>
                <a:t>01</a:t>
              </a:r>
              <a:endParaRPr kumimoji="0" lang="zh-CN" altLang="en-US" sz="2800" b="0" i="0" u="none" strike="noStrike" kern="1200" cap="none" spc="0" normalizeH="0" baseline="0" noProof="0">
                <a:ln>
                  <a:noFill/>
                </a:ln>
                <a:solidFill>
                  <a:srgbClr val="FFFFFF"/>
                </a:solidFill>
                <a:effectLst/>
                <a:uLnTx/>
                <a:uFillTx/>
                <a:latin typeface="Impact" pitchFamily="34" charset="0"/>
                <a:ea typeface="宋体" pitchFamily="2" charset="-122"/>
                <a:cs typeface="+mn-cs"/>
              </a:endParaRPr>
            </a:p>
          </p:txBody>
        </p:sp>
      </p:grpSp>
      <p:cxnSp>
        <p:nvCxnSpPr>
          <p:cNvPr id="57" name="直接连接符 36"/>
          <p:cNvCxnSpPr>
            <a:cxnSpLocks noChangeShapeType="1"/>
          </p:cNvCxnSpPr>
          <p:nvPr/>
        </p:nvCxnSpPr>
        <p:spPr bwMode="auto">
          <a:xfrm flipV="1">
            <a:off x="1520204" y="1263923"/>
            <a:ext cx="0" cy="874713"/>
          </a:xfrm>
          <a:prstGeom prst="line">
            <a:avLst/>
          </a:prstGeom>
          <a:noFill/>
          <a:ln w="6350">
            <a:solidFill>
              <a:srgbClr val="0070C0">
                <a:alpha val="98038"/>
              </a:srgb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58" name="矩形 1"/>
          <p:cNvSpPr>
            <a:spLocks noChangeArrowheads="1"/>
          </p:cNvSpPr>
          <p:nvPr/>
        </p:nvSpPr>
        <p:spPr bwMode="auto">
          <a:xfrm>
            <a:off x="1631329" y="1203598"/>
            <a:ext cx="18938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rPr>
              <a:t>随着计算机技术的发展及印刷技术进步，平面设计在视觉感观领域的表现也越来越丰富这真正的对今天的平面设计的新。</a:t>
            </a:r>
          </a:p>
        </p:txBody>
      </p:sp>
      <p:cxnSp>
        <p:nvCxnSpPr>
          <p:cNvPr id="59" name="直接连接符 38"/>
          <p:cNvCxnSpPr>
            <a:cxnSpLocks noChangeShapeType="1"/>
          </p:cNvCxnSpPr>
          <p:nvPr/>
        </p:nvCxnSpPr>
        <p:spPr bwMode="auto">
          <a:xfrm flipV="1">
            <a:off x="2707654" y="3532461"/>
            <a:ext cx="0" cy="874712"/>
          </a:xfrm>
          <a:prstGeom prst="line">
            <a:avLst/>
          </a:prstGeom>
          <a:noFill/>
          <a:ln w="6350">
            <a:solidFill>
              <a:srgbClr val="0070C0">
                <a:alpha val="98038"/>
              </a:srgb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60" name="矩形 1"/>
          <p:cNvSpPr>
            <a:spLocks noChangeArrowheads="1"/>
          </p:cNvSpPr>
          <p:nvPr/>
        </p:nvSpPr>
        <p:spPr bwMode="auto">
          <a:xfrm>
            <a:off x="2818779" y="3795986"/>
            <a:ext cx="18938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rPr>
              <a:t>随着计算机技术的发展及印刷技术进步，平面设计在视觉感观领域的表现也越来越丰富这真正的对今天的平面设计的新。</a:t>
            </a:r>
          </a:p>
        </p:txBody>
      </p:sp>
      <p:cxnSp>
        <p:nvCxnSpPr>
          <p:cNvPr id="61" name="直接连接符 40"/>
          <p:cNvCxnSpPr>
            <a:cxnSpLocks noChangeShapeType="1"/>
          </p:cNvCxnSpPr>
          <p:nvPr/>
        </p:nvCxnSpPr>
        <p:spPr bwMode="auto">
          <a:xfrm flipV="1">
            <a:off x="3771279" y="1263923"/>
            <a:ext cx="0" cy="874713"/>
          </a:xfrm>
          <a:prstGeom prst="line">
            <a:avLst/>
          </a:prstGeom>
          <a:noFill/>
          <a:ln w="6350">
            <a:solidFill>
              <a:srgbClr val="0070C0">
                <a:alpha val="98038"/>
              </a:srgb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62" name="矩形 1"/>
          <p:cNvSpPr>
            <a:spLocks noChangeArrowheads="1"/>
          </p:cNvSpPr>
          <p:nvPr/>
        </p:nvSpPr>
        <p:spPr bwMode="auto">
          <a:xfrm>
            <a:off x="3880817" y="1203598"/>
            <a:ext cx="18938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rPr>
              <a:t>随着计算机技术的发展及印刷技术进步，平面设计在视觉感观领域的表现也越来越丰富这真正的对今天的平面设计的新。</a:t>
            </a:r>
          </a:p>
        </p:txBody>
      </p:sp>
      <p:cxnSp>
        <p:nvCxnSpPr>
          <p:cNvPr id="63" name="直接连接符 43"/>
          <p:cNvCxnSpPr>
            <a:cxnSpLocks noChangeShapeType="1"/>
          </p:cNvCxnSpPr>
          <p:nvPr/>
        </p:nvCxnSpPr>
        <p:spPr bwMode="auto">
          <a:xfrm flipV="1">
            <a:off x="4952379" y="3532461"/>
            <a:ext cx="0" cy="874712"/>
          </a:xfrm>
          <a:prstGeom prst="line">
            <a:avLst/>
          </a:prstGeom>
          <a:noFill/>
          <a:ln w="6350">
            <a:solidFill>
              <a:srgbClr val="0070C0">
                <a:alpha val="98038"/>
              </a:srgb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64" name="矩形 1"/>
          <p:cNvSpPr>
            <a:spLocks noChangeArrowheads="1"/>
          </p:cNvSpPr>
          <p:nvPr/>
        </p:nvSpPr>
        <p:spPr bwMode="auto">
          <a:xfrm>
            <a:off x="5063504" y="3795986"/>
            <a:ext cx="18938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rPr>
              <a:t>随着计算机技术的发展及印刷技术进步，平面设计在视觉感观领域的表现也越来越丰富这真正的对今天的平面设计的新。</a:t>
            </a:r>
          </a:p>
        </p:txBody>
      </p:sp>
      <p:cxnSp>
        <p:nvCxnSpPr>
          <p:cNvPr id="65" name="直接连接符 51"/>
          <p:cNvCxnSpPr>
            <a:cxnSpLocks noChangeShapeType="1"/>
          </p:cNvCxnSpPr>
          <p:nvPr/>
        </p:nvCxnSpPr>
        <p:spPr bwMode="auto">
          <a:xfrm flipV="1">
            <a:off x="6096967" y="1263923"/>
            <a:ext cx="0" cy="874713"/>
          </a:xfrm>
          <a:prstGeom prst="line">
            <a:avLst/>
          </a:prstGeom>
          <a:noFill/>
          <a:ln w="6350">
            <a:solidFill>
              <a:srgbClr val="0070C0">
                <a:alpha val="98038"/>
              </a:srgb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66" name="矩形 1"/>
          <p:cNvSpPr>
            <a:spLocks noChangeArrowheads="1"/>
          </p:cNvSpPr>
          <p:nvPr/>
        </p:nvSpPr>
        <p:spPr bwMode="auto">
          <a:xfrm>
            <a:off x="6206504" y="1203598"/>
            <a:ext cx="18938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rPr>
              <a:t>随着计算机技术的发展及印刷技术进步，平面设计在视觉感观领域的表现也越来越丰富这真正的对今天的平面设计的新。</a:t>
            </a:r>
          </a:p>
        </p:txBody>
      </p:sp>
    </p:spTree>
    <p:extLst>
      <p:ext uri="{BB962C8B-B14F-4D97-AF65-F5344CB8AC3E}">
        <p14:creationId xmlns:p14="http://schemas.microsoft.com/office/powerpoint/2010/main" val="43250864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fill="hold"/>
                                        <p:tgtEl>
                                          <p:spTgt spid="52"/>
                                        </p:tgtEl>
                                        <p:attrNameLst>
                                          <p:attrName>ppt_x</p:attrName>
                                        </p:attrNameLst>
                                      </p:cBhvr>
                                      <p:tavLst>
                                        <p:tav tm="0">
                                          <p:val>
                                            <p:strVal val="0-#ppt_w/2"/>
                                          </p:val>
                                        </p:tav>
                                        <p:tav tm="100000">
                                          <p:val>
                                            <p:strVal val="#ppt_x"/>
                                          </p:val>
                                        </p:tav>
                                      </p:tavLst>
                                    </p:anim>
                                    <p:anim calcmode="lin" valueType="num">
                                      <p:cBhvr additive="base">
                                        <p:cTn id="8" dur="500" fill="hold"/>
                                        <p:tgtEl>
                                          <p:spTgt spid="52"/>
                                        </p:tgtEl>
                                        <p:attrNameLst>
                                          <p:attrName>ppt_y</p:attrName>
                                        </p:attrNameLst>
                                      </p:cBhvr>
                                      <p:tavLst>
                                        <p:tav tm="0">
                                          <p:val>
                                            <p:strVal val="#ppt_y"/>
                                          </p:val>
                                        </p:tav>
                                        <p:tav tm="100000">
                                          <p:val>
                                            <p:strVal val="#ppt_y"/>
                                          </p:val>
                                        </p:tav>
                                      </p:tavLst>
                                    </p:anim>
                                  </p:childTnLst>
                                </p:cTn>
                              </p:par>
                              <p:par>
                                <p:cTn id="9" presetID="12" presetClass="entr" presetSubtype="8" fill="hold" nodeType="withEffect">
                                  <p:stCondLst>
                                    <p:cond delay="20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500"/>
                                        <p:tgtEl>
                                          <p:spTgt spid="47"/>
                                        </p:tgtEl>
                                        <p:attrNameLst>
                                          <p:attrName>ppt_x</p:attrName>
                                        </p:attrNameLst>
                                      </p:cBhvr>
                                      <p:tavLst>
                                        <p:tav tm="0">
                                          <p:val>
                                            <p:strVal val="#ppt_x-#ppt_w*1.125000"/>
                                          </p:val>
                                        </p:tav>
                                        <p:tav tm="100000">
                                          <p:val>
                                            <p:strVal val="#ppt_x"/>
                                          </p:val>
                                        </p:tav>
                                      </p:tavLst>
                                    </p:anim>
                                    <p:animEffect transition="in" filter="wipe(right)">
                                      <p:cBhvr>
                                        <p:cTn id="12" dur="500"/>
                                        <p:tgtEl>
                                          <p:spTgt spid="47"/>
                                        </p:tgtEl>
                                      </p:cBhvr>
                                    </p:animEffect>
                                  </p:childTnLst>
                                </p:cTn>
                              </p:par>
                              <p:par>
                                <p:cTn id="13" presetID="12" presetClass="entr" presetSubtype="8" fill="hold" nodeType="withEffect">
                                  <p:stCondLst>
                                    <p:cond delay="400"/>
                                  </p:stCondLst>
                                  <p:childTnLst>
                                    <p:set>
                                      <p:cBhvr>
                                        <p:cTn id="14" dur="1" fill="hold">
                                          <p:stCondLst>
                                            <p:cond delay="0"/>
                                          </p:stCondLst>
                                        </p:cTn>
                                        <p:tgtEl>
                                          <p:spTgt spid="42"/>
                                        </p:tgtEl>
                                        <p:attrNameLst>
                                          <p:attrName>style.visibility</p:attrName>
                                        </p:attrNameLst>
                                      </p:cBhvr>
                                      <p:to>
                                        <p:strVal val="visible"/>
                                      </p:to>
                                    </p:set>
                                    <p:anim calcmode="lin" valueType="num">
                                      <p:cBhvr additive="base">
                                        <p:cTn id="15" dur="500"/>
                                        <p:tgtEl>
                                          <p:spTgt spid="42"/>
                                        </p:tgtEl>
                                        <p:attrNameLst>
                                          <p:attrName>ppt_x</p:attrName>
                                        </p:attrNameLst>
                                      </p:cBhvr>
                                      <p:tavLst>
                                        <p:tav tm="0">
                                          <p:val>
                                            <p:strVal val="#ppt_x-#ppt_w*1.125000"/>
                                          </p:val>
                                        </p:tav>
                                        <p:tav tm="100000">
                                          <p:val>
                                            <p:strVal val="#ppt_x"/>
                                          </p:val>
                                        </p:tav>
                                      </p:tavLst>
                                    </p:anim>
                                    <p:animEffect transition="in" filter="wipe(right)">
                                      <p:cBhvr>
                                        <p:cTn id="16" dur="500"/>
                                        <p:tgtEl>
                                          <p:spTgt spid="42"/>
                                        </p:tgtEl>
                                      </p:cBhvr>
                                    </p:animEffect>
                                  </p:childTnLst>
                                </p:cTn>
                              </p:par>
                              <p:par>
                                <p:cTn id="17" presetID="12" presetClass="entr" presetSubtype="8" fill="hold" nodeType="withEffect">
                                  <p:stCondLst>
                                    <p:cond delay="60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500"/>
                                        <p:tgtEl>
                                          <p:spTgt spid="37"/>
                                        </p:tgtEl>
                                        <p:attrNameLst>
                                          <p:attrName>ppt_x</p:attrName>
                                        </p:attrNameLst>
                                      </p:cBhvr>
                                      <p:tavLst>
                                        <p:tav tm="0">
                                          <p:val>
                                            <p:strVal val="#ppt_x-#ppt_w*1.125000"/>
                                          </p:val>
                                        </p:tav>
                                        <p:tav tm="100000">
                                          <p:val>
                                            <p:strVal val="#ppt_x"/>
                                          </p:val>
                                        </p:tav>
                                      </p:tavLst>
                                    </p:anim>
                                    <p:animEffect transition="in" filter="wipe(right)">
                                      <p:cBhvr>
                                        <p:cTn id="20" dur="500"/>
                                        <p:tgtEl>
                                          <p:spTgt spid="37"/>
                                        </p:tgtEl>
                                      </p:cBhvr>
                                    </p:animEffect>
                                  </p:childTnLst>
                                </p:cTn>
                              </p:par>
                              <p:par>
                                <p:cTn id="21" presetID="12" presetClass="entr" presetSubtype="8" fill="hold" nodeType="withEffect">
                                  <p:stCondLst>
                                    <p:cond delay="800"/>
                                  </p:stCondLst>
                                  <p:childTnLst>
                                    <p:set>
                                      <p:cBhvr>
                                        <p:cTn id="22" dur="1" fill="hold">
                                          <p:stCondLst>
                                            <p:cond delay="0"/>
                                          </p:stCondLst>
                                        </p:cTn>
                                        <p:tgtEl>
                                          <p:spTgt spid="34"/>
                                        </p:tgtEl>
                                        <p:attrNameLst>
                                          <p:attrName>style.visibility</p:attrName>
                                        </p:attrNameLst>
                                      </p:cBhvr>
                                      <p:to>
                                        <p:strVal val="visible"/>
                                      </p:to>
                                    </p:set>
                                    <p:anim calcmode="lin" valueType="num">
                                      <p:cBhvr additive="base">
                                        <p:cTn id="23" dur="500"/>
                                        <p:tgtEl>
                                          <p:spTgt spid="34"/>
                                        </p:tgtEl>
                                        <p:attrNameLst>
                                          <p:attrName>ppt_x</p:attrName>
                                        </p:attrNameLst>
                                      </p:cBhvr>
                                      <p:tavLst>
                                        <p:tav tm="0">
                                          <p:val>
                                            <p:strVal val="#ppt_x-#ppt_w*1.125000"/>
                                          </p:val>
                                        </p:tav>
                                        <p:tav tm="100000">
                                          <p:val>
                                            <p:strVal val="#ppt_x"/>
                                          </p:val>
                                        </p:tav>
                                      </p:tavLst>
                                    </p:anim>
                                    <p:animEffect transition="in" filter="wipe(right)">
                                      <p:cBhvr>
                                        <p:cTn id="24" dur="500"/>
                                        <p:tgtEl>
                                          <p:spTgt spid="34"/>
                                        </p:tgtEl>
                                      </p:cBhvr>
                                    </p:animEffect>
                                  </p:childTnLst>
                                </p:cTn>
                              </p:par>
                            </p:childTnLst>
                          </p:cTn>
                        </p:par>
                        <p:par>
                          <p:cTn id="25" fill="hold">
                            <p:stCondLst>
                              <p:cond delay="1300"/>
                            </p:stCondLst>
                            <p:childTnLst>
                              <p:par>
                                <p:cTn id="26" presetID="22" presetClass="entr" presetSubtype="4" fill="hold" nodeType="afterEffect">
                                  <p:stCondLst>
                                    <p:cond delay="0"/>
                                  </p:stCondLst>
                                  <p:childTnLst>
                                    <p:set>
                                      <p:cBhvr>
                                        <p:cTn id="27" dur="1" fill="hold">
                                          <p:stCondLst>
                                            <p:cond delay="0"/>
                                          </p:stCondLst>
                                        </p:cTn>
                                        <p:tgtEl>
                                          <p:spTgt spid="57"/>
                                        </p:tgtEl>
                                        <p:attrNameLst>
                                          <p:attrName>style.visibility</p:attrName>
                                        </p:attrNameLst>
                                      </p:cBhvr>
                                      <p:to>
                                        <p:strVal val="visible"/>
                                      </p:to>
                                    </p:set>
                                    <p:animEffect transition="in" filter="wipe(down)">
                                      <p:cBhvr>
                                        <p:cTn id="28" dur="500"/>
                                        <p:tgtEl>
                                          <p:spTgt spid="57"/>
                                        </p:tgtEl>
                                      </p:cBhvr>
                                    </p:animEffect>
                                  </p:childTnLst>
                                </p:cTn>
                              </p:par>
                            </p:childTnLst>
                          </p:cTn>
                        </p:par>
                        <p:par>
                          <p:cTn id="29" fill="hold">
                            <p:stCondLst>
                              <p:cond delay="1800"/>
                            </p:stCondLst>
                            <p:childTnLst>
                              <p:par>
                                <p:cTn id="30" presetID="2" presetClass="entr" presetSubtype="8" fill="hold" grpId="0" nodeType="afterEffect">
                                  <p:stCondLst>
                                    <p:cond delay="0"/>
                                  </p:stCondLst>
                                  <p:childTnLst>
                                    <p:set>
                                      <p:cBhvr>
                                        <p:cTn id="31" dur="1" fill="hold">
                                          <p:stCondLst>
                                            <p:cond delay="0"/>
                                          </p:stCondLst>
                                        </p:cTn>
                                        <p:tgtEl>
                                          <p:spTgt spid="58"/>
                                        </p:tgtEl>
                                        <p:attrNameLst>
                                          <p:attrName>style.visibility</p:attrName>
                                        </p:attrNameLst>
                                      </p:cBhvr>
                                      <p:to>
                                        <p:strVal val="visible"/>
                                      </p:to>
                                    </p:set>
                                    <p:anim calcmode="lin" valueType="num">
                                      <p:cBhvr additive="base">
                                        <p:cTn id="32" dur="300" fill="hold"/>
                                        <p:tgtEl>
                                          <p:spTgt spid="58"/>
                                        </p:tgtEl>
                                        <p:attrNameLst>
                                          <p:attrName>ppt_x</p:attrName>
                                        </p:attrNameLst>
                                      </p:cBhvr>
                                      <p:tavLst>
                                        <p:tav tm="0">
                                          <p:val>
                                            <p:strVal val="0-#ppt_w/2"/>
                                          </p:val>
                                        </p:tav>
                                        <p:tav tm="100000">
                                          <p:val>
                                            <p:strVal val="#ppt_x"/>
                                          </p:val>
                                        </p:tav>
                                      </p:tavLst>
                                    </p:anim>
                                    <p:anim calcmode="lin" valueType="num">
                                      <p:cBhvr additive="base">
                                        <p:cTn id="33" dur="300" fill="hold"/>
                                        <p:tgtEl>
                                          <p:spTgt spid="58"/>
                                        </p:tgtEl>
                                        <p:attrNameLst>
                                          <p:attrName>ppt_y</p:attrName>
                                        </p:attrNameLst>
                                      </p:cBhvr>
                                      <p:tavLst>
                                        <p:tav tm="0">
                                          <p:val>
                                            <p:strVal val="#ppt_y"/>
                                          </p:val>
                                        </p:tav>
                                        <p:tav tm="100000">
                                          <p:val>
                                            <p:strVal val="#ppt_y"/>
                                          </p:val>
                                        </p:tav>
                                      </p:tavLst>
                                    </p:anim>
                                  </p:childTnLst>
                                </p:cTn>
                              </p:par>
                            </p:childTnLst>
                          </p:cTn>
                        </p:par>
                        <p:par>
                          <p:cTn id="34" fill="hold">
                            <p:stCondLst>
                              <p:cond delay="2100"/>
                            </p:stCondLst>
                            <p:childTnLst>
                              <p:par>
                                <p:cTn id="35" presetID="22" presetClass="entr" presetSubtype="4" fill="hold" nodeType="afterEffect">
                                  <p:stCondLst>
                                    <p:cond delay="0"/>
                                  </p:stCondLst>
                                  <p:childTnLst>
                                    <p:set>
                                      <p:cBhvr>
                                        <p:cTn id="36" dur="1" fill="hold">
                                          <p:stCondLst>
                                            <p:cond delay="0"/>
                                          </p:stCondLst>
                                        </p:cTn>
                                        <p:tgtEl>
                                          <p:spTgt spid="59"/>
                                        </p:tgtEl>
                                        <p:attrNameLst>
                                          <p:attrName>style.visibility</p:attrName>
                                        </p:attrNameLst>
                                      </p:cBhvr>
                                      <p:to>
                                        <p:strVal val="visible"/>
                                      </p:to>
                                    </p:set>
                                    <p:animEffect transition="in" filter="wipe(down)">
                                      <p:cBhvr>
                                        <p:cTn id="37" dur="500"/>
                                        <p:tgtEl>
                                          <p:spTgt spid="59"/>
                                        </p:tgtEl>
                                      </p:cBhvr>
                                    </p:animEffect>
                                  </p:childTnLst>
                                </p:cTn>
                              </p:par>
                            </p:childTnLst>
                          </p:cTn>
                        </p:par>
                        <p:par>
                          <p:cTn id="38" fill="hold">
                            <p:stCondLst>
                              <p:cond delay="2600"/>
                            </p:stCondLst>
                            <p:childTnLst>
                              <p:par>
                                <p:cTn id="39" presetID="2" presetClass="entr" presetSubtype="8" fill="hold" grpId="0" nodeType="afterEffect">
                                  <p:stCondLst>
                                    <p:cond delay="0"/>
                                  </p:stCondLst>
                                  <p:childTnLst>
                                    <p:set>
                                      <p:cBhvr>
                                        <p:cTn id="40" dur="1" fill="hold">
                                          <p:stCondLst>
                                            <p:cond delay="0"/>
                                          </p:stCondLst>
                                        </p:cTn>
                                        <p:tgtEl>
                                          <p:spTgt spid="60"/>
                                        </p:tgtEl>
                                        <p:attrNameLst>
                                          <p:attrName>style.visibility</p:attrName>
                                        </p:attrNameLst>
                                      </p:cBhvr>
                                      <p:to>
                                        <p:strVal val="visible"/>
                                      </p:to>
                                    </p:set>
                                    <p:anim calcmode="lin" valueType="num">
                                      <p:cBhvr additive="base">
                                        <p:cTn id="41" dur="300" fill="hold"/>
                                        <p:tgtEl>
                                          <p:spTgt spid="60"/>
                                        </p:tgtEl>
                                        <p:attrNameLst>
                                          <p:attrName>ppt_x</p:attrName>
                                        </p:attrNameLst>
                                      </p:cBhvr>
                                      <p:tavLst>
                                        <p:tav tm="0">
                                          <p:val>
                                            <p:strVal val="0-#ppt_w/2"/>
                                          </p:val>
                                        </p:tav>
                                        <p:tav tm="100000">
                                          <p:val>
                                            <p:strVal val="#ppt_x"/>
                                          </p:val>
                                        </p:tav>
                                      </p:tavLst>
                                    </p:anim>
                                    <p:anim calcmode="lin" valueType="num">
                                      <p:cBhvr additive="base">
                                        <p:cTn id="42" dur="300" fill="hold"/>
                                        <p:tgtEl>
                                          <p:spTgt spid="60"/>
                                        </p:tgtEl>
                                        <p:attrNameLst>
                                          <p:attrName>ppt_y</p:attrName>
                                        </p:attrNameLst>
                                      </p:cBhvr>
                                      <p:tavLst>
                                        <p:tav tm="0">
                                          <p:val>
                                            <p:strVal val="#ppt_y"/>
                                          </p:val>
                                        </p:tav>
                                        <p:tav tm="100000">
                                          <p:val>
                                            <p:strVal val="#ppt_y"/>
                                          </p:val>
                                        </p:tav>
                                      </p:tavLst>
                                    </p:anim>
                                  </p:childTnLst>
                                </p:cTn>
                              </p:par>
                            </p:childTnLst>
                          </p:cTn>
                        </p:par>
                        <p:par>
                          <p:cTn id="43" fill="hold">
                            <p:stCondLst>
                              <p:cond delay="2900"/>
                            </p:stCondLst>
                            <p:childTnLst>
                              <p:par>
                                <p:cTn id="44" presetID="22" presetClass="entr" presetSubtype="4" fill="hold" nodeType="afterEffect">
                                  <p:stCondLst>
                                    <p:cond delay="0"/>
                                  </p:stCondLst>
                                  <p:childTnLst>
                                    <p:set>
                                      <p:cBhvr>
                                        <p:cTn id="45" dur="1" fill="hold">
                                          <p:stCondLst>
                                            <p:cond delay="0"/>
                                          </p:stCondLst>
                                        </p:cTn>
                                        <p:tgtEl>
                                          <p:spTgt spid="61"/>
                                        </p:tgtEl>
                                        <p:attrNameLst>
                                          <p:attrName>style.visibility</p:attrName>
                                        </p:attrNameLst>
                                      </p:cBhvr>
                                      <p:to>
                                        <p:strVal val="visible"/>
                                      </p:to>
                                    </p:set>
                                    <p:animEffect transition="in" filter="wipe(down)">
                                      <p:cBhvr>
                                        <p:cTn id="46" dur="500"/>
                                        <p:tgtEl>
                                          <p:spTgt spid="61"/>
                                        </p:tgtEl>
                                      </p:cBhvr>
                                    </p:animEffect>
                                  </p:childTnLst>
                                </p:cTn>
                              </p:par>
                            </p:childTnLst>
                          </p:cTn>
                        </p:par>
                        <p:par>
                          <p:cTn id="47" fill="hold">
                            <p:stCondLst>
                              <p:cond delay="3400"/>
                            </p:stCondLst>
                            <p:childTnLst>
                              <p:par>
                                <p:cTn id="48" presetID="2" presetClass="entr" presetSubtype="8" fill="hold" grpId="0" nodeType="afterEffect">
                                  <p:stCondLst>
                                    <p:cond delay="0"/>
                                  </p:stCondLst>
                                  <p:childTnLst>
                                    <p:set>
                                      <p:cBhvr>
                                        <p:cTn id="49" dur="1" fill="hold">
                                          <p:stCondLst>
                                            <p:cond delay="0"/>
                                          </p:stCondLst>
                                        </p:cTn>
                                        <p:tgtEl>
                                          <p:spTgt spid="62"/>
                                        </p:tgtEl>
                                        <p:attrNameLst>
                                          <p:attrName>style.visibility</p:attrName>
                                        </p:attrNameLst>
                                      </p:cBhvr>
                                      <p:to>
                                        <p:strVal val="visible"/>
                                      </p:to>
                                    </p:set>
                                    <p:anim calcmode="lin" valueType="num">
                                      <p:cBhvr additive="base">
                                        <p:cTn id="50" dur="300" fill="hold"/>
                                        <p:tgtEl>
                                          <p:spTgt spid="62"/>
                                        </p:tgtEl>
                                        <p:attrNameLst>
                                          <p:attrName>ppt_x</p:attrName>
                                        </p:attrNameLst>
                                      </p:cBhvr>
                                      <p:tavLst>
                                        <p:tav tm="0">
                                          <p:val>
                                            <p:strVal val="0-#ppt_w/2"/>
                                          </p:val>
                                        </p:tav>
                                        <p:tav tm="100000">
                                          <p:val>
                                            <p:strVal val="#ppt_x"/>
                                          </p:val>
                                        </p:tav>
                                      </p:tavLst>
                                    </p:anim>
                                    <p:anim calcmode="lin" valueType="num">
                                      <p:cBhvr additive="base">
                                        <p:cTn id="51" dur="300" fill="hold"/>
                                        <p:tgtEl>
                                          <p:spTgt spid="62"/>
                                        </p:tgtEl>
                                        <p:attrNameLst>
                                          <p:attrName>ppt_y</p:attrName>
                                        </p:attrNameLst>
                                      </p:cBhvr>
                                      <p:tavLst>
                                        <p:tav tm="0">
                                          <p:val>
                                            <p:strVal val="#ppt_y"/>
                                          </p:val>
                                        </p:tav>
                                        <p:tav tm="100000">
                                          <p:val>
                                            <p:strVal val="#ppt_y"/>
                                          </p:val>
                                        </p:tav>
                                      </p:tavLst>
                                    </p:anim>
                                  </p:childTnLst>
                                </p:cTn>
                              </p:par>
                            </p:childTnLst>
                          </p:cTn>
                        </p:par>
                        <p:par>
                          <p:cTn id="52" fill="hold">
                            <p:stCondLst>
                              <p:cond delay="3700"/>
                            </p:stCondLst>
                            <p:childTnLst>
                              <p:par>
                                <p:cTn id="53" presetID="22" presetClass="entr" presetSubtype="4" fill="hold" nodeType="afterEffect">
                                  <p:stCondLst>
                                    <p:cond delay="0"/>
                                  </p:stCondLst>
                                  <p:childTnLst>
                                    <p:set>
                                      <p:cBhvr>
                                        <p:cTn id="54" dur="1" fill="hold">
                                          <p:stCondLst>
                                            <p:cond delay="0"/>
                                          </p:stCondLst>
                                        </p:cTn>
                                        <p:tgtEl>
                                          <p:spTgt spid="63"/>
                                        </p:tgtEl>
                                        <p:attrNameLst>
                                          <p:attrName>style.visibility</p:attrName>
                                        </p:attrNameLst>
                                      </p:cBhvr>
                                      <p:to>
                                        <p:strVal val="visible"/>
                                      </p:to>
                                    </p:set>
                                    <p:animEffect transition="in" filter="wipe(down)">
                                      <p:cBhvr>
                                        <p:cTn id="55" dur="500"/>
                                        <p:tgtEl>
                                          <p:spTgt spid="63"/>
                                        </p:tgtEl>
                                      </p:cBhvr>
                                    </p:animEffect>
                                  </p:childTnLst>
                                </p:cTn>
                              </p:par>
                            </p:childTnLst>
                          </p:cTn>
                        </p:par>
                        <p:par>
                          <p:cTn id="56" fill="hold">
                            <p:stCondLst>
                              <p:cond delay="4200"/>
                            </p:stCondLst>
                            <p:childTnLst>
                              <p:par>
                                <p:cTn id="57" presetID="2" presetClass="entr" presetSubtype="8" fill="hold" grpId="0" nodeType="afterEffect">
                                  <p:stCondLst>
                                    <p:cond delay="0"/>
                                  </p:stCondLst>
                                  <p:childTnLst>
                                    <p:set>
                                      <p:cBhvr>
                                        <p:cTn id="58" dur="1" fill="hold">
                                          <p:stCondLst>
                                            <p:cond delay="0"/>
                                          </p:stCondLst>
                                        </p:cTn>
                                        <p:tgtEl>
                                          <p:spTgt spid="64"/>
                                        </p:tgtEl>
                                        <p:attrNameLst>
                                          <p:attrName>style.visibility</p:attrName>
                                        </p:attrNameLst>
                                      </p:cBhvr>
                                      <p:to>
                                        <p:strVal val="visible"/>
                                      </p:to>
                                    </p:set>
                                    <p:anim calcmode="lin" valueType="num">
                                      <p:cBhvr additive="base">
                                        <p:cTn id="59" dur="300" fill="hold"/>
                                        <p:tgtEl>
                                          <p:spTgt spid="64"/>
                                        </p:tgtEl>
                                        <p:attrNameLst>
                                          <p:attrName>ppt_x</p:attrName>
                                        </p:attrNameLst>
                                      </p:cBhvr>
                                      <p:tavLst>
                                        <p:tav tm="0">
                                          <p:val>
                                            <p:strVal val="0-#ppt_w/2"/>
                                          </p:val>
                                        </p:tav>
                                        <p:tav tm="100000">
                                          <p:val>
                                            <p:strVal val="#ppt_x"/>
                                          </p:val>
                                        </p:tav>
                                      </p:tavLst>
                                    </p:anim>
                                    <p:anim calcmode="lin" valueType="num">
                                      <p:cBhvr additive="base">
                                        <p:cTn id="60" dur="300" fill="hold"/>
                                        <p:tgtEl>
                                          <p:spTgt spid="64"/>
                                        </p:tgtEl>
                                        <p:attrNameLst>
                                          <p:attrName>ppt_y</p:attrName>
                                        </p:attrNameLst>
                                      </p:cBhvr>
                                      <p:tavLst>
                                        <p:tav tm="0">
                                          <p:val>
                                            <p:strVal val="#ppt_y"/>
                                          </p:val>
                                        </p:tav>
                                        <p:tav tm="100000">
                                          <p:val>
                                            <p:strVal val="#ppt_y"/>
                                          </p:val>
                                        </p:tav>
                                      </p:tavLst>
                                    </p:anim>
                                  </p:childTnLst>
                                </p:cTn>
                              </p:par>
                            </p:childTnLst>
                          </p:cTn>
                        </p:par>
                        <p:par>
                          <p:cTn id="61" fill="hold">
                            <p:stCondLst>
                              <p:cond delay="4500"/>
                            </p:stCondLst>
                            <p:childTnLst>
                              <p:par>
                                <p:cTn id="62" presetID="22" presetClass="entr" presetSubtype="4" fill="hold" nodeType="afterEffect">
                                  <p:stCondLst>
                                    <p:cond delay="0"/>
                                  </p:stCondLst>
                                  <p:childTnLst>
                                    <p:set>
                                      <p:cBhvr>
                                        <p:cTn id="63" dur="1" fill="hold">
                                          <p:stCondLst>
                                            <p:cond delay="0"/>
                                          </p:stCondLst>
                                        </p:cTn>
                                        <p:tgtEl>
                                          <p:spTgt spid="65"/>
                                        </p:tgtEl>
                                        <p:attrNameLst>
                                          <p:attrName>style.visibility</p:attrName>
                                        </p:attrNameLst>
                                      </p:cBhvr>
                                      <p:to>
                                        <p:strVal val="visible"/>
                                      </p:to>
                                    </p:set>
                                    <p:animEffect transition="in" filter="wipe(down)">
                                      <p:cBhvr>
                                        <p:cTn id="64" dur="500"/>
                                        <p:tgtEl>
                                          <p:spTgt spid="65"/>
                                        </p:tgtEl>
                                      </p:cBhvr>
                                    </p:animEffect>
                                  </p:childTnLst>
                                </p:cTn>
                              </p:par>
                            </p:childTnLst>
                          </p:cTn>
                        </p:par>
                        <p:par>
                          <p:cTn id="65" fill="hold">
                            <p:stCondLst>
                              <p:cond delay="5000"/>
                            </p:stCondLst>
                            <p:childTnLst>
                              <p:par>
                                <p:cTn id="66" presetID="2" presetClass="entr" presetSubtype="8" fill="hold" grpId="0" nodeType="afterEffect">
                                  <p:stCondLst>
                                    <p:cond delay="0"/>
                                  </p:stCondLst>
                                  <p:childTnLst>
                                    <p:set>
                                      <p:cBhvr>
                                        <p:cTn id="67" dur="1" fill="hold">
                                          <p:stCondLst>
                                            <p:cond delay="0"/>
                                          </p:stCondLst>
                                        </p:cTn>
                                        <p:tgtEl>
                                          <p:spTgt spid="66"/>
                                        </p:tgtEl>
                                        <p:attrNameLst>
                                          <p:attrName>style.visibility</p:attrName>
                                        </p:attrNameLst>
                                      </p:cBhvr>
                                      <p:to>
                                        <p:strVal val="visible"/>
                                      </p:to>
                                    </p:set>
                                    <p:anim calcmode="lin" valueType="num">
                                      <p:cBhvr additive="base">
                                        <p:cTn id="68" dur="300" fill="hold"/>
                                        <p:tgtEl>
                                          <p:spTgt spid="66"/>
                                        </p:tgtEl>
                                        <p:attrNameLst>
                                          <p:attrName>ppt_x</p:attrName>
                                        </p:attrNameLst>
                                      </p:cBhvr>
                                      <p:tavLst>
                                        <p:tav tm="0">
                                          <p:val>
                                            <p:strVal val="0-#ppt_w/2"/>
                                          </p:val>
                                        </p:tav>
                                        <p:tav tm="100000">
                                          <p:val>
                                            <p:strVal val="#ppt_x"/>
                                          </p:val>
                                        </p:tav>
                                      </p:tavLst>
                                    </p:anim>
                                    <p:anim calcmode="lin" valueType="num">
                                      <p:cBhvr additive="base">
                                        <p:cTn id="69" dur="300" fill="hold"/>
                                        <p:tgtEl>
                                          <p:spTgt spid="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utoUpdateAnimBg="0"/>
      <p:bldP spid="60" grpId="0" autoUpdateAnimBg="0"/>
      <p:bldP spid="62" grpId="0" autoUpdateAnimBg="0"/>
      <p:bldP spid="64" grpId="0" autoUpdateAnimBg="0"/>
      <p:bldP spid="66"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Rectangle 9"/>
          <p:cNvSpPr/>
          <p:nvPr/>
        </p:nvSpPr>
        <p:spPr>
          <a:xfrm>
            <a:off x="0" y="3036689"/>
            <a:ext cx="9153525" cy="609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9" name="Rectangle 11"/>
          <p:cNvSpPr/>
          <p:nvPr/>
        </p:nvSpPr>
        <p:spPr>
          <a:xfrm>
            <a:off x="-9525" y="3036689"/>
            <a:ext cx="9170194" cy="51196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70" name="组合 69"/>
          <p:cNvGrpSpPr>
            <a:grpSpLocks/>
          </p:cNvGrpSpPr>
          <p:nvPr/>
        </p:nvGrpSpPr>
        <p:grpSpPr bwMode="auto">
          <a:xfrm>
            <a:off x="3245644" y="1360289"/>
            <a:ext cx="2652713" cy="1600200"/>
            <a:chOff x="4388285" y="2049378"/>
            <a:chExt cx="3536515" cy="2133600"/>
          </a:xfrm>
        </p:grpSpPr>
        <p:pic>
          <p:nvPicPr>
            <p:cNvPr id="71" name="Picture 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388285" y="2049378"/>
              <a:ext cx="3536515" cy="2133600"/>
            </a:xfrm>
            <a:prstGeom prst="rect">
              <a:avLst/>
            </a:prstGeom>
            <a:noFill/>
            <a:ln w="9525">
              <a:noFill/>
              <a:miter lim="800000"/>
              <a:headEnd/>
              <a:tailEnd/>
            </a:ln>
          </p:spPr>
        </p:pic>
        <p:sp>
          <p:nvSpPr>
            <p:cNvPr id="72" name="Rectangle 18"/>
            <p:cNvSpPr/>
            <p:nvPr/>
          </p:nvSpPr>
          <p:spPr>
            <a:xfrm>
              <a:off x="4907334" y="2304966"/>
              <a:ext cx="2450799" cy="1530350"/>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73" name="组合 72"/>
          <p:cNvGrpSpPr>
            <a:grpSpLocks/>
          </p:cNvGrpSpPr>
          <p:nvPr/>
        </p:nvGrpSpPr>
        <p:grpSpPr bwMode="auto">
          <a:xfrm>
            <a:off x="656035" y="1360289"/>
            <a:ext cx="2651522" cy="1600200"/>
            <a:chOff x="629088" y="2049378"/>
            <a:chExt cx="3536515" cy="2133600"/>
          </a:xfrm>
        </p:grpSpPr>
        <p:pic>
          <p:nvPicPr>
            <p:cNvPr id="74" name="Picture 3"/>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29088" y="2049378"/>
              <a:ext cx="3536515" cy="2133600"/>
            </a:xfrm>
            <a:prstGeom prst="rect">
              <a:avLst/>
            </a:prstGeom>
            <a:noFill/>
            <a:ln w="9525">
              <a:noFill/>
              <a:miter lim="800000"/>
              <a:headEnd/>
              <a:tailEnd/>
            </a:ln>
          </p:spPr>
        </p:pic>
        <p:sp>
          <p:nvSpPr>
            <p:cNvPr id="75" name="Rectangle 19"/>
            <p:cNvSpPr/>
            <p:nvPr/>
          </p:nvSpPr>
          <p:spPr>
            <a:xfrm>
              <a:off x="1153134" y="2304966"/>
              <a:ext cx="2451899" cy="1530350"/>
            </a:xfrm>
            <a:prstGeom prst="rect">
              <a:avLst/>
            </a:prstGeom>
            <a:blipFill>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76" name="组合 75"/>
          <p:cNvGrpSpPr>
            <a:grpSpLocks/>
          </p:cNvGrpSpPr>
          <p:nvPr/>
        </p:nvGrpSpPr>
        <p:grpSpPr bwMode="auto">
          <a:xfrm>
            <a:off x="5836444" y="1360289"/>
            <a:ext cx="2651522" cy="1600200"/>
            <a:chOff x="8233332" y="2049378"/>
            <a:chExt cx="3536515" cy="2133600"/>
          </a:xfrm>
        </p:grpSpPr>
        <p:pic>
          <p:nvPicPr>
            <p:cNvPr id="77" name="Picture 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233332" y="2049378"/>
              <a:ext cx="3536515" cy="2133600"/>
            </a:xfrm>
            <a:prstGeom prst="rect">
              <a:avLst/>
            </a:prstGeom>
            <a:noFill/>
            <a:ln w="9525">
              <a:noFill/>
              <a:miter lim="800000"/>
              <a:headEnd/>
              <a:tailEnd/>
            </a:ln>
          </p:spPr>
        </p:pic>
        <p:sp>
          <p:nvSpPr>
            <p:cNvPr id="78" name="Rectangle 20"/>
            <p:cNvSpPr/>
            <p:nvPr/>
          </p:nvSpPr>
          <p:spPr>
            <a:xfrm>
              <a:off x="8749438" y="2304966"/>
              <a:ext cx="2450310" cy="1530350"/>
            </a:xfrm>
            <a:prstGeom prst="rect">
              <a:avLst/>
            </a:prstGeom>
            <a:blipFill>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79" name="矩形 78"/>
          <p:cNvSpPr>
            <a:spLocks noChangeArrowheads="1"/>
          </p:cNvSpPr>
          <p:nvPr/>
        </p:nvSpPr>
        <p:spPr bwMode="auto">
          <a:xfrm>
            <a:off x="987028" y="843558"/>
            <a:ext cx="7194947" cy="509364"/>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685749" rtl="0" eaLnBrk="1" fontAlgn="auto" latinLnBrk="0" hangingPunct="1">
              <a:lnSpc>
                <a:spcPct val="130000"/>
              </a:lnSpc>
              <a:spcBef>
                <a:spcPct val="0"/>
              </a:spcBef>
              <a:spcAft>
                <a:spcPts val="0"/>
              </a:spcAft>
              <a:buClrTx/>
              <a:buSzTx/>
              <a:buFont typeface="Arial" charset="0"/>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点击在此录入上述图表的综合描述说明，在此录入上述图表的综合描述说明。在此录入上述图表的综合描述说明，在此录入上述图表的综合描述说明，在此录入上述图表的综合描述说明。</a:t>
            </a:r>
          </a:p>
        </p:txBody>
      </p:sp>
      <p:sp>
        <p:nvSpPr>
          <p:cNvPr id="80" name="矩形 79"/>
          <p:cNvSpPr/>
          <p:nvPr/>
        </p:nvSpPr>
        <p:spPr>
          <a:xfrm>
            <a:off x="1258394" y="3119250"/>
            <a:ext cx="1446536" cy="330854"/>
          </a:xfrm>
          <a:prstGeom prst="rect">
            <a:avLst/>
          </a:prstGeom>
        </p:spPr>
        <p:txBody>
          <a:bodyPr wrap="none" lIns="68573" tIns="34287" rIns="68573" bIns="34287">
            <a:spAutoFit/>
          </a:bodyPr>
          <a:lstStyle/>
          <a:p>
            <a:pPr marL="0" marR="0" lvl="0" indent="0" algn="ctr" defTabSz="685749" rtl="0" eaLnBrk="1" fontAlgn="auto" latinLnBrk="0" hangingPunct="1">
              <a:lnSpc>
                <a:spcPct val="100000"/>
              </a:lnSpc>
              <a:spcBef>
                <a:spcPts val="0"/>
              </a:spcBef>
              <a:spcAft>
                <a:spcPts val="0"/>
              </a:spcAft>
              <a:buClrTx/>
              <a:buSzTx/>
              <a:buFontTx/>
              <a:buNone/>
              <a:tabLst/>
              <a:defRPr/>
            </a:pPr>
            <a:r>
              <a:rPr kumimoji="0" lang="zh-CN" altLang="en-US" sz="1700" b="1" i="0" u="none" strike="noStrike" kern="1200" cap="none" spc="0" normalizeH="0" baseline="0" noProof="0" dirty="0">
                <a:ln>
                  <a:noFill/>
                </a:ln>
                <a:solidFill>
                  <a:prstClr val="white">
                    <a:lumMod val="95000"/>
                  </a:prstClr>
                </a:solidFill>
                <a:effectLst>
                  <a:reflection blurRad="6350" stA="55000" endA="50" endPos="85000" dist="29997" dir="5400000" sy="-100000" algn="bl" rotWithShape="0"/>
                </a:effectLst>
                <a:uLnTx/>
                <a:uFillTx/>
                <a:latin typeface="微软雅黑" pitchFamily="34" charset="-122"/>
                <a:ea typeface="微软雅黑" pitchFamily="34" charset="-122"/>
                <a:cs typeface="+mn-cs"/>
              </a:rPr>
              <a:t>添加产品名称</a:t>
            </a:r>
            <a:endParaRPr kumimoji="0" lang="en-US" altLang="zh-CN" sz="1700" b="1" i="0" u="none" strike="noStrike" kern="1200" cap="none" spc="0" normalizeH="0" baseline="0" noProof="0" dirty="0">
              <a:ln>
                <a:noFill/>
              </a:ln>
              <a:solidFill>
                <a:prstClr val="white">
                  <a:lumMod val="95000"/>
                </a:prstClr>
              </a:solidFill>
              <a:effectLst>
                <a:reflection blurRad="6350" stA="55000" endA="50" endPos="85000" dist="29997" dir="5400000" sy="-100000" algn="bl" rotWithShape="0"/>
              </a:effectLst>
              <a:uLnTx/>
              <a:uFillTx/>
              <a:latin typeface="微软雅黑" pitchFamily="34" charset="-122"/>
              <a:ea typeface="微软雅黑" pitchFamily="34" charset="-122"/>
              <a:cs typeface="+mn-cs"/>
            </a:endParaRPr>
          </a:p>
        </p:txBody>
      </p:sp>
      <p:sp>
        <p:nvSpPr>
          <p:cNvPr id="81" name="矩形 47"/>
          <p:cNvSpPr>
            <a:spLocks noChangeArrowheads="1"/>
          </p:cNvSpPr>
          <p:nvPr/>
        </p:nvSpPr>
        <p:spPr bwMode="auto">
          <a:xfrm>
            <a:off x="1108472" y="3597474"/>
            <a:ext cx="1746647" cy="949485"/>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685749" rtl="0" eaLnBrk="1" fontAlgn="auto" latinLnBrk="0" hangingPunct="1">
              <a:lnSpc>
                <a:spcPct val="130000"/>
              </a:lnSpc>
              <a:spcBef>
                <a:spcPct val="0"/>
              </a:spcBef>
              <a:spcAft>
                <a:spcPts val="0"/>
              </a:spcAft>
              <a:buClrTx/>
              <a:buSzTx/>
              <a:buFont typeface="Arial" charset="0"/>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在此录入上述图表的描述说明，在此录入上述图表的描述说明，在此录入上述图表的描述说明。</a:t>
            </a:r>
          </a:p>
        </p:txBody>
      </p:sp>
      <p:sp>
        <p:nvSpPr>
          <p:cNvPr id="82" name="矩形 81"/>
          <p:cNvSpPr/>
          <p:nvPr/>
        </p:nvSpPr>
        <p:spPr>
          <a:xfrm>
            <a:off x="3848733" y="3119250"/>
            <a:ext cx="1446536" cy="330854"/>
          </a:xfrm>
          <a:prstGeom prst="rect">
            <a:avLst/>
          </a:prstGeom>
        </p:spPr>
        <p:txBody>
          <a:bodyPr wrap="none" lIns="68573" tIns="34287" rIns="68573" bIns="34287">
            <a:spAutoFit/>
          </a:bodyPr>
          <a:lstStyle/>
          <a:p>
            <a:pPr marL="0" marR="0" lvl="0" indent="0" algn="ctr" defTabSz="685749" rtl="0" eaLnBrk="1" fontAlgn="auto" latinLnBrk="0" hangingPunct="1">
              <a:lnSpc>
                <a:spcPct val="100000"/>
              </a:lnSpc>
              <a:spcBef>
                <a:spcPts val="0"/>
              </a:spcBef>
              <a:spcAft>
                <a:spcPts val="0"/>
              </a:spcAft>
              <a:buClrTx/>
              <a:buSzTx/>
              <a:buFontTx/>
              <a:buNone/>
              <a:tabLst/>
              <a:defRPr/>
            </a:pPr>
            <a:r>
              <a:rPr kumimoji="0" lang="zh-CN" altLang="en-US" sz="1700" b="1" i="0" u="none" strike="noStrike" kern="1200" cap="none" spc="0" normalizeH="0" baseline="0" noProof="0" dirty="0">
                <a:ln>
                  <a:noFill/>
                </a:ln>
                <a:solidFill>
                  <a:prstClr val="white">
                    <a:lumMod val="95000"/>
                  </a:prstClr>
                </a:solidFill>
                <a:effectLst>
                  <a:reflection blurRad="6350" stA="55000" endA="50" endPos="85000" dist="29997" dir="5400000" sy="-100000" algn="bl" rotWithShape="0"/>
                </a:effectLst>
                <a:uLnTx/>
                <a:uFillTx/>
                <a:latin typeface="微软雅黑" pitchFamily="34" charset="-122"/>
                <a:ea typeface="微软雅黑" pitchFamily="34" charset="-122"/>
                <a:cs typeface="+mn-cs"/>
              </a:rPr>
              <a:t>添加产品名称</a:t>
            </a:r>
            <a:endParaRPr kumimoji="0" lang="en-US" altLang="zh-CN" sz="1700" b="1" i="0" u="none" strike="noStrike" kern="1200" cap="none" spc="0" normalizeH="0" baseline="0" noProof="0" dirty="0">
              <a:ln>
                <a:noFill/>
              </a:ln>
              <a:solidFill>
                <a:prstClr val="white">
                  <a:lumMod val="95000"/>
                </a:prstClr>
              </a:solidFill>
              <a:effectLst>
                <a:reflection blurRad="6350" stA="55000" endA="50" endPos="85000" dist="29997" dir="5400000" sy="-100000" algn="bl" rotWithShape="0"/>
              </a:effectLst>
              <a:uLnTx/>
              <a:uFillTx/>
              <a:latin typeface="微软雅黑" pitchFamily="34" charset="-122"/>
              <a:ea typeface="微软雅黑" pitchFamily="34" charset="-122"/>
              <a:cs typeface="+mn-cs"/>
            </a:endParaRPr>
          </a:p>
        </p:txBody>
      </p:sp>
      <p:sp>
        <p:nvSpPr>
          <p:cNvPr id="83" name="矩形 47"/>
          <p:cNvSpPr>
            <a:spLocks noChangeArrowheads="1"/>
          </p:cNvSpPr>
          <p:nvPr/>
        </p:nvSpPr>
        <p:spPr bwMode="auto">
          <a:xfrm>
            <a:off x="3699273" y="3597474"/>
            <a:ext cx="1745456" cy="949485"/>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685749" rtl="0" eaLnBrk="1" fontAlgn="auto" latinLnBrk="0" hangingPunct="1">
              <a:lnSpc>
                <a:spcPct val="130000"/>
              </a:lnSpc>
              <a:spcBef>
                <a:spcPct val="0"/>
              </a:spcBef>
              <a:spcAft>
                <a:spcPts val="0"/>
              </a:spcAft>
              <a:buClrTx/>
              <a:buSzTx/>
              <a:buFont typeface="Arial" charset="0"/>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在此录入上述图表的描述说明，在此录入上述图表的描述说明，在此录入上述图表的描述说明。</a:t>
            </a:r>
          </a:p>
        </p:txBody>
      </p:sp>
      <p:sp>
        <p:nvSpPr>
          <p:cNvPr id="84" name="矩形 83"/>
          <p:cNvSpPr/>
          <p:nvPr/>
        </p:nvSpPr>
        <p:spPr>
          <a:xfrm>
            <a:off x="6439071" y="3119250"/>
            <a:ext cx="1446536" cy="330854"/>
          </a:xfrm>
          <a:prstGeom prst="rect">
            <a:avLst/>
          </a:prstGeom>
        </p:spPr>
        <p:txBody>
          <a:bodyPr wrap="none" lIns="68573" tIns="34287" rIns="68573" bIns="34287">
            <a:spAutoFit/>
          </a:bodyPr>
          <a:lstStyle/>
          <a:p>
            <a:pPr marL="0" marR="0" lvl="0" indent="0" algn="ctr" defTabSz="685749" rtl="0" eaLnBrk="1" fontAlgn="auto" latinLnBrk="0" hangingPunct="1">
              <a:lnSpc>
                <a:spcPct val="100000"/>
              </a:lnSpc>
              <a:spcBef>
                <a:spcPts val="0"/>
              </a:spcBef>
              <a:spcAft>
                <a:spcPts val="0"/>
              </a:spcAft>
              <a:buClrTx/>
              <a:buSzTx/>
              <a:buFontTx/>
              <a:buNone/>
              <a:tabLst/>
              <a:defRPr/>
            </a:pPr>
            <a:r>
              <a:rPr kumimoji="0" lang="zh-CN" altLang="en-US" sz="1700" b="1" i="0" u="none" strike="noStrike" kern="1200" cap="none" spc="0" normalizeH="0" baseline="0" noProof="0" dirty="0">
                <a:ln>
                  <a:noFill/>
                </a:ln>
                <a:solidFill>
                  <a:prstClr val="white">
                    <a:lumMod val="95000"/>
                  </a:prstClr>
                </a:solidFill>
                <a:effectLst>
                  <a:reflection blurRad="6350" stA="55000" endA="50" endPos="85000" dist="29997" dir="5400000" sy="-100000" algn="bl" rotWithShape="0"/>
                </a:effectLst>
                <a:uLnTx/>
                <a:uFillTx/>
                <a:latin typeface="微软雅黑" pitchFamily="34" charset="-122"/>
                <a:ea typeface="微软雅黑" pitchFamily="34" charset="-122"/>
                <a:cs typeface="+mn-cs"/>
              </a:rPr>
              <a:t>添加产品名称</a:t>
            </a:r>
            <a:endParaRPr kumimoji="0" lang="en-US" altLang="zh-CN" sz="1700" b="1" i="0" u="none" strike="noStrike" kern="1200" cap="none" spc="0" normalizeH="0" baseline="0" noProof="0" dirty="0">
              <a:ln>
                <a:noFill/>
              </a:ln>
              <a:solidFill>
                <a:prstClr val="white">
                  <a:lumMod val="95000"/>
                </a:prstClr>
              </a:solidFill>
              <a:effectLst>
                <a:reflection blurRad="6350" stA="55000" endA="50" endPos="85000" dist="29997" dir="5400000" sy="-100000" algn="bl" rotWithShape="0"/>
              </a:effectLst>
              <a:uLnTx/>
              <a:uFillTx/>
              <a:latin typeface="微软雅黑" pitchFamily="34" charset="-122"/>
              <a:ea typeface="微软雅黑" pitchFamily="34" charset="-122"/>
              <a:cs typeface="+mn-cs"/>
            </a:endParaRPr>
          </a:p>
        </p:txBody>
      </p:sp>
      <p:sp>
        <p:nvSpPr>
          <p:cNvPr id="85" name="矩形 47"/>
          <p:cNvSpPr>
            <a:spLocks noChangeArrowheads="1"/>
          </p:cNvSpPr>
          <p:nvPr/>
        </p:nvSpPr>
        <p:spPr bwMode="auto">
          <a:xfrm>
            <a:off x="6288882" y="3597474"/>
            <a:ext cx="1746647" cy="949485"/>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685749" rtl="0" eaLnBrk="1" fontAlgn="auto" latinLnBrk="0" hangingPunct="1">
              <a:lnSpc>
                <a:spcPct val="130000"/>
              </a:lnSpc>
              <a:spcBef>
                <a:spcPct val="0"/>
              </a:spcBef>
              <a:spcAft>
                <a:spcPts val="0"/>
              </a:spcAft>
              <a:buClrTx/>
              <a:buSzTx/>
              <a:buFont typeface="Arial" charset="0"/>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在此录入上述图表的描述说明，在此录入上述图表的描述说明，在此录入上述图表的描述说明。</a:t>
            </a:r>
          </a:p>
        </p:txBody>
      </p:sp>
    </p:spTree>
    <p:extLst>
      <p:ext uri="{BB962C8B-B14F-4D97-AF65-F5344CB8AC3E}">
        <p14:creationId xmlns:p14="http://schemas.microsoft.com/office/powerpoint/2010/main" val="105114869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barn(outVertical)">
                                      <p:cBhvr>
                                        <p:cTn id="7" dur="500"/>
                                        <p:tgtEl>
                                          <p:spTgt spid="7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9"/>
                                        </p:tgtEl>
                                        <p:attrNameLst>
                                          <p:attrName>style.visibility</p:attrName>
                                        </p:attrNameLst>
                                      </p:cBhvr>
                                      <p:to>
                                        <p:strVal val="visible"/>
                                      </p:to>
                                    </p:set>
                                    <p:animEffect transition="in" filter="wipe(left)">
                                      <p:cBhvr>
                                        <p:cTn id="11" dur="1000"/>
                                        <p:tgtEl>
                                          <p:spTgt spid="69"/>
                                        </p:tgtEl>
                                      </p:cBhvr>
                                    </p:animEffect>
                                  </p:childTnLst>
                                </p:cTn>
                              </p:par>
                            </p:childTnLst>
                          </p:cTn>
                        </p:par>
                        <p:par>
                          <p:cTn id="12" fill="hold">
                            <p:stCondLst>
                              <p:cond delay="1500"/>
                            </p:stCondLst>
                            <p:childTnLst>
                              <p:par>
                                <p:cTn id="13" presetID="12" presetClass="entr" presetSubtype="1" fill="hold" nodeType="afterEffect">
                                  <p:stCondLst>
                                    <p:cond delay="0"/>
                                  </p:stCondLst>
                                  <p:childTnLst>
                                    <p:set>
                                      <p:cBhvr>
                                        <p:cTn id="14" dur="1" fill="hold">
                                          <p:stCondLst>
                                            <p:cond delay="0"/>
                                          </p:stCondLst>
                                        </p:cTn>
                                        <p:tgtEl>
                                          <p:spTgt spid="70"/>
                                        </p:tgtEl>
                                        <p:attrNameLst>
                                          <p:attrName>style.visibility</p:attrName>
                                        </p:attrNameLst>
                                      </p:cBhvr>
                                      <p:to>
                                        <p:strVal val="visible"/>
                                      </p:to>
                                    </p:set>
                                    <p:anim calcmode="lin" valueType="num">
                                      <p:cBhvr additive="base">
                                        <p:cTn id="15" dur="500"/>
                                        <p:tgtEl>
                                          <p:spTgt spid="70"/>
                                        </p:tgtEl>
                                        <p:attrNameLst>
                                          <p:attrName>ppt_y</p:attrName>
                                        </p:attrNameLst>
                                      </p:cBhvr>
                                      <p:tavLst>
                                        <p:tav tm="0">
                                          <p:val>
                                            <p:strVal val="#ppt_y-#ppt_h*1.125000"/>
                                          </p:val>
                                        </p:tav>
                                        <p:tav tm="100000">
                                          <p:val>
                                            <p:strVal val="#ppt_y"/>
                                          </p:val>
                                        </p:tav>
                                      </p:tavLst>
                                    </p:anim>
                                    <p:animEffect transition="in" filter="wipe(down)">
                                      <p:cBhvr>
                                        <p:cTn id="16" dur="500"/>
                                        <p:tgtEl>
                                          <p:spTgt spid="70"/>
                                        </p:tgtEl>
                                      </p:cBhvr>
                                    </p:animEffect>
                                  </p:childTnLst>
                                </p:cTn>
                              </p:par>
                            </p:childTnLst>
                          </p:cTn>
                        </p:par>
                        <p:par>
                          <p:cTn id="17" fill="hold">
                            <p:stCondLst>
                              <p:cond delay="2000"/>
                            </p:stCondLst>
                            <p:childTnLst>
                              <p:par>
                                <p:cTn id="18" presetID="12" presetClass="entr" presetSubtype="2" fill="hold" nodeType="afterEffect">
                                  <p:stCondLst>
                                    <p:cond delay="0"/>
                                  </p:stCondLst>
                                  <p:childTnLst>
                                    <p:set>
                                      <p:cBhvr>
                                        <p:cTn id="19" dur="1" fill="hold">
                                          <p:stCondLst>
                                            <p:cond delay="0"/>
                                          </p:stCondLst>
                                        </p:cTn>
                                        <p:tgtEl>
                                          <p:spTgt spid="73"/>
                                        </p:tgtEl>
                                        <p:attrNameLst>
                                          <p:attrName>style.visibility</p:attrName>
                                        </p:attrNameLst>
                                      </p:cBhvr>
                                      <p:to>
                                        <p:strVal val="visible"/>
                                      </p:to>
                                    </p:set>
                                    <p:anim calcmode="lin" valueType="num">
                                      <p:cBhvr additive="base">
                                        <p:cTn id="20" dur="500"/>
                                        <p:tgtEl>
                                          <p:spTgt spid="73"/>
                                        </p:tgtEl>
                                        <p:attrNameLst>
                                          <p:attrName>ppt_x</p:attrName>
                                        </p:attrNameLst>
                                      </p:cBhvr>
                                      <p:tavLst>
                                        <p:tav tm="0">
                                          <p:val>
                                            <p:strVal val="#ppt_x+#ppt_w*1.125000"/>
                                          </p:val>
                                        </p:tav>
                                        <p:tav tm="100000">
                                          <p:val>
                                            <p:strVal val="#ppt_x"/>
                                          </p:val>
                                        </p:tav>
                                      </p:tavLst>
                                    </p:anim>
                                    <p:animEffect transition="in" filter="wipe(left)">
                                      <p:cBhvr>
                                        <p:cTn id="21" dur="500"/>
                                        <p:tgtEl>
                                          <p:spTgt spid="73"/>
                                        </p:tgtEl>
                                      </p:cBhvr>
                                    </p:animEffect>
                                  </p:childTnLst>
                                </p:cTn>
                              </p:par>
                              <p:par>
                                <p:cTn id="22" presetID="12" presetClass="entr" presetSubtype="8" fill="hold" nodeType="withEffect">
                                  <p:stCondLst>
                                    <p:cond delay="0"/>
                                  </p:stCondLst>
                                  <p:childTnLst>
                                    <p:set>
                                      <p:cBhvr>
                                        <p:cTn id="23" dur="1" fill="hold">
                                          <p:stCondLst>
                                            <p:cond delay="0"/>
                                          </p:stCondLst>
                                        </p:cTn>
                                        <p:tgtEl>
                                          <p:spTgt spid="76"/>
                                        </p:tgtEl>
                                        <p:attrNameLst>
                                          <p:attrName>style.visibility</p:attrName>
                                        </p:attrNameLst>
                                      </p:cBhvr>
                                      <p:to>
                                        <p:strVal val="visible"/>
                                      </p:to>
                                    </p:set>
                                    <p:anim calcmode="lin" valueType="num">
                                      <p:cBhvr additive="base">
                                        <p:cTn id="24" dur="500"/>
                                        <p:tgtEl>
                                          <p:spTgt spid="76"/>
                                        </p:tgtEl>
                                        <p:attrNameLst>
                                          <p:attrName>ppt_x</p:attrName>
                                        </p:attrNameLst>
                                      </p:cBhvr>
                                      <p:tavLst>
                                        <p:tav tm="0">
                                          <p:val>
                                            <p:strVal val="#ppt_x-#ppt_w*1.125000"/>
                                          </p:val>
                                        </p:tav>
                                        <p:tav tm="100000">
                                          <p:val>
                                            <p:strVal val="#ppt_x"/>
                                          </p:val>
                                        </p:tav>
                                      </p:tavLst>
                                    </p:anim>
                                    <p:animEffect transition="in" filter="wipe(right)">
                                      <p:cBhvr>
                                        <p:cTn id="25" dur="500"/>
                                        <p:tgtEl>
                                          <p:spTgt spid="76"/>
                                        </p:tgtEl>
                                      </p:cBhvr>
                                    </p:animEffect>
                                  </p:childTnLst>
                                </p:cTn>
                              </p:par>
                            </p:childTnLst>
                          </p:cTn>
                        </p:par>
                        <p:par>
                          <p:cTn id="26" fill="hold">
                            <p:stCondLst>
                              <p:cond delay="2500"/>
                            </p:stCondLst>
                            <p:childTnLst>
                              <p:par>
                                <p:cTn id="27" presetID="23" presetClass="entr" presetSubtype="16" fill="hold" nodeType="afterEffect">
                                  <p:stCondLst>
                                    <p:cond delay="0"/>
                                  </p:stCondLst>
                                  <p:childTnLst>
                                    <p:set>
                                      <p:cBhvr>
                                        <p:cTn id="28" dur="1" fill="hold">
                                          <p:stCondLst>
                                            <p:cond delay="0"/>
                                          </p:stCondLst>
                                        </p:cTn>
                                        <p:tgtEl>
                                          <p:spTgt spid="82"/>
                                        </p:tgtEl>
                                        <p:attrNameLst>
                                          <p:attrName>style.visibility</p:attrName>
                                        </p:attrNameLst>
                                      </p:cBhvr>
                                      <p:to>
                                        <p:strVal val="visible"/>
                                      </p:to>
                                    </p:set>
                                    <p:anim calcmode="lin" valueType="num">
                                      <p:cBhvr>
                                        <p:cTn id="29" dur="500" fill="hold"/>
                                        <p:tgtEl>
                                          <p:spTgt spid="82"/>
                                        </p:tgtEl>
                                        <p:attrNameLst>
                                          <p:attrName>ppt_w</p:attrName>
                                        </p:attrNameLst>
                                      </p:cBhvr>
                                      <p:tavLst>
                                        <p:tav tm="0">
                                          <p:val>
                                            <p:fltVal val="0"/>
                                          </p:val>
                                        </p:tav>
                                        <p:tav tm="100000">
                                          <p:val>
                                            <p:strVal val="#ppt_w"/>
                                          </p:val>
                                        </p:tav>
                                      </p:tavLst>
                                    </p:anim>
                                    <p:anim calcmode="lin" valueType="num">
                                      <p:cBhvr>
                                        <p:cTn id="30" dur="500" fill="hold"/>
                                        <p:tgtEl>
                                          <p:spTgt spid="82"/>
                                        </p:tgtEl>
                                        <p:attrNameLst>
                                          <p:attrName>ppt_h</p:attrName>
                                        </p:attrNameLst>
                                      </p:cBhvr>
                                      <p:tavLst>
                                        <p:tav tm="0">
                                          <p:val>
                                            <p:fltVal val="0"/>
                                          </p:val>
                                        </p:tav>
                                        <p:tav tm="100000">
                                          <p:val>
                                            <p:strVal val="#ppt_h"/>
                                          </p:val>
                                        </p:tav>
                                      </p:tavLst>
                                    </p:anim>
                                  </p:childTnLst>
                                </p:cTn>
                              </p:par>
                              <p:par>
                                <p:cTn id="31" presetID="23" presetClass="entr" presetSubtype="16" fill="hold" nodeType="withEffect">
                                  <p:stCondLst>
                                    <p:cond delay="0"/>
                                  </p:stCondLst>
                                  <p:childTnLst>
                                    <p:set>
                                      <p:cBhvr>
                                        <p:cTn id="32" dur="1" fill="hold">
                                          <p:stCondLst>
                                            <p:cond delay="0"/>
                                          </p:stCondLst>
                                        </p:cTn>
                                        <p:tgtEl>
                                          <p:spTgt spid="80"/>
                                        </p:tgtEl>
                                        <p:attrNameLst>
                                          <p:attrName>style.visibility</p:attrName>
                                        </p:attrNameLst>
                                      </p:cBhvr>
                                      <p:to>
                                        <p:strVal val="visible"/>
                                      </p:to>
                                    </p:set>
                                    <p:anim calcmode="lin" valueType="num">
                                      <p:cBhvr>
                                        <p:cTn id="33" dur="500" fill="hold"/>
                                        <p:tgtEl>
                                          <p:spTgt spid="80"/>
                                        </p:tgtEl>
                                        <p:attrNameLst>
                                          <p:attrName>ppt_w</p:attrName>
                                        </p:attrNameLst>
                                      </p:cBhvr>
                                      <p:tavLst>
                                        <p:tav tm="0">
                                          <p:val>
                                            <p:fltVal val="0"/>
                                          </p:val>
                                        </p:tav>
                                        <p:tav tm="100000">
                                          <p:val>
                                            <p:strVal val="#ppt_w"/>
                                          </p:val>
                                        </p:tav>
                                      </p:tavLst>
                                    </p:anim>
                                    <p:anim calcmode="lin" valueType="num">
                                      <p:cBhvr>
                                        <p:cTn id="34" dur="500" fill="hold"/>
                                        <p:tgtEl>
                                          <p:spTgt spid="80"/>
                                        </p:tgtEl>
                                        <p:attrNameLst>
                                          <p:attrName>ppt_h</p:attrName>
                                        </p:attrNameLst>
                                      </p:cBhvr>
                                      <p:tavLst>
                                        <p:tav tm="0">
                                          <p:val>
                                            <p:fltVal val="0"/>
                                          </p:val>
                                        </p:tav>
                                        <p:tav tm="100000">
                                          <p:val>
                                            <p:strVal val="#ppt_h"/>
                                          </p:val>
                                        </p:tav>
                                      </p:tavLst>
                                    </p:anim>
                                  </p:childTnLst>
                                </p:cTn>
                              </p:par>
                              <p:par>
                                <p:cTn id="35" presetID="23" presetClass="entr" presetSubtype="16" fill="hold" nodeType="withEffect">
                                  <p:stCondLst>
                                    <p:cond delay="0"/>
                                  </p:stCondLst>
                                  <p:childTnLst>
                                    <p:set>
                                      <p:cBhvr>
                                        <p:cTn id="36" dur="1" fill="hold">
                                          <p:stCondLst>
                                            <p:cond delay="0"/>
                                          </p:stCondLst>
                                        </p:cTn>
                                        <p:tgtEl>
                                          <p:spTgt spid="84"/>
                                        </p:tgtEl>
                                        <p:attrNameLst>
                                          <p:attrName>style.visibility</p:attrName>
                                        </p:attrNameLst>
                                      </p:cBhvr>
                                      <p:to>
                                        <p:strVal val="visible"/>
                                      </p:to>
                                    </p:set>
                                    <p:anim calcmode="lin" valueType="num">
                                      <p:cBhvr>
                                        <p:cTn id="37" dur="500" fill="hold"/>
                                        <p:tgtEl>
                                          <p:spTgt spid="84"/>
                                        </p:tgtEl>
                                        <p:attrNameLst>
                                          <p:attrName>ppt_w</p:attrName>
                                        </p:attrNameLst>
                                      </p:cBhvr>
                                      <p:tavLst>
                                        <p:tav tm="0">
                                          <p:val>
                                            <p:fltVal val="0"/>
                                          </p:val>
                                        </p:tav>
                                        <p:tav tm="100000">
                                          <p:val>
                                            <p:strVal val="#ppt_w"/>
                                          </p:val>
                                        </p:tav>
                                      </p:tavLst>
                                    </p:anim>
                                    <p:anim calcmode="lin" valueType="num">
                                      <p:cBhvr>
                                        <p:cTn id="38" dur="500" fill="hold"/>
                                        <p:tgtEl>
                                          <p:spTgt spid="84"/>
                                        </p:tgtEl>
                                        <p:attrNameLst>
                                          <p:attrName>ppt_h</p:attrName>
                                        </p:attrNameLst>
                                      </p:cBhvr>
                                      <p:tavLst>
                                        <p:tav tm="0">
                                          <p:val>
                                            <p:fltVal val="0"/>
                                          </p:val>
                                        </p:tav>
                                        <p:tav tm="100000">
                                          <p:val>
                                            <p:strVal val="#ppt_h"/>
                                          </p:val>
                                        </p:tav>
                                      </p:tavLst>
                                    </p:anim>
                                  </p:childTnLst>
                                </p:cTn>
                              </p:par>
                            </p:childTnLst>
                          </p:cTn>
                        </p:par>
                        <p:par>
                          <p:cTn id="39" fill="hold">
                            <p:stCondLst>
                              <p:cond delay="3000"/>
                            </p:stCondLst>
                            <p:childTnLst>
                              <p:par>
                                <p:cTn id="40" presetID="20" presetClass="entr" presetSubtype="0" fill="hold" grpId="0" nodeType="afterEffect">
                                  <p:stCondLst>
                                    <p:cond delay="0"/>
                                  </p:stCondLst>
                                  <p:childTnLst>
                                    <p:set>
                                      <p:cBhvr>
                                        <p:cTn id="41" dur="1" fill="hold">
                                          <p:stCondLst>
                                            <p:cond delay="0"/>
                                          </p:stCondLst>
                                        </p:cTn>
                                        <p:tgtEl>
                                          <p:spTgt spid="83"/>
                                        </p:tgtEl>
                                        <p:attrNameLst>
                                          <p:attrName>style.visibility</p:attrName>
                                        </p:attrNameLst>
                                      </p:cBhvr>
                                      <p:to>
                                        <p:strVal val="visible"/>
                                      </p:to>
                                    </p:set>
                                    <p:animEffect transition="in" filter="wedge">
                                      <p:cBhvr>
                                        <p:cTn id="42" dur="750"/>
                                        <p:tgtEl>
                                          <p:spTgt spid="83"/>
                                        </p:tgtEl>
                                      </p:cBhvr>
                                    </p:animEffect>
                                  </p:childTnLst>
                                </p:cTn>
                              </p:par>
                              <p:par>
                                <p:cTn id="43" presetID="20" presetClass="entr" presetSubtype="0" fill="hold" grpId="0" nodeType="withEffect">
                                  <p:stCondLst>
                                    <p:cond delay="0"/>
                                  </p:stCondLst>
                                  <p:childTnLst>
                                    <p:set>
                                      <p:cBhvr>
                                        <p:cTn id="44" dur="1" fill="hold">
                                          <p:stCondLst>
                                            <p:cond delay="0"/>
                                          </p:stCondLst>
                                        </p:cTn>
                                        <p:tgtEl>
                                          <p:spTgt spid="81"/>
                                        </p:tgtEl>
                                        <p:attrNameLst>
                                          <p:attrName>style.visibility</p:attrName>
                                        </p:attrNameLst>
                                      </p:cBhvr>
                                      <p:to>
                                        <p:strVal val="visible"/>
                                      </p:to>
                                    </p:set>
                                    <p:animEffect transition="in" filter="wedge">
                                      <p:cBhvr>
                                        <p:cTn id="45" dur="750"/>
                                        <p:tgtEl>
                                          <p:spTgt spid="81"/>
                                        </p:tgtEl>
                                      </p:cBhvr>
                                    </p:animEffect>
                                  </p:childTnLst>
                                </p:cTn>
                              </p:par>
                              <p:par>
                                <p:cTn id="46" presetID="20" presetClass="entr" presetSubtype="0" fill="hold" grpId="0" nodeType="withEffect">
                                  <p:stCondLst>
                                    <p:cond delay="0"/>
                                  </p:stCondLst>
                                  <p:childTnLst>
                                    <p:set>
                                      <p:cBhvr>
                                        <p:cTn id="47" dur="1" fill="hold">
                                          <p:stCondLst>
                                            <p:cond delay="0"/>
                                          </p:stCondLst>
                                        </p:cTn>
                                        <p:tgtEl>
                                          <p:spTgt spid="85"/>
                                        </p:tgtEl>
                                        <p:attrNameLst>
                                          <p:attrName>style.visibility</p:attrName>
                                        </p:attrNameLst>
                                      </p:cBhvr>
                                      <p:to>
                                        <p:strVal val="visible"/>
                                      </p:to>
                                    </p:set>
                                    <p:animEffect transition="in" filter="wedge">
                                      <p:cBhvr>
                                        <p:cTn id="48" dur="75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9" grpId="0"/>
      <p:bldP spid="81" grpId="0"/>
      <p:bldP spid="83" grpId="0"/>
      <p:bldP spid="8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22700" y="3153942"/>
            <a:ext cx="1498600" cy="1278120"/>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939907" y="613035"/>
            <a:ext cx="2857211" cy="3029272"/>
          </a:xfrm>
          <a:prstGeom prst="rect">
            <a:avLst/>
          </a:prstGeom>
        </p:spPr>
      </p:pic>
      <p:pic>
        <p:nvPicPr>
          <p:cNvPr id="3" name="图片 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672002" y="2105543"/>
            <a:ext cx="4308552" cy="2893200"/>
          </a:xfrm>
          <a:prstGeom prst="rect">
            <a:avLst/>
          </a:prstGeom>
        </p:spPr>
      </p:pic>
      <p:sp>
        <p:nvSpPr>
          <p:cNvPr id="6" name="文本框 5"/>
          <p:cNvSpPr txBox="1"/>
          <p:nvPr/>
        </p:nvSpPr>
        <p:spPr>
          <a:xfrm>
            <a:off x="794017" y="1226620"/>
            <a:ext cx="3262432" cy="2185214"/>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7200" b="1" i="0" u="none" strike="noStrike" kern="120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cs typeface="+mn-cs"/>
              </a:rPr>
              <a:t>20XX</a:t>
            </a:r>
            <a:endParaRPr kumimoji="0" lang="en-US" altLang="zh-CN" sz="7200" b="1" i="0" u="none" strike="noStrike" kern="120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感谢您的观看</a:t>
            </a:r>
            <a:endParaRPr kumimoji="0" lang="en-US" altLang="zh-CN" sz="40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POEWERPOINT</a:t>
            </a:r>
            <a:endParaRPr kumimoji="0" lang="zh-CN" altLang="en-US" sz="2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61734645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五边形 12"/>
          <p:cNvSpPr/>
          <p:nvPr/>
        </p:nvSpPr>
        <p:spPr>
          <a:xfrm>
            <a:off x="4644007" y="1253250"/>
            <a:ext cx="2880320" cy="936104"/>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4" name="五边形 13"/>
          <p:cNvSpPr/>
          <p:nvPr/>
        </p:nvSpPr>
        <p:spPr>
          <a:xfrm flipH="1">
            <a:off x="1763687" y="2182840"/>
            <a:ext cx="2880320" cy="936104"/>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5" name="TextBox 14"/>
          <p:cNvSpPr txBox="1"/>
          <p:nvPr/>
        </p:nvSpPr>
        <p:spPr>
          <a:xfrm>
            <a:off x="2195735" y="2509324"/>
            <a:ext cx="2448272" cy="369332"/>
          </a:xfrm>
          <a:prstGeom prst="rect">
            <a:avLst/>
          </a:prstGeom>
          <a:noFill/>
        </p:spPr>
        <p:txBody>
          <a:bodyPr wrap="square"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点击添加标题</a:t>
            </a:r>
            <a:endParaRPr kumimoji="0" lang="zh-CN" altLang="en-US" sz="13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6" name="TextBox 15"/>
          <p:cNvSpPr txBox="1"/>
          <p:nvPr/>
        </p:nvSpPr>
        <p:spPr>
          <a:xfrm>
            <a:off x="4644007" y="1521247"/>
            <a:ext cx="2448272" cy="369332"/>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点击添加标题</a:t>
            </a:r>
            <a:endParaRPr kumimoji="0" lang="zh-CN" altLang="en-US" sz="13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7" name="TextBox 16"/>
          <p:cNvSpPr txBox="1"/>
          <p:nvPr/>
        </p:nvSpPr>
        <p:spPr>
          <a:xfrm>
            <a:off x="1114459" y="1059582"/>
            <a:ext cx="3240359" cy="923330"/>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a:t>
            </a:r>
            <a:r>
              <a:rPr kumimoji="0" lang="zh-CN" altLang="en-US" sz="1200" b="0" i="0" u="none" strike="noStrike" kern="1200" cap="none" spc="0" normalizeH="0" baseline="0" noProof="0" dirty="0" smtClean="0">
                <a:ln>
                  <a:noFill/>
                </a:ln>
                <a:solidFill>
                  <a:sysClr val="windowText" lastClr="000000"/>
                </a:solidFill>
                <a:effectLst/>
                <a:uLnTx/>
                <a:uFillTx/>
                <a:latin typeface="微软雅黑" pitchFamily="34" charset="-122"/>
                <a:ea typeface="微软雅黑" pitchFamily="34" charset="-122"/>
                <a:cs typeface="+mn-cs"/>
              </a:rPr>
              <a:t>后</a:t>
            </a:r>
            <a:endParaRPr kumimoji="0" lang="zh-CN" altLang="en-US" sz="12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Arial" pitchFamily="34" charset="0"/>
            </a:endParaRPr>
          </a:p>
        </p:txBody>
      </p:sp>
      <p:sp>
        <p:nvSpPr>
          <p:cNvPr id="18" name="TextBox 17"/>
          <p:cNvSpPr txBox="1"/>
          <p:nvPr/>
        </p:nvSpPr>
        <p:spPr>
          <a:xfrm>
            <a:off x="4860033" y="2447770"/>
            <a:ext cx="3240359" cy="923330"/>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a:t>
            </a:r>
            <a:endParaRPr kumimoji="0" lang="zh-CN" altLang="en-US" sz="12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Arial" pitchFamily="34" charset="0"/>
            </a:endParaRPr>
          </a:p>
        </p:txBody>
      </p:sp>
      <p:sp>
        <p:nvSpPr>
          <p:cNvPr id="19" name="矩形 18"/>
          <p:cNvSpPr/>
          <p:nvPr/>
        </p:nvSpPr>
        <p:spPr>
          <a:xfrm>
            <a:off x="2775703" y="3636126"/>
            <a:ext cx="1692188" cy="22695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20" name="矩形 19"/>
          <p:cNvSpPr/>
          <p:nvPr/>
        </p:nvSpPr>
        <p:spPr>
          <a:xfrm>
            <a:off x="1803595" y="3996167"/>
            <a:ext cx="2652199" cy="22695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21" name="矩形 20"/>
          <p:cNvSpPr/>
          <p:nvPr/>
        </p:nvSpPr>
        <p:spPr>
          <a:xfrm>
            <a:off x="2307651" y="4417281"/>
            <a:ext cx="2160240" cy="22695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22" name="TextBox 21"/>
          <p:cNvSpPr txBox="1"/>
          <p:nvPr/>
        </p:nvSpPr>
        <p:spPr>
          <a:xfrm>
            <a:off x="2984583" y="3636125"/>
            <a:ext cx="1056700" cy="2616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对比一：</a:t>
            </a:r>
            <a:r>
              <a:rPr kumimoji="0" lang="en-US" altLang="zh-CN"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56</a:t>
            </a:r>
            <a:r>
              <a:rPr kumimoji="0" lang="zh-CN" altLang="en-US"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a:t>
            </a:r>
            <a:endParaRPr kumimoji="0" lang="zh-CN" altLang="en-US" sz="11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3" name="TextBox 22"/>
          <p:cNvSpPr txBox="1"/>
          <p:nvPr/>
        </p:nvSpPr>
        <p:spPr>
          <a:xfrm>
            <a:off x="2984583" y="3996165"/>
            <a:ext cx="1140056" cy="2616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对比二：</a:t>
            </a:r>
            <a:r>
              <a:rPr kumimoji="0" lang="en-US" altLang="zh-CN"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820</a:t>
            </a:r>
            <a:r>
              <a:rPr kumimoji="0" lang="zh-CN" altLang="en-US"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万</a:t>
            </a:r>
            <a:endParaRPr kumimoji="0" lang="zh-CN" altLang="en-US" sz="11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4" name="TextBox 23"/>
          <p:cNvSpPr txBox="1"/>
          <p:nvPr/>
        </p:nvSpPr>
        <p:spPr>
          <a:xfrm>
            <a:off x="2984583" y="4422516"/>
            <a:ext cx="1140056" cy="2616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对比三：</a:t>
            </a:r>
            <a:r>
              <a:rPr kumimoji="0" lang="en-US" altLang="zh-CN"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640</a:t>
            </a:r>
            <a:r>
              <a:rPr kumimoji="0" lang="zh-CN" altLang="en-US"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万</a:t>
            </a:r>
            <a:endParaRPr kumimoji="0" lang="zh-CN" altLang="en-US" sz="11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5" name="矩形 24"/>
          <p:cNvSpPr/>
          <p:nvPr/>
        </p:nvSpPr>
        <p:spPr>
          <a:xfrm>
            <a:off x="4786865" y="3611982"/>
            <a:ext cx="1692188" cy="22695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26" name="矩形 25"/>
          <p:cNvSpPr/>
          <p:nvPr/>
        </p:nvSpPr>
        <p:spPr>
          <a:xfrm>
            <a:off x="4798964" y="3972022"/>
            <a:ext cx="2652199" cy="22695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27" name="矩形 26"/>
          <p:cNvSpPr/>
          <p:nvPr/>
        </p:nvSpPr>
        <p:spPr>
          <a:xfrm>
            <a:off x="4786865" y="4393137"/>
            <a:ext cx="2160240" cy="22695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28" name="TextBox 27"/>
          <p:cNvSpPr txBox="1"/>
          <p:nvPr/>
        </p:nvSpPr>
        <p:spPr>
          <a:xfrm>
            <a:off x="4995745" y="3611981"/>
            <a:ext cx="1056700" cy="2616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对比一：</a:t>
            </a:r>
            <a:r>
              <a:rPr kumimoji="0" lang="en-US" altLang="zh-CN"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56</a:t>
            </a:r>
            <a:r>
              <a:rPr kumimoji="0" lang="zh-CN" altLang="en-US"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a:t>
            </a:r>
            <a:endParaRPr kumimoji="0" lang="zh-CN" altLang="en-US" sz="11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9" name="TextBox 28"/>
          <p:cNvSpPr txBox="1"/>
          <p:nvPr/>
        </p:nvSpPr>
        <p:spPr>
          <a:xfrm>
            <a:off x="5002889" y="3972021"/>
            <a:ext cx="1140056" cy="2616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对比二：</a:t>
            </a:r>
            <a:r>
              <a:rPr kumimoji="0" lang="en-US" altLang="zh-CN"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820</a:t>
            </a:r>
            <a:r>
              <a:rPr kumimoji="0" lang="zh-CN" altLang="en-US"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万</a:t>
            </a:r>
            <a:endParaRPr kumimoji="0" lang="zh-CN" altLang="en-US" sz="11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30" name="TextBox 29"/>
          <p:cNvSpPr txBox="1"/>
          <p:nvPr/>
        </p:nvSpPr>
        <p:spPr>
          <a:xfrm>
            <a:off x="5014962" y="4398372"/>
            <a:ext cx="1140056" cy="2616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对比三：</a:t>
            </a:r>
            <a:r>
              <a:rPr kumimoji="0" lang="en-US" altLang="zh-CN"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640</a:t>
            </a:r>
            <a:r>
              <a:rPr kumimoji="0" lang="zh-CN" altLang="en-US"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万</a:t>
            </a:r>
            <a:endParaRPr kumimoji="0" lang="zh-CN" altLang="en-US" sz="11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273425905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right)">
                                      <p:cBhvr>
                                        <p:cTn id="7" dur="500"/>
                                        <p:tgtEl>
                                          <p:spTgt spid="1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left)">
                                      <p:cBhvr>
                                        <p:cTn id="10" dur="500"/>
                                        <p:tgtEl>
                                          <p:spTgt spid="13"/>
                                        </p:tgtEl>
                                      </p:cBhvr>
                                    </p:animEffect>
                                  </p:childTnLst>
                                </p:cTn>
                              </p:par>
                            </p:childTnLst>
                          </p:cTn>
                        </p:par>
                        <p:par>
                          <p:cTn id="11" fill="hold">
                            <p:stCondLst>
                              <p:cond delay="500"/>
                            </p:stCondLst>
                            <p:childTnLst>
                              <p:par>
                                <p:cTn id="12" presetID="14" presetClass="entr" presetSubtype="10" fill="hold" grpId="0" nodeType="after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randombar(horizontal)">
                                      <p:cBhvr>
                                        <p:cTn id="14" dur="500"/>
                                        <p:tgtEl>
                                          <p:spTgt spid="17"/>
                                        </p:tgtEl>
                                      </p:cBhvr>
                                    </p:animEffect>
                                  </p:childTnLst>
                                </p:cTn>
                              </p:par>
                            </p:childTnLst>
                          </p:cTn>
                        </p:par>
                        <p:par>
                          <p:cTn id="15" fill="hold">
                            <p:stCondLst>
                              <p:cond delay="1000"/>
                            </p:stCondLst>
                            <p:childTnLst>
                              <p:par>
                                <p:cTn id="16" presetID="14" presetClass="entr" presetSubtype="10"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randombar(horizontal)">
                                      <p:cBhvr>
                                        <p:cTn id="18" dur="500"/>
                                        <p:tgtEl>
                                          <p:spTgt spid="18"/>
                                        </p:tgtEl>
                                      </p:cBhvr>
                                    </p:animEffect>
                                  </p:childTnLst>
                                </p:cTn>
                              </p:par>
                            </p:childTnLst>
                          </p:cTn>
                        </p:par>
                        <p:par>
                          <p:cTn id="19" fill="hold">
                            <p:stCondLst>
                              <p:cond delay="1500"/>
                            </p:stCondLst>
                            <p:childTnLst>
                              <p:par>
                                <p:cTn id="20" presetID="22" presetClass="entr" presetSubtype="2"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right)">
                                      <p:cBhvr>
                                        <p:cTn id="22" dur="400"/>
                                        <p:tgtEl>
                                          <p:spTgt spid="19"/>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wipe(right)">
                                      <p:cBhvr>
                                        <p:cTn id="25" dur="500"/>
                                        <p:tgtEl>
                                          <p:spTgt spid="22"/>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wipe(right)">
                                      <p:cBhvr>
                                        <p:cTn id="28" dur="500"/>
                                        <p:tgtEl>
                                          <p:spTgt spid="20"/>
                                        </p:tgtEl>
                                      </p:cBhvr>
                                    </p:animEffect>
                                  </p:childTnLst>
                                </p:cTn>
                              </p:par>
                              <p:par>
                                <p:cTn id="29" presetID="22" presetClass="entr" presetSubtype="2"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right)">
                                      <p:cBhvr>
                                        <p:cTn id="31" dur="500"/>
                                        <p:tgtEl>
                                          <p:spTgt spid="23"/>
                                        </p:tgtEl>
                                      </p:cBhvr>
                                    </p:animEffect>
                                  </p:childTnLst>
                                </p:cTn>
                              </p:par>
                              <p:par>
                                <p:cTn id="32" presetID="22" presetClass="entr" presetSubtype="2"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wipe(right)">
                                      <p:cBhvr>
                                        <p:cTn id="34" dur="500"/>
                                        <p:tgtEl>
                                          <p:spTgt spid="24"/>
                                        </p:tgtEl>
                                      </p:cBhvr>
                                    </p:animEffect>
                                  </p:childTnLst>
                                </p:cTn>
                              </p:par>
                              <p:par>
                                <p:cTn id="35" presetID="22" presetClass="entr" presetSubtype="2"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right)">
                                      <p:cBhvr>
                                        <p:cTn id="37" dur="500"/>
                                        <p:tgtEl>
                                          <p:spTgt spid="21"/>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wipe(left)">
                                      <p:cBhvr>
                                        <p:cTn id="40" dur="500"/>
                                        <p:tgtEl>
                                          <p:spTgt spid="28"/>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left)">
                                      <p:cBhvr>
                                        <p:cTn id="43" dur="500"/>
                                        <p:tgtEl>
                                          <p:spTgt spid="25"/>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wipe(left)">
                                      <p:cBhvr>
                                        <p:cTn id="46" dur="500"/>
                                        <p:tgtEl>
                                          <p:spTgt spid="26"/>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wipe(left)">
                                      <p:cBhvr>
                                        <p:cTn id="49" dur="500"/>
                                        <p:tgtEl>
                                          <p:spTgt spid="29"/>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wipe(left)">
                                      <p:cBhvr>
                                        <p:cTn id="52" dur="500"/>
                                        <p:tgtEl>
                                          <p:spTgt spid="27"/>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left)">
                                      <p:cBhvr>
                                        <p:cTn id="5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7" grpId="0"/>
      <p:bldP spid="18" grpId="0"/>
      <p:bldP spid="19" grpId="0" animBg="1"/>
      <p:bldP spid="20" grpId="0" animBg="1"/>
      <p:bldP spid="21" grpId="0" animBg="1"/>
      <p:bldP spid="22" grpId="0"/>
      <p:bldP spid="23" grpId="0"/>
      <p:bldP spid="24" grpId="0"/>
      <p:bldP spid="25" grpId="0" animBg="1"/>
      <p:bldP spid="26" grpId="0" animBg="1"/>
      <p:bldP spid="27" grpId="0" animBg="1"/>
      <p:bldP spid="28" grpId="0"/>
      <p:bldP spid="29" grpId="0"/>
      <p:bldP spid="3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342247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297"/>
          <p:cNvGrpSpPr>
            <a:grpSpLocks/>
          </p:cNvGrpSpPr>
          <p:nvPr/>
        </p:nvGrpSpPr>
        <p:grpSpPr bwMode="auto">
          <a:xfrm>
            <a:off x="4251820" y="1589432"/>
            <a:ext cx="4248150" cy="1493377"/>
            <a:chOff x="0" y="0"/>
            <a:chExt cx="3203" cy="1196"/>
          </a:xfrm>
        </p:grpSpPr>
        <p:sp>
          <p:nvSpPr>
            <p:cNvPr id="6" name="Oval 3"/>
            <p:cNvSpPr>
              <a:spLocks noChangeArrowheads="1"/>
            </p:cNvSpPr>
            <p:nvPr/>
          </p:nvSpPr>
          <p:spPr bwMode="auto">
            <a:xfrm>
              <a:off x="1084" y="763"/>
              <a:ext cx="1046" cy="433"/>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base"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7" name="Oval 4"/>
            <p:cNvSpPr>
              <a:spLocks noChangeArrowheads="1"/>
            </p:cNvSpPr>
            <p:nvPr/>
          </p:nvSpPr>
          <p:spPr bwMode="auto">
            <a:xfrm>
              <a:off x="1093" y="0"/>
              <a:ext cx="1009" cy="1005"/>
            </a:xfrm>
            <a:prstGeom prst="ellipse">
              <a:avLst/>
            </a:prstGeom>
            <a:gradFill rotWithShape="1">
              <a:gsLst>
                <a:gs pos="0">
                  <a:srgbClr val="8E8E8E"/>
                </a:gs>
                <a:gs pos="100000">
                  <a:srgbClr val="4D4D4D"/>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base"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8" name="Oval 5"/>
            <p:cNvSpPr>
              <a:spLocks noChangeArrowheads="1"/>
            </p:cNvSpPr>
            <p:nvPr/>
          </p:nvSpPr>
          <p:spPr bwMode="auto">
            <a:xfrm>
              <a:off x="1293" y="126"/>
              <a:ext cx="169" cy="169"/>
            </a:xfrm>
            <a:prstGeom prst="ellipse">
              <a:avLst/>
            </a:prstGeom>
            <a:gradFill rotWithShape="1">
              <a:gsLst>
                <a:gs pos="0">
                  <a:srgbClr val="FFFFFF">
                    <a:alpha val="50000"/>
                  </a:srgbClr>
                </a:gs>
                <a:gs pos="100000">
                  <a:srgbClr val="767676">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base"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9" name="Freeform 6"/>
            <p:cNvSpPr>
              <a:spLocks/>
            </p:cNvSpPr>
            <p:nvPr/>
          </p:nvSpPr>
          <p:spPr bwMode="auto">
            <a:xfrm>
              <a:off x="1162" y="17"/>
              <a:ext cx="861" cy="286"/>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642 w 4756"/>
                <a:gd name="T19" fmla="*/ 670 h 1576"/>
                <a:gd name="T20" fmla="*/ 736 w 4756"/>
                <a:gd name="T21" fmla="*/ 590 h 1576"/>
                <a:gd name="T22" fmla="*/ 834 w 4756"/>
                <a:gd name="T23" fmla="*/ 512 h 1576"/>
                <a:gd name="T24" fmla="*/ 934 w 4756"/>
                <a:gd name="T25" fmla="*/ 440 h 1576"/>
                <a:gd name="T26" fmla="*/ 1040 w 4756"/>
                <a:gd name="T27" fmla="*/ 374 h 1576"/>
                <a:gd name="T28" fmla="*/ 1148 w 4756"/>
                <a:gd name="T29" fmla="*/ 312 h 1576"/>
                <a:gd name="T30" fmla="*/ 1258 w 4756"/>
                <a:gd name="T31" fmla="*/ 254 h 1576"/>
                <a:gd name="T32" fmla="*/ 1374 w 4756"/>
                <a:gd name="T33" fmla="*/ 202 h 1576"/>
                <a:gd name="T34" fmla="*/ 1490 w 4756"/>
                <a:gd name="T35" fmla="*/ 156 h 1576"/>
                <a:gd name="T36" fmla="*/ 1610 w 4756"/>
                <a:gd name="T37" fmla="*/ 116 h 1576"/>
                <a:gd name="T38" fmla="*/ 1732 w 4756"/>
                <a:gd name="T39" fmla="*/ 80 h 1576"/>
                <a:gd name="T40" fmla="*/ 1858 w 4756"/>
                <a:gd name="T41" fmla="*/ 52 h 1576"/>
                <a:gd name="T42" fmla="*/ 1984 w 4756"/>
                <a:gd name="T43" fmla="*/ 30 h 1576"/>
                <a:gd name="T44" fmla="*/ 2114 w 4756"/>
                <a:gd name="T45" fmla="*/ 12 h 1576"/>
                <a:gd name="T46" fmla="*/ 2246 w 4756"/>
                <a:gd name="T47" fmla="*/ 2 h 1576"/>
                <a:gd name="T48" fmla="*/ 2378 w 4756"/>
                <a:gd name="T49" fmla="*/ 0 h 1576"/>
                <a:gd name="T50" fmla="*/ 2510 w 4756"/>
                <a:gd name="T51" fmla="*/ 2 h 1576"/>
                <a:gd name="T52" fmla="*/ 2642 w 4756"/>
                <a:gd name="T53" fmla="*/ 12 h 1576"/>
                <a:gd name="T54" fmla="*/ 2772 w 4756"/>
                <a:gd name="T55" fmla="*/ 30 h 1576"/>
                <a:gd name="T56" fmla="*/ 2898 w 4756"/>
                <a:gd name="T57" fmla="*/ 52 h 1576"/>
                <a:gd name="T58" fmla="*/ 3024 w 4756"/>
                <a:gd name="T59" fmla="*/ 80 h 1576"/>
                <a:gd name="T60" fmla="*/ 3146 w 4756"/>
                <a:gd name="T61" fmla="*/ 116 h 1576"/>
                <a:gd name="T62" fmla="*/ 3266 w 4756"/>
                <a:gd name="T63" fmla="*/ 156 h 1576"/>
                <a:gd name="T64" fmla="*/ 3382 w 4756"/>
                <a:gd name="T65" fmla="*/ 202 h 1576"/>
                <a:gd name="T66" fmla="*/ 3498 w 4756"/>
                <a:gd name="T67" fmla="*/ 254 h 1576"/>
                <a:gd name="T68" fmla="*/ 3608 w 4756"/>
                <a:gd name="T69" fmla="*/ 312 h 1576"/>
                <a:gd name="T70" fmla="*/ 3716 w 4756"/>
                <a:gd name="T71" fmla="*/ 374 h 1576"/>
                <a:gd name="T72" fmla="*/ 3822 w 4756"/>
                <a:gd name="T73" fmla="*/ 440 h 1576"/>
                <a:gd name="T74" fmla="*/ 3922 w 4756"/>
                <a:gd name="T75" fmla="*/ 512 h 1576"/>
                <a:gd name="T76" fmla="*/ 4020 w 4756"/>
                <a:gd name="T77" fmla="*/ 590 h 1576"/>
                <a:gd name="T78" fmla="*/ 4114 w 4756"/>
                <a:gd name="T79" fmla="*/ 670 h 1576"/>
                <a:gd name="T80" fmla="*/ 4204 w 4756"/>
                <a:gd name="T81" fmla="*/ 756 h 1576"/>
                <a:gd name="T82" fmla="*/ 4288 w 4756"/>
                <a:gd name="T83" fmla="*/ 846 h 1576"/>
                <a:gd name="T84" fmla="*/ 4370 w 4756"/>
                <a:gd name="T85" fmla="*/ 940 h 1576"/>
                <a:gd name="T86" fmla="*/ 4446 w 4756"/>
                <a:gd name="T87" fmla="*/ 1036 h 1576"/>
                <a:gd name="T88" fmla="*/ 4518 w 4756"/>
                <a:gd name="T89" fmla="*/ 1138 h 1576"/>
                <a:gd name="T90" fmla="*/ 4586 w 4756"/>
                <a:gd name="T91" fmla="*/ 1242 h 1576"/>
                <a:gd name="T92" fmla="*/ 4648 w 4756"/>
                <a:gd name="T93" fmla="*/ 1350 h 1576"/>
                <a:gd name="T94" fmla="*/ 4706 w 4756"/>
                <a:gd name="T95" fmla="*/ 1462 h 1576"/>
                <a:gd name="T96" fmla="*/ 4756 w 4756"/>
                <a:gd name="T97" fmla="*/ 1576 h 1576"/>
                <a:gd name="T98" fmla="*/ 0 w 4756"/>
                <a:gd name="T99" fmla="*/ 0 h 1576"/>
                <a:gd name="T100" fmla="*/ 4756 w 4756"/>
                <a:gd name="T101"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T98" t="T99" r="T100" b="T101"/>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34999"/>
                  </a:srgbClr>
                </a:gs>
                <a:gs pos="100000">
                  <a:srgbClr val="767676">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black">
                    <a:lumMod val="85000"/>
                    <a:lumOff val="15000"/>
                  </a:prstClr>
                </a:solidFill>
                <a:effectLst/>
                <a:uLnTx/>
                <a:uFillTx/>
                <a:latin typeface="Calibri" panose="020F0502020204030204"/>
                <a:ea typeface="微软雅黑" pitchFamily="34" charset="-122"/>
                <a:cs typeface="+mn-cs"/>
              </a:endParaRPr>
            </a:p>
          </p:txBody>
        </p:sp>
        <p:sp>
          <p:nvSpPr>
            <p:cNvPr id="10" name="Oval 7"/>
            <p:cNvSpPr>
              <a:spLocks noChangeArrowheads="1"/>
            </p:cNvSpPr>
            <p:nvPr/>
          </p:nvSpPr>
          <p:spPr bwMode="auto">
            <a:xfrm>
              <a:off x="0" y="763"/>
              <a:ext cx="1046" cy="433"/>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base"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1" name="Oval 8"/>
            <p:cNvSpPr>
              <a:spLocks noChangeArrowheads="1"/>
            </p:cNvSpPr>
            <p:nvPr/>
          </p:nvSpPr>
          <p:spPr bwMode="auto">
            <a:xfrm>
              <a:off x="9" y="0"/>
              <a:ext cx="1009" cy="1005"/>
            </a:xfrm>
            <a:prstGeom prst="ellipse">
              <a:avLst/>
            </a:prstGeom>
            <a:gradFill rotWithShape="1">
              <a:gsLst>
                <a:gs pos="0">
                  <a:srgbClr val="8E8E8E"/>
                </a:gs>
                <a:gs pos="100000">
                  <a:srgbClr val="4D4D4D"/>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base"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2" name="Oval 9"/>
            <p:cNvSpPr>
              <a:spLocks noChangeArrowheads="1"/>
            </p:cNvSpPr>
            <p:nvPr/>
          </p:nvSpPr>
          <p:spPr bwMode="auto">
            <a:xfrm>
              <a:off x="209" y="126"/>
              <a:ext cx="169" cy="169"/>
            </a:xfrm>
            <a:prstGeom prst="ellipse">
              <a:avLst/>
            </a:prstGeom>
            <a:gradFill rotWithShape="1">
              <a:gsLst>
                <a:gs pos="0">
                  <a:srgbClr val="FFFFFF">
                    <a:alpha val="50000"/>
                  </a:srgbClr>
                </a:gs>
                <a:gs pos="100000">
                  <a:srgbClr val="767676">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base"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3" name="Freeform 10"/>
            <p:cNvSpPr>
              <a:spLocks/>
            </p:cNvSpPr>
            <p:nvPr/>
          </p:nvSpPr>
          <p:spPr bwMode="auto">
            <a:xfrm>
              <a:off x="78" y="17"/>
              <a:ext cx="861" cy="286"/>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642 w 4756"/>
                <a:gd name="T19" fmla="*/ 670 h 1576"/>
                <a:gd name="T20" fmla="*/ 736 w 4756"/>
                <a:gd name="T21" fmla="*/ 590 h 1576"/>
                <a:gd name="T22" fmla="*/ 834 w 4756"/>
                <a:gd name="T23" fmla="*/ 512 h 1576"/>
                <a:gd name="T24" fmla="*/ 934 w 4756"/>
                <a:gd name="T25" fmla="*/ 440 h 1576"/>
                <a:gd name="T26" fmla="*/ 1040 w 4756"/>
                <a:gd name="T27" fmla="*/ 374 h 1576"/>
                <a:gd name="T28" fmla="*/ 1148 w 4756"/>
                <a:gd name="T29" fmla="*/ 312 h 1576"/>
                <a:gd name="T30" fmla="*/ 1258 w 4756"/>
                <a:gd name="T31" fmla="*/ 254 h 1576"/>
                <a:gd name="T32" fmla="*/ 1374 w 4756"/>
                <a:gd name="T33" fmla="*/ 202 h 1576"/>
                <a:gd name="T34" fmla="*/ 1490 w 4756"/>
                <a:gd name="T35" fmla="*/ 156 h 1576"/>
                <a:gd name="T36" fmla="*/ 1610 w 4756"/>
                <a:gd name="T37" fmla="*/ 116 h 1576"/>
                <a:gd name="T38" fmla="*/ 1732 w 4756"/>
                <a:gd name="T39" fmla="*/ 80 h 1576"/>
                <a:gd name="T40" fmla="*/ 1858 w 4756"/>
                <a:gd name="T41" fmla="*/ 52 h 1576"/>
                <a:gd name="T42" fmla="*/ 1984 w 4756"/>
                <a:gd name="T43" fmla="*/ 30 h 1576"/>
                <a:gd name="T44" fmla="*/ 2114 w 4756"/>
                <a:gd name="T45" fmla="*/ 12 h 1576"/>
                <a:gd name="T46" fmla="*/ 2246 w 4756"/>
                <a:gd name="T47" fmla="*/ 2 h 1576"/>
                <a:gd name="T48" fmla="*/ 2378 w 4756"/>
                <a:gd name="T49" fmla="*/ 0 h 1576"/>
                <a:gd name="T50" fmla="*/ 2510 w 4756"/>
                <a:gd name="T51" fmla="*/ 2 h 1576"/>
                <a:gd name="T52" fmla="*/ 2642 w 4756"/>
                <a:gd name="T53" fmla="*/ 12 h 1576"/>
                <a:gd name="T54" fmla="*/ 2772 w 4756"/>
                <a:gd name="T55" fmla="*/ 30 h 1576"/>
                <a:gd name="T56" fmla="*/ 2898 w 4756"/>
                <a:gd name="T57" fmla="*/ 52 h 1576"/>
                <a:gd name="T58" fmla="*/ 3024 w 4756"/>
                <a:gd name="T59" fmla="*/ 80 h 1576"/>
                <a:gd name="T60" fmla="*/ 3146 w 4756"/>
                <a:gd name="T61" fmla="*/ 116 h 1576"/>
                <a:gd name="T62" fmla="*/ 3266 w 4756"/>
                <a:gd name="T63" fmla="*/ 156 h 1576"/>
                <a:gd name="T64" fmla="*/ 3382 w 4756"/>
                <a:gd name="T65" fmla="*/ 202 h 1576"/>
                <a:gd name="T66" fmla="*/ 3498 w 4756"/>
                <a:gd name="T67" fmla="*/ 254 h 1576"/>
                <a:gd name="T68" fmla="*/ 3608 w 4756"/>
                <a:gd name="T69" fmla="*/ 312 h 1576"/>
                <a:gd name="T70" fmla="*/ 3716 w 4756"/>
                <a:gd name="T71" fmla="*/ 374 h 1576"/>
                <a:gd name="T72" fmla="*/ 3822 w 4756"/>
                <a:gd name="T73" fmla="*/ 440 h 1576"/>
                <a:gd name="T74" fmla="*/ 3922 w 4756"/>
                <a:gd name="T75" fmla="*/ 512 h 1576"/>
                <a:gd name="T76" fmla="*/ 4020 w 4756"/>
                <a:gd name="T77" fmla="*/ 590 h 1576"/>
                <a:gd name="T78" fmla="*/ 4114 w 4756"/>
                <a:gd name="T79" fmla="*/ 670 h 1576"/>
                <a:gd name="T80" fmla="*/ 4204 w 4756"/>
                <a:gd name="T81" fmla="*/ 756 h 1576"/>
                <a:gd name="T82" fmla="*/ 4288 w 4756"/>
                <a:gd name="T83" fmla="*/ 846 h 1576"/>
                <a:gd name="T84" fmla="*/ 4370 w 4756"/>
                <a:gd name="T85" fmla="*/ 940 h 1576"/>
                <a:gd name="T86" fmla="*/ 4446 w 4756"/>
                <a:gd name="T87" fmla="*/ 1036 h 1576"/>
                <a:gd name="T88" fmla="*/ 4518 w 4756"/>
                <a:gd name="T89" fmla="*/ 1138 h 1576"/>
                <a:gd name="T90" fmla="*/ 4586 w 4756"/>
                <a:gd name="T91" fmla="*/ 1242 h 1576"/>
                <a:gd name="T92" fmla="*/ 4648 w 4756"/>
                <a:gd name="T93" fmla="*/ 1350 h 1576"/>
                <a:gd name="T94" fmla="*/ 4706 w 4756"/>
                <a:gd name="T95" fmla="*/ 1462 h 1576"/>
                <a:gd name="T96" fmla="*/ 4756 w 4756"/>
                <a:gd name="T97" fmla="*/ 1576 h 1576"/>
                <a:gd name="T98" fmla="*/ 0 w 4756"/>
                <a:gd name="T99" fmla="*/ 0 h 1576"/>
                <a:gd name="T100" fmla="*/ 4756 w 4756"/>
                <a:gd name="T101"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T98" t="T99" r="T100" b="T101"/>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34999"/>
                  </a:srgbClr>
                </a:gs>
                <a:gs pos="100000">
                  <a:srgbClr val="767676">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black">
                    <a:lumMod val="85000"/>
                    <a:lumOff val="15000"/>
                  </a:prstClr>
                </a:solidFill>
                <a:effectLst/>
                <a:uLnTx/>
                <a:uFillTx/>
                <a:latin typeface="Calibri" panose="020F0502020204030204"/>
                <a:ea typeface="微软雅黑" pitchFamily="34" charset="-122"/>
                <a:cs typeface="+mn-cs"/>
              </a:endParaRPr>
            </a:p>
          </p:txBody>
        </p:sp>
        <p:sp>
          <p:nvSpPr>
            <p:cNvPr id="14" name="Oval 11"/>
            <p:cNvSpPr>
              <a:spLocks noChangeArrowheads="1"/>
            </p:cNvSpPr>
            <p:nvPr/>
          </p:nvSpPr>
          <p:spPr bwMode="auto">
            <a:xfrm>
              <a:off x="2157" y="763"/>
              <a:ext cx="1046" cy="433"/>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base"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5" name="Oval 12"/>
            <p:cNvSpPr>
              <a:spLocks noChangeArrowheads="1"/>
            </p:cNvSpPr>
            <p:nvPr/>
          </p:nvSpPr>
          <p:spPr bwMode="auto">
            <a:xfrm>
              <a:off x="2166" y="0"/>
              <a:ext cx="1009" cy="1005"/>
            </a:xfrm>
            <a:prstGeom prst="ellipse">
              <a:avLst/>
            </a:prstGeom>
            <a:gradFill rotWithShape="1">
              <a:gsLst>
                <a:gs pos="0">
                  <a:srgbClr val="8E8E8E"/>
                </a:gs>
                <a:gs pos="100000">
                  <a:srgbClr val="4D4D4D"/>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base"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6" name="Oval 13"/>
            <p:cNvSpPr>
              <a:spLocks noChangeArrowheads="1"/>
            </p:cNvSpPr>
            <p:nvPr/>
          </p:nvSpPr>
          <p:spPr bwMode="auto">
            <a:xfrm>
              <a:off x="2366" y="126"/>
              <a:ext cx="169" cy="169"/>
            </a:xfrm>
            <a:prstGeom prst="ellipse">
              <a:avLst/>
            </a:prstGeom>
            <a:gradFill rotWithShape="1">
              <a:gsLst>
                <a:gs pos="0">
                  <a:srgbClr val="FFFFFF">
                    <a:alpha val="50000"/>
                  </a:srgbClr>
                </a:gs>
                <a:gs pos="100000">
                  <a:srgbClr val="767676">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base"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7" name="Freeform 14"/>
            <p:cNvSpPr>
              <a:spLocks/>
            </p:cNvSpPr>
            <p:nvPr/>
          </p:nvSpPr>
          <p:spPr bwMode="auto">
            <a:xfrm>
              <a:off x="2235" y="17"/>
              <a:ext cx="861" cy="286"/>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642 w 4756"/>
                <a:gd name="T19" fmla="*/ 670 h 1576"/>
                <a:gd name="T20" fmla="*/ 736 w 4756"/>
                <a:gd name="T21" fmla="*/ 590 h 1576"/>
                <a:gd name="T22" fmla="*/ 834 w 4756"/>
                <a:gd name="T23" fmla="*/ 512 h 1576"/>
                <a:gd name="T24" fmla="*/ 934 w 4756"/>
                <a:gd name="T25" fmla="*/ 440 h 1576"/>
                <a:gd name="T26" fmla="*/ 1040 w 4756"/>
                <a:gd name="T27" fmla="*/ 374 h 1576"/>
                <a:gd name="T28" fmla="*/ 1148 w 4756"/>
                <a:gd name="T29" fmla="*/ 312 h 1576"/>
                <a:gd name="T30" fmla="*/ 1258 w 4756"/>
                <a:gd name="T31" fmla="*/ 254 h 1576"/>
                <a:gd name="T32" fmla="*/ 1374 w 4756"/>
                <a:gd name="T33" fmla="*/ 202 h 1576"/>
                <a:gd name="T34" fmla="*/ 1490 w 4756"/>
                <a:gd name="T35" fmla="*/ 156 h 1576"/>
                <a:gd name="T36" fmla="*/ 1610 w 4756"/>
                <a:gd name="T37" fmla="*/ 116 h 1576"/>
                <a:gd name="T38" fmla="*/ 1732 w 4756"/>
                <a:gd name="T39" fmla="*/ 80 h 1576"/>
                <a:gd name="T40" fmla="*/ 1858 w 4756"/>
                <a:gd name="T41" fmla="*/ 52 h 1576"/>
                <a:gd name="T42" fmla="*/ 1984 w 4756"/>
                <a:gd name="T43" fmla="*/ 30 h 1576"/>
                <a:gd name="T44" fmla="*/ 2114 w 4756"/>
                <a:gd name="T45" fmla="*/ 12 h 1576"/>
                <a:gd name="T46" fmla="*/ 2246 w 4756"/>
                <a:gd name="T47" fmla="*/ 2 h 1576"/>
                <a:gd name="T48" fmla="*/ 2378 w 4756"/>
                <a:gd name="T49" fmla="*/ 0 h 1576"/>
                <a:gd name="T50" fmla="*/ 2510 w 4756"/>
                <a:gd name="T51" fmla="*/ 2 h 1576"/>
                <a:gd name="T52" fmla="*/ 2642 w 4756"/>
                <a:gd name="T53" fmla="*/ 12 h 1576"/>
                <a:gd name="T54" fmla="*/ 2772 w 4756"/>
                <a:gd name="T55" fmla="*/ 30 h 1576"/>
                <a:gd name="T56" fmla="*/ 2898 w 4756"/>
                <a:gd name="T57" fmla="*/ 52 h 1576"/>
                <a:gd name="T58" fmla="*/ 3024 w 4756"/>
                <a:gd name="T59" fmla="*/ 80 h 1576"/>
                <a:gd name="T60" fmla="*/ 3146 w 4756"/>
                <a:gd name="T61" fmla="*/ 116 h 1576"/>
                <a:gd name="T62" fmla="*/ 3266 w 4756"/>
                <a:gd name="T63" fmla="*/ 156 h 1576"/>
                <a:gd name="T64" fmla="*/ 3382 w 4756"/>
                <a:gd name="T65" fmla="*/ 202 h 1576"/>
                <a:gd name="T66" fmla="*/ 3498 w 4756"/>
                <a:gd name="T67" fmla="*/ 254 h 1576"/>
                <a:gd name="T68" fmla="*/ 3608 w 4756"/>
                <a:gd name="T69" fmla="*/ 312 h 1576"/>
                <a:gd name="T70" fmla="*/ 3716 w 4756"/>
                <a:gd name="T71" fmla="*/ 374 h 1576"/>
                <a:gd name="T72" fmla="*/ 3822 w 4756"/>
                <a:gd name="T73" fmla="*/ 440 h 1576"/>
                <a:gd name="T74" fmla="*/ 3922 w 4756"/>
                <a:gd name="T75" fmla="*/ 512 h 1576"/>
                <a:gd name="T76" fmla="*/ 4020 w 4756"/>
                <a:gd name="T77" fmla="*/ 590 h 1576"/>
                <a:gd name="T78" fmla="*/ 4114 w 4756"/>
                <a:gd name="T79" fmla="*/ 670 h 1576"/>
                <a:gd name="T80" fmla="*/ 4204 w 4756"/>
                <a:gd name="T81" fmla="*/ 756 h 1576"/>
                <a:gd name="T82" fmla="*/ 4288 w 4756"/>
                <a:gd name="T83" fmla="*/ 846 h 1576"/>
                <a:gd name="T84" fmla="*/ 4370 w 4756"/>
                <a:gd name="T85" fmla="*/ 940 h 1576"/>
                <a:gd name="T86" fmla="*/ 4446 w 4756"/>
                <a:gd name="T87" fmla="*/ 1036 h 1576"/>
                <a:gd name="T88" fmla="*/ 4518 w 4756"/>
                <a:gd name="T89" fmla="*/ 1138 h 1576"/>
                <a:gd name="T90" fmla="*/ 4586 w 4756"/>
                <a:gd name="T91" fmla="*/ 1242 h 1576"/>
                <a:gd name="T92" fmla="*/ 4648 w 4756"/>
                <a:gd name="T93" fmla="*/ 1350 h 1576"/>
                <a:gd name="T94" fmla="*/ 4706 w 4756"/>
                <a:gd name="T95" fmla="*/ 1462 h 1576"/>
                <a:gd name="T96" fmla="*/ 4756 w 4756"/>
                <a:gd name="T97" fmla="*/ 1576 h 1576"/>
                <a:gd name="T98" fmla="*/ 0 w 4756"/>
                <a:gd name="T99" fmla="*/ 0 h 1576"/>
                <a:gd name="T100" fmla="*/ 4756 w 4756"/>
                <a:gd name="T101"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T98" t="T99" r="T100" b="T101"/>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34999"/>
                  </a:srgbClr>
                </a:gs>
                <a:gs pos="100000">
                  <a:srgbClr val="767676">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black">
                    <a:lumMod val="85000"/>
                    <a:lumOff val="15000"/>
                  </a:prstClr>
                </a:solidFill>
                <a:effectLst/>
                <a:uLnTx/>
                <a:uFillTx/>
                <a:latin typeface="Calibri" panose="020F0502020204030204"/>
                <a:ea typeface="微软雅黑" pitchFamily="34" charset="-122"/>
                <a:cs typeface="+mn-cs"/>
              </a:endParaRPr>
            </a:p>
          </p:txBody>
        </p:sp>
      </p:grpSp>
      <p:grpSp>
        <p:nvGrpSpPr>
          <p:cNvPr id="18" name="Group 310"/>
          <p:cNvGrpSpPr>
            <a:grpSpLocks/>
          </p:cNvGrpSpPr>
          <p:nvPr/>
        </p:nvGrpSpPr>
        <p:grpSpPr bwMode="auto">
          <a:xfrm>
            <a:off x="6391770" y="2081405"/>
            <a:ext cx="1606550" cy="1733015"/>
            <a:chOff x="0" y="0"/>
            <a:chExt cx="1212" cy="1387"/>
          </a:xfrm>
        </p:grpSpPr>
        <p:sp>
          <p:nvSpPr>
            <p:cNvPr id="19" name="Oval 16"/>
            <p:cNvSpPr>
              <a:spLocks noChangeArrowheads="1"/>
            </p:cNvSpPr>
            <p:nvPr/>
          </p:nvSpPr>
          <p:spPr bwMode="auto">
            <a:xfrm>
              <a:off x="0" y="885"/>
              <a:ext cx="1212" cy="502"/>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base"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grpSp>
          <p:nvGrpSpPr>
            <p:cNvPr id="20" name="Group 312"/>
            <p:cNvGrpSpPr>
              <a:grpSpLocks/>
            </p:cNvGrpSpPr>
            <p:nvPr/>
          </p:nvGrpSpPr>
          <p:grpSpPr bwMode="auto">
            <a:xfrm>
              <a:off x="10" y="0"/>
              <a:ext cx="1170" cy="1166"/>
              <a:chOff x="0" y="0"/>
              <a:chExt cx="1406" cy="1402"/>
            </a:xfrm>
          </p:grpSpPr>
          <p:sp>
            <p:nvSpPr>
              <p:cNvPr id="22" name="Oval 18"/>
              <p:cNvSpPr>
                <a:spLocks noChangeArrowheads="1"/>
              </p:cNvSpPr>
              <p:nvPr/>
            </p:nvSpPr>
            <p:spPr bwMode="auto">
              <a:xfrm>
                <a:off x="-1" y="0"/>
                <a:ext cx="1406" cy="1402"/>
              </a:xfrm>
              <a:prstGeom prst="ellipse">
                <a:avLst/>
              </a:prstGeom>
              <a:gradFill rotWithShape="1">
                <a:gsLst>
                  <a:gs pos="0">
                    <a:srgbClr val="E1E1E1"/>
                  </a:gs>
                  <a:gs pos="100000">
                    <a:srgbClr val="B2B2B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base"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23" name="Oval 19"/>
              <p:cNvSpPr>
                <a:spLocks noChangeArrowheads="1"/>
              </p:cNvSpPr>
              <p:nvPr/>
            </p:nvSpPr>
            <p:spPr bwMode="auto">
              <a:xfrm>
                <a:off x="278" y="176"/>
                <a:ext cx="236" cy="235"/>
              </a:xfrm>
              <a:prstGeom prst="ellipse">
                <a:avLst/>
              </a:prstGeom>
              <a:gradFill rotWithShape="1">
                <a:gsLst>
                  <a:gs pos="0">
                    <a:srgbClr val="FFFFFF"/>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base"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grpSp>
        <p:sp>
          <p:nvSpPr>
            <p:cNvPr id="21" name="Freeform 20"/>
            <p:cNvSpPr>
              <a:spLocks/>
            </p:cNvSpPr>
            <p:nvPr/>
          </p:nvSpPr>
          <p:spPr bwMode="auto">
            <a:xfrm>
              <a:off x="90" y="20"/>
              <a:ext cx="998" cy="331"/>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642 w 4756"/>
                <a:gd name="T19" fmla="*/ 670 h 1576"/>
                <a:gd name="T20" fmla="*/ 736 w 4756"/>
                <a:gd name="T21" fmla="*/ 590 h 1576"/>
                <a:gd name="T22" fmla="*/ 834 w 4756"/>
                <a:gd name="T23" fmla="*/ 512 h 1576"/>
                <a:gd name="T24" fmla="*/ 934 w 4756"/>
                <a:gd name="T25" fmla="*/ 440 h 1576"/>
                <a:gd name="T26" fmla="*/ 1040 w 4756"/>
                <a:gd name="T27" fmla="*/ 374 h 1576"/>
                <a:gd name="T28" fmla="*/ 1148 w 4756"/>
                <a:gd name="T29" fmla="*/ 312 h 1576"/>
                <a:gd name="T30" fmla="*/ 1258 w 4756"/>
                <a:gd name="T31" fmla="*/ 254 h 1576"/>
                <a:gd name="T32" fmla="*/ 1374 w 4756"/>
                <a:gd name="T33" fmla="*/ 202 h 1576"/>
                <a:gd name="T34" fmla="*/ 1490 w 4756"/>
                <a:gd name="T35" fmla="*/ 156 h 1576"/>
                <a:gd name="T36" fmla="*/ 1610 w 4756"/>
                <a:gd name="T37" fmla="*/ 116 h 1576"/>
                <a:gd name="T38" fmla="*/ 1732 w 4756"/>
                <a:gd name="T39" fmla="*/ 80 h 1576"/>
                <a:gd name="T40" fmla="*/ 1858 w 4756"/>
                <a:gd name="T41" fmla="*/ 52 h 1576"/>
                <a:gd name="T42" fmla="*/ 1984 w 4756"/>
                <a:gd name="T43" fmla="*/ 30 h 1576"/>
                <a:gd name="T44" fmla="*/ 2114 w 4756"/>
                <a:gd name="T45" fmla="*/ 12 h 1576"/>
                <a:gd name="T46" fmla="*/ 2246 w 4756"/>
                <a:gd name="T47" fmla="*/ 2 h 1576"/>
                <a:gd name="T48" fmla="*/ 2378 w 4756"/>
                <a:gd name="T49" fmla="*/ 0 h 1576"/>
                <a:gd name="T50" fmla="*/ 2510 w 4756"/>
                <a:gd name="T51" fmla="*/ 2 h 1576"/>
                <a:gd name="T52" fmla="*/ 2642 w 4756"/>
                <a:gd name="T53" fmla="*/ 12 h 1576"/>
                <a:gd name="T54" fmla="*/ 2772 w 4756"/>
                <a:gd name="T55" fmla="*/ 30 h 1576"/>
                <a:gd name="T56" fmla="*/ 2898 w 4756"/>
                <a:gd name="T57" fmla="*/ 52 h 1576"/>
                <a:gd name="T58" fmla="*/ 3024 w 4756"/>
                <a:gd name="T59" fmla="*/ 80 h 1576"/>
                <a:gd name="T60" fmla="*/ 3146 w 4756"/>
                <a:gd name="T61" fmla="*/ 116 h 1576"/>
                <a:gd name="T62" fmla="*/ 3266 w 4756"/>
                <a:gd name="T63" fmla="*/ 156 h 1576"/>
                <a:gd name="T64" fmla="*/ 3382 w 4756"/>
                <a:gd name="T65" fmla="*/ 202 h 1576"/>
                <a:gd name="T66" fmla="*/ 3498 w 4756"/>
                <a:gd name="T67" fmla="*/ 254 h 1576"/>
                <a:gd name="T68" fmla="*/ 3608 w 4756"/>
                <a:gd name="T69" fmla="*/ 312 h 1576"/>
                <a:gd name="T70" fmla="*/ 3716 w 4756"/>
                <a:gd name="T71" fmla="*/ 374 h 1576"/>
                <a:gd name="T72" fmla="*/ 3822 w 4756"/>
                <a:gd name="T73" fmla="*/ 440 h 1576"/>
                <a:gd name="T74" fmla="*/ 3922 w 4756"/>
                <a:gd name="T75" fmla="*/ 512 h 1576"/>
                <a:gd name="T76" fmla="*/ 4020 w 4756"/>
                <a:gd name="T77" fmla="*/ 590 h 1576"/>
                <a:gd name="T78" fmla="*/ 4114 w 4756"/>
                <a:gd name="T79" fmla="*/ 670 h 1576"/>
                <a:gd name="T80" fmla="*/ 4204 w 4756"/>
                <a:gd name="T81" fmla="*/ 756 h 1576"/>
                <a:gd name="T82" fmla="*/ 4288 w 4756"/>
                <a:gd name="T83" fmla="*/ 846 h 1576"/>
                <a:gd name="T84" fmla="*/ 4370 w 4756"/>
                <a:gd name="T85" fmla="*/ 940 h 1576"/>
                <a:gd name="T86" fmla="*/ 4446 w 4756"/>
                <a:gd name="T87" fmla="*/ 1036 h 1576"/>
                <a:gd name="T88" fmla="*/ 4518 w 4756"/>
                <a:gd name="T89" fmla="*/ 1138 h 1576"/>
                <a:gd name="T90" fmla="*/ 4586 w 4756"/>
                <a:gd name="T91" fmla="*/ 1242 h 1576"/>
                <a:gd name="T92" fmla="*/ 4648 w 4756"/>
                <a:gd name="T93" fmla="*/ 1350 h 1576"/>
                <a:gd name="T94" fmla="*/ 4706 w 4756"/>
                <a:gd name="T95" fmla="*/ 1462 h 1576"/>
                <a:gd name="T96" fmla="*/ 4756 w 4756"/>
                <a:gd name="T97" fmla="*/ 1576 h 1576"/>
                <a:gd name="T98" fmla="*/ 0 w 4756"/>
                <a:gd name="T99" fmla="*/ 0 h 1576"/>
                <a:gd name="T100" fmla="*/ 4756 w 4756"/>
                <a:gd name="T101"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T98" t="T99" r="T100" b="T101"/>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gs>
                <a:gs pos="100000">
                  <a:srgbClr val="767676">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black">
                    <a:lumMod val="85000"/>
                    <a:lumOff val="15000"/>
                  </a:prstClr>
                </a:solidFill>
                <a:effectLst/>
                <a:uLnTx/>
                <a:uFillTx/>
                <a:latin typeface="Calibri" panose="020F0502020204030204"/>
                <a:ea typeface="微软雅黑" pitchFamily="34" charset="-122"/>
                <a:cs typeface="+mn-cs"/>
              </a:endParaRPr>
            </a:p>
          </p:txBody>
        </p:sp>
      </p:grpSp>
      <p:grpSp>
        <p:nvGrpSpPr>
          <p:cNvPr id="24" name="Group 316"/>
          <p:cNvGrpSpPr>
            <a:grpSpLocks/>
          </p:cNvGrpSpPr>
          <p:nvPr/>
        </p:nvGrpSpPr>
        <p:grpSpPr bwMode="auto">
          <a:xfrm>
            <a:off x="4736009" y="2081405"/>
            <a:ext cx="1608137" cy="1733015"/>
            <a:chOff x="0" y="0"/>
            <a:chExt cx="1212" cy="1387"/>
          </a:xfrm>
        </p:grpSpPr>
        <p:sp>
          <p:nvSpPr>
            <p:cNvPr id="25" name="Oval 22"/>
            <p:cNvSpPr>
              <a:spLocks noChangeArrowheads="1"/>
            </p:cNvSpPr>
            <p:nvPr/>
          </p:nvSpPr>
          <p:spPr bwMode="auto">
            <a:xfrm>
              <a:off x="0" y="885"/>
              <a:ext cx="1212" cy="502"/>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base"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grpSp>
          <p:nvGrpSpPr>
            <p:cNvPr id="26" name="Group 318"/>
            <p:cNvGrpSpPr>
              <a:grpSpLocks/>
            </p:cNvGrpSpPr>
            <p:nvPr/>
          </p:nvGrpSpPr>
          <p:grpSpPr bwMode="auto">
            <a:xfrm>
              <a:off x="10" y="0"/>
              <a:ext cx="1170" cy="1166"/>
              <a:chOff x="0" y="0"/>
              <a:chExt cx="1406" cy="1402"/>
            </a:xfrm>
          </p:grpSpPr>
          <p:sp>
            <p:nvSpPr>
              <p:cNvPr id="28" name="Oval 24"/>
              <p:cNvSpPr>
                <a:spLocks noChangeArrowheads="1"/>
              </p:cNvSpPr>
              <p:nvPr/>
            </p:nvSpPr>
            <p:spPr bwMode="auto">
              <a:xfrm>
                <a:off x="-1" y="0"/>
                <a:ext cx="1406" cy="1402"/>
              </a:xfrm>
              <a:prstGeom prst="ellipse">
                <a:avLst/>
              </a:prstGeom>
              <a:gradFill rotWithShape="1">
                <a:gsLst>
                  <a:gs pos="0">
                    <a:srgbClr val="E1E1E1"/>
                  </a:gs>
                  <a:gs pos="100000">
                    <a:srgbClr val="B2B2B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base"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29" name="Oval 25"/>
              <p:cNvSpPr>
                <a:spLocks noChangeArrowheads="1"/>
              </p:cNvSpPr>
              <p:nvPr/>
            </p:nvSpPr>
            <p:spPr bwMode="auto">
              <a:xfrm>
                <a:off x="278" y="176"/>
                <a:ext cx="236" cy="235"/>
              </a:xfrm>
              <a:prstGeom prst="ellipse">
                <a:avLst/>
              </a:prstGeom>
              <a:gradFill rotWithShape="1">
                <a:gsLst>
                  <a:gs pos="0">
                    <a:srgbClr val="FFFFFF"/>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base"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grpSp>
        <p:sp>
          <p:nvSpPr>
            <p:cNvPr id="27" name="Freeform 26"/>
            <p:cNvSpPr>
              <a:spLocks/>
            </p:cNvSpPr>
            <p:nvPr/>
          </p:nvSpPr>
          <p:spPr bwMode="auto">
            <a:xfrm>
              <a:off x="90" y="20"/>
              <a:ext cx="998" cy="331"/>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642 w 4756"/>
                <a:gd name="T19" fmla="*/ 670 h 1576"/>
                <a:gd name="T20" fmla="*/ 736 w 4756"/>
                <a:gd name="T21" fmla="*/ 590 h 1576"/>
                <a:gd name="T22" fmla="*/ 834 w 4756"/>
                <a:gd name="T23" fmla="*/ 512 h 1576"/>
                <a:gd name="T24" fmla="*/ 934 w 4756"/>
                <a:gd name="T25" fmla="*/ 440 h 1576"/>
                <a:gd name="T26" fmla="*/ 1040 w 4756"/>
                <a:gd name="T27" fmla="*/ 374 h 1576"/>
                <a:gd name="T28" fmla="*/ 1148 w 4756"/>
                <a:gd name="T29" fmla="*/ 312 h 1576"/>
                <a:gd name="T30" fmla="*/ 1258 w 4756"/>
                <a:gd name="T31" fmla="*/ 254 h 1576"/>
                <a:gd name="T32" fmla="*/ 1374 w 4756"/>
                <a:gd name="T33" fmla="*/ 202 h 1576"/>
                <a:gd name="T34" fmla="*/ 1490 w 4756"/>
                <a:gd name="T35" fmla="*/ 156 h 1576"/>
                <a:gd name="T36" fmla="*/ 1610 w 4756"/>
                <a:gd name="T37" fmla="*/ 116 h 1576"/>
                <a:gd name="T38" fmla="*/ 1732 w 4756"/>
                <a:gd name="T39" fmla="*/ 80 h 1576"/>
                <a:gd name="T40" fmla="*/ 1858 w 4756"/>
                <a:gd name="T41" fmla="*/ 52 h 1576"/>
                <a:gd name="T42" fmla="*/ 1984 w 4756"/>
                <a:gd name="T43" fmla="*/ 30 h 1576"/>
                <a:gd name="T44" fmla="*/ 2114 w 4756"/>
                <a:gd name="T45" fmla="*/ 12 h 1576"/>
                <a:gd name="T46" fmla="*/ 2246 w 4756"/>
                <a:gd name="T47" fmla="*/ 2 h 1576"/>
                <a:gd name="T48" fmla="*/ 2378 w 4756"/>
                <a:gd name="T49" fmla="*/ 0 h 1576"/>
                <a:gd name="T50" fmla="*/ 2510 w 4756"/>
                <a:gd name="T51" fmla="*/ 2 h 1576"/>
                <a:gd name="T52" fmla="*/ 2642 w 4756"/>
                <a:gd name="T53" fmla="*/ 12 h 1576"/>
                <a:gd name="T54" fmla="*/ 2772 w 4756"/>
                <a:gd name="T55" fmla="*/ 30 h 1576"/>
                <a:gd name="T56" fmla="*/ 2898 w 4756"/>
                <a:gd name="T57" fmla="*/ 52 h 1576"/>
                <a:gd name="T58" fmla="*/ 3024 w 4756"/>
                <a:gd name="T59" fmla="*/ 80 h 1576"/>
                <a:gd name="T60" fmla="*/ 3146 w 4756"/>
                <a:gd name="T61" fmla="*/ 116 h 1576"/>
                <a:gd name="T62" fmla="*/ 3266 w 4756"/>
                <a:gd name="T63" fmla="*/ 156 h 1576"/>
                <a:gd name="T64" fmla="*/ 3382 w 4756"/>
                <a:gd name="T65" fmla="*/ 202 h 1576"/>
                <a:gd name="T66" fmla="*/ 3498 w 4756"/>
                <a:gd name="T67" fmla="*/ 254 h 1576"/>
                <a:gd name="T68" fmla="*/ 3608 w 4756"/>
                <a:gd name="T69" fmla="*/ 312 h 1576"/>
                <a:gd name="T70" fmla="*/ 3716 w 4756"/>
                <a:gd name="T71" fmla="*/ 374 h 1576"/>
                <a:gd name="T72" fmla="*/ 3822 w 4756"/>
                <a:gd name="T73" fmla="*/ 440 h 1576"/>
                <a:gd name="T74" fmla="*/ 3922 w 4756"/>
                <a:gd name="T75" fmla="*/ 512 h 1576"/>
                <a:gd name="T76" fmla="*/ 4020 w 4756"/>
                <a:gd name="T77" fmla="*/ 590 h 1576"/>
                <a:gd name="T78" fmla="*/ 4114 w 4756"/>
                <a:gd name="T79" fmla="*/ 670 h 1576"/>
                <a:gd name="T80" fmla="*/ 4204 w 4756"/>
                <a:gd name="T81" fmla="*/ 756 h 1576"/>
                <a:gd name="T82" fmla="*/ 4288 w 4756"/>
                <a:gd name="T83" fmla="*/ 846 h 1576"/>
                <a:gd name="T84" fmla="*/ 4370 w 4756"/>
                <a:gd name="T85" fmla="*/ 940 h 1576"/>
                <a:gd name="T86" fmla="*/ 4446 w 4756"/>
                <a:gd name="T87" fmla="*/ 1036 h 1576"/>
                <a:gd name="T88" fmla="*/ 4518 w 4756"/>
                <a:gd name="T89" fmla="*/ 1138 h 1576"/>
                <a:gd name="T90" fmla="*/ 4586 w 4756"/>
                <a:gd name="T91" fmla="*/ 1242 h 1576"/>
                <a:gd name="T92" fmla="*/ 4648 w 4756"/>
                <a:gd name="T93" fmla="*/ 1350 h 1576"/>
                <a:gd name="T94" fmla="*/ 4706 w 4756"/>
                <a:gd name="T95" fmla="*/ 1462 h 1576"/>
                <a:gd name="T96" fmla="*/ 4756 w 4756"/>
                <a:gd name="T97" fmla="*/ 1576 h 1576"/>
                <a:gd name="T98" fmla="*/ 0 w 4756"/>
                <a:gd name="T99" fmla="*/ 0 h 1576"/>
                <a:gd name="T100" fmla="*/ 4756 w 4756"/>
                <a:gd name="T101"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T98" t="T99" r="T100" b="T101"/>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gs>
                <a:gs pos="100000">
                  <a:srgbClr val="767676">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black">
                    <a:lumMod val="85000"/>
                    <a:lumOff val="15000"/>
                  </a:prstClr>
                </a:solidFill>
                <a:effectLst/>
                <a:uLnTx/>
                <a:uFillTx/>
                <a:latin typeface="Calibri" panose="020F0502020204030204"/>
                <a:ea typeface="微软雅黑" pitchFamily="34" charset="-122"/>
                <a:cs typeface="+mn-cs"/>
              </a:endParaRPr>
            </a:p>
          </p:txBody>
        </p:sp>
      </p:grpSp>
      <p:sp>
        <p:nvSpPr>
          <p:cNvPr id="30" name="Oval 27"/>
          <p:cNvSpPr>
            <a:spLocks noChangeArrowheads="1"/>
          </p:cNvSpPr>
          <p:nvPr/>
        </p:nvSpPr>
        <p:spPr bwMode="auto">
          <a:xfrm>
            <a:off x="5367833" y="3625566"/>
            <a:ext cx="1960562" cy="764939"/>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base"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grpSp>
        <p:nvGrpSpPr>
          <p:cNvPr id="31" name="Group 323"/>
          <p:cNvGrpSpPr>
            <a:grpSpLocks/>
          </p:cNvGrpSpPr>
          <p:nvPr/>
        </p:nvGrpSpPr>
        <p:grpSpPr bwMode="auto">
          <a:xfrm>
            <a:off x="5383708" y="2552747"/>
            <a:ext cx="1892300" cy="1775864"/>
            <a:chOff x="0" y="0"/>
            <a:chExt cx="1192" cy="1187"/>
          </a:xfrm>
        </p:grpSpPr>
        <p:grpSp>
          <p:nvGrpSpPr>
            <p:cNvPr id="32" name="Group 324"/>
            <p:cNvGrpSpPr>
              <a:grpSpLocks/>
            </p:cNvGrpSpPr>
            <p:nvPr/>
          </p:nvGrpSpPr>
          <p:grpSpPr bwMode="auto">
            <a:xfrm>
              <a:off x="0" y="0"/>
              <a:ext cx="1192" cy="1187"/>
              <a:chOff x="0" y="0"/>
              <a:chExt cx="1406" cy="1402"/>
            </a:xfrm>
          </p:grpSpPr>
          <p:sp>
            <p:nvSpPr>
              <p:cNvPr id="35" name="Oval 30"/>
              <p:cNvSpPr>
                <a:spLocks noChangeArrowheads="1"/>
              </p:cNvSpPr>
              <p:nvPr/>
            </p:nvSpPr>
            <p:spPr bwMode="auto">
              <a:xfrm>
                <a:off x="0" y="0"/>
                <a:ext cx="1406" cy="1402"/>
              </a:xfrm>
              <a:prstGeom prst="ellipse">
                <a:avLst/>
              </a:prstGeom>
              <a:solidFill>
                <a:srgbClr val="054487"/>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base"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36" name="Oval 31"/>
              <p:cNvSpPr>
                <a:spLocks noChangeArrowheads="1"/>
              </p:cNvSpPr>
              <p:nvPr/>
            </p:nvSpPr>
            <p:spPr bwMode="auto">
              <a:xfrm>
                <a:off x="278" y="176"/>
                <a:ext cx="236" cy="235"/>
              </a:xfrm>
              <a:prstGeom prst="ellipse">
                <a:avLst/>
              </a:prstGeom>
              <a:gradFill rotWithShape="1">
                <a:gsLst>
                  <a:gs pos="0">
                    <a:srgbClr val="FFFFFF"/>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base"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grpSp>
        <p:sp>
          <p:nvSpPr>
            <p:cNvPr id="33" name="Text Box 32"/>
            <p:cNvSpPr txBox="1">
              <a:spLocks noChangeArrowheads="1"/>
            </p:cNvSpPr>
            <p:nvPr/>
          </p:nvSpPr>
          <p:spPr bwMode="auto">
            <a:xfrm>
              <a:off x="211" y="370"/>
              <a:ext cx="767" cy="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marL="0" marR="0" lvl="0" indent="0" algn="ctr" defTabSz="685800" rtl="0" eaLnBrk="1" fontAlgn="base"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单击此处</a:t>
              </a:r>
            </a:p>
            <a:p>
              <a:pPr marL="0" marR="0" lvl="0" indent="0" algn="ctr" defTabSz="685800" rtl="0" eaLnBrk="1" fontAlgn="base"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添加文字</a:t>
              </a:r>
            </a:p>
          </p:txBody>
        </p:sp>
        <p:sp>
          <p:nvSpPr>
            <p:cNvPr id="34" name="Freeform 33"/>
            <p:cNvSpPr>
              <a:spLocks/>
            </p:cNvSpPr>
            <p:nvPr/>
          </p:nvSpPr>
          <p:spPr bwMode="auto">
            <a:xfrm>
              <a:off x="82" y="20"/>
              <a:ext cx="1017" cy="337"/>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642 w 4756"/>
                <a:gd name="T19" fmla="*/ 670 h 1576"/>
                <a:gd name="T20" fmla="*/ 736 w 4756"/>
                <a:gd name="T21" fmla="*/ 590 h 1576"/>
                <a:gd name="T22" fmla="*/ 834 w 4756"/>
                <a:gd name="T23" fmla="*/ 512 h 1576"/>
                <a:gd name="T24" fmla="*/ 934 w 4756"/>
                <a:gd name="T25" fmla="*/ 440 h 1576"/>
                <a:gd name="T26" fmla="*/ 1040 w 4756"/>
                <a:gd name="T27" fmla="*/ 374 h 1576"/>
                <a:gd name="T28" fmla="*/ 1148 w 4756"/>
                <a:gd name="T29" fmla="*/ 312 h 1576"/>
                <a:gd name="T30" fmla="*/ 1258 w 4756"/>
                <a:gd name="T31" fmla="*/ 254 h 1576"/>
                <a:gd name="T32" fmla="*/ 1374 w 4756"/>
                <a:gd name="T33" fmla="*/ 202 h 1576"/>
                <a:gd name="T34" fmla="*/ 1490 w 4756"/>
                <a:gd name="T35" fmla="*/ 156 h 1576"/>
                <a:gd name="T36" fmla="*/ 1610 w 4756"/>
                <a:gd name="T37" fmla="*/ 116 h 1576"/>
                <a:gd name="T38" fmla="*/ 1732 w 4756"/>
                <a:gd name="T39" fmla="*/ 80 h 1576"/>
                <a:gd name="T40" fmla="*/ 1858 w 4756"/>
                <a:gd name="T41" fmla="*/ 52 h 1576"/>
                <a:gd name="T42" fmla="*/ 1984 w 4756"/>
                <a:gd name="T43" fmla="*/ 30 h 1576"/>
                <a:gd name="T44" fmla="*/ 2114 w 4756"/>
                <a:gd name="T45" fmla="*/ 12 h 1576"/>
                <a:gd name="T46" fmla="*/ 2246 w 4756"/>
                <a:gd name="T47" fmla="*/ 2 h 1576"/>
                <a:gd name="T48" fmla="*/ 2378 w 4756"/>
                <a:gd name="T49" fmla="*/ 0 h 1576"/>
                <a:gd name="T50" fmla="*/ 2510 w 4756"/>
                <a:gd name="T51" fmla="*/ 2 h 1576"/>
                <a:gd name="T52" fmla="*/ 2642 w 4756"/>
                <a:gd name="T53" fmla="*/ 12 h 1576"/>
                <a:gd name="T54" fmla="*/ 2772 w 4756"/>
                <a:gd name="T55" fmla="*/ 30 h 1576"/>
                <a:gd name="T56" fmla="*/ 2898 w 4756"/>
                <a:gd name="T57" fmla="*/ 52 h 1576"/>
                <a:gd name="T58" fmla="*/ 3024 w 4756"/>
                <a:gd name="T59" fmla="*/ 80 h 1576"/>
                <a:gd name="T60" fmla="*/ 3146 w 4756"/>
                <a:gd name="T61" fmla="*/ 116 h 1576"/>
                <a:gd name="T62" fmla="*/ 3266 w 4756"/>
                <a:gd name="T63" fmla="*/ 156 h 1576"/>
                <a:gd name="T64" fmla="*/ 3382 w 4756"/>
                <a:gd name="T65" fmla="*/ 202 h 1576"/>
                <a:gd name="T66" fmla="*/ 3498 w 4756"/>
                <a:gd name="T67" fmla="*/ 254 h 1576"/>
                <a:gd name="T68" fmla="*/ 3608 w 4756"/>
                <a:gd name="T69" fmla="*/ 312 h 1576"/>
                <a:gd name="T70" fmla="*/ 3716 w 4756"/>
                <a:gd name="T71" fmla="*/ 374 h 1576"/>
                <a:gd name="T72" fmla="*/ 3822 w 4756"/>
                <a:gd name="T73" fmla="*/ 440 h 1576"/>
                <a:gd name="T74" fmla="*/ 3922 w 4756"/>
                <a:gd name="T75" fmla="*/ 512 h 1576"/>
                <a:gd name="T76" fmla="*/ 4020 w 4756"/>
                <a:gd name="T77" fmla="*/ 590 h 1576"/>
                <a:gd name="T78" fmla="*/ 4114 w 4756"/>
                <a:gd name="T79" fmla="*/ 670 h 1576"/>
                <a:gd name="T80" fmla="*/ 4204 w 4756"/>
                <a:gd name="T81" fmla="*/ 756 h 1576"/>
                <a:gd name="T82" fmla="*/ 4288 w 4756"/>
                <a:gd name="T83" fmla="*/ 846 h 1576"/>
                <a:gd name="T84" fmla="*/ 4370 w 4756"/>
                <a:gd name="T85" fmla="*/ 940 h 1576"/>
                <a:gd name="T86" fmla="*/ 4446 w 4756"/>
                <a:gd name="T87" fmla="*/ 1036 h 1576"/>
                <a:gd name="T88" fmla="*/ 4518 w 4756"/>
                <a:gd name="T89" fmla="*/ 1138 h 1576"/>
                <a:gd name="T90" fmla="*/ 4586 w 4756"/>
                <a:gd name="T91" fmla="*/ 1242 h 1576"/>
                <a:gd name="T92" fmla="*/ 4648 w 4756"/>
                <a:gd name="T93" fmla="*/ 1350 h 1576"/>
                <a:gd name="T94" fmla="*/ 4706 w 4756"/>
                <a:gd name="T95" fmla="*/ 1462 h 1576"/>
                <a:gd name="T96" fmla="*/ 4756 w 4756"/>
                <a:gd name="T97" fmla="*/ 1576 h 1576"/>
                <a:gd name="T98" fmla="*/ 0 w 4756"/>
                <a:gd name="T99" fmla="*/ 0 h 1576"/>
                <a:gd name="T100" fmla="*/ 4756 w 4756"/>
                <a:gd name="T101"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T98" t="T99" r="T100" b="T101"/>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gs>
                <a:gs pos="100000">
                  <a:srgbClr val="767676">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black">
                    <a:lumMod val="85000"/>
                    <a:lumOff val="15000"/>
                  </a:prstClr>
                </a:solidFill>
                <a:effectLst/>
                <a:uLnTx/>
                <a:uFillTx/>
                <a:latin typeface="Calibri" panose="020F0502020204030204"/>
                <a:ea typeface="微软雅黑" pitchFamily="34" charset="-122"/>
                <a:cs typeface="+mn-cs"/>
              </a:endParaRPr>
            </a:p>
          </p:txBody>
        </p:sp>
      </p:grpSp>
      <p:sp>
        <p:nvSpPr>
          <p:cNvPr id="37" name="Text Box 34"/>
          <p:cNvSpPr txBox="1">
            <a:spLocks noChangeArrowheads="1"/>
          </p:cNvSpPr>
          <p:nvPr/>
        </p:nvSpPr>
        <p:spPr bwMode="auto">
          <a:xfrm>
            <a:off x="4863009" y="2336914"/>
            <a:ext cx="1296987" cy="274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marL="0" marR="0" lvl="0" indent="0" algn="ctr" defTabSz="685800" rtl="0" eaLnBrk="1" fontAlgn="base"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单击添加文字</a:t>
            </a:r>
          </a:p>
        </p:txBody>
      </p:sp>
      <p:sp>
        <p:nvSpPr>
          <p:cNvPr id="38" name="Text Box 35"/>
          <p:cNvSpPr txBox="1">
            <a:spLocks noChangeArrowheads="1"/>
          </p:cNvSpPr>
          <p:nvPr/>
        </p:nvSpPr>
        <p:spPr bwMode="auto">
          <a:xfrm>
            <a:off x="6445745" y="2336914"/>
            <a:ext cx="1441450" cy="274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marL="0" marR="0" lvl="0" indent="0" algn="ctr" defTabSz="685800" rtl="0" eaLnBrk="1" fontAlgn="base" latinLnBrk="1"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单击添加文字</a:t>
            </a:r>
          </a:p>
        </p:txBody>
      </p:sp>
      <p:sp>
        <p:nvSpPr>
          <p:cNvPr id="39" name="Text Box 36"/>
          <p:cNvSpPr txBox="1">
            <a:spLocks noChangeArrowheads="1"/>
          </p:cNvSpPr>
          <p:nvPr/>
        </p:nvSpPr>
        <p:spPr bwMode="auto">
          <a:xfrm>
            <a:off x="4323258" y="1856049"/>
            <a:ext cx="1223962" cy="274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marL="0" marR="0" lvl="0" indent="0" algn="ctr" defTabSz="685800" rtl="0" eaLnBrk="1" fontAlgn="base"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单击添加文字</a:t>
            </a:r>
            <a:endPar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40" name="Text Box 37"/>
          <p:cNvSpPr txBox="1">
            <a:spLocks noChangeArrowheads="1"/>
          </p:cNvSpPr>
          <p:nvPr/>
        </p:nvSpPr>
        <p:spPr bwMode="auto">
          <a:xfrm>
            <a:off x="5763121" y="1856049"/>
            <a:ext cx="1223963" cy="274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marL="0" marR="0" lvl="0" indent="0" algn="ctr" defTabSz="685800" rtl="0" eaLnBrk="1" fontAlgn="base"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单击添加文字</a:t>
            </a:r>
          </a:p>
        </p:txBody>
      </p:sp>
      <p:sp>
        <p:nvSpPr>
          <p:cNvPr id="41" name="Text Box 38"/>
          <p:cNvSpPr txBox="1">
            <a:spLocks noChangeArrowheads="1"/>
          </p:cNvSpPr>
          <p:nvPr/>
        </p:nvSpPr>
        <p:spPr bwMode="auto">
          <a:xfrm>
            <a:off x="7168058" y="1856049"/>
            <a:ext cx="1223962" cy="274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marL="0" marR="0" lvl="0" indent="0" algn="ctr" defTabSz="685800" rtl="0" eaLnBrk="1" fontAlgn="base"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单击添加文字</a:t>
            </a:r>
            <a:endPar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42" name="Rectangle 39"/>
          <p:cNvSpPr>
            <a:spLocks noChangeArrowheads="1"/>
          </p:cNvSpPr>
          <p:nvPr/>
        </p:nvSpPr>
        <p:spPr bwMode="auto">
          <a:xfrm>
            <a:off x="899592" y="1419622"/>
            <a:ext cx="3024187" cy="336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base"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单击此处添加标题文字</a:t>
            </a:r>
          </a:p>
        </p:txBody>
      </p:sp>
      <p:sp>
        <p:nvSpPr>
          <p:cNvPr id="43" name="Rectangle 40"/>
          <p:cNvSpPr>
            <a:spLocks noChangeArrowheads="1"/>
          </p:cNvSpPr>
          <p:nvPr/>
        </p:nvSpPr>
        <p:spPr bwMode="auto">
          <a:xfrm>
            <a:off x="899592" y="1691000"/>
            <a:ext cx="3024187" cy="800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base" latinLnBrk="0" hangingPunct="1">
              <a:lnSpc>
                <a:spcPct val="120000"/>
              </a:lnSpc>
              <a:spcBef>
                <a:spcPct val="5000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单击此处添加文字内容   单击此处添加文字内容</a:t>
            </a:r>
          </a:p>
          <a:p>
            <a:pPr marL="0" marR="0" lvl="0" indent="0" algn="l" defTabSz="685800" rtl="0" eaLnBrk="1" fontAlgn="base" latinLnBrk="0" hangingPunct="1">
              <a:lnSpc>
                <a:spcPct val="120000"/>
              </a:lnSpc>
              <a:spcBef>
                <a:spcPct val="5000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单击此处添加文字内容   单击此处添加文字内容</a:t>
            </a:r>
          </a:p>
          <a:p>
            <a:pPr marL="0" marR="0" lvl="0" indent="0" algn="l" defTabSz="685800" rtl="0" eaLnBrk="1" fontAlgn="base" latinLnBrk="0" hangingPunct="1">
              <a:lnSpc>
                <a:spcPct val="120000"/>
              </a:lnSpc>
              <a:spcBef>
                <a:spcPct val="5000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单击此处添加文字内容   </a:t>
            </a:r>
          </a:p>
        </p:txBody>
      </p:sp>
      <p:sp>
        <p:nvSpPr>
          <p:cNvPr id="44" name="Rectangle 41"/>
          <p:cNvSpPr>
            <a:spLocks noChangeArrowheads="1"/>
          </p:cNvSpPr>
          <p:nvPr/>
        </p:nvSpPr>
        <p:spPr bwMode="auto">
          <a:xfrm>
            <a:off x="899592" y="2597184"/>
            <a:ext cx="3024187" cy="336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base"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单击此处添加标题文字</a:t>
            </a:r>
          </a:p>
        </p:txBody>
      </p:sp>
      <p:sp>
        <p:nvSpPr>
          <p:cNvPr id="45" name="Rectangle 42"/>
          <p:cNvSpPr>
            <a:spLocks noChangeArrowheads="1"/>
          </p:cNvSpPr>
          <p:nvPr/>
        </p:nvSpPr>
        <p:spPr bwMode="auto">
          <a:xfrm>
            <a:off x="899592" y="2866975"/>
            <a:ext cx="3024187" cy="800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base" latinLnBrk="0" hangingPunct="1">
              <a:lnSpc>
                <a:spcPct val="120000"/>
              </a:lnSpc>
              <a:spcBef>
                <a:spcPct val="5000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单击此处添加文字内容   单击此处添加文字内容</a:t>
            </a:r>
          </a:p>
          <a:p>
            <a:pPr marL="0" marR="0" lvl="0" indent="0" algn="l" defTabSz="685800" rtl="0" eaLnBrk="1" fontAlgn="base" latinLnBrk="0" hangingPunct="1">
              <a:lnSpc>
                <a:spcPct val="120000"/>
              </a:lnSpc>
              <a:spcBef>
                <a:spcPct val="5000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单击此处添加文字内容   单击此处添加文字内容</a:t>
            </a:r>
          </a:p>
          <a:p>
            <a:pPr marL="0" marR="0" lvl="0" indent="0" algn="l" defTabSz="685800" rtl="0" eaLnBrk="1" fontAlgn="base" latinLnBrk="0" hangingPunct="1">
              <a:lnSpc>
                <a:spcPct val="120000"/>
              </a:lnSpc>
              <a:spcBef>
                <a:spcPct val="5000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单击此处添加文字内容   </a:t>
            </a:r>
          </a:p>
        </p:txBody>
      </p:sp>
    </p:spTree>
    <p:extLst>
      <p:ext uri="{BB962C8B-B14F-4D97-AF65-F5344CB8AC3E}">
        <p14:creationId xmlns:p14="http://schemas.microsoft.com/office/powerpoint/2010/main" val="363564360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1000"/>
                                        <p:tgtEl>
                                          <p:spTgt spid="30"/>
                                        </p:tgtEl>
                                      </p:cBhvr>
                                    </p:animEffect>
                                    <p:anim calcmode="lin" valueType="num">
                                      <p:cBhvr>
                                        <p:cTn id="13" dur="1000" fill="hold"/>
                                        <p:tgtEl>
                                          <p:spTgt spid="30"/>
                                        </p:tgtEl>
                                        <p:attrNameLst>
                                          <p:attrName>ppt_x</p:attrName>
                                        </p:attrNameLst>
                                      </p:cBhvr>
                                      <p:tavLst>
                                        <p:tav tm="0">
                                          <p:val>
                                            <p:strVal val="#ppt_x"/>
                                          </p:val>
                                        </p:tav>
                                        <p:tav tm="100000">
                                          <p:val>
                                            <p:strVal val="#ppt_x"/>
                                          </p:val>
                                        </p:tav>
                                      </p:tavLst>
                                    </p:anim>
                                    <p:anim calcmode="lin" valueType="num">
                                      <p:cBhvr>
                                        <p:cTn id="14" dur="1000" fill="hold"/>
                                        <p:tgtEl>
                                          <p:spTgt spid="30"/>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50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1000"/>
                                        <p:tgtEl>
                                          <p:spTgt spid="24"/>
                                        </p:tgtEl>
                                      </p:cBhvr>
                                    </p:animEffect>
                                    <p:anim calcmode="lin" valueType="num">
                                      <p:cBhvr>
                                        <p:cTn id="18" dur="1000" fill="hold"/>
                                        <p:tgtEl>
                                          <p:spTgt spid="24"/>
                                        </p:tgtEl>
                                        <p:attrNameLst>
                                          <p:attrName>ppt_x</p:attrName>
                                        </p:attrNameLst>
                                      </p:cBhvr>
                                      <p:tavLst>
                                        <p:tav tm="0">
                                          <p:val>
                                            <p:strVal val="#ppt_x"/>
                                          </p:val>
                                        </p:tav>
                                        <p:tav tm="100000">
                                          <p:val>
                                            <p:strVal val="#ppt_x"/>
                                          </p:val>
                                        </p:tav>
                                      </p:tavLst>
                                    </p:anim>
                                    <p:anim calcmode="lin" valueType="num">
                                      <p:cBhvr>
                                        <p:cTn id="19" dur="1000" fill="hold"/>
                                        <p:tgtEl>
                                          <p:spTgt spid="24"/>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600"/>
                                  </p:stCondLst>
                                  <p:childTnLst>
                                    <p:set>
                                      <p:cBhvr>
                                        <p:cTn id="21" dur="1" fill="hold">
                                          <p:stCondLst>
                                            <p:cond delay="0"/>
                                          </p:stCondLst>
                                        </p:cTn>
                                        <p:tgtEl>
                                          <p:spTgt spid="37"/>
                                        </p:tgtEl>
                                        <p:attrNameLst>
                                          <p:attrName>style.visibility</p:attrName>
                                        </p:attrNameLst>
                                      </p:cBhvr>
                                      <p:to>
                                        <p:strVal val="visible"/>
                                      </p:to>
                                    </p:set>
                                    <p:animEffect transition="in" filter="fade">
                                      <p:cBhvr>
                                        <p:cTn id="22" dur="1000"/>
                                        <p:tgtEl>
                                          <p:spTgt spid="37"/>
                                        </p:tgtEl>
                                      </p:cBhvr>
                                    </p:animEffect>
                                    <p:anim calcmode="lin" valueType="num">
                                      <p:cBhvr>
                                        <p:cTn id="23" dur="1000" fill="hold"/>
                                        <p:tgtEl>
                                          <p:spTgt spid="37"/>
                                        </p:tgtEl>
                                        <p:attrNameLst>
                                          <p:attrName>ppt_x</p:attrName>
                                        </p:attrNameLst>
                                      </p:cBhvr>
                                      <p:tavLst>
                                        <p:tav tm="0">
                                          <p:val>
                                            <p:strVal val="#ppt_x"/>
                                          </p:val>
                                        </p:tav>
                                        <p:tav tm="100000">
                                          <p:val>
                                            <p:strVal val="#ppt_x"/>
                                          </p:val>
                                        </p:tav>
                                      </p:tavLst>
                                    </p:anim>
                                    <p:anim calcmode="lin" valueType="num">
                                      <p:cBhvr>
                                        <p:cTn id="24" dur="1000" fill="hold"/>
                                        <p:tgtEl>
                                          <p:spTgt spid="37"/>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100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1000"/>
                                        <p:tgtEl>
                                          <p:spTgt spid="18"/>
                                        </p:tgtEl>
                                      </p:cBhvr>
                                    </p:animEffect>
                                    <p:anim calcmode="lin" valueType="num">
                                      <p:cBhvr>
                                        <p:cTn id="28" dur="1000" fill="hold"/>
                                        <p:tgtEl>
                                          <p:spTgt spid="18"/>
                                        </p:tgtEl>
                                        <p:attrNameLst>
                                          <p:attrName>ppt_x</p:attrName>
                                        </p:attrNameLst>
                                      </p:cBhvr>
                                      <p:tavLst>
                                        <p:tav tm="0">
                                          <p:val>
                                            <p:strVal val="#ppt_x"/>
                                          </p:val>
                                        </p:tav>
                                        <p:tav tm="100000">
                                          <p:val>
                                            <p:strVal val="#ppt_x"/>
                                          </p:val>
                                        </p:tav>
                                      </p:tavLst>
                                    </p:anim>
                                    <p:anim calcmode="lin" valueType="num">
                                      <p:cBhvr>
                                        <p:cTn id="29" dur="1000" fill="hold"/>
                                        <p:tgtEl>
                                          <p:spTgt spid="18"/>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1000"/>
                                  </p:stCondLst>
                                  <p:childTnLst>
                                    <p:set>
                                      <p:cBhvr>
                                        <p:cTn id="31" dur="1" fill="hold">
                                          <p:stCondLst>
                                            <p:cond delay="0"/>
                                          </p:stCondLst>
                                        </p:cTn>
                                        <p:tgtEl>
                                          <p:spTgt spid="38"/>
                                        </p:tgtEl>
                                        <p:attrNameLst>
                                          <p:attrName>style.visibility</p:attrName>
                                        </p:attrNameLst>
                                      </p:cBhvr>
                                      <p:to>
                                        <p:strVal val="visible"/>
                                      </p:to>
                                    </p:set>
                                    <p:animEffect transition="in" filter="fade">
                                      <p:cBhvr>
                                        <p:cTn id="32" dur="1000"/>
                                        <p:tgtEl>
                                          <p:spTgt spid="38"/>
                                        </p:tgtEl>
                                      </p:cBhvr>
                                    </p:animEffect>
                                    <p:anim calcmode="lin" valueType="num">
                                      <p:cBhvr>
                                        <p:cTn id="33" dur="1000" fill="hold"/>
                                        <p:tgtEl>
                                          <p:spTgt spid="38"/>
                                        </p:tgtEl>
                                        <p:attrNameLst>
                                          <p:attrName>ppt_x</p:attrName>
                                        </p:attrNameLst>
                                      </p:cBhvr>
                                      <p:tavLst>
                                        <p:tav tm="0">
                                          <p:val>
                                            <p:strVal val="#ppt_x"/>
                                          </p:val>
                                        </p:tav>
                                        <p:tav tm="100000">
                                          <p:val>
                                            <p:strVal val="#ppt_x"/>
                                          </p:val>
                                        </p:tav>
                                      </p:tavLst>
                                    </p:anim>
                                    <p:anim calcmode="lin" valueType="num">
                                      <p:cBhvr>
                                        <p:cTn id="34" dur="1000" fill="hold"/>
                                        <p:tgtEl>
                                          <p:spTgt spid="38"/>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160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1000"/>
                                        <p:tgtEl>
                                          <p:spTgt spid="5"/>
                                        </p:tgtEl>
                                      </p:cBhvr>
                                    </p:animEffect>
                                    <p:anim calcmode="lin" valueType="num">
                                      <p:cBhvr>
                                        <p:cTn id="38" dur="1000" fill="hold"/>
                                        <p:tgtEl>
                                          <p:spTgt spid="5"/>
                                        </p:tgtEl>
                                        <p:attrNameLst>
                                          <p:attrName>ppt_x</p:attrName>
                                        </p:attrNameLst>
                                      </p:cBhvr>
                                      <p:tavLst>
                                        <p:tav tm="0">
                                          <p:val>
                                            <p:strVal val="#ppt_x"/>
                                          </p:val>
                                        </p:tav>
                                        <p:tav tm="100000">
                                          <p:val>
                                            <p:strVal val="#ppt_x"/>
                                          </p:val>
                                        </p:tav>
                                      </p:tavLst>
                                    </p:anim>
                                    <p:anim calcmode="lin" valueType="num">
                                      <p:cBhvr>
                                        <p:cTn id="39" dur="1000" fill="hold"/>
                                        <p:tgtEl>
                                          <p:spTgt spid="5"/>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2100"/>
                                  </p:stCondLst>
                                  <p:childTnLst>
                                    <p:set>
                                      <p:cBhvr>
                                        <p:cTn id="41" dur="1" fill="hold">
                                          <p:stCondLst>
                                            <p:cond delay="0"/>
                                          </p:stCondLst>
                                        </p:cTn>
                                        <p:tgtEl>
                                          <p:spTgt spid="39"/>
                                        </p:tgtEl>
                                        <p:attrNameLst>
                                          <p:attrName>style.visibility</p:attrName>
                                        </p:attrNameLst>
                                      </p:cBhvr>
                                      <p:to>
                                        <p:strVal val="visible"/>
                                      </p:to>
                                    </p:set>
                                    <p:animEffect transition="in" filter="fade">
                                      <p:cBhvr>
                                        <p:cTn id="42" dur="1000"/>
                                        <p:tgtEl>
                                          <p:spTgt spid="39"/>
                                        </p:tgtEl>
                                      </p:cBhvr>
                                    </p:animEffect>
                                    <p:anim calcmode="lin" valueType="num">
                                      <p:cBhvr>
                                        <p:cTn id="43" dur="1000" fill="hold"/>
                                        <p:tgtEl>
                                          <p:spTgt spid="39"/>
                                        </p:tgtEl>
                                        <p:attrNameLst>
                                          <p:attrName>ppt_x</p:attrName>
                                        </p:attrNameLst>
                                      </p:cBhvr>
                                      <p:tavLst>
                                        <p:tav tm="0">
                                          <p:val>
                                            <p:strVal val="#ppt_x"/>
                                          </p:val>
                                        </p:tav>
                                        <p:tav tm="100000">
                                          <p:val>
                                            <p:strVal val="#ppt_x"/>
                                          </p:val>
                                        </p:tav>
                                      </p:tavLst>
                                    </p:anim>
                                    <p:anim calcmode="lin" valueType="num">
                                      <p:cBhvr>
                                        <p:cTn id="44" dur="1000" fill="hold"/>
                                        <p:tgtEl>
                                          <p:spTgt spid="39"/>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2100"/>
                                  </p:stCondLst>
                                  <p:childTnLst>
                                    <p:set>
                                      <p:cBhvr>
                                        <p:cTn id="46" dur="1" fill="hold">
                                          <p:stCondLst>
                                            <p:cond delay="0"/>
                                          </p:stCondLst>
                                        </p:cTn>
                                        <p:tgtEl>
                                          <p:spTgt spid="40"/>
                                        </p:tgtEl>
                                        <p:attrNameLst>
                                          <p:attrName>style.visibility</p:attrName>
                                        </p:attrNameLst>
                                      </p:cBhvr>
                                      <p:to>
                                        <p:strVal val="visible"/>
                                      </p:to>
                                    </p:set>
                                    <p:animEffect transition="in" filter="fade">
                                      <p:cBhvr>
                                        <p:cTn id="47" dur="1000"/>
                                        <p:tgtEl>
                                          <p:spTgt spid="40"/>
                                        </p:tgtEl>
                                      </p:cBhvr>
                                    </p:animEffect>
                                    <p:anim calcmode="lin" valueType="num">
                                      <p:cBhvr>
                                        <p:cTn id="48" dur="1000" fill="hold"/>
                                        <p:tgtEl>
                                          <p:spTgt spid="40"/>
                                        </p:tgtEl>
                                        <p:attrNameLst>
                                          <p:attrName>ppt_x</p:attrName>
                                        </p:attrNameLst>
                                      </p:cBhvr>
                                      <p:tavLst>
                                        <p:tav tm="0">
                                          <p:val>
                                            <p:strVal val="#ppt_x"/>
                                          </p:val>
                                        </p:tav>
                                        <p:tav tm="100000">
                                          <p:val>
                                            <p:strVal val="#ppt_x"/>
                                          </p:val>
                                        </p:tav>
                                      </p:tavLst>
                                    </p:anim>
                                    <p:anim calcmode="lin" valueType="num">
                                      <p:cBhvr>
                                        <p:cTn id="49" dur="1000" fill="hold"/>
                                        <p:tgtEl>
                                          <p:spTgt spid="40"/>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2200"/>
                                  </p:stCondLst>
                                  <p:childTnLst>
                                    <p:set>
                                      <p:cBhvr>
                                        <p:cTn id="51" dur="1" fill="hold">
                                          <p:stCondLst>
                                            <p:cond delay="0"/>
                                          </p:stCondLst>
                                        </p:cTn>
                                        <p:tgtEl>
                                          <p:spTgt spid="41"/>
                                        </p:tgtEl>
                                        <p:attrNameLst>
                                          <p:attrName>style.visibility</p:attrName>
                                        </p:attrNameLst>
                                      </p:cBhvr>
                                      <p:to>
                                        <p:strVal val="visible"/>
                                      </p:to>
                                    </p:set>
                                    <p:animEffect transition="in" filter="fade">
                                      <p:cBhvr>
                                        <p:cTn id="52" dur="1000"/>
                                        <p:tgtEl>
                                          <p:spTgt spid="41"/>
                                        </p:tgtEl>
                                      </p:cBhvr>
                                    </p:animEffect>
                                    <p:anim calcmode="lin" valueType="num">
                                      <p:cBhvr>
                                        <p:cTn id="53" dur="1000" fill="hold"/>
                                        <p:tgtEl>
                                          <p:spTgt spid="41"/>
                                        </p:tgtEl>
                                        <p:attrNameLst>
                                          <p:attrName>ppt_x</p:attrName>
                                        </p:attrNameLst>
                                      </p:cBhvr>
                                      <p:tavLst>
                                        <p:tav tm="0">
                                          <p:val>
                                            <p:strVal val="#ppt_x"/>
                                          </p:val>
                                        </p:tav>
                                        <p:tav tm="100000">
                                          <p:val>
                                            <p:strVal val="#ppt_x"/>
                                          </p:val>
                                        </p:tav>
                                      </p:tavLst>
                                    </p:anim>
                                    <p:anim calcmode="lin" valueType="num">
                                      <p:cBhvr>
                                        <p:cTn id="54" dur="1000" fill="hold"/>
                                        <p:tgtEl>
                                          <p:spTgt spid="41"/>
                                        </p:tgtEl>
                                        <p:attrNameLst>
                                          <p:attrName>ppt_y</p:attrName>
                                        </p:attrNameLst>
                                      </p:cBhvr>
                                      <p:tavLst>
                                        <p:tav tm="0">
                                          <p:val>
                                            <p:strVal val="#ppt_y-.1"/>
                                          </p:val>
                                        </p:tav>
                                        <p:tav tm="100000">
                                          <p:val>
                                            <p:strVal val="#ppt_y"/>
                                          </p:val>
                                        </p:tav>
                                      </p:tavLst>
                                    </p:anim>
                                  </p:childTnLst>
                                </p:cTn>
                              </p:par>
                            </p:childTnLst>
                          </p:cTn>
                        </p:par>
                        <p:par>
                          <p:cTn id="55" fill="hold">
                            <p:stCondLst>
                              <p:cond delay="3200"/>
                            </p:stCondLst>
                            <p:childTnLst>
                              <p:par>
                                <p:cTn id="56" presetID="22" presetClass="entr" presetSubtype="8" fill="hold" grpId="0" nodeType="afterEffect">
                                  <p:stCondLst>
                                    <p:cond delay="0"/>
                                  </p:stCondLst>
                                  <p:childTnLst>
                                    <p:set>
                                      <p:cBhvr>
                                        <p:cTn id="57" dur="1" fill="hold">
                                          <p:stCondLst>
                                            <p:cond delay="0"/>
                                          </p:stCondLst>
                                        </p:cTn>
                                        <p:tgtEl>
                                          <p:spTgt spid="42"/>
                                        </p:tgtEl>
                                        <p:attrNameLst>
                                          <p:attrName>style.visibility</p:attrName>
                                        </p:attrNameLst>
                                      </p:cBhvr>
                                      <p:to>
                                        <p:strVal val="visible"/>
                                      </p:to>
                                    </p:set>
                                    <p:animEffect transition="in" filter="wipe(left)">
                                      <p:cBhvr>
                                        <p:cTn id="58" dur="500"/>
                                        <p:tgtEl>
                                          <p:spTgt spid="42"/>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left)">
                                      <p:cBhvr>
                                        <p:cTn id="61" dur="500"/>
                                        <p:tgtEl>
                                          <p:spTgt spid="43"/>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44"/>
                                        </p:tgtEl>
                                        <p:attrNameLst>
                                          <p:attrName>style.visibility</p:attrName>
                                        </p:attrNameLst>
                                      </p:cBhvr>
                                      <p:to>
                                        <p:strVal val="visible"/>
                                      </p:to>
                                    </p:set>
                                    <p:animEffect transition="in" filter="wipe(left)">
                                      <p:cBhvr>
                                        <p:cTn id="64" dur="500"/>
                                        <p:tgtEl>
                                          <p:spTgt spid="44"/>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45"/>
                                        </p:tgtEl>
                                        <p:attrNameLst>
                                          <p:attrName>style.visibility</p:attrName>
                                        </p:attrNameLst>
                                      </p:cBhvr>
                                      <p:to>
                                        <p:strVal val="visible"/>
                                      </p:to>
                                    </p:set>
                                    <p:animEffect transition="in" filter="wipe(left)">
                                      <p:cBhvr>
                                        <p:cTn id="67"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7" grpId="0"/>
      <p:bldP spid="38" grpId="0"/>
      <p:bldP spid="39" grpId="0"/>
      <p:bldP spid="40" grpId="0"/>
      <p:bldP spid="41" grpId="0"/>
      <p:bldP spid="42" grpId="0"/>
      <p:bldP spid="43" grpId="0"/>
      <p:bldP spid="44" grpId="0"/>
      <p:bldP spid="4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Line 3"/>
          <p:cNvSpPr>
            <a:spLocks noChangeShapeType="1"/>
          </p:cNvSpPr>
          <p:nvPr/>
        </p:nvSpPr>
        <p:spPr bwMode="auto">
          <a:xfrm rot="10800000">
            <a:off x="1558925" y="3604566"/>
            <a:ext cx="2381250" cy="0"/>
          </a:xfrm>
          <a:prstGeom prst="line">
            <a:avLst/>
          </a:prstGeom>
          <a:noFill/>
          <a:ln w="9525">
            <a:solidFill>
              <a:srgbClr val="0070C0"/>
            </a:solidFill>
            <a:round/>
            <a:headEnd/>
            <a:tailEnd/>
          </a:ln>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6" name="Line 4"/>
          <p:cNvSpPr>
            <a:spLocks noChangeShapeType="1"/>
          </p:cNvSpPr>
          <p:nvPr/>
        </p:nvSpPr>
        <p:spPr bwMode="auto">
          <a:xfrm rot="10800000">
            <a:off x="1563689" y="2913051"/>
            <a:ext cx="3557587" cy="0"/>
          </a:xfrm>
          <a:prstGeom prst="line">
            <a:avLst/>
          </a:prstGeom>
          <a:noFill/>
          <a:ln w="9525">
            <a:solidFill>
              <a:srgbClr val="0070C0"/>
            </a:solidFill>
            <a:round/>
            <a:headEnd/>
            <a:tailEnd/>
          </a:ln>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7" name="Line 5"/>
          <p:cNvSpPr>
            <a:spLocks noChangeShapeType="1"/>
          </p:cNvSpPr>
          <p:nvPr/>
        </p:nvSpPr>
        <p:spPr bwMode="auto">
          <a:xfrm rot="10800000">
            <a:off x="1544638" y="2364411"/>
            <a:ext cx="4805362" cy="0"/>
          </a:xfrm>
          <a:prstGeom prst="line">
            <a:avLst/>
          </a:prstGeom>
          <a:noFill/>
          <a:ln w="9525">
            <a:solidFill>
              <a:srgbClr val="0070C0"/>
            </a:solidFill>
            <a:round/>
            <a:headEnd/>
            <a:tailEnd/>
          </a:ln>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8" name="Line 6"/>
          <p:cNvSpPr>
            <a:spLocks noChangeShapeType="1"/>
          </p:cNvSpPr>
          <p:nvPr/>
        </p:nvSpPr>
        <p:spPr bwMode="auto">
          <a:xfrm rot="10800000">
            <a:off x="1555750" y="1772909"/>
            <a:ext cx="5994400" cy="0"/>
          </a:xfrm>
          <a:prstGeom prst="line">
            <a:avLst/>
          </a:prstGeom>
          <a:noFill/>
          <a:ln w="9525">
            <a:solidFill>
              <a:srgbClr val="0070C0"/>
            </a:solidFill>
            <a:round/>
            <a:headEnd/>
            <a:tailEnd/>
          </a:ln>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9" name="Rectangle 9"/>
          <p:cNvSpPr>
            <a:spLocks noChangeArrowheads="1"/>
          </p:cNvSpPr>
          <p:nvPr/>
        </p:nvSpPr>
        <p:spPr bwMode="auto">
          <a:xfrm>
            <a:off x="6367463" y="1775766"/>
            <a:ext cx="1219200" cy="445770"/>
          </a:xfrm>
          <a:prstGeom prst="rect">
            <a:avLst/>
          </a:prstGeom>
          <a:gradFill rotWithShape="1">
            <a:gsLst>
              <a:gs pos="0">
                <a:srgbClr val="DDDDDD"/>
              </a:gs>
              <a:gs pos="100000">
                <a:srgbClr val="FFFFFF"/>
              </a:gs>
            </a:gsLst>
            <a:lin ang="5400000" scaled="1"/>
          </a:gradFill>
          <a:ln>
            <a:noFill/>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0" name="Rectangle 10"/>
          <p:cNvSpPr>
            <a:spLocks noChangeArrowheads="1"/>
          </p:cNvSpPr>
          <p:nvPr/>
        </p:nvSpPr>
        <p:spPr bwMode="auto">
          <a:xfrm>
            <a:off x="5145088" y="2358696"/>
            <a:ext cx="1219200" cy="445770"/>
          </a:xfrm>
          <a:prstGeom prst="rect">
            <a:avLst/>
          </a:prstGeom>
          <a:gradFill rotWithShape="1">
            <a:gsLst>
              <a:gs pos="0">
                <a:srgbClr val="DDDDDD"/>
              </a:gs>
              <a:gs pos="100000">
                <a:srgbClr val="FFFFFF"/>
              </a:gs>
            </a:gsLst>
            <a:lin ang="5400000" scaled="1"/>
          </a:gradFill>
          <a:ln>
            <a:noFill/>
          </a:ln>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1" name="Rectangle 11"/>
          <p:cNvSpPr>
            <a:spLocks noChangeArrowheads="1"/>
          </p:cNvSpPr>
          <p:nvPr/>
        </p:nvSpPr>
        <p:spPr bwMode="auto">
          <a:xfrm>
            <a:off x="3959226" y="2917338"/>
            <a:ext cx="1185863" cy="445770"/>
          </a:xfrm>
          <a:prstGeom prst="rect">
            <a:avLst/>
          </a:prstGeom>
          <a:gradFill rotWithShape="1">
            <a:gsLst>
              <a:gs pos="0">
                <a:srgbClr val="DDDDDD"/>
              </a:gs>
              <a:gs pos="100000">
                <a:srgbClr val="FFFFFF"/>
              </a:gs>
            </a:gsLst>
            <a:lin ang="5400000" scaled="1"/>
          </a:gradFill>
          <a:ln>
            <a:noFill/>
          </a:ln>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2" name="Rectangle 12"/>
          <p:cNvSpPr>
            <a:spLocks noChangeArrowheads="1"/>
          </p:cNvSpPr>
          <p:nvPr/>
        </p:nvSpPr>
        <p:spPr bwMode="auto">
          <a:xfrm>
            <a:off x="2492375" y="3601709"/>
            <a:ext cx="1466850" cy="445770"/>
          </a:xfrm>
          <a:prstGeom prst="rect">
            <a:avLst/>
          </a:prstGeom>
          <a:gradFill rotWithShape="1">
            <a:gsLst>
              <a:gs pos="0">
                <a:srgbClr val="DDDDDD"/>
              </a:gs>
              <a:gs pos="100000">
                <a:srgbClr val="FFFFFF"/>
              </a:gs>
            </a:gsLst>
            <a:lin ang="5400000" scaled="1"/>
          </a:gradFill>
          <a:ln>
            <a:noFill/>
          </a:ln>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3" name="Line 13"/>
          <p:cNvSpPr>
            <a:spLocks noChangeShapeType="1"/>
          </p:cNvSpPr>
          <p:nvPr/>
        </p:nvSpPr>
        <p:spPr bwMode="auto">
          <a:xfrm>
            <a:off x="1550989" y="4061766"/>
            <a:ext cx="6103937" cy="0"/>
          </a:xfrm>
          <a:prstGeom prst="line">
            <a:avLst/>
          </a:prstGeom>
          <a:noFill/>
          <a:ln w="9525">
            <a:solidFill>
              <a:srgbClr val="0070C0"/>
            </a:solidFill>
            <a:round/>
            <a:headEnd/>
            <a:tailEnd type="triangle" w="med" len="med"/>
          </a:ln>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4" name="Line 14"/>
          <p:cNvSpPr>
            <a:spLocks noChangeShapeType="1"/>
          </p:cNvSpPr>
          <p:nvPr/>
        </p:nvSpPr>
        <p:spPr bwMode="auto">
          <a:xfrm rot="16200000">
            <a:off x="62231" y="2574438"/>
            <a:ext cx="2977515" cy="0"/>
          </a:xfrm>
          <a:prstGeom prst="line">
            <a:avLst/>
          </a:prstGeom>
          <a:noFill/>
          <a:ln w="9525">
            <a:solidFill>
              <a:srgbClr val="0070C0"/>
            </a:solidFill>
            <a:round/>
            <a:headEnd/>
            <a:tailEnd type="triangle" w="med" len="med"/>
          </a:ln>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5" name="Line 15"/>
          <p:cNvSpPr>
            <a:spLocks noChangeShapeType="1"/>
          </p:cNvSpPr>
          <p:nvPr/>
        </p:nvSpPr>
        <p:spPr bwMode="auto">
          <a:xfrm flipV="1">
            <a:off x="1554164" y="1131400"/>
            <a:ext cx="6103937" cy="2923223"/>
          </a:xfrm>
          <a:prstGeom prst="line">
            <a:avLst/>
          </a:prstGeom>
          <a:noFill/>
          <a:ln w="38100">
            <a:solidFill>
              <a:srgbClr val="054487"/>
            </a:solidFill>
            <a:round/>
            <a:headEnd/>
            <a:tailEnd type="triangle" w="med" len="med"/>
          </a:ln>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6" name="Line 16"/>
          <p:cNvSpPr>
            <a:spLocks noChangeShapeType="1"/>
          </p:cNvSpPr>
          <p:nvPr/>
        </p:nvSpPr>
        <p:spPr bwMode="auto">
          <a:xfrm rot="16200000">
            <a:off x="1007667" y="2575152"/>
            <a:ext cx="2978943" cy="0"/>
          </a:xfrm>
          <a:prstGeom prst="line">
            <a:avLst/>
          </a:prstGeom>
          <a:noFill/>
          <a:ln w="9525">
            <a:solidFill>
              <a:srgbClr val="0070C0"/>
            </a:solidFill>
            <a:round/>
            <a:headEnd/>
            <a:tailEnd/>
          </a:ln>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7" name="Line 17"/>
          <p:cNvSpPr>
            <a:spLocks noChangeShapeType="1"/>
          </p:cNvSpPr>
          <p:nvPr/>
        </p:nvSpPr>
        <p:spPr bwMode="auto">
          <a:xfrm rot="16200000">
            <a:off x="2468167" y="2575152"/>
            <a:ext cx="2978943" cy="0"/>
          </a:xfrm>
          <a:prstGeom prst="line">
            <a:avLst/>
          </a:prstGeom>
          <a:noFill/>
          <a:ln w="9525">
            <a:solidFill>
              <a:srgbClr val="0070C0"/>
            </a:solidFill>
            <a:round/>
            <a:headEnd/>
            <a:tailEnd/>
          </a:ln>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8" name="Line 18"/>
          <p:cNvSpPr>
            <a:spLocks noChangeShapeType="1"/>
          </p:cNvSpPr>
          <p:nvPr/>
        </p:nvSpPr>
        <p:spPr bwMode="auto">
          <a:xfrm rot="16200000">
            <a:off x="3655617" y="2575152"/>
            <a:ext cx="2978943" cy="0"/>
          </a:xfrm>
          <a:prstGeom prst="line">
            <a:avLst/>
          </a:prstGeom>
          <a:noFill/>
          <a:ln w="9525">
            <a:solidFill>
              <a:srgbClr val="0070C0"/>
            </a:solidFill>
            <a:round/>
            <a:headEnd/>
            <a:tailEnd/>
          </a:ln>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9" name="Line 19"/>
          <p:cNvSpPr>
            <a:spLocks noChangeShapeType="1"/>
          </p:cNvSpPr>
          <p:nvPr/>
        </p:nvSpPr>
        <p:spPr bwMode="auto">
          <a:xfrm rot="16200000">
            <a:off x="4874817" y="2575152"/>
            <a:ext cx="2978943" cy="0"/>
          </a:xfrm>
          <a:prstGeom prst="line">
            <a:avLst/>
          </a:prstGeom>
          <a:noFill/>
          <a:ln w="9525">
            <a:solidFill>
              <a:srgbClr val="0070C0"/>
            </a:solidFill>
            <a:round/>
            <a:headEnd/>
            <a:tailEnd/>
          </a:ln>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grpSp>
        <p:nvGrpSpPr>
          <p:cNvPr id="20" name="Group 20"/>
          <p:cNvGrpSpPr>
            <a:grpSpLocks/>
          </p:cNvGrpSpPr>
          <p:nvPr/>
        </p:nvGrpSpPr>
        <p:grpSpPr bwMode="auto">
          <a:xfrm>
            <a:off x="2262189" y="3414543"/>
            <a:ext cx="479425" cy="420053"/>
            <a:chOff x="0" y="0"/>
            <a:chExt cx="784" cy="765"/>
          </a:xfrm>
        </p:grpSpPr>
        <p:grpSp>
          <p:nvGrpSpPr>
            <p:cNvPr id="21" name="Group 21"/>
            <p:cNvGrpSpPr>
              <a:grpSpLocks/>
            </p:cNvGrpSpPr>
            <p:nvPr/>
          </p:nvGrpSpPr>
          <p:grpSpPr bwMode="auto">
            <a:xfrm>
              <a:off x="0" y="0"/>
              <a:ext cx="784" cy="765"/>
              <a:chOff x="0" y="0"/>
              <a:chExt cx="1042" cy="1019"/>
            </a:xfrm>
          </p:grpSpPr>
          <p:grpSp>
            <p:nvGrpSpPr>
              <p:cNvPr id="23" name="Group 22"/>
              <p:cNvGrpSpPr>
                <a:grpSpLocks/>
              </p:cNvGrpSpPr>
              <p:nvPr/>
            </p:nvGrpSpPr>
            <p:grpSpPr bwMode="auto">
              <a:xfrm>
                <a:off x="0" y="0"/>
                <a:ext cx="1042" cy="1019"/>
                <a:chOff x="0" y="0"/>
                <a:chExt cx="1042" cy="1019"/>
              </a:xfrm>
            </p:grpSpPr>
            <p:pic>
              <p:nvPicPr>
                <p:cNvPr id="25" name="Picture 23" descr="circuler_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w="9525">
                  <a:noFill/>
                  <a:miter lim="800000"/>
                  <a:headEnd/>
                  <a:tailEnd/>
                </a:ln>
              </p:spPr>
            </p:pic>
            <p:sp>
              <p:nvSpPr>
                <p:cNvPr id="26" name="Oval 24"/>
                <p:cNvSpPr>
                  <a:spLocks noChangeArrowheads="1"/>
                </p:cNvSpPr>
                <p:nvPr/>
              </p:nvSpPr>
              <p:spPr bwMode="auto">
                <a:xfrm>
                  <a:off x="0" y="0"/>
                  <a:ext cx="1035" cy="1019"/>
                </a:xfrm>
                <a:prstGeom prst="ellipse">
                  <a:avLst/>
                </a:prstGeom>
                <a:solidFill>
                  <a:srgbClr val="054487"/>
                </a:solidFill>
                <a:ln w="19050">
                  <a:solidFill>
                    <a:srgbClr val="FFFFFF"/>
                  </a:solid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prstClr val="black">
                        <a:lumMod val="85000"/>
                        <a:lumOff val="15000"/>
                      </a:prstClr>
                    </a:solidFill>
                    <a:effectLst/>
                    <a:uLnTx/>
                    <a:uFillTx/>
                    <a:latin typeface="Impact" pitchFamily="34" charset="0"/>
                    <a:ea typeface="微软雅黑" pitchFamily="34" charset="-122"/>
                    <a:cs typeface="+mn-cs"/>
                  </a:endParaRPr>
                </a:p>
              </p:txBody>
            </p:sp>
          </p:grpSp>
          <p:pic>
            <p:nvPicPr>
              <p:cNvPr id="24" name="Picture 25" descr="Picture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w="9525">
                <a:noFill/>
                <a:miter lim="800000"/>
                <a:headEnd/>
                <a:tailEnd/>
              </a:ln>
            </p:spPr>
          </p:pic>
        </p:grpSp>
        <p:sp>
          <p:nvSpPr>
            <p:cNvPr id="22" name="WordArt 26"/>
            <p:cNvSpPr>
              <a:spLocks noChangeArrowheads="1" noChangeShapeType="1"/>
            </p:cNvSpPr>
            <p:nvPr/>
          </p:nvSpPr>
          <p:spPr bwMode="auto">
            <a:xfrm>
              <a:off x="288" y="227"/>
              <a:ext cx="157" cy="299"/>
            </a:xfrm>
            <a:prstGeom prst="rect">
              <a:avLst/>
            </a:prstGeom>
          </p:spPr>
          <p:txBody>
            <a:bodyPr wrap="none" fromWordArt="1">
              <a:prstTxWarp prst="textPlain">
                <a:avLst>
                  <a:gd name="adj" fmla="val 50000"/>
                </a:avLst>
              </a:prstTxWarp>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0" cap="none" spc="0" normalizeH="0" baseline="0" noProof="0" dirty="0">
                  <a:ln w="9525">
                    <a:noFill/>
                    <a:round/>
                    <a:headEnd/>
                    <a:tailEnd/>
                  </a:ln>
                  <a:solidFill>
                    <a:prstClr val="white"/>
                  </a:solidFill>
                  <a:effectLst/>
                  <a:uLnTx/>
                  <a:uFillTx/>
                  <a:latin typeface="Impact"/>
                  <a:ea typeface="微软雅黑" pitchFamily="34" charset="-122"/>
                  <a:cs typeface="+mn-cs"/>
                </a:rPr>
                <a:t>1</a:t>
              </a:r>
              <a:endParaRPr kumimoji="0" lang="zh-CN" altLang="en-US" sz="2400" b="0" i="0" u="none" strike="noStrike" kern="10" cap="none" spc="0" normalizeH="0" baseline="0" noProof="0" dirty="0">
                <a:ln w="9525">
                  <a:noFill/>
                  <a:round/>
                  <a:headEnd/>
                  <a:tailEnd/>
                </a:ln>
                <a:solidFill>
                  <a:prstClr val="white"/>
                </a:solidFill>
                <a:effectLst/>
                <a:uLnTx/>
                <a:uFillTx/>
                <a:latin typeface="Impact"/>
                <a:ea typeface="微软雅黑" pitchFamily="34" charset="-122"/>
                <a:cs typeface="+mn-cs"/>
              </a:endParaRPr>
            </a:p>
          </p:txBody>
        </p:sp>
      </p:grpSp>
      <p:grpSp>
        <p:nvGrpSpPr>
          <p:cNvPr id="27" name="Group 27"/>
          <p:cNvGrpSpPr>
            <a:grpSpLocks/>
          </p:cNvGrpSpPr>
          <p:nvPr/>
        </p:nvGrpSpPr>
        <p:grpSpPr bwMode="auto">
          <a:xfrm>
            <a:off x="3711576" y="2657305"/>
            <a:ext cx="479425" cy="420053"/>
            <a:chOff x="0" y="0"/>
            <a:chExt cx="302" cy="294"/>
          </a:xfrm>
        </p:grpSpPr>
        <p:grpSp>
          <p:nvGrpSpPr>
            <p:cNvPr id="28" name="Group 28"/>
            <p:cNvGrpSpPr>
              <a:grpSpLocks/>
            </p:cNvGrpSpPr>
            <p:nvPr/>
          </p:nvGrpSpPr>
          <p:grpSpPr bwMode="auto">
            <a:xfrm>
              <a:off x="0" y="0"/>
              <a:ext cx="302" cy="294"/>
              <a:chOff x="0" y="0"/>
              <a:chExt cx="1042" cy="1019"/>
            </a:xfrm>
          </p:grpSpPr>
          <p:grpSp>
            <p:nvGrpSpPr>
              <p:cNvPr id="30" name="Group 29"/>
              <p:cNvGrpSpPr>
                <a:grpSpLocks/>
              </p:cNvGrpSpPr>
              <p:nvPr/>
            </p:nvGrpSpPr>
            <p:grpSpPr bwMode="auto">
              <a:xfrm>
                <a:off x="0" y="0"/>
                <a:ext cx="1042" cy="1019"/>
                <a:chOff x="0" y="0"/>
                <a:chExt cx="1042" cy="1019"/>
              </a:xfrm>
            </p:grpSpPr>
            <p:pic>
              <p:nvPicPr>
                <p:cNvPr id="32" name="Picture 30" descr="circuler_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w="9525">
                  <a:noFill/>
                  <a:miter lim="800000"/>
                  <a:headEnd/>
                  <a:tailEnd/>
                </a:ln>
              </p:spPr>
            </p:pic>
            <p:sp>
              <p:nvSpPr>
                <p:cNvPr id="33" name="Oval 31"/>
                <p:cNvSpPr>
                  <a:spLocks noChangeArrowheads="1"/>
                </p:cNvSpPr>
                <p:nvPr/>
              </p:nvSpPr>
              <p:spPr bwMode="auto">
                <a:xfrm>
                  <a:off x="0" y="0"/>
                  <a:ext cx="1035" cy="1019"/>
                </a:xfrm>
                <a:prstGeom prst="ellipse">
                  <a:avLst/>
                </a:prstGeom>
                <a:solidFill>
                  <a:srgbClr val="054487"/>
                </a:solidFill>
                <a:ln w="19050">
                  <a:solidFill>
                    <a:srgbClr val="FFFFFF"/>
                  </a:solid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prstClr val="black">
                        <a:lumMod val="85000"/>
                        <a:lumOff val="15000"/>
                      </a:prstClr>
                    </a:solidFill>
                    <a:effectLst/>
                    <a:uLnTx/>
                    <a:uFillTx/>
                    <a:latin typeface="Impact" pitchFamily="34" charset="0"/>
                    <a:ea typeface="微软雅黑" pitchFamily="34" charset="-122"/>
                    <a:cs typeface="+mn-cs"/>
                  </a:endParaRPr>
                </a:p>
              </p:txBody>
            </p:sp>
          </p:grpSp>
          <p:pic>
            <p:nvPicPr>
              <p:cNvPr id="31" name="Picture 32" descr="Picture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w="9525">
                <a:noFill/>
                <a:miter lim="800000"/>
                <a:headEnd/>
                <a:tailEnd/>
              </a:ln>
            </p:spPr>
          </p:pic>
        </p:grpSp>
        <p:sp>
          <p:nvSpPr>
            <p:cNvPr id="29" name="WordArt 33"/>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0" cap="none" spc="0" normalizeH="0" baseline="0" noProof="0" dirty="0">
                  <a:ln w="9525">
                    <a:noFill/>
                    <a:round/>
                    <a:headEnd/>
                    <a:tailEnd/>
                  </a:ln>
                  <a:solidFill>
                    <a:prstClr val="white"/>
                  </a:solidFill>
                  <a:effectLst/>
                  <a:uLnTx/>
                  <a:uFillTx/>
                  <a:latin typeface="Impact"/>
                  <a:ea typeface="微软雅黑" pitchFamily="34" charset="-122"/>
                  <a:cs typeface="+mn-cs"/>
                </a:rPr>
                <a:t>2</a:t>
              </a:r>
              <a:endParaRPr kumimoji="0" lang="zh-CN" altLang="en-US" sz="2400" b="0" i="0" u="none" strike="noStrike" kern="10" cap="none" spc="0" normalizeH="0" baseline="0" noProof="0" dirty="0">
                <a:ln w="9525">
                  <a:noFill/>
                  <a:round/>
                  <a:headEnd/>
                  <a:tailEnd/>
                </a:ln>
                <a:solidFill>
                  <a:prstClr val="white"/>
                </a:solidFill>
                <a:effectLst/>
                <a:uLnTx/>
                <a:uFillTx/>
                <a:latin typeface="Impact"/>
                <a:ea typeface="微软雅黑" pitchFamily="34" charset="-122"/>
                <a:cs typeface="+mn-cs"/>
              </a:endParaRPr>
            </a:p>
          </p:txBody>
        </p:sp>
      </p:grpSp>
      <p:grpSp>
        <p:nvGrpSpPr>
          <p:cNvPr id="34" name="Group 34"/>
          <p:cNvGrpSpPr>
            <a:grpSpLocks/>
          </p:cNvGrpSpPr>
          <p:nvPr/>
        </p:nvGrpSpPr>
        <p:grpSpPr bwMode="auto">
          <a:xfrm>
            <a:off x="4841876" y="2078661"/>
            <a:ext cx="606425" cy="534353"/>
            <a:chOff x="0" y="0"/>
            <a:chExt cx="300" cy="294"/>
          </a:xfrm>
        </p:grpSpPr>
        <p:grpSp>
          <p:nvGrpSpPr>
            <p:cNvPr id="35" name="Group 35"/>
            <p:cNvGrpSpPr>
              <a:grpSpLocks/>
            </p:cNvGrpSpPr>
            <p:nvPr/>
          </p:nvGrpSpPr>
          <p:grpSpPr bwMode="auto">
            <a:xfrm>
              <a:off x="0" y="0"/>
              <a:ext cx="300" cy="294"/>
              <a:chOff x="0" y="0"/>
              <a:chExt cx="1035" cy="1019"/>
            </a:xfrm>
          </p:grpSpPr>
          <p:sp>
            <p:nvSpPr>
              <p:cNvPr id="37" name="Oval 38"/>
              <p:cNvSpPr>
                <a:spLocks noChangeArrowheads="1"/>
              </p:cNvSpPr>
              <p:nvPr/>
            </p:nvSpPr>
            <p:spPr bwMode="auto">
              <a:xfrm>
                <a:off x="0" y="0"/>
                <a:ext cx="1035" cy="1019"/>
              </a:xfrm>
              <a:prstGeom prst="ellipse">
                <a:avLst/>
              </a:prstGeom>
              <a:solidFill>
                <a:srgbClr val="054487"/>
              </a:solidFill>
              <a:ln w="9525">
                <a:solidFill>
                  <a:srgbClr val="0070C0"/>
                </a:solidFill>
                <a:round/>
                <a:headEnd/>
                <a:tailEnd/>
              </a:ln>
              <a:effectLst/>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pic>
            <p:nvPicPr>
              <p:cNvPr id="38" name="Picture 39" descr="Picture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26" y="32"/>
                <a:ext cx="823" cy="360"/>
              </a:xfrm>
              <a:prstGeom prst="rect">
                <a:avLst/>
              </a:prstGeom>
              <a:noFill/>
              <a:ln w="9525">
                <a:noFill/>
                <a:miter lim="800000"/>
                <a:headEnd/>
                <a:tailEnd/>
              </a:ln>
            </p:spPr>
          </p:pic>
        </p:grpSp>
        <p:sp>
          <p:nvSpPr>
            <p:cNvPr id="36" name="WordArt 40"/>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0" cap="none" spc="0" normalizeH="0" baseline="0" noProof="0" dirty="0">
                  <a:ln w="9525">
                    <a:noFill/>
                    <a:round/>
                    <a:headEnd/>
                    <a:tailEnd/>
                  </a:ln>
                  <a:solidFill>
                    <a:prstClr val="white"/>
                  </a:solidFill>
                  <a:effectLst/>
                  <a:uLnTx/>
                  <a:uFillTx/>
                  <a:latin typeface="Impact"/>
                  <a:ea typeface="微软雅黑" pitchFamily="34" charset="-122"/>
                  <a:cs typeface="+mn-cs"/>
                </a:rPr>
                <a:t>3</a:t>
              </a:r>
              <a:endParaRPr kumimoji="0" lang="zh-CN" altLang="en-US" sz="2400" b="0" i="0" u="none" strike="noStrike" kern="10" cap="none" spc="0" normalizeH="0" baseline="0" noProof="0" dirty="0">
                <a:ln w="9525">
                  <a:noFill/>
                  <a:round/>
                  <a:headEnd/>
                  <a:tailEnd/>
                </a:ln>
                <a:solidFill>
                  <a:prstClr val="white"/>
                </a:solidFill>
                <a:effectLst/>
                <a:uLnTx/>
                <a:uFillTx/>
                <a:latin typeface="Impact"/>
                <a:ea typeface="微软雅黑" pitchFamily="34" charset="-122"/>
                <a:cs typeface="+mn-cs"/>
              </a:endParaRPr>
            </a:p>
          </p:txBody>
        </p:sp>
      </p:grpSp>
      <p:grpSp>
        <p:nvGrpSpPr>
          <p:cNvPr id="39" name="Group 41"/>
          <p:cNvGrpSpPr>
            <a:grpSpLocks/>
          </p:cNvGrpSpPr>
          <p:nvPr/>
        </p:nvGrpSpPr>
        <p:grpSpPr bwMode="auto">
          <a:xfrm>
            <a:off x="6134101" y="1545738"/>
            <a:ext cx="479425" cy="420053"/>
            <a:chOff x="0" y="0"/>
            <a:chExt cx="302" cy="294"/>
          </a:xfrm>
        </p:grpSpPr>
        <p:grpSp>
          <p:nvGrpSpPr>
            <p:cNvPr id="40" name="Group 42"/>
            <p:cNvGrpSpPr>
              <a:grpSpLocks/>
            </p:cNvGrpSpPr>
            <p:nvPr/>
          </p:nvGrpSpPr>
          <p:grpSpPr bwMode="auto">
            <a:xfrm>
              <a:off x="0" y="0"/>
              <a:ext cx="302" cy="294"/>
              <a:chOff x="0" y="0"/>
              <a:chExt cx="1042" cy="1019"/>
            </a:xfrm>
          </p:grpSpPr>
          <p:grpSp>
            <p:nvGrpSpPr>
              <p:cNvPr id="42" name="Group 43"/>
              <p:cNvGrpSpPr>
                <a:grpSpLocks/>
              </p:cNvGrpSpPr>
              <p:nvPr/>
            </p:nvGrpSpPr>
            <p:grpSpPr bwMode="auto">
              <a:xfrm>
                <a:off x="0" y="0"/>
                <a:ext cx="1042" cy="1019"/>
                <a:chOff x="0" y="0"/>
                <a:chExt cx="1042" cy="1019"/>
              </a:xfrm>
            </p:grpSpPr>
            <p:pic>
              <p:nvPicPr>
                <p:cNvPr id="44" name="Picture 44" descr="circuler_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w="9525">
                  <a:noFill/>
                  <a:miter lim="800000"/>
                  <a:headEnd/>
                  <a:tailEnd/>
                </a:ln>
              </p:spPr>
            </p:pic>
            <p:sp>
              <p:nvSpPr>
                <p:cNvPr id="45" name="Oval 45"/>
                <p:cNvSpPr>
                  <a:spLocks noChangeArrowheads="1"/>
                </p:cNvSpPr>
                <p:nvPr/>
              </p:nvSpPr>
              <p:spPr bwMode="auto">
                <a:xfrm>
                  <a:off x="0" y="0"/>
                  <a:ext cx="1035" cy="1019"/>
                </a:xfrm>
                <a:prstGeom prst="ellipse">
                  <a:avLst/>
                </a:prstGeom>
                <a:solidFill>
                  <a:srgbClr val="054487"/>
                </a:solidFill>
                <a:ln w="19050">
                  <a:solidFill>
                    <a:srgbClr val="FFFFFF"/>
                  </a:solid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prstClr val="black">
                        <a:lumMod val="85000"/>
                        <a:lumOff val="15000"/>
                      </a:prstClr>
                    </a:solidFill>
                    <a:effectLst/>
                    <a:uLnTx/>
                    <a:uFillTx/>
                    <a:latin typeface="Impact" pitchFamily="34" charset="0"/>
                    <a:ea typeface="微软雅黑" pitchFamily="34" charset="-122"/>
                    <a:cs typeface="+mn-cs"/>
                  </a:endParaRPr>
                </a:p>
              </p:txBody>
            </p:sp>
          </p:grpSp>
          <p:pic>
            <p:nvPicPr>
              <p:cNvPr id="43" name="Picture 46" descr="Picture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w="9525">
                <a:noFill/>
                <a:miter lim="800000"/>
                <a:headEnd/>
                <a:tailEnd/>
              </a:ln>
            </p:spPr>
          </p:pic>
        </p:grpSp>
        <p:sp>
          <p:nvSpPr>
            <p:cNvPr id="41" name="WordArt 47"/>
            <p:cNvSpPr>
              <a:spLocks noChangeArrowheads="1" noChangeShapeType="1"/>
            </p:cNvSpPr>
            <p:nvPr/>
          </p:nvSpPr>
          <p:spPr bwMode="auto">
            <a:xfrm>
              <a:off x="111" y="87"/>
              <a:ext cx="78" cy="115"/>
            </a:xfrm>
            <a:prstGeom prst="rect">
              <a:avLst/>
            </a:prstGeom>
            <a:solidFill>
              <a:srgbClr val="054487"/>
            </a:solidFill>
          </p:spPr>
          <p:txBody>
            <a:bodyPr wrap="none" fromWordArt="1">
              <a:prstTxWarp prst="textPlain">
                <a:avLst>
                  <a:gd name="adj" fmla="val 50000"/>
                </a:avLst>
              </a:prstTxWarp>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0" cap="none" spc="0" normalizeH="0" baseline="0" noProof="0" dirty="0">
                  <a:ln w="9525">
                    <a:noFill/>
                    <a:round/>
                    <a:headEnd/>
                    <a:tailEnd/>
                  </a:ln>
                  <a:solidFill>
                    <a:prstClr val="white"/>
                  </a:solidFill>
                  <a:effectLst/>
                  <a:uLnTx/>
                  <a:uFillTx/>
                  <a:latin typeface="Impact"/>
                  <a:ea typeface="微软雅黑" pitchFamily="34" charset="-122"/>
                  <a:cs typeface="+mn-cs"/>
                </a:rPr>
                <a:t>4</a:t>
              </a:r>
              <a:endParaRPr kumimoji="0" lang="zh-CN" altLang="en-US" sz="2400" b="0" i="0" u="none" strike="noStrike" kern="10" cap="none" spc="0" normalizeH="0" baseline="0" noProof="0" dirty="0">
                <a:ln w="9525">
                  <a:noFill/>
                  <a:round/>
                  <a:headEnd/>
                  <a:tailEnd/>
                </a:ln>
                <a:solidFill>
                  <a:prstClr val="white"/>
                </a:solidFill>
                <a:effectLst/>
                <a:uLnTx/>
                <a:uFillTx/>
                <a:latin typeface="Impact"/>
                <a:ea typeface="微软雅黑" pitchFamily="34" charset="-122"/>
                <a:cs typeface="+mn-cs"/>
              </a:endParaRPr>
            </a:p>
          </p:txBody>
        </p:sp>
      </p:grpSp>
      <p:sp>
        <p:nvSpPr>
          <p:cNvPr id="46" name="Rectangle 48"/>
          <p:cNvSpPr>
            <a:spLocks noChangeArrowheads="1"/>
          </p:cNvSpPr>
          <p:nvPr/>
        </p:nvSpPr>
        <p:spPr bwMode="auto">
          <a:xfrm>
            <a:off x="2498725" y="3608853"/>
            <a:ext cx="1449388" cy="458628"/>
          </a:xfrm>
          <a:prstGeom prst="rect">
            <a:avLst/>
          </a:prstGeom>
          <a:noFill/>
          <a:ln>
            <a:noFill/>
          </a:ln>
          <a:extLst/>
        </p:spPr>
        <p:txBody>
          <a:bodyPr anchor="ct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a:t>
            </a:r>
          </a:p>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段落文字内容</a:t>
            </a:r>
          </a:p>
        </p:txBody>
      </p:sp>
      <p:sp>
        <p:nvSpPr>
          <p:cNvPr id="47" name="Rectangle 49"/>
          <p:cNvSpPr>
            <a:spLocks noChangeArrowheads="1"/>
          </p:cNvSpPr>
          <p:nvPr/>
        </p:nvSpPr>
        <p:spPr bwMode="auto">
          <a:xfrm>
            <a:off x="3954463" y="2913051"/>
            <a:ext cx="1198562" cy="458629"/>
          </a:xfrm>
          <a:prstGeom prst="rect">
            <a:avLst/>
          </a:prstGeom>
          <a:noFill/>
          <a:ln>
            <a:noFill/>
          </a:ln>
          <a:extLst/>
        </p:spPr>
        <p:txBody>
          <a:bodyPr anchor="ct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a:t>
            </a:r>
          </a:p>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段落文字内容</a:t>
            </a:r>
          </a:p>
        </p:txBody>
      </p:sp>
      <p:sp>
        <p:nvSpPr>
          <p:cNvPr id="48" name="Rectangle 50"/>
          <p:cNvSpPr>
            <a:spLocks noChangeArrowheads="1"/>
          </p:cNvSpPr>
          <p:nvPr/>
        </p:nvSpPr>
        <p:spPr bwMode="auto">
          <a:xfrm>
            <a:off x="5262563" y="2364411"/>
            <a:ext cx="1198562" cy="458629"/>
          </a:xfrm>
          <a:prstGeom prst="rect">
            <a:avLst/>
          </a:prstGeom>
          <a:noFill/>
          <a:ln>
            <a:noFill/>
          </a:ln>
          <a:extLst/>
        </p:spPr>
        <p:txBody>
          <a:bodyPr anchor="ct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a:t>
            </a:r>
          </a:p>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段落文字内容</a:t>
            </a:r>
          </a:p>
        </p:txBody>
      </p:sp>
      <p:sp>
        <p:nvSpPr>
          <p:cNvPr id="49" name="Rectangle 51"/>
          <p:cNvSpPr>
            <a:spLocks noChangeArrowheads="1"/>
          </p:cNvSpPr>
          <p:nvPr/>
        </p:nvSpPr>
        <p:spPr bwMode="auto">
          <a:xfrm>
            <a:off x="6375401" y="1768623"/>
            <a:ext cx="1198563" cy="458628"/>
          </a:xfrm>
          <a:prstGeom prst="rect">
            <a:avLst/>
          </a:prstGeom>
          <a:noFill/>
          <a:ln>
            <a:noFill/>
          </a:ln>
          <a:extLst/>
        </p:spPr>
        <p:txBody>
          <a:bodyPr anchor="ct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a:t>
            </a:r>
          </a:p>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段落文字内容</a:t>
            </a:r>
          </a:p>
        </p:txBody>
      </p:sp>
      <p:sp>
        <p:nvSpPr>
          <p:cNvPr id="50" name="Text Box 52"/>
          <p:cNvSpPr txBox="1">
            <a:spLocks noChangeArrowheads="1"/>
          </p:cNvSpPr>
          <p:nvPr/>
        </p:nvSpPr>
        <p:spPr bwMode="auto">
          <a:xfrm>
            <a:off x="1043285" y="1068535"/>
            <a:ext cx="461665" cy="674370"/>
          </a:xfrm>
          <a:prstGeom prst="rect">
            <a:avLst/>
          </a:prstGeom>
          <a:noFill/>
          <a:ln>
            <a:noFill/>
          </a:ln>
          <a:extLst/>
        </p:spPr>
        <p:txBody>
          <a:bodyPr vert="eaVert">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algn="l" defTabSz="685800" rtl="0" eaLnBrk="1" fontAlgn="auto" latinLnBrk="0" hangingPunct="1">
              <a:lnSpc>
                <a:spcPct val="100000"/>
              </a:lnSpc>
              <a:spcBef>
                <a:spcPct val="50000"/>
              </a:spcBef>
              <a:spcAft>
                <a:spcPts val="0"/>
              </a:spcAft>
              <a:buClrTx/>
              <a:buSzTx/>
              <a:buFontTx/>
              <a:buNone/>
              <a:tabLst/>
              <a:defRPr/>
            </a:pPr>
            <a:r>
              <a:rPr kumimoji="0" lang="zh-CN" altLang="en-US" sz="1350" b="1"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标题</a:t>
            </a:r>
            <a:endParaRPr kumimoji="0" lang="zh-CN" altLang="en-US" sz="1350" b="1" i="0" u="none" strike="noStrike" kern="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51" name="Text Box 53"/>
          <p:cNvSpPr txBox="1">
            <a:spLocks noChangeArrowheads="1"/>
          </p:cNvSpPr>
          <p:nvPr/>
        </p:nvSpPr>
        <p:spPr bwMode="auto">
          <a:xfrm>
            <a:off x="2120900" y="4074626"/>
            <a:ext cx="749300" cy="369332"/>
          </a:xfrm>
          <a:prstGeom prst="rect">
            <a:avLst/>
          </a:prstGeom>
          <a:noFill/>
          <a:ln>
            <a:noFill/>
          </a:ln>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algn="l" defTabSz="685800" rtl="0" eaLnBrk="1" fontAlgn="auto" latinLnBrk="0" hangingPunct="1">
              <a:lnSpc>
                <a:spcPct val="100000"/>
              </a:lnSpc>
              <a:spcBef>
                <a:spcPct val="50000"/>
              </a:spcBef>
              <a:spcAft>
                <a:spcPts val="0"/>
              </a:spcAft>
              <a:buClrTx/>
              <a:buSzTx/>
              <a:buFontTx/>
              <a:buNone/>
              <a:tabLst/>
              <a:defRPr/>
            </a:pPr>
            <a:r>
              <a:rPr kumimoji="0" lang="en-US" altLang="zh-CN" sz="1350" b="0" i="0" u="none" strike="noStrike" kern="0" cap="none" spc="0" normalizeH="0" baseline="0" noProof="0" dirty="0" smtClean="0">
                <a:ln>
                  <a:noFill/>
                </a:ln>
                <a:solidFill>
                  <a:prstClr val="black">
                    <a:lumMod val="85000"/>
                    <a:lumOff val="15000"/>
                  </a:prstClr>
                </a:solidFill>
                <a:effectLst/>
                <a:uLnTx/>
                <a:uFillTx/>
                <a:latin typeface="Impact" pitchFamily="34" charset="0"/>
                <a:ea typeface="微软雅黑" pitchFamily="34" charset="-122"/>
                <a:cs typeface="+mn-cs"/>
              </a:rPr>
              <a:t>2013</a:t>
            </a:r>
          </a:p>
        </p:txBody>
      </p:sp>
      <p:sp>
        <p:nvSpPr>
          <p:cNvPr id="52" name="Text Box 54"/>
          <p:cNvSpPr txBox="1">
            <a:spLocks noChangeArrowheads="1"/>
          </p:cNvSpPr>
          <p:nvPr/>
        </p:nvSpPr>
        <p:spPr bwMode="auto">
          <a:xfrm>
            <a:off x="3578225" y="4074625"/>
            <a:ext cx="749300" cy="369332"/>
          </a:xfrm>
          <a:prstGeom prst="rect">
            <a:avLst/>
          </a:prstGeom>
          <a:noFill/>
          <a:ln>
            <a:noFill/>
          </a:ln>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algn="l" defTabSz="685800" rtl="0" eaLnBrk="1" fontAlgn="auto" latinLnBrk="0" hangingPunct="1">
              <a:lnSpc>
                <a:spcPct val="100000"/>
              </a:lnSpc>
              <a:spcBef>
                <a:spcPct val="50000"/>
              </a:spcBef>
              <a:spcAft>
                <a:spcPts val="0"/>
              </a:spcAft>
              <a:buClrTx/>
              <a:buSzTx/>
              <a:buFontTx/>
              <a:buNone/>
              <a:tabLst/>
              <a:defRPr/>
            </a:pPr>
            <a:r>
              <a:rPr kumimoji="0" lang="en-US" altLang="zh-CN" sz="1350" b="0" i="0" u="none" strike="noStrike" kern="0" cap="none" spc="0" normalizeH="0" baseline="0" noProof="0" dirty="0" smtClean="0">
                <a:ln>
                  <a:noFill/>
                </a:ln>
                <a:solidFill>
                  <a:prstClr val="black">
                    <a:lumMod val="85000"/>
                    <a:lumOff val="15000"/>
                  </a:prstClr>
                </a:solidFill>
                <a:effectLst/>
                <a:uLnTx/>
                <a:uFillTx/>
                <a:latin typeface="Impact" pitchFamily="34" charset="0"/>
                <a:ea typeface="微软雅黑" pitchFamily="34" charset="-122"/>
                <a:cs typeface="+mn-cs"/>
              </a:rPr>
              <a:t>2014</a:t>
            </a:r>
          </a:p>
        </p:txBody>
      </p:sp>
      <p:sp>
        <p:nvSpPr>
          <p:cNvPr id="53" name="Text Box 55"/>
          <p:cNvSpPr txBox="1">
            <a:spLocks noChangeArrowheads="1"/>
          </p:cNvSpPr>
          <p:nvPr/>
        </p:nvSpPr>
        <p:spPr bwMode="auto">
          <a:xfrm>
            <a:off x="4768850" y="4074625"/>
            <a:ext cx="749300" cy="369332"/>
          </a:xfrm>
          <a:prstGeom prst="rect">
            <a:avLst/>
          </a:prstGeom>
          <a:noFill/>
          <a:ln>
            <a:noFill/>
          </a:ln>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algn="l" defTabSz="685800" rtl="0" eaLnBrk="1" fontAlgn="auto" latinLnBrk="0" hangingPunct="1">
              <a:lnSpc>
                <a:spcPct val="100000"/>
              </a:lnSpc>
              <a:spcBef>
                <a:spcPct val="50000"/>
              </a:spcBef>
              <a:spcAft>
                <a:spcPts val="0"/>
              </a:spcAft>
              <a:buClrTx/>
              <a:buSzTx/>
              <a:buFontTx/>
              <a:buNone/>
              <a:tabLst/>
              <a:defRPr/>
            </a:pPr>
            <a:r>
              <a:rPr kumimoji="0" lang="en-US" altLang="zh-CN" sz="1350" b="0" i="0" u="none" strike="noStrike" kern="0" cap="none" spc="0" normalizeH="0" baseline="0" noProof="0" dirty="0" smtClean="0">
                <a:ln>
                  <a:noFill/>
                </a:ln>
                <a:solidFill>
                  <a:prstClr val="black">
                    <a:lumMod val="85000"/>
                    <a:lumOff val="15000"/>
                  </a:prstClr>
                </a:solidFill>
                <a:effectLst/>
                <a:uLnTx/>
                <a:uFillTx/>
                <a:latin typeface="Impact" pitchFamily="34" charset="0"/>
                <a:ea typeface="微软雅黑" pitchFamily="34" charset="-122"/>
                <a:cs typeface="+mn-cs"/>
              </a:rPr>
              <a:t>2015</a:t>
            </a:r>
          </a:p>
        </p:txBody>
      </p:sp>
      <p:sp>
        <p:nvSpPr>
          <p:cNvPr id="54" name="Text Box 56"/>
          <p:cNvSpPr txBox="1">
            <a:spLocks noChangeArrowheads="1"/>
          </p:cNvSpPr>
          <p:nvPr/>
        </p:nvSpPr>
        <p:spPr bwMode="auto">
          <a:xfrm>
            <a:off x="5983288" y="4074625"/>
            <a:ext cx="749300" cy="369332"/>
          </a:xfrm>
          <a:prstGeom prst="rect">
            <a:avLst/>
          </a:prstGeom>
          <a:noFill/>
          <a:ln>
            <a:noFill/>
          </a:ln>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algn="l" defTabSz="685800" rtl="0" eaLnBrk="1" fontAlgn="auto" latinLnBrk="0" hangingPunct="1">
              <a:lnSpc>
                <a:spcPct val="100000"/>
              </a:lnSpc>
              <a:spcBef>
                <a:spcPct val="50000"/>
              </a:spcBef>
              <a:spcAft>
                <a:spcPts val="0"/>
              </a:spcAft>
              <a:buClrTx/>
              <a:buSzTx/>
              <a:buFontTx/>
              <a:buNone/>
              <a:tabLst/>
              <a:defRPr/>
            </a:pPr>
            <a:r>
              <a:rPr kumimoji="0" lang="en-US" altLang="zh-CN" sz="1350" b="0" i="0" u="none" strike="noStrike" kern="0" cap="none" spc="0" normalizeH="0" baseline="0" noProof="0" dirty="0" smtClean="0">
                <a:ln>
                  <a:noFill/>
                </a:ln>
                <a:solidFill>
                  <a:prstClr val="black">
                    <a:lumMod val="85000"/>
                    <a:lumOff val="15000"/>
                  </a:prstClr>
                </a:solidFill>
                <a:effectLst/>
                <a:uLnTx/>
                <a:uFillTx/>
                <a:latin typeface="Impact" pitchFamily="34" charset="0"/>
                <a:ea typeface="微软雅黑" pitchFamily="34" charset="-122"/>
                <a:cs typeface="+mn-cs"/>
              </a:rPr>
              <a:t>2016</a:t>
            </a:r>
          </a:p>
        </p:txBody>
      </p:sp>
    </p:spTree>
    <p:extLst>
      <p:ext uri="{BB962C8B-B14F-4D97-AF65-F5344CB8AC3E}">
        <p14:creationId xmlns:p14="http://schemas.microsoft.com/office/powerpoint/2010/main" val="334854801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par>
                                <p:cTn id="8" presetID="22" presetClass="entr" presetSubtype="8"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left)">
                                      <p:cBhvr>
                                        <p:cTn id="10" dur="500"/>
                                        <p:tgtEl>
                                          <p:spTgt spid="13"/>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500"/>
                                        <p:tgtEl>
                                          <p:spTgt spid="8"/>
                                        </p:tgtEl>
                                      </p:cBhvr>
                                    </p:animEffect>
                                  </p:childTnLst>
                                </p:cTn>
                              </p:par>
                              <p:par>
                                <p:cTn id="15" presetID="22" presetClass="entr" presetSubtype="8"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par>
                                <p:cTn id="18" presetID="22" presetClass="entr" presetSubtype="8" fill="hold"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left)">
                                      <p:cBhvr>
                                        <p:cTn id="20" dur="500"/>
                                        <p:tgtEl>
                                          <p:spTgt spid="6"/>
                                        </p:tgtEl>
                                      </p:cBhvr>
                                    </p:animEffect>
                                  </p:childTnLst>
                                </p:cTn>
                              </p:par>
                              <p:par>
                                <p:cTn id="21" presetID="22" presetClass="entr" presetSubtype="8"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1000"/>
                            </p:stCondLst>
                            <p:childTnLst>
                              <p:par>
                                <p:cTn id="25" presetID="22" presetClass="entr" presetSubtype="4" fill="hold"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down)">
                                      <p:cBhvr>
                                        <p:cTn id="27" dur="500"/>
                                        <p:tgtEl>
                                          <p:spTgt spid="16"/>
                                        </p:tgtEl>
                                      </p:cBhvr>
                                    </p:animEffect>
                                  </p:childTnLst>
                                </p:cTn>
                              </p:par>
                              <p:par>
                                <p:cTn id="28" presetID="22" presetClass="entr" presetSubtype="4" fill="hold"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down)">
                                      <p:cBhvr>
                                        <p:cTn id="30" dur="500"/>
                                        <p:tgtEl>
                                          <p:spTgt spid="17"/>
                                        </p:tgtEl>
                                      </p:cBhvr>
                                    </p:animEffect>
                                  </p:childTnLst>
                                </p:cTn>
                              </p:par>
                              <p:par>
                                <p:cTn id="31" presetID="22" presetClass="entr" presetSubtype="4" fill="hold"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down)">
                                      <p:cBhvr>
                                        <p:cTn id="33" dur="500"/>
                                        <p:tgtEl>
                                          <p:spTgt spid="18"/>
                                        </p:tgtEl>
                                      </p:cBhvr>
                                    </p:animEffect>
                                  </p:childTnLst>
                                </p:cTn>
                              </p:par>
                              <p:par>
                                <p:cTn id="34" presetID="22" presetClass="entr" presetSubtype="4" fill="hold"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wipe(down)">
                                      <p:cBhvr>
                                        <p:cTn id="36" dur="500"/>
                                        <p:tgtEl>
                                          <p:spTgt spid="19"/>
                                        </p:tgtEl>
                                      </p:cBhvr>
                                    </p:animEffect>
                                  </p:childTnLst>
                                </p:cTn>
                              </p:par>
                            </p:childTnLst>
                          </p:cTn>
                        </p:par>
                        <p:par>
                          <p:cTn id="37" fill="hold">
                            <p:stCondLst>
                              <p:cond delay="1500"/>
                            </p:stCondLst>
                            <p:childTnLst>
                              <p:par>
                                <p:cTn id="38" presetID="22" presetClass="entr" presetSubtype="4" fill="hold"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down)">
                                      <p:cBhvr>
                                        <p:cTn id="40" dur="500"/>
                                        <p:tgtEl>
                                          <p:spTgt spid="15"/>
                                        </p:tgtEl>
                                      </p:cBhvr>
                                    </p:animEffect>
                                  </p:childTnLst>
                                </p:cTn>
                              </p:par>
                            </p:childTnLst>
                          </p:cTn>
                        </p:par>
                        <p:par>
                          <p:cTn id="41" fill="hold">
                            <p:stCondLst>
                              <p:cond delay="2000"/>
                            </p:stCondLst>
                            <p:childTnLst>
                              <p:par>
                                <p:cTn id="42" presetID="52" presetClass="entr" presetSubtype="0" fill="hold" nodeType="afterEffect">
                                  <p:stCondLst>
                                    <p:cond delay="0"/>
                                  </p:stCondLst>
                                  <p:childTnLst>
                                    <p:set>
                                      <p:cBhvr>
                                        <p:cTn id="43" dur="1" fill="hold">
                                          <p:stCondLst>
                                            <p:cond delay="0"/>
                                          </p:stCondLst>
                                        </p:cTn>
                                        <p:tgtEl>
                                          <p:spTgt spid="20"/>
                                        </p:tgtEl>
                                        <p:attrNameLst>
                                          <p:attrName>style.visibility</p:attrName>
                                        </p:attrNameLst>
                                      </p:cBhvr>
                                      <p:to>
                                        <p:strVal val="visible"/>
                                      </p:to>
                                    </p:set>
                                    <p:animScale>
                                      <p:cBhvr>
                                        <p:cTn id="44" dur="25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250" decel="50000" fill="hold">
                                          <p:stCondLst>
                                            <p:cond delay="0"/>
                                          </p:stCondLst>
                                        </p:cTn>
                                        <p:tgtEl>
                                          <p:spTgt spid="20"/>
                                        </p:tgtEl>
                                        <p:attrNameLst>
                                          <p:attrName>ppt_x</p:attrName>
                                          <p:attrName>ppt_y</p:attrName>
                                        </p:attrNameLst>
                                      </p:cBhvr>
                                    </p:animMotion>
                                    <p:animEffect transition="in" filter="fade">
                                      <p:cBhvr>
                                        <p:cTn id="46" dur="250"/>
                                        <p:tgtEl>
                                          <p:spTgt spid="20"/>
                                        </p:tgtEl>
                                      </p:cBhvr>
                                    </p:animEffect>
                                  </p:childTnLst>
                                </p:cTn>
                              </p:par>
                              <p:par>
                                <p:cTn id="47" presetID="52" presetClass="entr" presetSubtype="0" fill="hold" nodeType="withEffect">
                                  <p:stCondLst>
                                    <p:cond delay="250"/>
                                  </p:stCondLst>
                                  <p:childTnLst>
                                    <p:set>
                                      <p:cBhvr>
                                        <p:cTn id="48" dur="1" fill="hold">
                                          <p:stCondLst>
                                            <p:cond delay="0"/>
                                          </p:stCondLst>
                                        </p:cTn>
                                        <p:tgtEl>
                                          <p:spTgt spid="27"/>
                                        </p:tgtEl>
                                        <p:attrNameLst>
                                          <p:attrName>style.visibility</p:attrName>
                                        </p:attrNameLst>
                                      </p:cBhvr>
                                      <p:to>
                                        <p:strVal val="visible"/>
                                      </p:to>
                                    </p:set>
                                    <p:animScale>
                                      <p:cBhvr>
                                        <p:cTn id="49" dur="25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250" decel="50000" fill="hold">
                                          <p:stCondLst>
                                            <p:cond delay="0"/>
                                          </p:stCondLst>
                                        </p:cTn>
                                        <p:tgtEl>
                                          <p:spTgt spid="27"/>
                                        </p:tgtEl>
                                        <p:attrNameLst>
                                          <p:attrName>ppt_x</p:attrName>
                                          <p:attrName>ppt_y</p:attrName>
                                        </p:attrNameLst>
                                      </p:cBhvr>
                                    </p:animMotion>
                                    <p:animEffect transition="in" filter="fade">
                                      <p:cBhvr>
                                        <p:cTn id="51" dur="250"/>
                                        <p:tgtEl>
                                          <p:spTgt spid="27"/>
                                        </p:tgtEl>
                                      </p:cBhvr>
                                    </p:animEffect>
                                  </p:childTnLst>
                                </p:cTn>
                              </p:par>
                              <p:par>
                                <p:cTn id="52" presetID="52" presetClass="entr" presetSubtype="0" fill="hold" nodeType="withEffect">
                                  <p:stCondLst>
                                    <p:cond delay="500"/>
                                  </p:stCondLst>
                                  <p:childTnLst>
                                    <p:set>
                                      <p:cBhvr>
                                        <p:cTn id="53" dur="1" fill="hold">
                                          <p:stCondLst>
                                            <p:cond delay="0"/>
                                          </p:stCondLst>
                                        </p:cTn>
                                        <p:tgtEl>
                                          <p:spTgt spid="34"/>
                                        </p:tgtEl>
                                        <p:attrNameLst>
                                          <p:attrName>style.visibility</p:attrName>
                                        </p:attrNameLst>
                                      </p:cBhvr>
                                      <p:to>
                                        <p:strVal val="visible"/>
                                      </p:to>
                                    </p:set>
                                    <p:animScale>
                                      <p:cBhvr>
                                        <p:cTn id="54" dur="250" decel="50000" fill="hold">
                                          <p:stCondLst>
                                            <p:cond delay="0"/>
                                          </p:stCondLst>
                                        </p:cTn>
                                        <p:tgtEl>
                                          <p:spTgt spid="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5" dur="250" decel="50000" fill="hold">
                                          <p:stCondLst>
                                            <p:cond delay="0"/>
                                          </p:stCondLst>
                                        </p:cTn>
                                        <p:tgtEl>
                                          <p:spTgt spid="34"/>
                                        </p:tgtEl>
                                        <p:attrNameLst>
                                          <p:attrName>ppt_x</p:attrName>
                                          <p:attrName>ppt_y</p:attrName>
                                        </p:attrNameLst>
                                      </p:cBhvr>
                                    </p:animMotion>
                                    <p:animEffect transition="in" filter="fade">
                                      <p:cBhvr>
                                        <p:cTn id="56" dur="250"/>
                                        <p:tgtEl>
                                          <p:spTgt spid="34"/>
                                        </p:tgtEl>
                                      </p:cBhvr>
                                    </p:animEffect>
                                  </p:childTnLst>
                                </p:cTn>
                              </p:par>
                              <p:par>
                                <p:cTn id="57" presetID="52" presetClass="entr" presetSubtype="0" fill="hold" nodeType="withEffect">
                                  <p:stCondLst>
                                    <p:cond delay="750"/>
                                  </p:stCondLst>
                                  <p:childTnLst>
                                    <p:set>
                                      <p:cBhvr>
                                        <p:cTn id="58" dur="1" fill="hold">
                                          <p:stCondLst>
                                            <p:cond delay="0"/>
                                          </p:stCondLst>
                                        </p:cTn>
                                        <p:tgtEl>
                                          <p:spTgt spid="39"/>
                                        </p:tgtEl>
                                        <p:attrNameLst>
                                          <p:attrName>style.visibility</p:attrName>
                                        </p:attrNameLst>
                                      </p:cBhvr>
                                      <p:to>
                                        <p:strVal val="visible"/>
                                      </p:to>
                                    </p:set>
                                    <p:animScale>
                                      <p:cBhvr>
                                        <p:cTn id="59" dur="250" decel="50000" fill="hold">
                                          <p:stCondLst>
                                            <p:cond delay="0"/>
                                          </p:stCondLst>
                                        </p:cTn>
                                        <p:tgtEl>
                                          <p:spTgt spid="3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250" decel="50000" fill="hold">
                                          <p:stCondLst>
                                            <p:cond delay="0"/>
                                          </p:stCondLst>
                                        </p:cTn>
                                        <p:tgtEl>
                                          <p:spTgt spid="39"/>
                                        </p:tgtEl>
                                        <p:attrNameLst>
                                          <p:attrName>ppt_x</p:attrName>
                                          <p:attrName>ppt_y</p:attrName>
                                        </p:attrNameLst>
                                      </p:cBhvr>
                                    </p:animMotion>
                                    <p:animEffect transition="in" filter="fade">
                                      <p:cBhvr>
                                        <p:cTn id="61" dur="250"/>
                                        <p:tgtEl>
                                          <p:spTgt spid="39"/>
                                        </p:tgtEl>
                                      </p:cBhvr>
                                    </p:animEffect>
                                  </p:childTnLst>
                                </p:cTn>
                              </p:par>
                            </p:childTnLst>
                          </p:cTn>
                        </p:par>
                        <p:par>
                          <p:cTn id="62" fill="hold">
                            <p:stCondLst>
                              <p:cond delay="3000"/>
                            </p:stCondLst>
                            <p:childTnLst>
                              <p:par>
                                <p:cTn id="63" presetID="2" presetClass="entr" presetSubtype="8" fill="hold" grpId="0" nodeType="afterEffect">
                                  <p:stCondLst>
                                    <p:cond delay="0"/>
                                  </p:stCondLst>
                                  <p:childTnLst>
                                    <p:set>
                                      <p:cBhvr>
                                        <p:cTn id="64" dur="1" fill="hold">
                                          <p:stCondLst>
                                            <p:cond delay="0"/>
                                          </p:stCondLst>
                                        </p:cTn>
                                        <p:tgtEl>
                                          <p:spTgt spid="50"/>
                                        </p:tgtEl>
                                        <p:attrNameLst>
                                          <p:attrName>style.visibility</p:attrName>
                                        </p:attrNameLst>
                                      </p:cBhvr>
                                      <p:to>
                                        <p:strVal val="visible"/>
                                      </p:to>
                                    </p:set>
                                    <p:anim calcmode="lin" valueType="num">
                                      <p:cBhvr additive="base">
                                        <p:cTn id="65" dur="250" fill="hold"/>
                                        <p:tgtEl>
                                          <p:spTgt spid="50"/>
                                        </p:tgtEl>
                                        <p:attrNameLst>
                                          <p:attrName>ppt_x</p:attrName>
                                        </p:attrNameLst>
                                      </p:cBhvr>
                                      <p:tavLst>
                                        <p:tav tm="0">
                                          <p:val>
                                            <p:strVal val="0-#ppt_w/2"/>
                                          </p:val>
                                        </p:tav>
                                        <p:tav tm="100000">
                                          <p:val>
                                            <p:strVal val="#ppt_x"/>
                                          </p:val>
                                        </p:tav>
                                      </p:tavLst>
                                    </p:anim>
                                    <p:anim calcmode="lin" valueType="num">
                                      <p:cBhvr additive="base">
                                        <p:cTn id="66" dur="250" fill="hold"/>
                                        <p:tgtEl>
                                          <p:spTgt spid="50"/>
                                        </p:tgtEl>
                                        <p:attrNameLst>
                                          <p:attrName>ppt_y</p:attrName>
                                        </p:attrNameLst>
                                      </p:cBhvr>
                                      <p:tavLst>
                                        <p:tav tm="0">
                                          <p:val>
                                            <p:strVal val="#ppt_y"/>
                                          </p:val>
                                        </p:tav>
                                        <p:tav tm="100000">
                                          <p:val>
                                            <p:strVal val="#ppt_y"/>
                                          </p:val>
                                        </p:tav>
                                      </p:tavLst>
                                    </p:anim>
                                  </p:childTnLst>
                                </p:cTn>
                              </p:par>
                            </p:childTnLst>
                          </p:cTn>
                        </p:par>
                        <p:par>
                          <p:cTn id="67" fill="hold">
                            <p:stCondLst>
                              <p:cond delay="3250"/>
                            </p:stCondLst>
                            <p:childTnLst>
                              <p:par>
                                <p:cTn id="68" presetID="2" presetClass="entr" presetSubtype="4" fill="hold" grpId="0" nodeType="afterEffect">
                                  <p:stCondLst>
                                    <p:cond delay="0"/>
                                  </p:stCondLst>
                                  <p:childTnLst>
                                    <p:set>
                                      <p:cBhvr>
                                        <p:cTn id="69" dur="1" fill="hold">
                                          <p:stCondLst>
                                            <p:cond delay="0"/>
                                          </p:stCondLst>
                                        </p:cTn>
                                        <p:tgtEl>
                                          <p:spTgt spid="51"/>
                                        </p:tgtEl>
                                        <p:attrNameLst>
                                          <p:attrName>style.visibility</p:attrName>
                                        </p:attrNameLst>
                                      </p:cBhvr>
                                      <p:to>
                                        <p:strVal val="visible"/>
                                      </p:to>
                                    </p:set>
                                    <p:anim calcmode="lin" valueType="num">
                                      <p:cBhvr additive="base">
                                        <p:cTn id="70" dur="500" fill="hold"/>
                                        <p:tgtEl>
                                          <p:spTgt spid="51"/>
                                        </p:tgtEl>
                                        <p:attrNameLst>
                                          <p:attrName>ppt_x</p:attrName>
                                        </p:attrNameLst>
                                      </p:cBhvr>
                                      <p:tavLst>
                                        <p:tav tm="0">
                                          <p:val>
                                            <p:strVal val="#ppt_x"/>
                                          </p:val>
                                        </p:tav>
                                        <p:tav tm="100000">
                                          <p:val>
                                            <p:strVal val="#ppt_x"/>
                                          </p:val>
                                        </p:tav>
                                      </p:tavLst>
                                    </p:anim>
                                    <p:anim calcmode="lin" valueType="num">
                                      <p:cBhvr additive="base">
                                        <p:cTn id="71" dur="500" fill="hold"/>
                                        <p:tgtEl>
                                          <p:spTgt spid="51"/>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52"/>
                                        </p:tgtEl>
                                        <p:attrNameLst>
                                          <p:attrName>style.visibility</p:attrName>
                                        </p:attrNameLst>
                                      </p:cBhvr>
                                      <p:to>
                                        <p:strVal val="visible"/>
                                      </p:to>
                                    </p:set>
                                    <p:anim calcmode="lin" valueType="num">
                                      <p:cBhvr additive="base">
                                        <p:cTn id="74" dur="500" fill="hold"/>
                                        <p:tgtEl>
                                          <p:spTgt spid="52"/>
                                        </p:tgtEl>
                                        <p:attrNameLst>
                                          <p:attrName>ppt_x</p:attrName>
                                        </p:attrNameLst>
                                      </p:cBhvr>
                                      <p:tavLst>
                                        <p:tav tm="0">
                                          <p:val>
                                            <p:strVal val="#ppt_x"/>
                                          </p:val>
                                        </p:tav>
                                        <p:tav tm="100000">
                                          <p:val>
                                            <p:strVal val="#ppt_x"/>
                                          </p:val>
                                        </p:tav>
                                      </p:tavLst>
                                    </p:anim>
                                    <p:anim calcmode="lin" valueType="num">
                                      <p:cBhvr additive="base">
                                        <p:cTn id="75" dur="500" fill="hold"/>
                                        <p:tgtEl>
                                          <p:spTgt spid="52"/>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53"/>
                                        </p:tgtEl>
                                        <p:attrNameLst>
                                          <p:attrName>style.visibility</p:attrName>
                                        </p:attrNameLst>
                                      </p:cBhvr>
                                      <p:to>
                                        <p:strVal val="visible"/>
                                      </p:to>
                                    </p:set>
                                    <p:anim calcmode="lin" valueType="num">
                                      <p:cBhvr additive="base">
                                        <p:cTn id="78" dur="500" fill="hold"/>
                                        <p:tgtEl>
                                          <p:spTgt spid="53"/>
                                        </p:tgtEl>
                                        <p:attrNameLst>
                                          <p:attrName>ppt_x</p:attrName>
                                        </p:attrNameLst>
                                      </p:cBhvr>
                                      <p:tavLst>
                                        <p:tav tm="0">
                                          <p:val>
                                            <p:strVal val="#ppt_x"/>
                                          </p:val>
                                        </p:tav>
                                        <p:tav tm="100000">
                                          <p:val>
                                            <p:strVal val="#ppt_x"/>
                                          </p:val>
                                        </p:tav>
                                      </p:tavLst>
                                    </p:anim>
                                    <p:anim calcmode="lin" valueType="num">
                                      <p:cBhvr additive="base">
                                        <p:cTn id="79" dur="500" fill="hold"/>
                                        <p:tgtEl>
                                          <p:spTgt spid="53"/>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0"/>
                                  </p:stCondLst>
                                  <p:childTnLst>
                                    <p:set>
                                      <p:cBhvr>
                                        <p:cTn id="81" dur="1" fill="hold">
                                          <p:stCondLst>
                                            <p:cond delay="0"/>
                                          </p:stCondLst>
                                        </p:cTn>
                                        <p:tgtEl>
                                          <p:spTgt spid="54"/>
                                        </p:tgtEl>
                                        <p:attrNameLst>
                                          <p:attrName>style.visibility</p:attrName>
                                        </p:attrNameLst>
                                      </p:cBhvr>
                                      <p:to>
                                        <p:strVal val="visible"/>
                                      </p:to>
                                    </p:set>
                                    <p:anim calcmode="lin" valueType="num">
                                      <p:cBhvr additive="base">
                                        <p:cTn id="82" dur="500" fill="hold"/>
                                        <p:tgtEl>
                                          <p:spTgt spid="54"/>
                                        </p:tgtEl>
                                        <p:attrNameLst>
                                          <p:attrName>ppt_x</p:attrName>
                                        </p:attrNameLst>
                                      </p:cBhvr>
                                      <p:tavLst>
                                        <p:tav tm="0">
                                          <p:val>
                                            <p:strVal val="#ppt_x"/>
                                          </p:val>
                                        </p:tav>
                                        <p:tav tm="100000">
                                          <p:val>
                                            <p:strVal val="#ppt_x"/>
                                          </p:val>
                                        </p:tav>
                                      </p:tavLst>
                                    </p:anim>
                                    <p:anim calcmode="lin" valueType="num">
                                      <p:cBhvr additive="base">
                                        <p:cTn id="83" dur="500" fill="hold"/>
                                        <p:tgtEl>
                                          <p:spTgt spid="54"/>
                                        </p:tgtEl>
                                        <p:attrNameLst>
                                          <p:attrName>ppt_y</p:attrName>
                                        </p:attrNameLst>
                                      </p:cBhvr>
                                      <p:tavLst>
                                        <p:tav tm="0">
                                          <p:val>
                                            <p:strVal val="1+#ppt_h/2"/>
                                          </p:val>
                                        </p:tav>
                                        <p:tav tm="100000">
                                          <p:val>
                                            <p:strVal val="#ppt_y"/>
                                          </p:val>
                                        </p:tav>
                                      </p:tavLst>
                                    </p:anim>
                                  </p:childTnLst>
                                </p:cTn>
                              </p:par>
                            </p:childTnLst>
                          </p:cTn>
                        </p:par>
                        <p:par>
                          <p:cTn id="84" fill="hold">
                            <p:stCondLst>
                              <p:cond delay="3750"/>
                            </p:stCondLst>
                            <p:childTnLst>
                              <p:par>
                                <p:cTn id="85" presetID="2" presetClass="entr" presetSubtype="2" fill="hold" grpId="0" nodeType="afterEffect">
                                  <p:stCondLst>
                                    <p:cond delay="0"/>
                                  </p:stCondLst>
                                  <p:childTnLst>
                                    <p:set>
                                      <p:cBhvr>
                                        <p:cTn id="86" dur="1" fill="hold">
                                          <p:stCondLst>
                                            <p:cond delay="0"/>
                                          </p:stCondLst>
                                        </p:cTn>
                                        <p:tgtEl>
                                          <p:spTgt spid="12"/>
                                        </p:tgtEl>
                                        <p:attrNameLst>
                                          <p:attrName>style.visibility</p:attrName>
                                        </p:attrNameLst>
                                      </p:cBhvr>
                                      <p:to>
                                        <p:strVal val="visible"/>
                                      </p:to>
                                    </p:set>
                                    <p:anim calcmode="lin" valueType="num">
                                      <p:cBhvr additive="base">
                                        <p:cTn id="87" dur="500" fill="hold"/>
                                        <p:tgtEl>
                                          <p:spTgt spid="12"/>
                                        </p:tgtEl>
                                        <p:attrNameLst>
                                          <p:attrName>ppt_x</p:attrName>
                                        </p:attrNameLst>
                                      </p:cBhvr>
                                      <p:tavLst>
                                        <p:tav tm="0">
                                          <p:val>
                                            <p:strVal val="1+#ppt_w/2"/>
                                          </p:val>
                                        </p:tav>
                                        <p:tav tm="100000">
                                          <p:val>
                                            <p:strVal val="#ppt_x"/>
                                          </p:val>
                                        </p:tav>
                                      </p:tavLst>
                                    </p:anim>
                                    <p:anim calcmode="lin" valueType="num">
                                      <p:cBhvr additive="base">
                                        <p:cTn id="88" dur="500" fill="hold"/>
                                        <p:tgtEl>
                                          <p:spTgt spid="12"/>
                                        </p:tgtEl>
                                        <p:attrNameLst>
                                          <p:attrName>ppt_y</p:attrName>
                                        </p:attrNameLst>
                                      </p:cBhvr>
                                      <p:tavLst>
                                        <p:tav tm="0">
                                          <p:val>
                                            <p:strVal val="#ppt_y"/>
                                          </p:val>
                                        </p:tav>
                                        <p:tav tm="100000">
                                          <p:val>
                                            <p:strVal val="#ppt_y"/>
                                          </p:val>
                                        </p:tav>
                                      </p:tavLst>
                                    </p:anim>
                                  </p:childTnLst>
                                </p:cTn>
                              </p:par>
                              <p:par>
                                <p:cTn id="89" presetID="2" presetClass="entr" presetSubtype="2" fill="hold" grpId="0" nodeType="withEffect">
                                  <p:stCondLst>
                                    <p:cond delay="0"/>
                                  </p:stCondLst>
                                  <p:childTnLst>
                                    <p:set>
                                      <p:cBhvr>
                                        <p:cTn id="90" dur="1" fill="hold">
                                          <p:stCondLst>
                                            <p:cond delay="0"/>
                                          </p:stCondLst>
                                        </p:cTn>
                                        <p:tgtEl>
                                          <p:spTgt spid="46"/>
                                        </p:tgtEl>
                                        <p:attrNameLst>
                                          <p:attrName>style.visibility</p:attrName>
                                        </p:attrNameLst>
                                      </p:cBhvr>
                                      <p:to>
                                        <p:strVal val="visible"/>
                                      </p:to>
                                    </p:set>
                                    <p:anim calcmode="lin" valueType="num">
                                      <p:cBhvr additive="base">
                                        <p:cTn id="91" dur="500" fill="hold"/>
                                        <p:tgtEl>
                                          <p:spTgt spid="46"/>
                                        </p:tgtEl>
                                        <p:attrNameLst>
                                          <p:attrName>ppt_x</p:attrName>
                                        </p:attrNameLst>
                                      </p:cBhvr>
                                      <p:tavLst>
                                        <p:tav tm="0">
                                          <p:val>
                                            <p:strVal val="1+#ppt_w/2"/>
                                          </p:val>
                                        </p:tav>
                                        <p:tav tm="100000">
                                          <p:val>
                                            <p:strVal val="#ppt_x"/>
                                          </p:val>
                                        </p:tav>
                                      </p:tavLst>
                                    </p:anim>
                                    <p:anim calcmode="lin" valueType="num">
                                      <p:cBhvr additive="base">
                                        <p:cTn id="92" dur="500" fill="hold"/>
                                        <p:tgtEl>
                                          <p:spTgt spid="46"/>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stCondLst>
                                    <p:cond delay="0"/>
                                  </p:stCondLst>
                                  <p:childTnLst>
                                    <p:set>
                                      <p:cBhvr>
                                        <p:cTn id="94" dur="1" fill="hold">
                                          <p:stCondLst>
                                            <p:cond delay="0"/>
                                          </p:stCondLst>
                                        </p:cTn>
                                        <p:tgtEl>
                                          <p:spTgt spid="11"/>
                                        </p:tgtEl>
                                        <p:attrNameLst>
                                          <p:attrName>style.visibility</p:attrName>
                                        </p:attrNameLst>
                                      </p:cBhvr>
                                      <p:to>
                                        <p:strVal val="visible"/>
                                      </p:to>
                                    </p:set>
                                    <p:anim calcmode="lin" valueType="num">
                                      <p:cBhvr additive="base">
                                        <p:cTn id="95" dur="500" fill="hold"/>
                                        <p:tgtEl>
                                          <p:spTgt spid="11"/>
                                        </p:tgtEl>
                                        <p:attrNameLst>
                                          <p:attrName>ppt_x</p:attrName>
                                        </p:attrNameLst>
                                      </p:cBhvr>
                                      <p:tavLst>
                                        <p:tav tm="0">
                                          <p:val>
                                            <p:strVal val="1+#ppt_w/2"/>
                                          </p:val>
                                        </p:tav>
                                        <p:tav tm="100000">
                                          <p:val>
                                            <p:strVal val="#ppt_x"/>
                                          </p:val>
                                        </p:tav>
                                      </p:tavLst>
                                    </p:anim>
                                    <p:anim calcmode="lin" valueType="num">
                                      <p:cBhvr additive="base">
                                        <p:cTn id="96" dur="500" fill="hold"/>
                                        <p:tgtEl>
                                          <p:spTgt spid="11"/>
                                        </p:tgtEl>
                                        <p:attrNameLst>
                                          <p:attrName>ppt_y</p:attrName>
                                        </p:attrNameLst>
                                      </p:cBhvr>
                                      <p:tavLst>
                                        <p:tav tm="0">
                                          <p:val>
                                            <p:strVal val="#ppt_y"/>
                                          </p:val>
                                        </p:tav>
                                        <p:tav tm="100000">
                                          <p:val>
                                            <p:strVal val="#ppt_y"/>
                                          </p:val>
                                        </p:tav>
                                      </p:tavLst>
                                    </p:anim>
                                  </p:childTnLst>
                                </p:cTn>
                              </p:par>
                              <p:par>
                                <p:cTn id="97" presetID="2" presetClass="entr" presetSubtype="2" fill="hold" grpId="0" nodeType="withEffect">
                                  <p:stCondLst>
                                    <p:cond delay="0"/>
                                  </p:stCondLst>
                                  <p:childTnLst>
                                    <p:set>
                                      <p:cBhvr>
                                        <p:cTn id="98" dur="1" fill="hold">
                                          <p:stCondLst>
                                            <p:cond delay="0"/>
                                          </p:stCondLst>
                                        </p:cTn>
                                        <p:tgtEl>
                                          <p:spTgt spid="47"/>
                                        </p:tgtEl>
                                        <p:attrNameLst>
                                          <p:attrName>style.visibility</p:attrName>
                                        </p:attrNameLst>
                                      </p:cBhvr>
                                      <p:to>
                                        <p:strVal val="visible"/>
                                      </p:to>
                                    </p:set>
                                    <p:anim calcmode="lin" valueType="num">
                                      <p:cBhvr additive="base">
                                        <p:cTn id="99" dur="500" fill="hold"/>
                                        <p:tgtEl>
                                          <p:spTgt spid="47"/>
                                        </p:tgtEl>
                                        <p:attrNameLst>
                                          <p:attrName>ppt_x</p:attrName>
                                        </p:attrNameLst>
                                      </p:cBhvr>
                                      <p:tavLst>
                                        <p:tav tm="0">
                                          <p:val>
                                            <p:strVal val="1+#ppt_w/2"/>
                                          </p:val>
                                        </p:tav>
                                        <p:tav tm="100000">
                                          <p:val>
                                            <p:strVal val="#ppt_x"/>
                                          </p:val>
                                        </p:tav>
                                      </p:tavLst>
                                    </p:anim>
                                    <p:anim calcmode="lin" valueType="num">
                                      <p:cBhvr additive="base">
                                        <p:cTn id="100" dur="500" fill="hold"/>
                                        <p:tgtEl>
                                          <p:spTgt spid="47"/>
                                        </p:tgtEl>
                                        <p:attrNameLst>
                                          <p:attrName>ppt_y</p:attrName>
                                        </p:attrNameLst>
                                      </p:cBhvr>
                                      <p:tavLst>
                                        <p:tav tm="0">
                                          <p:val>
                                            <p:strVal val="#ppt_y"/>
                                          </p:val>
                                        </p:tav>
                                        <p:tav tm="100000">
                                          <p:val>
                                            <p:strVal val="#ppt_y"/>
                                          </p:val>
                                        </p:tav>
                                      </p:tavLst>
                                    </p:anim>
                                  </p:childTnLst>
                                </p:cTn>
                              </p:par>
                              <p:par>
                                <p:cTn id="101" presetID="2" presetClass="entr" presetSubtype="2" fill="hold" grpId="0" nodeType="withEffect">
                                  <p:stCondLst>
                                    <p:cond delay="0"/>
                                  </p:stCondLst>
                                  <p:childTnLst>
                                    <p:set>
                                      <p:cBhvr>
                                        <p:cTn id="102" dur="1" fill="hold">
                                          <p:stCondLst>
                                            <p:cond delay="0"/>
                                          </p:stCondLst>
                                        </p:cTn>
                                        <p:tgtEl>
                                          <p:spTgt spid="10"/>
                                        </p:tgtEl>
                                        <p:attrNameLst>
                                          <p:attrName>style.visibility</p:attrName>
                                        </p:attrNameLst>
                                      </p:cBhvr>
                                      <p:to>
                                        <p:strVal val="visible"/>
                                      </p:to>
                                    </p:set>
                                    <p:anim calcmode="lin" valueType="num">
                                      <p:cBhvr additive="base">
                                        <p:cTn id="103" dur="500" fill="hold"/>
                                        <p:tgtEl>
                                          <p:spTgt spid="10"/>
                                        </p:tgtEl>
                                        <p:attrNameLst>
                                          <p:attrName>ppt_x</p:attrName>
                                        </p:attrNameLst>
                                      </p:cBhvr>
                                      <p:tavLst>
                                        <p:tav tm="0">
                                          <p:val>
                                            <p:strVal val="1+#ppt_w/2"/>
                                          </p:val>
                                        </p:tav>
                                        <p:tav tm="100000">
                                          <p:val>
                                            <p:strVal val="#ppt_x"/>
                                          </p:val>
                                        </p:tav>
                                      </p:tavLst>
                                    </p:anim>
                                    <p:anim calcmode="lin" valueType="num">
                                      <p:cBhvr additive="base">
                                        <p:cTn id="104" dur="500" fill="hold"/>
                                        <p:tgtEl>
                                          <p:spTgt spid="10"/>
                                        </p:tgtEl>
                                        <p:attrNameLst>
                                          <p:attrName>ppt_y</p:attrName>
                                        </p:attrNameLst>
                                      </p:cBhvr>
                                      <p:tavLst>
                                        <p:tav tm="0">
                                          <p:val>
                                            <p:strVal val="#ppt_y"/>
                                          </p:val>
                                        </p:tav>
                                        <p:tav tm="100000">
                                          <p:val>
                                            <p:strVal val="#ppt_y"/>
                                          </p:val>
                                        </p:tav>
                                      </p:tavLst>
                                    </p:anim>
                                  </p:childTnLst>
                                </p:cTn>
                              </p:par>
                              <p:par>
                                <p:cTn id="105" presetID="2" presetClass="entr" presetSubtype="2" fill="hold" grpId="0" nodeType="withEffect">
                                  <p:stCondLst>
                                    <p:cond delay="0"/>
                                  </p:stCondLst>
                                  <p:childTnLst>
                                    <p:set>
                                      <p:cBhvr>
                                        <p:cTn id="106" dur="1" fill="hold">
                                          <p:stCondLst>
                                            <p:cond delay="0"/>
                                          </p:stCondLst>
                                        </p:cTn>
                                        <p:tgtEl>
                                          <p:spTgt spid="48"/>
                                        </p:tgtEl>
                                        <p:attrNameLst>
                                          <p:attrName>style.visibility</p:attrName>
                                        </p:attrNameLst>
                                      </p:cBhvr>
                                      <p:to>
                                        <p:strVal val="visible"/>
                                      </p:to>
                                    </p:set>
                                    <p:anim calcmode="lin" valueType="num">
                                      <p:cBhvr additive="base">
                                        <p:cTn id="107" dur="500" fill="hold"/>
                                        <p:tgtEl>
                                          <p:spTgt spid="48"/>
                                        </p:tgtEl>
                                        <p:attrNameLst>
                                          <p:attrName>ppt_x</p:attrName>
                                        </p:attrNameLst>
                                      </p:cBhvr>
                                      <p:tavLst>
                                        <p:tav tm="0">
                                          <p:val>
                                            <p:strVal val="1+#ppt_w/2"/>
                                          </p:val>
                                        </p:tav>
                                        <p:tav tm="100000">
                                          <p:val>
                                            <p:strVal val="#ppt_x"/>
                                          </p:val>
                                        </p:tav>
                                      </p:tavLst>
                                    </p:anim>
                                    <p:anim calcmode="lin" valueType="num">
                                      <p:cBhvr additive="base">
                                        <p:cTn id="108" dur="500" fill="hold"/>
                                        <p:tgtEl>
                                          <p:spTgt spid="48"/>
                                        </p:tgtEl>
                                        <p:attrNameLst>
                                          <p:attrName>ppt_y</p:attrName>
                                        </p:attrNameLst>
                                      </p:cBhvr>
                                      <p:tavLst>
                                        <p:tav tm="0">
                                          <p:val>
                                            <p:strVal val="#ppt_y"/>
                                          </p:val>
                                        </p:tav>
                                        <p:tav tm="100000">
                                          <p:val>
                                            <p:strVal val="#ppt_y"/>
                                          </p:val>
                                        </p:tav>
                                      </p:tavLst>
                                    </p:anim>
                                  </p:childTnLst>
                                </p:cTn>
                              </p:par>
                              <p:par>
                                <p:cTn id="109" presetID="2" presetClass="entr" presetSubtype="2" fill="hold" grpId="0" nodeType="withEffect">
                                  <p:stCondLst>
                                    <p:cond delay="0"/>
                                  </p:stCondLst>
                                  <p:childTnLst>
                                    <p:set>
                                      <p:cBhvr>
                                        <p:cTn id="110" dur="1" fill="hold">
                                          <p:stCondLst>
                                            <p:cond delay="0"/>
                                          </p:stCondLst>
                                        </p:cTn>
                                        <p:tgtEl>
                                          <p:spTgt spid="9"/>
                                        </p:tgtEl>
                                        <p:attrNameLst>
                                          <p:attrName>style.visibility</p:attrName>
                                        </p:attrNameLst>
                                      </p:cBhvr>
                                      <p:to>
                                        <p:strVal val="visible"/>
                                      </p:to>
                                    </p:set>
                                    <p:anim calcmode="lin" valueType="num">
                                      <p:cBhvr additive="base">
                                        <p:cTn id="111" dur="500" fill="hold"/>
                                        <p:tgtEl>
                                          <p:spTgt spid="9"/>
                                        </p:tgtEl>
                                        <p:attrNameLst>
                                          <p:attrName>ppt_x</p:attrName>
                                        </p:attrNameLst>
                                      </p:cBhvr>
                                      <p:tavLst>
                                        <p:tav tm="0">
                                          <p:val>
                                            <p:strVal val="1+#ppt_w/2"/>
                                          </p:val>
                                        </p:tav>
                                        <p:tav tm="100000">
                                          <p:val>
                                            <p:strVal val="#ppt_x"/>
                                          </p:val>
                                        </p:tav>
                                      </p:tavLst>
                                    </p:anim>
                                    <p:anim calcmode="lin" valueType="num">
                                      <p:cBhvr additive="base">
                                        <p:cTn id="112" dur="500" fill="hold"/>
                                        <p:tgtEl>
                                          <p:spTgt spid="9"/>
                                        </p:tgtEl>
                                        <p:attrNameLst>
                                          <p:attrName>ppt_y</p:attrName>
                                        </p:attrNameLst>
                                      </p:cBhvr>
                                      <p:tavLst>
                                        <p:tav tm="0">
                                          <p:val>
                                            <p:strVal val="#ppt_y"/>
                                          </p:val>
                                        </p:tav>
                                        <p:tav tm="100000">
                                          <p:val>
                                            <p:strVal val="#ppt_y"/>
                                          </p:val>
                                        </p:tav>
                                      </p:tavLst>
                                    </p:anim>
                                  </p:childTnLst>
                                </p:cTn>
                              </p:par>
                              <p:par>
                                <p:cTn id="113" presetID="2" presetClass="entr" presetSubtype="2" fill="hold" grpId="0" nodeType="withEffect">
                                  <p:stCondLst>
                                    <p:cond delay="0"/>
                                  </p:stCondLst>
                                  <p:childTnLst>
                                    <p:set>
                                      <p:cBhvr>
                                        <p:cTn id="114" dur="1" fill="hold">
                                          <p:stCondLst>
                                            <p:cond delay="0"/>
                                          </p:stCondLst>
                                        </p:cTn>
                                        <p:tgtEl>
                                          <p:spTgt spid="49"/>
                                        </p:tgtEl>
                                        <p:attrNameLst>
                                          <p:attrName>style.visibility</p:attrName>
                                        </p:attrNameLst>
                                      </p:cBhvr>
                                      <p:to>
                                        <p:strVal val="visible"/>
                                      </p:to>
                                    </p:set>
                                    <p:anim calcmode="lin" valueType="num">
                                      <p:cBhvr additive="base">
                                        <p:cTn id="115" dur="500" fill="hold"/>
                                        <p:tgtEl>
                                          <p:spTgt spid="49"/>
                                        </p:tgtEl>
                                        <p:attrNameLst>
                                          <p:attrName>ppt_x</p:attrName>
                                        </p:attrNameLst>
                                      </p:cBhvr>
                                      <p:tavLst>
                                        <p:tav tm="0">
                                          <p:val>
                                            <p:strVal val="1+#ppt_w/2"/>
                                          </p:val>
                                        </p:tav>
                                        <p:tav tm="100000">
                                          <p:val>
                                            <p:strVal val="#ppt_x"/>
                                          </p:val>
                                        </p:tav>
                                      </p:tavLst>
                                    </p:anim>
                                    <p:anim calcmode="lin" valueType="num">
                                      <p:cBhvr additive="base">
                                        <p:cTn id="116" dur="5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46" grpId="0"/>
      <p:bldP spid="47" grpId="0"/>
      <p:bldP spid="48" grpId="0"/>
      <p:bldP spid="49" grpId="0"/>
      <p:bldP spid="50" grpId="0"/>
      <p:bldP spid="51" grpId="0"/>
      <p:bldP spid="52" grpId="0"/>
      <p:bldP spid="53" grpId="0"/>
      <p:bldP spid="5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Freeform 19"/>
          <p:cNvSpPr>
            <a:spLocks/>
          </p:cNvSpPr>
          <p:nvPr/>
        </p:nvSpPr>
        <p:spPr bwMode="auto">
          <a:xfrm>
            <a:off x="2895290" y="3910876"/>
            <a:ext cx="1924867" cy="1233146"/>
          </a:xfrm>
          <a:custGeom>
            <a:avLst/>
            <a:gdLst>
              <a:gd name="T0" fmla="*/ 476 w 542"/>
              <a:gd name="T1" fmla="*/ 410 h 410"/>
              <a:gd name="T2" fmla="*/ 476 w 542"/>
              <a:gd name="T3" fmla="*/ 121 h 410"/>
              <a:gd name="T4" fmla="*/ 422 w 542"/>
              <a:gd name="T5" fmla="*/ 67 h 410"/>
              <a:gd name="T6" fmla="*/ 0 w 542"/>
              <a:gd name="T7" fmla="*/ 67 h 410"/>
              <a:gd name="T8" fmla="*/ 0 w 542"/>
              <a:gd name="T9" fmla="*/ 0 h 410"/>
              <a:gd name="T10" fmla="*/ 422 w 542"/>
              <a:gd name="T11" fmla="*/ 0 h 410"/>
              <a:gd name="T12" fmla="*/ 542 w 542"/>
              <a:gd name="T13" fmla="*/ 121 h 410"/>
              <a:gd name="T14" fmla="*/ 542 w 542"/>
              <a:gd name="T15" fmla="*/ 410 h 4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2" h="410">
                <a:moveTo>
                  <a:pt x="476" y="410"/>
                </a:moveTo>
                <a:cubicBezTo>
                  <a:pt x="476" y="121"/>
                  <a:pt x="476" y="121"/>
                  <a:pt x="476" y="121"/>
                </a:cubicBezTo>
                <a:cubicBezTo>
                  <a:pt x="476" y="91"/>
                  <a:pt x="451" y="67"/>
                  <a:pt x="422" y="67"/>
                </a:cubicBezTo>
                <a:cubicBezTo>
                  <a:pt x="0" y="67"/>
                  <a:pt x="0" y="67"/>
                  <a:pt x="0" y="67"/>
                </a:cubicBezTo>
                <a:cubicBezTo>
                  <a:pt x="0" y="0"/>
                  <a:pt x="0" y="0"/>
                  <a:pt x="0" y="0"/>
                </a:cubicBezTo>
                <a:cubicBezTo>
                  <a:pt x="422" y="0"/>
                  <a:pt x="422" y="0"/>
                  <a:pt x="422" y="0"/>
                </a:cubicBezTo>
                <a:cubicBezTo>
                  <a:pt x="488" y="0"/>
                  <a:pt x="542" y="54"/>
                  <a:pt x="542" y="121"/>
                </a:cubicBezTo>
                <a:cubicBezTo>
                  <a:pt x="542" y="410"/>
                  <a:pt x="542" y="410"/>
                  <a:pt x="542" y="410"/>
                </a:cubicBezTo>
              </a:path>
            </a:pathLst>
          </a:custGeom>
          <a:solidFill>
            <a:srgbClr val="0070C0"/>
          </a:solidFill>
          <a:ln>
            <a:noFill/>
          </a:ln>
        </p:spPr>
        <p:txBody>
          <a:bodyPr vert="horz" wrap="square" lIns="68580" tIns="34290" rIns="68580" bIns="34290" numCol="1" anchor="t" anchorCtr="0" compatLnSpc="1">
            <a:prstTxWarp prst="textNoShape">
              <a:avLst/>
            </a:prstTxWarp>
          </a:bodyP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103154"/>
              </a:solidFill>
              <a:effectLst/>
              <a:uLnTx/>
              <a:uFillTx/>
              <a:latin typeface="Century Gothic"/>
              <a:ea typeface="等线" panose="02010600030101010101" pitchFamily="2" charset="-122"/>
              <a:cs typeface="+mn-cs"/>
            </a:endParaRPr>
          </a:p>
        </p:txBody>
      </p:sp>
      <p:sp>
        <p:nvSpPr>
          <p:cNvPr id="51" name="Freeform 20"/>
          <p:cNvSpPr>
            <a:spLocks/>
          </p:cNvSpPr>
          <p:nvPr/>
        </p:nvSpPr>
        <p:spPr bwMode="auto">
          <a:xfrm>
            <a:off x="4702860" y="3957485"/>
            <a:ext cx="1400040" cy="550320"/>
          </a:xfrm>
          <a:custGeom>
            <a:avLst/>
            <a:gdLst>
              <a:gd name="T0" fmla="*/ 275 w 394"/>
              <a:gd name="T1" fmla="*/ 155 h 155"/>
              <a:gd name="T2" fmla="*/ 0 w 394"/>
              <a:gd name="T3" fmla="*/ 155 h 155"/>
              <a:gd name="T4" fmla="*/ 0 w 394"/>
              <a:gd name="T5" fmla="*/ 94 h 155"/>
              <a:gd name="T6" fmla="*/ 275 w 394"/>
              <a:gd name="T7" fmla="*/ 94 h 155"/>
              <a:gd name="T8" fmla="*/ 332 w 394"/>
              <a:gd name="T9" fmla="*/ 37 h 155"/>
              <a:gd name="T10" fmla="*/ 332 w 394"/>
              <a:gd name="T11" fmla="*/ 0 h 155"/>
              <a:gd name="T12" fmla="*/ 394 w 394"/>
              <a:gd name="T13" fmla="*/ 0 h 155"/>
              <a:gd name="T14" fmla="*/ 394 w 394"/>
              <a:gd name="T15" fmla="*/ 37 h 155"/>
              <a:gd name="T16" fmla="*/ 275 w 394"/>
              <a:gd name="T17"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4" h="155">
                <a:moveTo>
                  <a:pt x="275" y="155"/>
                </a:moveTo>
                <a:cubicBezTo>
                  <a:pt x="0" y="155"/>
                  <a:pt x="0" y="155"/>
                  <a:pt x="0" y="155"/>
                </a:cubicBezTo>
                <a:cubicBezTo>
                  <a:pt x="0" y="94"/>
                  <a:pt x="0" y="94"/>
                  <a:pt x="0" y="94"/>
                </a:cubicBezTo>
                <a:cubicBezTo>
                  <a:pt x="275" y="94"/>
                  <a:pt x="275" y="94"/>
                  <a:pt x="275" y="94"/>
                </a:cubicBezTo>
                <a:cubicBezTo>
                  <a:pt x="307" y="94"/>
                  <a:pt x="332" y="68"/>
                  <a:pt x="332" y="37"/>
                </a:cubicBezTo>
                <a:cubicBezTo>
                  <a:pt x="332" y="0"/>
                  <a:pt x="332" y="0"/>
                  <a:pt x="332" y="0"/>
                </a:cubicBezTo>
                <a:cubicBezTo>
                  <a:pt x="394" y="0"/>
                  <a:pt x="394" y="0"/>
                  <a:pt x="394" y="0"/>
                </a:cubicBezTo>
                <a:cubicBezTo>
                  <a:pt x="394" y="37"/>
                  <a:pt x="394" y="37"/>
                  <a:pt x="394" y="37"/>
                </a:cubicBezTo>
                <a:cubicBezTo>
                  <a:pt x="394" y="102"/>
                  <a:pt x="341" y="155"/>
                  <a:pt x="275" y="155"/>
                </a:cubicBezTo>
                <a:close/>
              </a:path>
            </a:pathLst>
          </a:custGeom>
          <a:solidFill>
            <a:srgbClr val="0070C0"/>
          </a:solidFill>
          <a:ln>
            <a:noFill/>
          </a:ln>
        </p:spPr>
        <p:txBody>
          <a:bodyPr vert="horz" wrap="square" lIns="68580" tIns="34290" rIns="68580" bIns="34290" numCol="1" anchor="t" anchorCtr="0" compatLnSpc="1">
            <a:prstTxWarp prst="textNoShape">
              <a:avLst/>
            </a:prstTxWarp>
          </a:bodyP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103154"/>
              </a:solidFill>
              <a:effectLst/>
              <a:uLnTx/>
              <a:uFillTx/>
              <a:latin typeface="Century Gothic"/>
              <a:ea typeface="等线" panose="02010600030101010101" pitchFamily="2" charset="-122"/>
              <a:cs typeface="+mn-cs"/>
            </a:endParaRPr>
          </a:p>
        </p:txBody>
      </p:sp>
      <p:sp>
        <p:nvSpPr>
          <p:cNvPr id="52" name="Freeform 21"/>
          <p:cNvSpPr>
            <a:spLocks/>
          </p:cNvSpPr>
          <p:nvPr/>
        </p:nvSpPr>
        <p:spPr bwMode="auto">
          <a:xfrm>
            <a:off x="4884820" y="2114066"/>
            <a:ext cx="1278232" cy="521752"/>
          </a:xfrm>
          <a:custGeom>
            <a:avLst/>
            <a:gdLst>
              <a:gd name="T0" fmla="*/ 250 w 360"/>
              <a:gd name="T1" fmla="*/ 147 h 147"/>
              <a:gd name="T2" fmla="*/ 0 w 360"/>
              <a:gd name="T3" fmla="*/ 147 h 147"/>
              <a:gd name="T4" fmla="*/ 0 w 360"/>
              <a:gd name="T5" fmla="*/ 102 h 147"/>
              <a:gd name="T6" fmla="*/ 250 w 360"/>
              <a:gd name="T7" fmla="*/ 102 h 147"/>
              <a:gd name="T8" fmla="*/ 315 w 360"/>
              <a:gd name="T9" fmla="*/ 37 h 147"/>
              <a:gd name="T10" fmla="*/ 315 w 360"/>
              <a:gd name="T11" fmla="*/ 0 h 147"/>
              <a:gd name="T12" fmla="*/ 360 w 360"/>
              <a:gd name="T13" fmla="*/ 0 h 147"/>
              <a:gd name="T14" fmla="*/ 360 w 360"/>
              <a:gd name="T15" fmla="*/ 37 h 147"/>
              <a:gd name="T16" fmla="*/ 250 w 360"/>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0" h="147">
                <a:moveTo>
                  <a:pt x="250" y="147"/>
                </a:moveTo>
                <a:cubicBezTo>
                  <a:pt x="0" y="147"/>
                  <a:pt x="0" y="147"/>
                  <a:pt x="0" y="147"/>
                </a:cubicBezTo>
                <a:cubicBezTo>
                  <a:pt x="0" y="102"/>
                  <a:pt x="0" y="102"/>
                  <a:pt x="0" y="102"/>
                </a:cubicBezTo>
                <a:cubicBezTo>
                  <a:pt x="250" y="102"/>
                  <a:pt x="250" y="102"/>
                  <a:pt x="250" y="102"/>
                </a:cubicBezTo>
                <a:cubicBezTo>
                  <a:pt x="286" y="102"/>
                  <a:pt x="315" y="73"/>
                  <a:pt x="315" y="37"/>
                </a:cubicBezTo>
                <a:cubicBezTo>
                  <a:pt x="315" y="0"/>
                  <a:pt x="315" y="0"/>
                  <a:pt x="315" y="0"/>
                </a:cubicBezTo>
                <a:cubicBezTo>
                  <a:pt x="360" y="0"/>
                  <a:pt x="360" y="0"/>
                  <a:pt x="360" y="0"/>
                </a:cubicBezTo>
                <a:cubicBezTo>
                  <a:pt x="360" y="37"/>
                  <a:pt x="360" y="37"/>
                  <a:pt x="360" y="37"/>
                </a:cubicBezTo>
                <a:cubicBezTo>
                  <a:pt x="360" y="98"/>
                  <a:pt x="311" y="147"/>
                  <a:pt x="250" y="147"/>
                </a:cubicBezTo>
                <a:close/>
              </a:path>
            </a:pathLst>
          </a:custGeom>
          <a:solidFill>
            <a:srgbClr val="0070C0"/>
          </a:solidFill>
          <a:ln>
            <a:noFill/>
          </a:ln>
        </p:spPr>
        <p:txBody>
          <a:bodyPr vert="horz" wrap="square" lIns="68580" tIns="34290" rIns="68580" bIns="34290" numCol="1" anchor="t" anchorCtr="0" compatLnSpc="1">
            <a:prstTxWarp prst="textNoShape">
              <a:avLst/>
            </a:prstTxWarp>
          </a:bodyP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103154"/>
              </a:solidFill>
              <a:effectLst/>
              <a:uLnTx/>
              <a:uFillTx/>
              <a:latin typeface="Century Gothic"/>
              <a:ea typeface="等线" panose="02010600030101010101" pitchFamily="2" charset="-122"/>
              <a:cs typeface="+mn-cs"/>
            </a:endParaRPr>
          </a:p>
        </p:txBody>
      </p:sp>
      <p:sp>
        <p:nvSpPr>
          <p:cNvPr id="53" name="Freeform 22"/>
          <p:cNvSpPr>
            <a:spLocks/>
          </p:cNvSpPr>
          <p:nvPr/>
        </p:nvSpPr>
        <p:spPr bwMode="auto">
          <a:xfrm>
            <a:off x="3967502" y="2753099"/>
            <a:ext cx="554903" cy="1282577"/>
          </a:xfrm>
          <a:custGeom>
            <a:avLst/>
            <a:gdLst>
              <a:gd name="T0" fmla="*/ 156 w 156"/>
              <a:gd name="T1" fmla="*/ 361 h 361"/>
              <a:gd name="T2" fmla="*/ 95 w 156"/>
              <a:gd name="T3" fmla="*/ 361 h 361"/>
              <a:gd name="T4" fmla="*/ 95 w 156"/>
              <a:gd name="T5" fmla="*/ 118 h 361"/>
              <a:gd name="T6" fmla="*/ 38 w 156"/>
              <a:gd name="T7" fmla="*/ 61 h 361"/>
              <a:gd name="T8" fmla="*/ 0 w 156"/>
              <a:gd name="T9" fmla="*/ 61 h 361"/>
              <a:gd name="T10" fmla="*/ 0 w 156"/>
              <a:gd name="T11" fmla="*/ 0 h 361"/>
              <a:gd name="T12" fmla="*/ 38 w 156"/>
              <a:gd name="T13" fmla="*/ 0 h 361"/>
              <a:gd name="T14" fmla="*/ 156 w 156"/>
              <a:gd name="T15" fmla="*/ 118 h 361"/>
              <a:gd name="T16" fmla="*/ 156 w 156"/>
              <a:gd name="T17" fmla="*/ 36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6" h="361">
                <a:moveTo>
                  <a:pt x="156" y="361"/>
                </a:moveTo>
                <a:cubicBezTo>
                  <a:pt x="95" y="361"/>
                  <a:pt x="95" y="361"/>
                  <a:pt x="95" y="361"/>
                </a:cubicBezTo>
                <a:cubicBezTo>
                  <a:pt x="95" y="118"/>
                  <a:pt x="95" y="118"/>
                  <a:pt x="95" y="118"/>
                </a:cubicBezTo>
                <a:cubicBezTo>
                  <a:pt x="95" y="87"/>
                  <a:pt x="69" y="61"/>
                  <a:pt x="38" y="61"/>
                </a:cubicBezTo>
                <a:cubicBezTo>
                  <a:pt x="0" y="61"/>
                  <a:pt x="0" y="61"/>
                  <a:pt x="0" y="61"/>
                </a:cubicBezTo>
                <a:cubicBezTo>
                  <a:pt x="0" y="0"/>
                  <a:pt x="0" y="0"/>
                  <a:pt x="0" y="0"/>
                </a:cubicBezTo>
                <a:cubicBezTo>
                  <a:pt x="38" y="0"/>
                  <a:pt x="38" y="0"/>
                  <a:pt x="38" y="0"/>
                </a:cubicBezTo>
                <a:cubicBezTo>
                  <a:pt x="103" y="0"/>
                  <a:pt x="156" y="53"/>
                  <a:pt x="156" y="118"/>
                </a:cubicBezTo>
                <a:lnTo>
                  <a:pt x="156" y="361"/>
                </a:lnTo>
                <a:close/>
              </a:path>
            </a:pathLst>
          </a:custGeom>
          <a:solidFill>
            <a:srgbClr val="0070C0"/>
          </a:solidFill>
          <a:ln>
            <a:noFill/>
          </a:ln>
        </p:spPr>
        <p:txBody>
          <a:bodyPr vert="horz" wrap="square" lIns="68580" tIns="34290" rIns="68580" bIns="34290" numCol="1" anchor="t" anchorCtr="0" compatLnSpc="1">
            <a:prstTxWarp prst="textNoShape">
              <a:avLst/>
            </a:prstTxWarp>
          </a:bodyP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103154"/>
              </a:solidFill>
              <a:effectLst/>
              <a:uLnTx/>
              <a:uFillTx/>
              <a:latin typeface="Century Gothic"/>
              <a:ea typeface="等线" panose="02010600030101010101" pitchFamily="2" charset="-122"/>
              <a:cs typeface="+mn-cs"/>
            </a:endParaRPr>
          </a:p>
        </p:txBody>
      </p:sp>
      <p:sp>
        <p:nvSpPr>
          <p:cNvPr id="54" name="Freeform 23"/>
          <p:cNvSpPr>
            <a:spLocks/>
          </p:cNvSpPr>
          <p:nvPr/>
        </p:nvSpPr>
        <p:spPr bwMode="auto">
          <a:xfrm>
            <a:off x="5137458" y="3193655"/>
            <a:ext cx="1554931" cy="1243483"/>
          </a:xfrm>
          <a:custGeom>
            <a:avLst/>
            <a:gdLst>
              <a:gd name="T0" fmla="*/ 54 w 438"/>
              <a:gd name="T1" fmla="*/ 350 h 350"/>
              <a:gd name="T2" fmla="*/ 0 w 438"/>
              <a:gd name="T3" fmla="*/ 350 h 350"/>
              <a:gd name="T4" fmla="*/ 0 w 438"/>
              <a:gd name="T5" fmla="*/ 114 h 350"/>
              <a:gd name="T6" fmla="*/ 115 w 438"/>
              <a:gd name="T7" fmla="*/ 0 h 350"/>
              <a:gd name="T8" fmla="*/ 438 w 438"/>
              <a:gd name="T9" fmla="*/ 0 h 350"/>
              <a:gd name="T10" fmla="*/ 438 w 438"/>
              <a:gd name="T11" fmla="*/ 53 h 350"/>
              <a:gd name="T12" fmla="*/ 115 w 438"/>
              <a:gd name="T13" fmla="*/ 53 h 350"/>
              <a:gd name="T14" fmla="*/ 54 w 438"/>
              <a:gd name="T15" fmla="*/ 114 h 350"/>
              <a:gd name="T16" fmla="*/ 54 w 438"/>
              <a:gd name="T17" fmla="*/ 35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8" h="350">
                <a:moveTo>
                  <a:pt x="54" y="350"/>
                </a:moveTo>
                <a:cubicBezTo>
                  <a:pt x="0" y="350"/>
                  <a:pt x="0" y="350"/>
                  <a:pt x="0" y="350"/>
                </a:cubicBezTo>
                <a:cubicBezTo>
                  <a:pt x="0" y="114"/>
                  <a:pt x="0" y="114"/>
                  <a:pt x="0" y="114"/>
                </a:cubicBezTo>
                <a:cubicBezTo>
                  <a:pt x="0" y="51"/>
                  <a:pt x="52" y="0"/>
                  <a:pt x="115" y="0"/>
                </a:cubicBezTo>
                <a:cubicBezTo>
                  <a:pt x="438" y="0"/>
                  <a:pt x="438" y="0"/>
                  <a:pt x="438" y="0"/>
                </a:cubicBezTo>
                <a:cubicBezTo>
                  <a:pt x="438" y="53"/>
                  <a:pt x="438" y="53"/>
                  <a:pt x="438" y="53"/>
                </a:cubicBezTo>
                <a:cubicBezTo>
                  <a:pt x="115" y="53"/>
                  <a:pt x="115" y="53"/>
                  <a:pt x="115" y="53"/>
                </a:cubicBezTo>
                <a:cubicBezTo>
                  <a:pt x="81" y="53"/>
                  <a:pt x="54" y="80"/>
                  <a:pt x="54" y="114"/>
                </a:cubicBezTo>
                <a:lnTo>
                  <a:pt x="54" y="350"/>
                </a:lnTo>
                <a:close/>
              </a:path>
            </a:pathLst>
          </a:custGeom>
          <a:solidFill>
            <a:srgbClr val="0070C0"/>
          </a:solidFill>
          <a:ln>
            <a:noFill/>
          </a:ln>
        </p:spPr>
        <p:txBody>
          <a:bodyPr vert="horz" wrap="square" lIns="68580" tIns="34290" rIns="68580" bIns="34290" numCol="1" anchor="t" anchorCtr="0" compatLnSpc="1">
            <a:prstTxWarp prst="textNoShape">
              <a:avLst/>
            </a:prstTxWarp>
          </a:bodyP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103154"/>
              </a:solidFill>
              <a:effectLst/>
              <a:uLnTx/>
              <a:uFillTx/>
              <a:latin typeface="Century Gothic"/>
              <a:ea typeface="等线" panose="02010600030101010101" pitchFamily="2" charset="-122"/>
              <a:cs typeface="+mn-cs"/>
            </a:endParaRPr>
          </a:p>
        </p:txBody>
      </p:sp>
      <p:sp>
        <p:nvSpPr>
          <p:cNvPr id="55" name="Freeform 24"/>
          <p:cNvSpPr>
            <a:spLocks/>
          </p:cNvSpPr>
          <p:nvPr/>
        </p:nvSpPr>
        <p:spPr bwMode="auto">
          <a:xfrm>
            <a:off x="3474256" y="1691553"/>
            <a:ext cx="1345902" cy="521752"/>
          </a:xfrm>
          <a:custGeom>
            <a:avLst/>
            <a:gdLst>
              <a:gd name="T0" fmla="*/ 379 w 379"/>
              <a:gd name="T1" fmla="*/ 147 h 147"/>
              <a:gd name="T2" fmla="*/ 110 w 379"/>
              <a:gd name="T3" fmla="*/ 147 h 147"/>
              <a:gd name="T4" fmla="*/ 0 w 379"/>
              <a:gd name="T5" fmla="*/ 37 h 147"/>
              <a:gd name="T6" fmla="*/ 0 w 379"/>
              <a:gd name="T7" fmla="*/ 0 h 147"/>
              <a:gd name="T8" fmla="*/ 45 w 379"/>
              <a:gd name="T9" fmla="*/ 0 h 147"/>
              <a:gd name="T10" fmla="*/ 45 w 379"/>
              <a:gd name="T11" fmla="*/ 37 h 147"/>
              <a:gd name="T12" fmla="*/ 110 w 379"/>
              <a:gd name="T13" fmla="*/ 102 h 147"/>
              <a:gd name="T14" fmla="*/ 379 w 379"/>
              <a:gd name="T15" fmla="*/ 102 h 147"/>
              <a:gd name="T16" fmla="*/ 379 w 379"/>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9" h="147">
                <a:moveTo>
                  <a:pt x="379" y="147"/>
                </a:moveTo>
                <a:cubicBezTo>
                  <a:pt x="110" y="147"/>
                  <a:pt x="110" y="147"/>
                  <a:pt x="110" y="147"/>
                </a:cubicBezTo>
                <a:cubicBezTo>
                  <a:pt x="49" y="147"/>
                  <a:pt x="0" y="98"/>
                  <a:pt x="0" y="37"/>
                </a:cubicBezTo>
                <a:cubicBezTo>
                  <a:pt x="0" y="0"/>
                  <a:pt x="0" y="0"/>
                  <a:pt x="0" y="0"/>
                </a:cubicBezTo>
                <a:cubicBezTo>
                  <a:pt x="45" y="0"/>
                  <a:pt x="45" y="0"/>
                  <a:pt x="45" y="0"/>
                </a:cubicBezTo>
                <a:cubicBezTo>
                  <a:pt x="45" y="37"/>
                  <a:pt x="45" y="37"/>
                  <a:pt x="45" y="37"/>
                </a:cubicBezTo>
                <a:cubicBezTo>
                  <a:pt x="45" y="73"/>
                  <a:pt x="74" y="102"/>
                  <a:pt x="110" y="102"/>
                </a:cubicBezTo>
                <a:cubicBezTo>
                  <a:pt x="379" y="102"/>
                  <a:pt x="379" y="102"/>
                  <a:pt x="379" y="102"/>
                </a:cubicBezTo>
                <a:lnTo>
                  <a:pt x="379" y="147"/>
                </a:lnTo>
                <a:close/>
              </a:path>
            </a:pathLst>
          </a:custGeom>
          <a:solidFill>
            <a:srgbClr val="0070C0"/>
          </a:solidFill>
          <a:ln>
            <a:noFill/>
          </a:ln>
        </p:spPr>
        <p:txBody>
          <a:bodyPr vert="horz" wrap="square" lIns="68580" tIns="34290" rIns="68580" bIns="34290" numCol="1" anchor="t" anchorCtr="0" compatLnSpc="1">
            <a:prstTxWarp prst="textNoShape">
              <a:avLst/>
            </a:prstTxWarp>
          </a:bodyP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103154"/>
              </a:solidFill>
              <a:effectLst/>
              <a:uLnTx/>
              <a:uFillTx/>
              <a:latin typeface="Century Gothic"/>
              <a:ea typeface="等线" panose="02010600030101010101" pitchFamily="2" charset="-122"/>
              <a:cs typeface="+mn-cs"/>
            </a:endParaRPr>
          </a:p>
        </p:txBody>
      </p:sp>
      <p:sp>
        <p:nvSpPr>
          <p:cNvPr id="56" name="Freeform 25"/>
          <p:cNvSpPr>
            <a:spLocks/>
          </p:cNvSpPr>
          <p:nvPr/>
        </p:nvSpPr>
        <p:spPr bwMode="auto">
          <a:xfrm>
            <a:off x="3353951" y="3037280"/>
            <a:ext cx="1054165" cy="536788"/>
          </a:xfrm>
          <a:custGeom>
            <a:avLst/>
            <a:gdLst>
              <a:gd name="T0" fmla="*/ 297 w 297"/>
              <a:gd name="T1" fmla="*/ 151 h 151"/>
              <a:gd name="T2" fmla="*/ 114 w 297"/>
              <a:gd name="T3" fmla="*/ 151 h 151"/>
              <a:gd name="T4" fmla="*/ 0 w 297"/>
              <a:gd name="T5" fmla="*/ 37 h 151"/>
              <a:gd name="T6" fmla="*/ 0 w 297"/>
              <a:gd name="T7" fmla="*/ 0 h 151"/>
              <a:gd name="T8" fmla="*/ 53 w 297"/>
              <a:gd name="T9" fmla="*/ 0 h 151"/>
              <a:gd name="T10" fmla="*/ 53 w 297"/>
              <a:gd name="T11" fmla="*/ 37 h 151"/>
              <a:gd name="T12" fmla="*/ 114 w 297"/>
              <a:gd name="T13" fmla="*/ 98 h 151"/>
              <a:gd name="T14" fmla="*/ 297 w 297"/>
              <a:gd name="T15" fmla="*/ 98 h 151"/>
              <a:gd name="T16" fmla="*/ 297 w 297"/>
              <a:gd name="T17"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7" h="151">
                <a:moveTo>
                  <a:pt x="297" y="151"/>
                </a:moveTo>
                <a:cubicBezTo>
                  <a:pt x="114" y="151"/>
                  <a:pt x="114" y="151"/>
                  <a:pt x="114" y="151"/>
                </a:cubicBezTo>
                <a:cubicBezTo>
                  <a:pt x="51" y="151"/>
                  <a:pt x="0" y="100"/>
                  <a:pt x="0" y="37"/>
                </a:cubicBezTo>
                <a:cubicBezTo>
                  <a:pt x="0" y="0"/>
                  <a:pt x="0" y="0"/>
                  <a:pt x="0" y="0"/>
                </a:cubicBezTo>
                <a:cubicBezTo>
                  <a:pt x="53" y="0"/>
                  <a:pt x="53" y="0"/>
                  <a:pt x="53" y="0"/>
                </a:cubicBezTo>
                <a:cubicBezTo>
                  <a:pt x="53" y="37"/>
                  <a:pt x="53" y="37"/>
                  <a:pt x="53" y="37"/>
                </a:cubicBezTo>
                <a:cubicBezTo>
                  <a:pt x="53" y="71"/>
                  <a:pt x="81" y="98"/>
                  <a:pt x="114" y="98"/>
                </a:cubicBezTo>
                <a:cubicBezTo>
                  <a:pt x="297" y="98"/>
                  <a:pt x="297" y="98"/>
                  <a:pt x="297" y="98"/>
                </a:cubicBezTo>
                <a:lnTo>
                  <a:pt x="297" y="151"/>
                </a:lnTo>
                <a:close/>
              </a:path>
            </a:pathLst>
          </a:custGeom>
          <a:solidFill>
            <a:srgbClr val="0070C0"/>
          </a:solidFill>
          <a:ln>
            <a:noFill/>
          </a:ln>
        </p:spPr>
        <p:txBody>
          <a:bodyPr vert="horz" wrap="square" lIns="68580" tIns="34290" rIns="68580" bIns="34290" numCol="1" anchor="t" anchorCtr="0" compatLnSpc="1">
            <a:prstTxWarp prst="textNoShape">
              <a:avLst/>
            </a:prstTxWarp>
          </a:bodyP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103154"/>
              </a:solidFill>
              <a:effectLst/>
              <a:uLnTx/>
              <a:uFillTx/>
              <a:latin typeface="Century Gothic"/>
              <a:ea typeface="等线" panose="02010600030101010101" pitchFamily="2" charset="-122"/>
              <a:cs typeface="+mn-cs"/>
            </a:endParaRPr>
          </a:p>
        </p:txBody>
      </p:sp>
      <p:sp>
        <p:nvSpPr>
          <p:cNvPr id="57" name="Freeform 26"/>
          <p:cNvSpPr>
            <a:spLocks/>
          </p:cNvSpPr>
          <p:nvPr/>
        </p:nvSpPr>
        <p:spPr bwMode="auto">
          <a:xfrm>
            <a:off x="4408115" y="2238865"/>
            <a:ext cx="536858" cy="1054028"/>
          </a:xfrm>
          <a:custGeom>
            <a:avLst/>
            <a:gdLst>
              <a:gd name="T0" fmla="*/ 37 w 151"/>
              <a:gd name="T1" fmla="*/ 297 h 297"/>
              <a:gd name="T2" fmla="*/ 0 w 151"/>
              <a:gd name="T3" fmla="*/ 297 h 297"/>
              <a:gd name="T4" fmla="*/ 0 w 151"/>
              <a:gd name="T5" fmla="*/ 244 h 297"/>
              <a:gd name="T6" fmla="*/ 37 w 151"/>
              <a:gd name="T7" fmla="*/ 244 h 297"/>
              <a:gd name="T8" fmla="*/ 98 w 151"/>
              <a:gd name="T9" fmla="*/ 183 h 297"/>
              <a:gd name="T10" fmla="*/ 98 w 151"/>
              <a:gd name="T11" fmla="*/ 0 h 297"/>
              <a:gd name="T12" fmla="*/ 151 w 151"/>
              <a:gd name="T13" fmla="*/ 0 h 297"/>
              <a:gd name="T14" fmla="*/ 151 w 151"/>
              <a:gd name="T15" fmla="*/ 183 h 297"/>
              <a:gd name="T16" fmla="*/ 37 w 151"/>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 h="297">
                <a:moveTo>
                  <a:pt x="37" y="297"/>
                </a:moveTo>
                <a:cubicBezTo>
                  <a:pt x="0" y="297"/>
                  <a:pt x="0" y="297"/>
                  <a:pt x="0" y="297"/>
                </a:cubicBezTo>
                <a:cubicBezTo>
                  <a:pt x="0" y="244"/>
                  <a:pt x="0" y="244"/>
                  <a:pt x="0" y="244"/>
                </a:cubicBezTo>
                <a:cubicBezTo>
                  <a:pt x="37" y="244"/>
                  <a:pt x="37" y="244"/>
                  <a:pt x="37" y="244"/>
                </a:cubicBezTo>
                <a:cubicBezTo>
                  <a:pt x="71" y="244"/>
                  <a:pt x="98" y="216"/>
                  <a:pt x="98" y="183"/>
                </a:cubicBezTo>
                <a:cubicBezTo>
                  <a:pt x="98" y="0"/>
                  <a:pt x="98" y="0"/>
                  <a:pt x="98" y="0"/>
                </a:cubicBezTo>
                <a:cubicBezTo>
                  <a:pt x="151" y="0"/>
                  <a:pt x="151" y="0"/>
                  <a:pt x="151" y="0"/>
                </a:cubicBezTo>
                <a:cubicBezTo>
                  <a:pt x="151" y="183"/>
                  <a:pt x="151" y="183"/>
                  <a:pt x="151" y="183"/>
                </a:cubicBezTo>
                <a:cubicBezTo>
                  <a:pt x="151" y="246"/>
                  <a:pt x="100" y="297"/>
                  <a:pt x="37" y="297"/>
                </a:cubicBezTo>
                <a:close/>
              </a:path>
            </a:pathLst>
          </a:custGeom>
          <a:solidFill>
            <a:srgbClr val="0070C0"/>
          </a:solidFill>
          <a:ln>
            <a:noFill/>
          </a:ln>
        </p:spPr>
        <p:txBody>
          <a:bodyPr vert="horz" wrap="square" lIns="68580" tIns="34290" rIns="68580" bIns="34290" numCol="1" anchor="t" anchorCtr="0" compatLnSpc="1">
            <a:prstTxWarp prst="textNoShape">
              <a:avLst/>
            </a:prstTxWarp>
          </a:bodyP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103154"/>
              </a:solidFill>
              <a:effectLst/>
              <a:uLnTx/>
              <a:uFillTx/>
              <a:latin typeface="Century Gothic"/>
              <a:ea typeface="等线" panose="02010600030101010101" pitchFamily="2" charset="-122"/>
              <a:cs typeface="+mn-cs"/>
            </a:endParaRPr>
          </a:p>
        </p:txBody>
      </p:sp>
      <p:sp>
        <p:nvSpPr>
          <p:cNvPr id="58" name="Freeform 27"/>
          <p:cNvSpPr>
            <a:spLocks/>
          </p:cNvSpPr>
          <p:nvPr/>
        </p:nvSpPr>
        <p:spPr bwMode="auto">
          <a:xfrm>
            <a:off x="4756998" y="1229946"/>
            <a:ext cx="539866" cy="1054028"/>
          </a:xfrm>
          <a:custGeom>
            <a:avLst/>
            <a:gdLst>
              <a:gd name="T0" fmla="*/ 53 w 152"/>
              <a:gd name="T1" fmla="*/ 297 h 297"/>
              <a:gd name="T2" fmla="*/ 0 w 152"/>
              <a:gd name="T3" fmla="*/ 297 h 297"/>
              <a:gd name="T4" fmla="*/ 0 w 152"/>
              <a:gd name="T5" fmla="*/ 114 h 297"/>
              <a:gd name="T6" fmla="*/ 114 w 152"/>
              <a:gd name="T7" fmla="*/ 0 h 297"/>
              <a:gd name="T8" fmla="*/ 152 w 152"/>
              <a:gd name="T9" fmla="*/ 0 h 297"/>
              <a:gd name="T10" fmla="*/ 152 w 152"/>
              <a:gd name="T11" fmla="*/ 53 h 297"/>
              <a:gd name="T12" fmla="*/ 114 w 152"/>
              <a:gd name="T13" fmla="*/ 53 h 297"/>
              <a:gd name="T14" fmla="*/ 53 w 152"/>
              <a:gd name="T15" fmla="*/ 114 h 297"/>
              <a:gd name="T16" fmla="*/ 53 w 152"/>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297">
                <a:moveTo>
                  <a:pt x="53" y="297"/>
                </a:moveTo>
                <a:cubicBezTo>
                  <a:pt x="0" y="297"/>
                  <a:pt x="0" y="297"/>
                  <a:pt x="0" y="297"/>
                </a:cubicBezTo>
                <a:cubicBezTo>
                  <a:pt x="0" y="114"/>
                  <a:pt x="0" y="114"/>
                  <a:pt x="0" y="114"/>
                </a:cubicBezTo>
                <a:cubicBezTo>
                  <a:pt x="0" y="51"/>
                  <a:pt x="51" y="0"/>
                  <a:pt x="114" y="0"/>
                </a:cubicBezTo>
                <a:cubicBezTo>
                  <a:pt x="152" y="0"/>
                  <a:pt x="152" y="0"/>
                  <a:pt x="152" y="0"/>
                </a:cubicBezTo>
                <a:cubicBezTo>
                  <a:pt x="152" y="53"/>
                  <a:pt x="152" y="53"/>
                  <a:pt x="152" y="53"/>
                </a:cubicBezTo>
                <a:cubicBezTo>
                  <a:pt x="114" y="53"/>
                  <a:pt x="114" y="53"/>
                  <a:pt x="114" y="53"/>
                </a:cubicBezTo>
                <a:cubicBezTo>
                  <a:pt x="81" y="53"/>
                  <a:pt x="53" y="80"/>
                  <a:pt x="53" y="114"/>
                </a:cubicBezTo>
                <a:lnTo>
                  <a:pt x="53" y="297"/>
                </a:lnTo>
                <a:close/>
              </a:path>
            </a:pathLst>
          </a:custGeom>
          <a:solidFill>
            <a:srgbClr val="0070C0"/>
          </a:solidFill>
          <a:ln>
            <a:noFill/>
          </a:ln>
        </p:spPr>
        <p:txBody>
          <a:bodyPr vert="horz" wrap="square" lIns="68580" tIns="34290" rIns="68580" bIns="34290" numCol="1" anchor="t" anchorCtr="0" compatLnSpc="1">
            <a:prstTxWarp prst="textNoShape">
              <a:avLst/>
            </a:prstTxWarp>
          </a:bodyP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103154"/>
              </a:solidFill>
              <a:effectLst/>
              <a:uLnTx/>
              <a:uFillTx/>
              <a:latin typeface="Century Gothic"/>
              <a:ea typeface="等线" panose="02010600030101010101" pitchFamily="2" charset="-122"/>
              <a:cs typeface="+mn-cs"/>
            </a:endParaRPr>
          </a:p>
        </p:txBody>
      </p:sp>
      <p:sp>
        <p:nvSpPr>
          <p:cNvPr id="59" name="椭圆 58"/>
          <p:cNvSpPr/>
          <p:nvPr/>
        </p:nvSpPr>
        <p:spPr>
          <a:xfrm>
            <a:off x="2743610" y="3874789"/>
            <a:ext cx="321813" cy="321771"/>
          </a:xfrm>
          <a:prstGeom prst="ellipse">
            <a:avLst/>
          </a:prstGeom>
          <a:solidFill>
            <a:srgbClr val="00B0F0"/>
          </a:solidFill>
          <a:ln w="76200" cap="flat" cmpd="sng" algn="ctr">
            <a:noFill/>
            <a:prstDash val="solid"/>
          </a:ln>
          <a:effectLst>
            <a:outerShdw blurRad="368300" dist="101600" dir="10800000" algn="r" rotWithShape="0">
              <a:prstClr val="black">
                <a:alpha val="40000"/>
              </a:prstClr>
            </a:outerShdw>
          </a:effectLst>
        </p:spPr>
        <p:txBody>
          <a:bodyPr lIns="68580" tIns="34290" rIns="68580" bIns="34290"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7C6CF"/>
              </a:solidFill>
              <a:effectLst/>
              <a:uLnTx/>
              <a:uFillTx/>
              <a:latin typeface="Century Gothic"/>
              <a:ea typeface="微软雅黑" panose="020B0503020204020204" pitchFamily="34" charset="-122"/>
              <a:cs typeface="+mn-cs"/>
            </a:endParaRPr>
          </a:p>
        </p:txBody>
      </p:sp>
      <p:sp>
        <p:nvSpPr>
          <p:cNvPr id="60" name="椭圆 59"/>
          <p:cNvSpPr/>
          <p:nvPr/>
        </p:nvSpPr>
        <p:spPr>
          <a:xfrm>
            <a:off x="3285274" y="2798383"/>
            <a:ext cx="321813" cy="321771"/>
          </a:xfrm>
          <a:prstGeom prst="ellipse">
            <a:avLst/>
          </a:prstGeom>
          <a:solidFill>
            <a:srgbClr val="00B0F0"/>
          </a:solidFill>
          <a:ln w="76200" cap="flat" cmpd="sng" algn="ctr">
            <a:noFill/>
            <a:prstDash val="solid"/>
          </a:ln>
          <a:effectLst>
            <a:outerShdw blurRad="368300" dist="101600" dir="10800000" algn="r" rotWithShape="0">
              <a:prstClr val="black">
                <a:alpha val="40000"/>
              </a:prstClr>
            </a:outerShdw>
          </a:effectLst>
        </p:spPr>
        <p:txBody>
          <a:bodyPr lIns="68580" tIns="34290" rIns="68580" bIns="34290"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7C6CF"/>
              </a:solidFill>
              <a:effectLst/>
              <a:uLnTx/>
              <a:uFillTx/>
              <a:latin typeface="Century Gothic"/>
              <a:ea typeface="微软雅黑" panose="020B0503020204020204" pitchFamily="34" charset="-122"/>
              <a:cs typeface="+mn-cs"/>
            </a:endParaRPr>
          </a:p>
        </p:txBody>
      </p:sp>
      <p:sp>
        <p:nvSpPr>
          <p:cNvPr id="61" name="椭圆 60"/>
          <p:cNvSpPr/>
          <p:nvPr/>
        </p:nvSpPr>
        <p:spPr>
          <a:xfrm>
            <a:off x="6522257" y="3132008"/>
            <a:ext cx="321813" cy="321771"/>
          </a:xfrm>
          <a:prstGeom prst="ellipse">
            <a:avLst/>
          </a:prstGeom>
          <a:solidFill>
            <a:srgbClr val="00B0F0"/>
          </a:solidFill>
          <a:ln w="76200" cap="flat" cmpd="sng" algn="ctr">
            <a:noFill/>
            <a:prstDash val="solid"/>
          </a:ln>
          <a:effectLst>
            <a:outerShdw blurRad="368300" dist="101600" dir="10800000" algn="r" rotWithShape="0">
              <a:prstClr val="black">
                <a:alpha val="40000"/>
              </a:prstClr>
            </a:outerShdw>
          </a:effectLst>
        </p:spPr>
        <p:txBody>
          <a:bodyPr lIns="68580" tIns="34290" rIns="68580" bIns="34290"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7C6CF"/>
              </a:solidFill>
              <a:effectLst/>
              <a:uLnTx/>
              <a:uFillTx/>
              <a:latin typeface="Century Gothic"/>
              <a:ea typeface="微软雅黑" panose="020B0503020204020204" pitchFamily="34" charset="-122"/>
              <a:cs typeface="+mn-cs"/>
            </a:endParaRPr>
          </a:p>
        </p:txBody>
      </p:sp>
      <p:sp>
        <p:nvSpPr>
          <p:cNvPr id="62" name="椭圆 61"/>
          <p:cNvSpPr/>
          <p:nvPr/>
        </p:nvSpPr>
        <p:spPr>
          <a:xfrm>
            <a:off x="5922941" y="1899332"/>
            <a:ext cx="321813" cy="321771"/>
          </a:xfrm>
          <a:prstGeom prst="ellipse">
            <a:avLst/>
          </a:prstGeom>
          <a:solidFill>
            <a:srgbClr val="00B0F0"/>
          </a:solidFill>
          <a:ln w="76200" cap="flat" cmpd="sng" algn="ctr">
            <a:noFill/>
            <a:prstDash val="solid"/>
          </a:ln>
          <a:effectLst>
            <a:outerShdw blurRad="368300" dist="101600" dir="10800000" algn="r" rotWithShape="0">
              <a:prstClr val="black">
                <a:alpha val="40000"/>
              </a:prstClr>
            </a:outerShdw>
          </a:effectLst>
        </p:spPr>
        <p:txBody>
          <a:bodyPr lIns="68580" tIns="34290" rIns="68580" bIns="34290"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7C6CF"/>
              </a:solidFill>
              <a:effectLst/>
              <a:uLnTx/>
              <a:uFillTx/>
              <a:latin typeface="Century Gothic"/>
              <a:ea typeface="微软雅黑" panose="020B0503020204020204" pitchFamily="34" charset="-122"/>
              <a:cs typeface="+mn-cs"/>
            </a:endParaRPr>
          </a:p>
        </p:txBody>
      </p:sp>
      <p:sp>
        <p:nvSpPr>
          <p:cNvPr id="63" name="椭圆 62"/>
          <p:cNvSpPr/>
          <p:nvPr/>
        </p:nvSpPr>
        <p:spPr>
          <a:xfrm>
            <a:off x="3390251" y="1442282"/>
            <a:ext cx="321813" cy="321771"/>
          </a:xfrm>
          <a:prstGeom prst="ellipse">
            <a:avLst/>
          </a:prstGeom>
          <a:solidFill>
            <a:srgbClr val="00B0F0"/>
          </a:solidFill>
          <a:ln w="76200" cap="flat" cmpd="sng" algn="ctr">
            <a:noFill/>
            <a:prstDash val="solid"/>
          </a:ln>
          <a:effectLst>
            <a:outerShdw blurRad="368300" dist="101600" dir="10800000" algn="r" rotWithShape="0">
              <a:prstClr val="black">
                <a:alpha val="40000"/>
              </a:prstClr>
            </a:outerShdw>
          </a:effectLst>
        </p:spPr>
        <p:txBody>
          <a:bodyPr lIns="68580" tIns="34290" rIns="68580" bIns="34290"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7C6CF"/>
              </a:solidFill>
              <a:effectLst/>
              <a:uLnTx/>
              <a:uFillTx/>
              <a:latin typeface="Century Gothic"/>
              <a:ea typeface="微软雅黑" panose="020B0503020204020204" pitchFamily="34" charset="-122"/>
              <a:cs typeface="+mn-cs"/>
            </a:endParaRPr>
          </a:p>
        </p:txBody>
      </p:sp>
      <p:sp>
        <p:nvSpPr>
          <p:cNvPr id="64" name="TextBox 22"/>
          <p:cNvSpPr txBox="1"/>
          <p:nvPr/>
        </p:nvSpPr>
        <p:spPr>
          <a:xfrm>
            <a:off x="826177" y="3700202"/>
            <a:ext cx="1857109" cy="881780"/>
          </a:xfrm>
          <a:prstGeom prst="rect">
            <a:avLst/>
          </a:prstGeom>
          <a:noFill/>
        </p:spPr>
        <p:txBody>
          <a:bodyPr wrap="square" lIns="68580" tIns="34290" rIns="68580" bIns="3429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marL="0" marR="0" lvl="0" indent="0" algn="l" defTabSz="457189" rtl="0" eaLnBrk="1" fontAlgn="auto" latinLnBrk="0" hangingPunct="1">
              <a:lnSpc>
                <a:spcPct val="120000"/>
              </a:lnSpc>
              <a:spcBef>
                <a:spcPts val="0"/>
              </a:spcBef>
              <a:spcAft>
                <a:spcPct val="40000"/>
              </a:spcAft>
              <a:buClr>
                <a:srgbClr val="292929"/>
              </a:buClr>
              <a:buSzTx/>
              <a:buFontTx/>
              <a:buNone/>
              <a:tabLst/>
              <a:defRPr/>
            </a:pPr>
            <a:r>
              <a:rPr kumimoji="0" lang="zh-CN" altLang="en-US" sz="1100" b="0" i="0" u="none" strike="noStrike" kern="0" cap="none" spc="0" normalizeH="0" baseline="0" noProof="1">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endParaRPr kumimoji="0" lang="en-US" altLang="zh-CN" sz="1100" b="0" i="0" u="none" strike="noStrike" kern="0" cap="none" spc="0" normalizeH="0" baseline="0" noProof="1">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endParaRPr>
          </a:p>
        </p:txBody>
      </p:sp>
      <p:sp>
        <p:nvSpPr>
          <p:cNvPr id="65" name="TextBox 22"/>
          <p:cNvSpPr txBox="1"/>
          <p:nvPr/>
        </p:nvSpPr>
        <p:spPr>
          <a:xfrm>
            <a:off x="556103" y="2574838"/>
            <a:ext cx="2680837" cy="678647"/>
          </a:xfrm>
          <a:prstGeom prst="rect">
            <a:avLst/>
          </a:prstGeom>
          <a:noFill/>
        </p:spPr>
        <p:txBody>
          <a:bodyPr wrap="square" lIns="68580" tIns="34290" rIns="68580" bIns="3429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marL="0" marR="0" lvl="0" indent="0" algn="l" defTabSz="457189" rtl="0" eaLnBrk="1" fontAlgn="auto" latinLnBrk="0" hangingPunct="1">
              <a:lnSpc>
                <a:spcPct val="120000"/>
              </a:lnSpc>
              <a:spcBef>
                <a:spcPts val="0"/>
              </a:spcBef>
              <a:spcAft>
                <a:spcPct val="40000"/>
              </a:spcAft>
              <a:buClr>
                <a:srgbClr val="292929"/>
              </a:buClr>
              <a:buSzTx/>
              <a:buFontTx/>
              <a:buNone/>
              <a:tabLst/>
              <a:defRPr/>
            </a:pPr>
            <a:r>
              <a:rPr kumimoji="0" lang="zh-CN" altLang="en-US" sz="1100" b="0" i="0" u="none" strike="noStrike" kern="0" cap="none" spc="0" normalizeH="0" baseline="0" noProof="1">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endParaRPr kumimoji="0" lang="en-US" altLang="zh-CN" sz="1100" b="0" i="0" u="none" strike="noStrike" kern="0" cap="none" spc="0" normalizeH="0" baseline="0" noProof="1">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endParaRPr>
          </a:p>
        </p:txBody>
      </p:sp>
      <p:sp>
        <p:nvSpPr>
          <p:cNvPr id="66" name="TextBox 22"/>
          <p:cNvSpPr txBox="1"/>
          <p:nvPr/>
        </p:nvSpPr>
        <p:spPr>
          <a:xfrm>
            <a:off x="6949341" y="2961523"/>
            <a:ext cx="1613235" cy="881780"/>
          </a:xfrm>
          <a:prstGeom prst="rect">
            <a:avLst/>
          </a:prstGeom>
          <a:noFill/>
        </p:spPr>
        <p:txBody>
          <a:bodyPr wrap="square" lIns="68580" tIns="34290" rIns="68580" bIns="3429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marL="0" marR="0" lvl="0" indent="0" algn="l" defTabSz="457189" rtl="0" eaLnBrk="1" fontAlgn="auto" latinLnBrk="0" hangingPunct="1">
              <a:lnSpc>
                <a:spcPct val="120000"/>
              </a:lnSpc>
              <a:spcBef>
                <a:spcPts val="0"/>
              </a:spcBef>
              <a:spcAft>
                <a:spcPct val="40000"/>
              </a:spcAft>
              <a:buClr>
                <a:srgbClr val="292929"/>
              </a:buClr>
              <a:buSzTx/>
              <a:buFontTx/>
              <a:buNone/>
              <a:tabLst/>
              <a:defRPr/>
            </a:pPr>
            <a:r>
              <a:rPr kumimoji="0" lang="zh-CN" altLang="en-US" sz="1100" b="0" i="0" u="none" strike="noStrike" kern="0" cap="none" spc="0" normalizeH="0" baseline="0" noProof="1">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endParaRPr kumimoji="0" lang="en-US" altLang="zh-CN" sz="1100" b="0" i="0" u="none" strike="noStrike" kern="0" cap="none" spc="0" normalizeH="0" baseline="0" noProof="1">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endParaRPr>
          </a:p>
        </p:txBody>
      </p:sp>
      <p:sp>
        <p:nvSpPr>
          <p:cNvPr id="67" name="TextBox 22"/>
          <p:cNvSpPr txBox="1"/>
          <p:nvPr/>
        </p:nvSpPr>
        <p:spPr>
          <a:xfrm>
            <a:off x="6376449" y="1637794"/>
            <a:ext cx="2372015" cy="678647"/>
          </a:xfrm>
          <a:prstGeom prst="rect">
            <a:avLst/>
          </a:prstGeom>
          <a:noFill/>
        </p:spPr>
        <p:txBody>
          <a:bodyPr wrap="square" lIns="68580" tIns="34290" rIns="68580" bIns="3429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marL="0" marR="0" lvl="0" indent="0" algn="l" defTabSz="457189" rtl="0" eaLnBrk="1" fontAlgn="auto" latinLnBrk="0" hangingPunct="1">
              <a:lnSpc>
                <a:spcPct val="120000"/>
              </a:lnSpc>
              <a:spcBef>
                <a:spcPts val="0"/>
              </a:spcBef>
              <a:spcAft>
                <a:spcPct val="40000"/>
              </a:spcAft>
              <a:buClr>
                <a:srgbClr val="292929"/>
              </a:buClr>
              <a:buSzTx/>
              <a:buFontTx/>
              <a:buNone/>
              <a:tabLst/>
              <a:defRPr/>
            </a:pPr>
            <a:r>
              <a:rPr kumimoji="0" lang="zh-CN" altLang="en-US" sz="1100" b="0" i="0" u="none" strike="noStrike" kern="0" cap="none" spc="0" normalizeH="0" baseline="0" noProof="1">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endParaRPr kumimoji="0" lang="en-US" altLang="zh-CN" sz="1100" b="0" i="0" u="none" strike="noStrike" kern="0" cap="none" spc="0" normalizeH="0" baseline="0" noProof="1">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endParaRPr>
          </a:p>
        </p:txBody>
      </p:sp>
      <p:sp>
        <p:nvSpPr>
          <p:cNvPr id="68" name="椭圆 67"/>
          <p:cNvSpPr/>
          <p:nvPr/>
        </p:nvSpPr>
        <p:spPr>
          <a:xfrm>
            <a:off x="5121139" y="1143421"/>
            <a:ext cx="321813" cy="321771"/>
          </a:xfrm>
          <a:prstGeom prst="ellipse">
            <a:avLst/>
          </a:prstGeom>
          <a:solidFill>
            <a:srgbClr val="00B0F0"/>
          </a:solidFill>
          <a:ln w="76200" cap="flat" cmpd="sng" algn="ctr">
            <a:noFill/>
            <a:prstDash val="solid"/>
          </a:ln>
          <a:effectLst>
            <a:outerShdw blurRad="368300" dist="101600" dir="10800000" algn="r" rotWithShape="0">
              <a:prstClr val="black">
                <a:alpha val="40000"/>
              </a:prstClr>
            </a:outerShdw>
          </a:effectLst>
        </p:spPr>
        <p:txBody>
          <a:bodyPr lIns="68580" tIns="34290" rIns="68580" bIns="34290"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7C6CF"/>
              </a:solidFill>
              <a:effectLst/>
              <a:uLnTx/>
              <a:uFillTx/>
              <a:latin typeface="Century Gothic"/>
              <a:ea typeface="微软雅黑" panose="020B0503020204020204" pitchFamily="34" charset="-122"/>
              <a:cs typeface="+mn-cs"/>
            </a:endParaRPr>
          </a:p>
        </p:txBody>
      </p:sp>
      <p:sp>
        <p:nvSpPr>
          <p:cNvPr id="69" name="TextBox 22"/>
          <p:cNvSpPr txBox="1"/>
          <p:nvPr/>
        </p:nvSpPr>
        <p:spPr>
          <a:xfrm>
            <a:off x="512892" y="1328584"/>
            <a:ext cx="2812628" cy="475515"/>
          </a:xfrm>
          <a:prstGeom prst="rect">
            <a:avLst/>
          </a:prstGeom>
          <a:noFill/>
        </p:spPr>
        <p:txBody>
          <a:bodyPr wrap="square" lIns="68580" tIns="34290" rIns="68580" bIns="34290" rtlCol="0">
            <a:spAutoFit/>
          </a:bodyPr>
          <a:lstStyle/>
          <a:p>
            <a:pPr marL="0" marR="0" lvl="0" indent="0" algn="l" defTabSz="685800" rtl="0" eaLnBrk="1" fontAlgn="auto" latinLnBrk="0" hangingPunct="1">
              <a:lnSpc>
                <a:spcPct val="120000"/>
              </a:lnSpc>
              <a:spcBef>
                <a:spcPts val="0"/>
              </a:spcBef>
              <a:spcAft>
                <a:spcPct val="40000"/>
              </a:spcAft>
              <a:buClr>
                <a:srgbClr val="292929"/>
              </a:buClr>
              <a:buSzTx/>
              <a:buFontTx/>
              <a:buNone/>
              <a:tabLst/>
              <a:defRPr/>
            </a:pPr>
            <a:r>
              <a:rPr kumimoji="0" lang="zh-CN" altLang="en-US" sz="11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endParaRPr kumimoji="0" lang="en-US" altLang="zh-CN" sz="1100" b="0" i="0" u="none" strike="noStrike" kern="1200" cap="none" spc="0" normalizeH="0" baseline="0" noProof="1">
              <a:ln>
                <a:noFill/>
              </a:ln>
              <a:solidFill>
                <a:prstClr val="black">
                  <a:lumMod val="95000"/>
                  <a:lumOff val="5000"/>
                </a:prstClr>
              </a:solidFill>
              <a:effectLst/>
              <a:uLnTx/>
              <a:uFillTx/>
              <a:latin typeface="微软雅黑" pitchFamily="34" charset="-122"/>
              <a:ea typeface="微软雅黑" pitchFamily="34" charset="-122"/>
              <a:cs typeface="+mn-cs"/>
            </a:endParaRPr>
          </a:p>
        </p:txBody>
      </p:sp>
      <p:sp>
        <p:nvSpPr>
          <p:cNvPr id="70" name="TextBox 22"/>
          <p:cNvSpPr txBox="1"/>
          <p:nvPr/>
        </p:nvSpPr>
        <p:spPr>
          <a:xfrm>
            <a:off x="5497156" y="859864"/>
            <a:ext cx="2372015" cy="678647"/>
          </a:xfrm>
          <a:prstGeom prst="rect">
            <a:avLst/>
          </a:prstGeom>
          <a:noFill/>
        </p:spPr>
        <p:txBody>
          <a:bodyPr wrap="square" lIns="68580" tIns="34290" rIns="68580" bIns="3429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marL="0" marR="0" lvl="0" indent="0" algn="l" defTabSz="457189" rtl="0" eaLnBrk="1" fontAlgn="auto" latinLnBrk="0" hangingPunct="1">
              <a:lnSpc>
                <a:spcPct val="120000"/>
              </a:lnSpc>
              <a:spcBef>
                <a:spcPts val="0"/>
              </a:spcBef>
              <a:spcAft>
                <a:spcPct val="40000"/>
              </a:spcAft>
              <a:buClr>
                <a:srgbClr val="292929"/>
              </a:buClr>
              <a:buSzTx/>
              <a:buFontTx/>
              <a:buNone/>
              <a:tabLst/>
              <a:defRPr/>
            </a:pPr>
            <a:r>
              <a:rPr kumimoji="0" lang="zh-CN" altLang="en-US" sz="1100" b="0" i="0" u="none" strike="noStrike" kern="0" cap="none" spc="0" normalizeH="0" baseline="0" noProof="1">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endParaRPr kumimoji="0" lang="en-US" altLang="zh-CN" sz="1100" b="0" i="0" u="none" strike="noStrike" kern="0" cap="none" spc="0" normalizeH="0" baseline="0" noProof="1">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99669388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800"/>
                                  </p:stCondLst>
                                  <p:childTnLst>
                                    <p:set>
                                      <p:cBhvr>
                                        <p:cTn id="6" dur="1" fill="hold">
                                          <p:stCondLst>
                                            <p:cond delay="0"/>
                                          </p:stCondLst>
                                        </p:cTn>
                                        <p:tgtEl>
                                          <p:spTgt spid="50"/>
                                        </p:tgtEl>
                                        <p:attrNameLst>
                                          <p:attrName>style.visibility</p:attrName>
                                        </p:attrNameLst>
                                      </p:cBhvr>
                                      <p:to>
                                        <p:strVal val="visible"/>
                                      </p:to>
                                    </p:set>
                                    <p:animEffect transition="in" filter="wipe(right)">
                                      <p:cBhvr>
                                        <p:cTn id="7" dur="500"/>
                                        <p:tgtEl>
                                          <p:spTgt spid="50"/>
                                        </p:tgtEl>
                                      </p:cBhvr>
                                    </p:animEffect>
                                  </p:childTnLst>
                                </p:cTn>
                              </p:par>
                              <p:par>
                                <p:cTn id="8" presetID="22" presetClass="entr" presetSubtype="8" fill="hold" grpId="0" nodeType="withEffect">
                                  <p:stCondLst>
                                    <p:cond delay="900"/>
                                  </p:stCondLst>
                                  <p:childTnLst>
                                    <p:set>
                                      <p:cBhvr>
                                        <p:cTn id="9" dur="1" fill="hold">
                                          <p:stCondLst>
                                            <p:cond delay="0"/>
                                          </p:stCondLst>
                                        </p:cTn>
                                        <p:tgtEl>
                                          <p:spTgt spid="51"/>
                                        </p:tgtEl>
                                        <p:attrNameLst>
                                          <p:attrName>style.visibility</p:attrName>
                                        </p:attrNameLst>
                                      </p:cBhvr>
                                      <p:to>
                                        <p:strVal val="visible"/>
                                      </p:to>
                                    </p:set>
                                    <p:animEffect transition="in" filter="wipe(left)">
                                      <p:cBhvr>
                                        <p:cTn id="10" dur="500"/>
                                        <p:tgtEl>
                                          <p:spTgt spid="51"/>
                                        </p:tgtEl>
                                      </p:cBhvr>
                                    </p:animEffect>
                                  </p:childTnLst>
                                </p:cTn>
                              </p:par>
                              <p:par>
                                <p:cTn id="11" presetID="22" presetClass="entr" presetSubtype="8" fill="hold" grpId="0" nodeType="withEffect">
                                  <p:stCondLst>
                                    <p:cond delay="1300"/>
                                  </p:stCondLst>
                                  <p:childTnLst>
                                    <p:set>
                                      <p:cBhvr>
                                        <p:cTn id="12" dur="1" fill="hold">
                                          <p:stCondLst>
                                            <p:cond delay="0"/>
                                          </p:stCondLst>
                                        </p:cTn>
                                        <p:tgtEl>
                                          <p:spTgt spid="54"/>
                                        </p:tgtEl>
                                        <p:attrNameLst>
                                          <p:attrName>style.visibility</p:attrName>
                                        </p:attrNameLst>
                                      </p:cBhvr>
                                      <p:to>
                                        <p:strVal val="visible"/>
                                      </p:to>
                                    </p:set>
                                    <p:animEffect transition="in" filter="wipe(left)">
                                      <p:cBhvr>
                                        <p:cTn id="13" dur="500"/>
                                        <p:tgtEl>
                                          <p:spTgt spid="54"/>
                                        </p:tgtEl>
                                      </p:cBhvr>
                                    </p:animEffect>
                                  </p:childTnLst>
                                </p:cTn>
                              </p:par>
                              <p:par>
                                <p:cTn id="14" presetID="22" presetClass="entr" presetSubtype="4" fill="hold" grpId="0" nodeType="withEffect">
                                  <p:stCondLst>
                                    <p:cond delay="1000"/>
                                  </p:stCondLst>
                                  <p:childTnLst>
                                    <p:set>
                                      <p:cBhvr>
                                        <p:cTn id="15" dur="1" fill="hold">
                                          <p:stCondLst>
                                            <p:cond delay="0"/>
                                          </p:stCondLst>
                                        </p:cTn>
                                        <p:tgtEl>
                                          <p:spTgt spid="53"/>
                                        </p:tgtEl>
                                        <p:attrNameLst>
                                          <p:attrName>style.visibility</p:attrName>
                                        </p:attrNameLst>
                                      </p:cBhvr>
                                      <p:to>
                                        <p:strVal val="visible"/>
                                      </p:to>
                                    </p:set>
                                    <p:animEffect transition="in" filter="wipe(down)">
                                      <p:cBhvr>
                                        <p:cTn id="16" dur="500"/>
                                        <p:tgtEl>
                                          <p:spTgt spid="53"/>
                                        </p:tgtEl>
                                      </p:cBhvr>
                                    </p:animEffect>
                                  </p:childTnLst>
                                </p:cTn>
                              </p:par>
                              <p:par>
                                <p:cTn id="17" presetID="22" presetClass="entr" presetSubtype="2" fill="hold" grpId="0" nodeType="withEffect">
                                  <p:stCondLst>
                                    <p:cond delay="1200"/>
                                  </p:stCondLst>
                                  <p:childTnLst>
                                    <p:set>
                                      <p:cBhvr>
                                        <p:cTn id="18" dur="1" fill="hold">
                                          <p:stCondLst>
                                            <p:cond delay="0"/>
                                          </p:stCondLst>
                                        </p:cTn>
                                        <p:tgtEl>
                                          <p:spTgt spid="56"/>
                                        </p:tgtEl>
                                        <p:attrNameLst>
                                          <p:attrName>style.visibility</p:attrName>
                                        </p:attrNameLst>
                                      </p:cBhvr>
                                      <p:to>
                                        <p:strVal val="visible"/>
                                      </p:to>
                                    </p:set>
                                    <p:animEffect transition="in" filter="wipe(right)">
                                      <p:cBhvr>
                                        <p:cTn id="19" dur="500"/>
                                        <p:tgtEl>
                                          <p:spTgt spid="56"/>
                                        </p:tgtEl>
                                      </p:cBhvr>
                                    </p:animEffect>
                                  </p:childTnLst>
                                </p:cTn>
                              </p:par>
                              <p:par>
                                <p:cTn id="20" presetID="22" presetClass="entr" presetSubtype="4" fill="hold" grpId="0" nodeType="withEffect">
                                  <p:stCondLst>
                                    <p:cond delay="1400"/>
                                  </p:stCondLst>
                                  <p:childTnLst>
                                    <p:set>
                                      <p:cBhvr>
                                        <p:cTn id="21" dur="1" fill="hold">
                                          <p:stCondLst>
                                            <p:cond delay="0"/>
                                          </p:stCondLst>
                                        </p:cTn>
                                        <p:tgtEl>
                                          <p:spTgt spid="57"/>
                                        </p:tgtEl>
                                        <p:attrNameLst>
                                          <p:attrName>style.visibility</p:attrName>
                                        </p:attrNameLst>
                                      </p:cBhvr>
                                      <p:to>
                                        <p:strVal val="visible"/>
                                      </p:to>
                                    </p:set>
                                    <p:animEffect transition="in" filter="wipe(down)">
                                      <p:cBhvr>
                                        <p:cTn id="22" dur="500"/>
                                        <p:tgtEl>
                                          <p:spTgt spid="57"/>
                                        </p:tgtEl>
                                      </p:cBhvr>
                                    </p:animEffect>
                                  </p:childTnLst>
                                </p:cTn>
                              </p:par>
                              <p:par>
                                <p:cTn id="23" presetID="22" presetClass="entr" presetSubtype="8" fill="hold" grpId="0" nodeType="withEffect">
                                  <p:stCondLst>
                                    <p:cond delay="1700"/>
                                  </p:stCondLst>
                                  <p:childTnLst>
                                    <p:set>
                                      <p:cBhvr>
                                        <p:cTn id="24" dur="1" fill="hold">
                                          <p:stCondLst>
                                            <p:cond delay="0"/>
                                          </p:stCondLst>
                                        </p:cTn>
                                        <p:tgtEl>
                                          <p:spTgt spid="52"/>
                                        </p:tgtEl>
                                        <p:attrNameLst>
                                          <p:attrName>style.visibility</p:attrName>
                                        </p:attrNameLst>
                                      </p:cBhvr>
                                      <p:to>
                                        <p:strVal val="visible"/>
                                      </p:to>
                                    </p:set>
                                    <p:animEffect transition="in" filter="wipe(left)">
                                      <p:cBhvr>
                                        <p:cTn id="25" dur="500"/>
                                        <p:tgtEl>
                                          <p:spTgt spid="52"/>
                                        </p:tgtEl>
                                      </p:cBhvr>
                                    </p:animEffect>
                                  </p:childTnLst>
                                </p:cTn>
                              </p:par>
                              <p:par>
                                <p:cTn id="26" presetID="22" presetClass="entr" presetSubtype="4" fill="hold" grpId="0" nodeType="withEffect">
                                  <p:stCondLst>
                                    <p:cond delay="1800"/>
                                  </p:stCondLst>
                                  <p:childTnLst>
                                    <p:set>
                                      <p:cBhvr>
                                        <p:cTn id="27" dur="1" fill="hold">
                                          <p:stCondLst>
                                            <p:cond delay="0"/>
                                          </p:stCondLst>
                                        </p:cTn>
                                        <p:tgtEl>
                                          <p:spTgt spid="58"/>
                                        </p:tgtEl>
                                        <p:attrNameLst>
                                          <p:attrName>style.visibility</p:attrName>
                                        </p:attrNameLst>
                                      </p:cBhvr>
                                      <p:to>
                                        <p:strVal val="visible"/>
                                      </p:to>
                                    </p:set>
                                    <p:animEffect transition="in" filter="wipe(down)">
                                      <p:cBhvr>
                                        <p:cTn id="28" dur="500"/>
                                        <p:tgtEl>
                                          <p:spTgt spid="58"/>
                                        </p:tgtEl>
                                      </p:cBhvr>
                                    </p:animEffect>
                                  </p:childTnLst>
                                </p:cTn>
                              </p:par>
                              <p:par>
                                <p:cTn id="29" presetID="22" presetClass="entr" presetSubtype="2" fill="hold" grpId="0" nodeType="withEffect">
                                  <p:stCondLst>
                                    <p:cond delay="2000"/>
                                  </p:stCondLst>
                                  <p:childTnLst>
                                    <p:set>
                                      <p:cBhvr>
                                        <p:cTn id="30" dur="1" fill="hold">
                                          <p:stCondLst>
                                            <p:cond delay="0"/>
                                          </p:stCondLst>
                                        </p:cTn>
                                        <p:tgtEl>
                                          <p:spTgt spid="55"/>
                                        </p:tgtEl>
                                        <p:attrNameLst>
                                          <p:attrName>style.visibility</p:attrName>
                                        </p:attrNameLst>
                                      </p:cBhvr>
                                      <p:to>
                                        <p:strVal val="visible"/>
                                      </p:to>
                                    </p:set>
                                    <p:animEffect transition="in" filter="wipe(right)">
                                      <p:cBhvr>
                                        <p:cTn id="31" dur="500"/>
                                        <p:tgtEl>
                                          <p:spTgt spid="55"/>
                                        </p:tgtEl>
                                      </p:cBhvr>
                                    </p:animEffect>
                                  </p:childTnLst>
                                </p:cTn>
                              </p:par>
                              <p:par>
                                <p:cTn id="32" presetID="53" presetClass="entr" presetSubtype="16" fill="hold" grpId="0" nodeType="withEffect">
                                  <p:stCondLst>
                                    <p:cond delay="1000"/>
                                  </p:stCondLst>
                                  <p:childTnLst>
                                    <p:set>
                                      <p:cBhvr>
                                        <p:cTn id="33" dur="1" fill="hold">
                                          <p:stCondLst>
                                            <p:cond delay="0"/>
                                          </p:stCondLst>
                                        </p:cTn>
                                        <p:tgtEl>
                                          <p:spTgt spid="59"/>
                                        </p:tgtEl>
                                        <p:attrNameLst>
                                          <p:attrName>style.visibility</p:attrName>
                                        </p:attrNameLst>
                                      </p:cBhvr>
                                      <p:to>
                                        <p:strVal val="visible"/>
                                      </p:to>
                                    </p:set>
                                    <p:anim calcmode="lin" valueType="num">
                                      <p:cBhvr>
                                        <p:cTn id="34" dur="500" fill="hold"/>
                                        <p:tgtEl>
                                          <p:spTgt spid="59"/>
                                        </p:tgtEl>
                                        <p:attrNameLst>
                                          <p:attrName>ppt_w</p:attrName>
                                        </p:attrNameLst>
                                      </p:cBhvr>
                                      <p:tavLst>
                                        <p:tav tm="0">
                                          <p:val>
                                            <p:fltVal val="0"/>
                                          </p:val>
                                        </p:tav>
                                        <p:tav tm="100000">
                                          <p:val>
                                            <p:strVal val="#ppt_w"/>
                                          </p:val>
                                        </p:tav>
                                      </p:tavLst>
                                    </p:anim>
                                    <p:anim calcmode="lin" valueType="num">
                                      <p:cBhvr>
                                        <p:cTn id="35" dur="500" fill="hold"/>
                                        <p:tgtEl>
                                          <p:spTgt spid="59"/>
                                        </p:tgtEl>
                                        <p:attrNameLst>
                                          <p:attrName>ppt_h</p:attrName>
                                        </p:attrNameLst>
                                      </p:cBhvr>
                                      <p:tavLst>
                                        <p:tav tm="0">
                                          <p:val>
                                            <p:fltVal val="0"/>
                                          </p:val>
                                        </p:tav>
                                        <p:tav tm="100000">
                                          <p:val>
                                            <p:strVal val="#ppt_h"/>
                                          </p:val>
                                        </p:tav>
                                      </p:tavLst>
                                    </p:anim>
                                    <p:animEffect transition="in" filter="fade">
                                      <p:cBhvr>
                                        <p:cTn id="36" dur="500"/>
                                        <p:tgtEl>
                                          <p:spTgt spid="59"/>
                                        </p:tgtEl>
                                      </p:cBhvr>
                                    </p:animEffect>
                                  </p:childTnLst>
                                </p:cTn>
                              </p:par>
                              <p:par>
                                <p:cTn id="37" presetID="53" presetClass="entr" presetSubtype="16" fill="hold" grpId="0" nodeType="withEffect">
                                  <p:stCondLst>
                                    <p:cond delay="1500"/>
                                  </p:stCondLst>
                                  <p:childTnLst>
                                    <p:set>
                                      <p:cBhvr>
                                        <p:cTn id="38" dur="1" fill="hold">
                                          <p:stCondLst>
                                            <p:cond delay="0"/>
                                          </p:stCondLst>
                                        </p:cTn>
                                        <p:tgtEl>
                                          <p:spTgt spid="61"/>
                                        </p:tgtEl>
                                        <p:attrNameLst>
                                          <p:attrName>style.visibility</p:attrName>
                                        </p:attrNameLst>
                                      </p:cBhvr>
                                      <p:to>
                                        <p:strVal val="visible"/>
                                      </p:to>
                                    </p:set>
                                    <p:anim calcmode="lin" valueType="num">
                                      <p:cBhvr>
                                        <p:cTn id="39" dur="500" fill="hold"/>
                                        <p:tgtEl>
                                          <p:spTgt spid="61"/>
                                        </p:tgtEl>
                                        <p:attrNameLst>
                                          <p:attrName>ppt_w</p:attrName>
                                        </p:attrNameLst>
                                      </p:cBhvr>
                                      <p:tavLst>
                                        <p:tav tm="0">
                                          <p:val>
                                            <p:fltVal val="0"/>
                                          </p:val>
                                        </p:tav>
                                        <p:tav tm="100000">
                                          <p:val>
                                            <p:strVal val="#ppt_w"/>
                                          </p:val>
                                        </p:tav>
                                      </p:tavLst>
                                    </p:anim>
                                    <p:anim calcmode="lin" valueType="num">
                                      <p:cBhvr>
                                        <p:cTn id="40" dur="500" fill="hold"/>
                                        <p:tgtEl>
                                          <p:spTgt spid="61"/>
                                        </p:tgtEl>
                                        <p:attrNameLst>
                                          <p:attrName>ppt_h</p:attrName>
                                        </p:attrNameLst>
                                      </p:cBhvr>
                                      <p:tavLst>
                                        <p:tav tm="0">
                                          <p:val>
                                            <p:fltVal val="0"/>
                                          </p:val>
                                        </p:tav>
                                        <p:tav tm="100000">
                                          <p:val>
                                            <p:strVal val="#ppt_h"/>
                                          </p:val>
                                        </p:tav>
                                      </p:tavLst>
                                    </p:anim>
                                    <p:animEffect transition="in" filter="fade">
                                      <p:cBhvr>
                                        <p:cTn id="41" dur="500"/>
                                        <p:tgtEl>
                                          <p:spTgt spid="61"/>
                                        </p:tgtEl>
                                      </p:cBhvr>
                                    </p:animEffect>
                                  </p:childTnLst>
                                </p:cTn>
                              </p:par>
                              <p:par>
                                <p:cTn id="42" presetID="53" presetClass="entr" presetSubtype="16" fill="hold" grpId="0" nodeType="withEffect">
                                  <p:stCondLst>
                                    <p:cond delay="1900"/>
                                  </p:stCondLst>
                                  <p:childTnLst>
                                    <p:set>
                                      <p:cBhvr>
                                        <p:cTn id="43" dur="1" fill="hold">
                                          <p:stCondLst>
                                            <p:cond delay="0"/>
                                          </p:stCondLst>
                                        </p:cTn>
                                        <p:tgtEl>
                                          <p:spTgt spid="62"/>
                                        </p:tgtEl>
                                        <p:attrNameLst>
                                          <p:attrName>style.visibility</p:attrName>
                                        </p:attrNameLst>
                                      </p:cBhvr>
                                      <p:to>
                                        <p:strVal val="visible"/>
                                      </p:to>
                                    </p:set>
                                    <p:anim calcmode="lin" valueType="num">
                                      <p:cBhvr>
                                        <p:cTn id="44" dur="500" fill="hold"/>
                                        <p:tgtEl>
                                          <p:spTgt spid="62"/>
                                        </p:tgtEl>
                                        <p:attrNameLst>
                                          <p:attrName>ppt_w</p:attrName>
                                        </p:attrNameLst>
                                      </p:cBhvr>
                                      <p:tavLst>
                                        <p:tav tm="0">
                                          <p:val>
                                            <p:fltVal val="0"/>
                                          </p:val>
                                        </p:tav>
                                        <p:tav tm="100000">
                                          <p:val>
                                            <p:strVal val="#ppt_w"/>
                                          </p:val>
                                        </p:tav>
                                      </p:tavLst>
                                    </p:anim>
                                    <p:anim calcmode="lin" valueType="num">
                                      <p:cBhvr>
                                        <p:cTn id="45" dur="500" fill="hold"/>
                                        <p:tgtEl>
                                          <p:spTgt spid="62"/>
                                        </p:tgtEl>
                                        <p:attrNameLst>
                                          <p:attrName>ppt_h</p:attrName>
                                        </p:attrNameLst>
                                      </p:cBhvr>
                                      <p:tavLst>
                                        <p:tav tm="0">
                                          <p:val>
                                            <p:fltVal val="0"/>
                                          </p:val>
                                        </p:tav>
                                        <p:tav tm="100000">
                                          <p:val>
                                            <p:strVal val="#ppt_h"/>
                                          </p:val>
                                        </p:tav>
                                      </p:tavLst>
                                    </p:anim>
                                    <p:animEffect transition="in" filter="fade">
                                      <p:cBhvr>
                                        <p:cTn id="46" dur="500"/>
                                        <p:tgtEl>
                                          <p:spTgt spid="62"/>
                                        </p:tgtEl>
                                      </p:cBhvr>
                                    </p:animEffect>
                                  </p:childTnLst>
                                </p:cTn>
                              </p:par>
                              <p:par>
                                <p:cTn id="47" presetID="53" presetClass="entr" presetSubtype="16" fill="hold" grpId="0" nodeType="withEffect">
                                  <p:stCondLst>
                                    <p:cond delay="1400"/>
                                  </p:stCondLst>
                                  <p:childTnLst>
                                    <p:set>
                                      <p:cBhvr>
                                        <p:cTn id="48" dur="1" fill="hold">
                                          <p:stCondLst>
                                            <p:cond delay="0"/>
                                          </p:stCondLst>
                                        </p:cTn>
                                        <p:tgtEl>
                                          <p:spTgt spid="60"/>
                                        </p:tgtEl>
                                        <p:attrNameLst>
                                          <p:attrName>style.visibility</p:attrName>
                                        </p:attrNameLst>
                                      </p:cBhvr>
                                      <p:to>
                                        <p:strVal val="visible"/>
                                      </p:to>
                                    </p:set>
                                    <p:anim calcmode="lin" valueType="num">
                                      <p:cBhvr>
                                        <p:cTn id="49" dur="500" fill="hold"/>
                                        <p:tgtEl>
                                          <p:spTgt spid="60"/>
                                        </p:tgtEl>
                                        <p:attrNameLst>
                                          <p:attrName>ppt_w</p:attrName>
                                        </p:attrNameLst>
                                      </p:cBhvr>
                                      <p:tavLst>
                                        <p:tav tm="0">
                                          <p:val>
                                            <p:fltVal val="0"/>
                                          </p:val>
                                        </p:tav>
                                        <p:tav tm="100000">
                                          <p:val>
                                            <p:strVal val="#ppt_w"/>
                                          </p:val>
                                        </p:tav>
                                      </p:tavLst>
                                    </p:anim>
                                    <p:anim calcmode="lin" valueType="num">
                                      <p:cBhvr>
                                        <p:cTn id="50" dur="500" fill="hold"/>
                                        <p:tgtEl>
                                          <p:spTgt spid="60"/>
                                        </p:tgtEl>
                                        <p:attrNameLst>
                                          <p:attrName>ppt_h</p:attrName>
                                        </p:attrNameLst>
                                      </p:cBhvr>
                                      <p:tavLst>
                                        <p:tav tm="0">
                                          <p:val>
                                            <p:fltVal val="0"/>
                                          </p:val>
                                        </p:tav>
                                        <p:tav tm="100000">
                                          <p:val>
                                            <p:strVal val="#ppt_h"/>
                                          </p:val>
                                        </p:tav>
                                      </p:tavLst>
                                    </p:anim>
                                    <p:animEffect transition="in" filter="fade">
                                      <p:cBhvr>
                                        <p:cTn id="51" dur="500"/>
                                        <p:tgtEl>
                                          <p:spTgt spid="60"/>
                                        </p:tgtEl>
                                      </p:cBhvr>
                                    </p:animEffect>
                                  </p:childTnLst>
                                </p:cTn>
                              </p:par>
                              <p:par>
                                <p:cTn id="52" presetID="53" presetClass="entr" presetSubtype="16" fill="hold" grpId="0" nodeType="withEffect">
                                  <p:stCondLst>
                                    <p:cond delay="2200"/>
                                  </p:stCondLst>
                                  <p:childTnLst>
                                    <p:set>
                                      <p:cBhvr>
                                        <p:cTn id="53" dur="1" fill="hold">
                                          <p:stCondLst>
                                            <p:cond delay="0"/>
                                          </p:stCondLst>
                                        </p:cTn>
                                        <p:tgtEl>
                                          <p:spTgt spid="63"/>
                                        </p:tgtEl>
                                        <p:attrNameLst>
                                          <p:attrName>style.visibility</p:attrName>
                                        </p:attrNameLst>
                                      </p:cBhvr>
                                      <p:to>
                                        <p:strVal val="visible"/>
                                      </p:to>
                                    </p:set>
                                    <p:anim calcmode="lin" valueType="num">
                                      <p:cBhvr>
                                        <p:cTn id="54" dur="500" fill="hold"/>
                                        <p:tgtEl>
                                          <p:spTgt spid="63"/>
                                        </p:tgtEl>
                                        <p:attrNameLst>
                                          <p:attrName>ppt_w</p:attrName>
                                        </p:attrNameLst>
                                      </p:cBhvr>
                                      <p:tavLst>
                                        <p:tav tm="0">
                                          <p:val>
                                            <p:fltVal val="0"/>
                                          </p:val>
                                        </p:tav>
                                        <p:tav tm="100000">
                                          <p:val>
                                            <p:strVal val="#ppt_w"/>
                                          </p:val>
                                        </p:tav>
                                      </p:tavLst>
                                    </p:anim>
                                    <p:anim calcmode="lin" valueType="num">
                                      <p:cBhvr>
                                        <p:cTn id="55" dur="500" fill="hold"/>
                                        <p:tgtEl>
                                          <p:spTgt spid="63"/>
                                        </p:tgtEl>
                                        <p:attrNameLst>
                                          <p:attrName>ppt_h</p:attrName>
                                        </p:attrNameLst>
                                      </p:cBhvr>
                                      <p:tavLst>
                                        <p:tav tm="0">
                                          <p:val>
                                            <p:fltVal val="0"/>
                                          </p:val>
                                        </p:tav>
                                        <p:tav tm="100000">
                                          <p:val>
                                            <p:strVal val="#ppt_h"/>
                                          </p:val>
                                        </p:tav>
                                      </p:tavLst>
                                    </p:anim>
                                    <p:animEffect transition="in" filter="fade">
                                      <p:cBhvr>
                                        <p:cTn id="56" dur="500"/>
                                        <p:tgtEl>
                                          <p:spTgt spid="63"/>
                                        </p:tgtEl>
                                      </p:cBhvr>
                                    </p:animEffect>
                                  </p:childTnLst>
                                </p:cTn>
                              </p:par>
                              <p:par>
                                <p:cTn id="57" presetID="53" presetClass="entr" presetSubtype="16" fill="hold" grpId="0" nodeType="withEffect">
                                  <p:stCondLst>
                                    <p:cond delay="2200"/>
                                  </p:stCondLst>
                                  <p:childTnLst>
                                    <p:set>
                                      <p:cBhvr>
                                        <p:cTn id="58" dur="1" fill="hold">
                                          <p:stCondLst>
                                            <p:cond delay="0"/>
                                          </p:stCondLst>
                                        </p:cTn>
                                        <p:tgtEl>
                                          <p:spTgt spid="68"/>
                                        </p:tgtEl>
                                        <p:attrNameLst>
                                          <p:attrName>style.visibility</p:attrName>
                                        </p:attrNameLst>
                                      </p:cBhvr>
                                      <p:to>
                                        <p:strVal val="visible"/>
                                      </p:to>
                                    </p:set>
                                    <p:anim calcmode="lin" valueType="num">
                                      <p:cBhvr>
                                        <p:cTn id="59" dur="500" fill="hold"/>
                                        <p:tgtEl>
                                          <p:spTgt spid="68"/>
                                        </p:tgtEl>
                                        <p:attrNameLst>
                                          <p:attrName>ppt_w</p:attrName>
                                        </p:attrNameLst>
                                      </p:cBhvr>
                                      <p:tavLst>
                                        <p:tav tm="0">
                                          <p:val>
                                            <p:fltVal val="0"/>
                                          </p:val>
                                        </p:tav>
                                        <p:tav tm="100000">
                                          <p:val>
                                            <p:strVal val="#ppt_w"/>
                                          </p:val>
                                        </p:tav>
                                      </p:tavLst>
                                    </p:anim>
                                    <p:anim calcmode="lin" valueType="num">
                                      <p:cBhvr>
                                        <p:cTn id="60" dur="500" fill="hold"/>
                                        <p:tgtEl>
                                          <p:spTgt spid="68"/>
                                        </p:tgtEl>
                                        <p:attrNameLst>
                                          <p:attrName>ppt_h</p:attrName>
                                        </p:attrNameLst>
                                      </p:cBhvr>
                                      <p:tavLst>
                                        <p:tav tm="0">
                                          <p:val>
                                            <p:fltVal val="0"/>
                                          </p:val>
                                        </p:tav>
                                        <p:tav tm="100000">
                                          <p:val>
                                            <p:strVal val="#ppt_h"/>
                                          </p:val>
                                        </p:tav>
                                      </p:tavLst>
                                    </p:anim>
                                    <p:animEffect transition="in" filter="fade">
                                      <p:cBhvr>
                                        <p:cTn id="61" dur="500"/>
                                        <p:tgtEl>
                                          <p:spTgt spid="68"/>
                                        </p:tgtEl>
                                      </p:cBhvr>
                                    </p:animEffect>
                                  </p:childTnLst>
                                </p:cTn>
                              </p:par>
                            </p:childTnLst>
                          </p:cTn>
                        </p:par>
                        <p:par>
                          <p:cTn id="62" fill="hold">
                            <p:stCondLst>
                              <p:cond delay="2700"/>
                            </p:stCondLst>
                            <p:childTnLst>
                              <p:par>
                                <p:cTn id="63" presetID="2" presetClass="entr" presetSubtype="8" decel="100000" fill="hold" grpId="0" nodeType="afterEffect">
                                  <p:stCondLst>
                                    <p:cond delay="0"/>
                                  </p:stCondLst>
                                  <p:childTnLst>
                                    <p:set>
                                      <p:cBhvr>
                                        <p:cTn id="64" dur="1" fill="hold">
                                          <p:stCondLst>
                                            <p:cond delay="0"/>
                                          </p:stCondLst>
                                        </p:cTn>
                                        <p:tgtEl>
                                          <p:spTgt spid="64"/>
                                        </p:tgtEl>
                                        <p:attrNameLst>
                                          <p:attrName>style.visibility</p:attrName>
                                        </p:attrNameLst>
                                      </p:cBhvr>
                                      <p:to>
                                        <p:strVal val="visible"/>
                                      </p:to>
                                    </p:set>
                                    <p:anim calcmode="lin" valueType="num">
                                      <p:cBhvr additive="base">
                                        <p:cTn id="65" dur="500" fill="hold"/>
                                        <p:tgtEl>
                                          <p:spTgt spid="64"/>
                                        </p:tgtEl>
                                        <p:attrNameLst>
                                          <p:attrName>ppt_x</p:attrName>
                                        </p:attrNameLst>
                                      </p:cBhvr>
                                      <p:tavLst>
                                        <p:tav tm="0">
                                          <p:val>
                                            <p:strVal val="0-#ppt_w/2"/>
                                          </p:val>
                                        </p:tav>
                                        <p:tav tm="100000">
                                          <p:val>
                                            <p:strVal val="#ppt_x"/>
                                          </p:val>
                                        </p:tav>
                                      </p:tavLst>
                                    </p:anim>
                                    <p:anim calcmode="lin" valueType="num">
                                      <p:cBhvr additive="base">
                                        <p:cTn id="66" dur="500" fill="hold"/>
                                        <p:tgtEl>
                                          <p:spTgt spid="64"/>
                                        </p:tgtEl>
                                        <p:attrNameLst>
                                          <p:attrName>ppt_y</p:attrName>
                                        </p:attrNameLst>
                                      </p:cBhvr>
                                      <p:tavLst>
                                        <p:tav tm="0">
                                          <p:val>
                                            <p:strVal val="#ppt_y"/>
                                          </p:val>
                                        </p:tav>
                                        <p:tav tm="100000">
                                          <p:val>
                                            <p:strVal val="#ppt_y"/>
                                          </p:val>
                                        </p:tav>
                                      </p:tavLst>
                                    </p:anim>
                                  </p:childTnLst>
                                </p:cTn>
                              </p:par>
                              <p:par>
                                <p:cTn id="67" presetID="2" presetClass="entr" presetSubtype="8" decel="100000" fill="hold" grpId="0" nodeType="withEffect">
                                  <p:stCondLst>
                                    <p:cond delay="100"/>
                                  </p:stCondLst>
                                  <p:childTnLst>
                                    <p:set>
                                      <p:cBhvr>
                                        <p:cTn id="68" dur="1" fill="hold">
                                          <p:stCondLst>
                                            <p:cond delay="0"/>
                                          </p:stCondLst>
                                        </p:cTn>
                                        <p:tgtEl>
                                          <p:spTgt spid="65"/>
                                        </p:tgtEl>
                                        <p:attrNameLst>
                                          <p:attrName>style.visibility</p:attrName>
                                        </p:attrNameLst>
                                      </p:cBhvr>
                                      <p:to>
                                        <p:strVal val="visible"/>
                                      </p:to>
                                    </p:set>
                                    <p:anim calcmode="lin" valueType="num">
                                      <p:cBhvr additive="base">
                                        <p:cTn id="69" dur="500" fill="hold"/>
                                        <p:tgtEl>
                                          <p:spTgt spid="65"/>
                                        </p:tgtEl>
                                        <p:attrNameLst>
                                          <p:attrName>ppt_x</p:attrName>
                                        </p:attrNameLst>
                                      </p:cBhvr>
                                      <p:tavLst>
                                        <p:tav tm="0">
                                          <p:val>
                                            <p:strVal val="0-#ppt_w/2"/>
                                          </p:val>
                                        </p:tav>
                                        <p:tav tm="100000">
                                          <p:val>
                                            <p:strVal val="#ppt_x"/>
                                          </p:val>
                                        </p:tav>
                                      </p:tavLst>
                                    </p:anim>
                                    <p:anim calcmode="lin" valueType="num">
                                      <p:cBhvr additive="base">
                                        <p:cTn id="70" dur="500" fill="hold"/>
                                        <p:tgtEl>
                                          <p:spTgt spid="65"/>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200"/>
                                  </p:stCondLst>
                                  <p:childTnLst>
                                    <p:set>
                                      <p:cBhvr>
                                        <p:cTn id="72" dur="1" fill="hold">
                                          <p:stCondLst>
                                            <p:cond delay="0"/>
                                          </p:stCondLst>
                                        </p:cTn>
                                        <p:tgtEl>
                                          <p:spTgt spid="66"/>
                                        </p:tgtEl>
                                        <p:attrNameLst>
                                          <p:attrName>style.visibility</p:attrName>
                                        </p:attrNameLst>
                                      </p:cBhvr>
                                      <p:to>
                                        <p:strVal val="visible"/>
                                      </p:to>
                                    </p:set>
                                    <p:anim calcmode="lin" valueType="num">
                                      <p:cBhvr additive="base">
                                        <p:cTn id="73" dur="500" fill="hold"/>
                                        <p:tgtEl>
                                          <p:spTgt spid="66"/>
                                        </p:tgtEl>
                                        <p:attrNameLst>
                                          <p:attrName>ppt_x</p:attrName>
                                        </p:attrNameLst>
                                      </p:cBhvr>
                                      <p:tavLst>
                                        <p:tav tm="0">
                                          <p:val>
                                            <p:strVal val="1+#ppt_w/2"/>
                                          </p:val>
                                        </p:tav>
                                        <p:tav tm="100000">
                                          <p:val>
                                            <p:strVal val="#ppt_x"/>
                                          </p:val>
                                        </p:tav>
                                      </p:tavLst>
                                    </p:anim>
                                    <p:anim calcmode="lin" valueType="num">
                                      <p:cBhvr additive="base">
                                        <p:cTn id="74" dur="500" fill="hold"/>
                                        <p:tgtEl>
                                          <p:spTgt spid="66"/>
                                        </p:tgtEl>
                                        <p:attrNameLst>
                                          <p:attrName>ppt_y</p:attrName>
                                        </p:attrNameLst>
                                      </p:cBhvr>
                                      <p:tavLst>
                                        <p:tav tm="0">
                                          <p:val>
                                            <p:strVal val="#ppt_y"/>
                                          </p:val>
                                        </p:tav>
                                        <p:tav tm="100000">
                                          <p:val>
                                            <p:strVal val="#ppt_y"/>
                                          </p:val>
                                        </p:tav>
                                      </p:tavLst>
                                    </p:anim>
                                  </p:childTnLst>
                                </p:cTn>
                              </p:par>
                              <p:par>
                                <p:cTn id="75" presetID="2" presetClass="entr" presetSubtype="2" decel="100000" fill="hold" grpId="0" nodeType="withEffect">
                                  <p:stCondLst>
                                    <p:cond delay="300"/>
                                  </p:stCondLst>
                                  <p:childTnLst>
                                    <p:set>
                                      <p:cBhvr>
                                        <p:cTn id="76" dur="1" fill="hold">
                                          <p:stCondLst>
                                            <p:cond delay="0"/>
                                          </p:stCondLst>
                                        </p:cTn>
                                        <p:tgtEl>
                                          <p:spTgt spid="67"/>
                                        </p:tgtEl>
                                        <p:attrNameLst>
                                          <p:attrName>style.visibility</p:attrName>
                                        </p:attrNameLst>
                                      </p:cBhvr>
                                      <p:to>
                                        <p:strVal val="visible"/>
                                      </p:to>
                                    </p:set>
                                    <p:anim calcmode="lin" valueType="num">
                                      <p:cBhvr additive="base">
                                        <p:cTn id="77" dur="500" fill="hold"/>
                                        <p:tgtEl>
                                          <p:spTgt spid="67"/>
                                        </p:tgtEl>
                                        <p:attrNameLst>
                                          <p:attrName>ppt_x</p:attrName>
                                        </p:attrNameLst>
                                      </p:cBhvr>
                                      <p:tavLst>
                                        <p:tav tm="0">
                                          <p:val>
                                            <p:strVal val="1+#ppt_w/2"/>
                                          </p:val>
                                        </p:tav>
                                        <p:tav tm="100000">
                                          <p:val>
                                            <p:strVal val="#ppt_x"/>
                                          </p:val>
                                        </p:tav>
                                      </p:tavLst>
                                    </p:anim>
                                    <p:anim calcmode="lin" valueType="num">
                                      <p:cBhvr additive="base">
                                        <p:cTn id="78" dur="500" fill="hold"/>
                                        <p:tgtEl>
                                          <p:spTgt spid="67"/>
                                        </p:tgtEl>
                                        <p:attrNameLst>
                                          <p:attrName>ppt_y</p:attrName>
                                        </p:attrNameLst>
                                      </p:cBhvr>
                                      <p:tavLst>
                                        <p:tav tm="0">
                                          <p:val>
                                            <p:strVal val="#ppt_y"/>
                                          </p:val>
                                        </p:tav>
                                        <p:tav tm="100000">
                                          <p:val>
                                            <p:strVal val="#ppt_y"/>
                                          </p:val>
                                        </p:tav>
                                      </p:tavLst>
                                    </p:anim>
                                  </p:childTnLst>
                                </p:cTn>
                              </p:par>
                              <p:par>
                                <p:cTn id="79" presetID="2" presetClass="entr" presetSubtype="8" decel="100000" fill="hold" grpId="0" nodeType="withEffect">
                                  <p:stCondLst>
                                    <p:cond delay="400"/>
                                  </p:stCondLst>
                                  <p:childTnLst>
                                    <p:set>
                                      <p:cBhvr>
                                        <p:cTn id="80" dur="1" fill="hold">
                                          <p:stCondLst>
                                            <p:cond delay="0"/>
                                          </p:stCondLst>
                                        </p:cTn>
                                        <p:tgtEl>
                                          <p:spTgt spid="69"/>
                                        </p:tgtEl>
                                        <p:attrNameLst>
                                          <p:attrName>style.visibility</p:attrName>
                                        </p:attrNameLst>
                                      </p:cBhvr>
                                      <p:to>
                                        <p:strVal val="visible"/>
                                      </p:to>
                                    </p:set>
                                    <p:anim calcmode="lin" valueType="num">
                                      <p:cBhvr additive="base">
                                        <p:cTn id="81" dur="500" fill="hold"/>
                                        <p:tgtEl>
                                          <p:spTgt spid="69"/>
                                        </p:tgtEl>
                                        <p:attrNameLst>
                                          <p:attrName>ppt_x</p:attrName>
                                        </p:attrNameLst>
                                      </p:cBhvr>
                                      <p:tavLst>
                                        <p:tav tm="0">
                                          <p:val>
                                            <p:strVal val="0-#ppt_w/2"/>
                                          </p:val>
                                        </p:tav>
                                        <p:tav tm="100000">
                                          <p:val>
                                            <p:strVal val="#ppt_x"/>
                                          </p:val>
                                        </p:tav>
                                      </p:tavLst>
                                    </p:anim>
                                    <p:anim calcmode="lin" valueType="num">
                                      <p:cBhvr additive="base">
                                        <p:cTn id="82" dur="500" fill="hold"/>
                                        <p:tgtEl>
                                          <p:spTgt spid="69"/>
                                        </p:tgtEl>
                                        <p:attrNameLst>
                                          <p:attrName>ppt_y</p:attrName>
                                        </p:attrNameLst>
                                      </p:cBhvr>
                                      <p:tavLst>
                                        <p:tav tm="0">
                                          <p:val>
                                            <p:strVal val="#ppt_y"/>
                                          </p:val>
                                        </p:tav>
                                        <p:tav tm="100000">
                                          <p:val>
                                            <p:strVal val="#ppt_y"/>
                                          </p:val>
                                        </p:tav>
                                      </p:tavLst>
                                    </p:anim>
                                  </p:childTnLst>
                                </p:cTn>
                              </p:par>
                              <p:par>
                                <p:cTn id="83" presetID="2" presetClass="entr" presetSubtype="2" decel="100000" fill="hold" grpId="0" nodeType="withEffect">
                                  <p:stCondLst>
                                    <p:cond delay="300"/>
                                  </p:stCondLst>
                                  <p:childTnLst>
                                    <p:set>
                                      <p:cBhvr>
                                        <p:cTn id="84" dur="1" fill="hold">
                                          <p:stCondLst>
                                            <p:cond delay="0"/>
                                          </p:stCondLst>
                                        </p:cTn>
                                        <p:tgtEl>
                                          <p:spTgt spid="70"/>
                                        </p:tgtEl>
                                        <p:attrNameLst>
                                          <p:attrName>style.visibility</p:attrName>
                                        </p:attrNameLst>
                                      </p:cBhvr>
                                      <p:to>
                                        <p:strVal val="visible"/>
                                      </p:to>
                                    </p:set>
                                    <p:anim calcmode="lin" valueType="num">
                                      <p:cBhvr additive="base">
                                        <p:cTn id="85" dur="500" fill="hold"/>
                                        <p:tgtEl>
                                          <p:spTgt spid="70"/>
                                        </p:tgtEl>
                                        <p:attrNameLst>
                                          <p:attrName>ppt_x</p:attrName>
                                        </p:attrNameLst>
                                      </p:cBhvr>
                                      <p:tavLst>
                                        <p:tav tm="0">
                                          <p:val>
                                            <p:strVal val="1+#ppt_w/2"/>
                                          </p:val>
                                        </p:tav>
                                        <p:tav tm="100000">
                                          <p:val>
                                            <p:strVal val="#ppt_x"/>
                                          </p:val>
                                        </p:tav>
                                      </p:tavLst>
                                    </p:anim>
                                    <p:anim calcmode="lin" valueType="num">
                                      <p:cBhvr additive="base">
                                        <p:cTn id="86" dur="500" fill="hold"/>
                                        <p:tgtEl>
                                          <p:spTgt spid="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p:bldP spid="65" grpId="0"/>
      <p:bldP spid="66" grpId="0"/>
      <p:bldP spid="67" grpId="0"/>
      <p:bldP spid="68" grpId="0" animBg="1"/>
      <p:bldP spid="69" grpId="0"/>
      <p:bldP spid="7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22700" y="3153942"/>
            <a:ext cx="1498600" cy="1278120"/>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939907" y="613035"/>
            <a:ext cx="2857211" cy="3029272"/>
          </a:xfrm>
          <a:prstGeom prst="rect">
            <a:avLst/>
          </a:prstGeom>
        </p:spPr>
      </p:pic>
      <p:pic>
        <p:nvPicPr>
          <p:cNvPr id="3" name="图片 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672002" y="2105543"/>
            <a:ext cx="4308552" cy="2893200"/>
          </a:xfrm>
          <a:prstGeom prst="rect">
            <a:avLst/>
          </a:prstGeom>
        </p:spPr>
      </p:pic>
      <p:sp>
        <p:nvSpPr>
          <p:cNvPr id="6" name="文本框 5"/>
          <p:cNvSpPr txBox="1"/>
          <p:nvPr/>
        </p:nvSpPr>
        <p:spPr>
          <a:xfrm>
            <a:off x="355084" y="2659591"/>
            <a:ext cx="3467616" cy="892552"/>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单击添加文字内容</a:t>
            </a:r>
            <a:endParaRPr kumimoji="0" lang="en-US" altLang="zh-CN" sz="32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POEWERPOINT</a:t>
            </a:r>
            <a:endParaRPr kumimoji="0" lang="zh-CN" altLang="en-US" sz="20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 name="六边形 6"/>
          <p:cNvSpPr/>
          <p:nvPr/>
        </p:nvSpPr>
        <p:spPr>
          <a:xfrm>
            <a:off x="1237312" y="978802"/>
            <a:ext cx="1709088" cy="1473352"/>
          </a:xfrm>
          <a:prstGeom prst="hex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7200" b="1" i="0" u="none" strike="noStrike" kern="1200" cap="none" spc="0" normalizeH="0" baseline="0" noProof="0" dirty="0" smtClean="0">
                <a:ln>
                  <a:noFill/>
                </a:ln>
                <a:solidFill>
                  <a:prstClr val="white"/>
                </a:solidFill>
                <a:effectLst/>
                <a:uLnTx/>
                <a:uFillTx/>
                <a:latin typeface="Calibri" panose="020F0502020204030204"/>
                <a:ea typeface="等线" panose="02010600030101010101" pitchFamily="2" charset="-122"/>
                <a:cs typeface="+mn-cs"/>
              </a:rPr>
              <a:t>02</a:t>
            </a:r>
            <a:endParaRPr kumimoji="0" lang="zh-CN" altLang="en-US" sz="72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402087076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5940152" y="3893688"/>
            <a:ext cx="1126616" cy="1126616"/>
          </a:xfrm>
          <a:prstGeom prst="ellipse">
            <a:avLst/>
          </a:prstGeom>
          <a:gradFill>
            <a:gsLst>
              <a:gs pos="15000">
                <a:srgbClr val="00B0F0"/>
              </a:gs>
              <a:gs pos="31000">
                <a:srgbClr val="0070C0"/>
              </a:gs>
              <a:gs pos="63000">
                <a:srgbClr val="FFFB6C">
                  <a:alpha val="0"/>
                </a:srgbClr>
              </a:gs>
            </a:gsLst>
            <a:path path="shape">
              <a:fillToRect l="50000" t="50000" r="50000" b="50000"/>
            </a:path>
          </a:gradFill>
          <a:ln w="25400" cap="flat" cmpd="sng" algn="ctr">
            <a:noFill/>
            <a:prstDash val="solid"/>
          </a:ln>
          <a:effectLst>
            <a:glow rad="127000">
              <a:srgbClr val="5D552C">
                <a:alpha val="4000"/>
              </a:srgbClr>
            </a:glow>
            <a:softEdge rad="0"/>
          </a:effectLst>
        </p:spPr>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black"/>
              </a:solidFill>
              <a:effectLst/>
              <a:uLnTx/>
              <a:uFillTx/>
              <a:latin typeface="Calibri" panose="020F0502020204030204"/>
              <a:ea typeface="微软雅黑" pitchFamily="34" charset="-122"/>
              <a:cs typeface="+mn-cs"/>
            </a:endParaRPr>
          </a:p>
        </p:txBody>
      </p:sp>
      <p:sp>
        <p:nvSpPr>
          <p:cNvPr id="6" name="任意多边形 5"/>
          <p:cNvSpPr/>
          <p:nvPr/>
        </p:nvSpPr>
        <p:spPr>
          <a:xfrm>
            <a:off x="4892637" y="1255294"/>
            <a:ext cx="3146805" cy="3885177"/>
          </a:xfrm>
          <a:custGeom>
            <a:avLst/>
            <a:gdLst>
              <a:gd name="connsiteX0" fmla="*/ 1743740 w 3742661"/>
              <a:gd name="connsiteY0" fmla="*/ 4476307 h 4476307"/>
              <a:gd name="connsiteX1" fmla="*/ 1796903 w 3742661"/>
              <a:gd name="connsiteY1" fmla="*/ 3785190 h 4476307"/>
              <a:gd name="connsiteX2" fmla="*/ 1307805 w 3742661"/>
              <a:gd name="connsiteY2" fmla="*/ 3381153 h 4476307"/>
              <a:gd name="connsiteX3" fmla="*/ 31898 w 3742661"/>
              <a:gd name="connsiteY3" fmla="*/ 2945218 h 4476307"/>
              <a:gd name="connsiteX4" fmla="*/ 1127052 w 3742661"/>
              <a:gd name="connsiteY4" fmla="*/ 3242930 h 4476307"/>
              <a:gd name="connsiteX5" fmla="*/ 393405 w 3742661"/>
              <a:gd name="connsiteY5" fmla="*/ 2456121 h 4476307"/>
              <a:gd name="connsiteX6" fmla="*/ 1775638 w 3742661"/>
              <a:gd name="connsiteY6" fmla="*/ 3519376 h 4476307"/>
              <a:gd name="connsiteX7" fmla="*/ 1679945 w 3742661"/>
              <a:gd name="connsiteY7" fmla="*/ 2392325 h 4476307"/>
              <a:gd name="connsiteX8" fmla="*/ 0 w 3742661"/>
              <a:gd name="connsiteY8" fmla="*/ 754911 h 4476307"/>
              <a:gd name="connsiteX9" fmla="*/ 988828 w 3742661"/>
              <a:gd name="connsiteY9" fmla="*/ 1924493 h 4476307"/>
              <a:gd name="connsiteX10" fmla="*/ 1137684 w 3742661"/>
              <a:gd name="connsiteY10" fmla="*/ 861237 h 4476307"/>
              <a:gd name="connsiteX11" fmla="*/ 1222745 w 3742661"/>
              <a:gd name="connsiteY11" fmla="*/ 2062716 h 4476307"/>
              <a:gd name="connsiteX12" fmla="*/ 1690577 w 3742661"/>
              <a:gd name="connsiteY12" fmla="*/ 2190307 h 4476307"/>
              <a:gd name="connsiteX13" fmla="*/ 1956391 w 3742661"/>
              <a:gd name="connsiteY13" fmla="*/ 0 h 4476307"/>
              <a:gd name="connsiteX14" fmla="*/ 2083982 w 3742661"/>
              <a:gd name="connsiteY14" fmla="*/ 978195 h 4476307"/>
              <a:gd name="connsiteX15" fmla="*/ 1881963 w 3742661"/>
              <a:gd name="connsiteY15" fmla="*/ 2232837 h 4476307"/>
              <a:gd name="connsiteX16" fmla="*/ 2041452 w 3742661"/>
              <a:gd name="connsiteY16" fmla="*/ 3030279 h 4476307"/>
              <a:gd name="connsiteX17" fmla="*/ 2647507 w 3742661"/>
              <a:gd name="connsiteY17" fmla="*/ 2519916 h 4476307"/>
              <a:gd name="connsiteX18" fmla="*/ 2849526 w 3742661"/>
              <a:gd name="connsiteY18" fmla="*/ 1307804 h 4476307"/>
              <a:gd name="connsiteX19" fmla="*/ 2838893 w 3742661"/>
              <a:gd name="connsiteY19" fmla="*/ 2371060 h 4476307"/>
              <a:gd name="connsiteX20" fmla="*/ 3742661 w 3742661"/>
              <a:gd name="connsiteY20" fmla="*/ 1148316 h 4476307"/>
              <a:gd name="connsiteX21" fmla="*/ 2222205 w 3742661"/>
              <a:gd name="connsiteY21" fmla="*/ 3370521 h 4476307"/>
              <a:gd name="connsiteX22" fmla="*/ 2169042 w 3742661"/>
              <a:gd name="connsiteY22" fmla="*/ 3817088 h 4476307"/>
              <a:gd name="connsiteX23" fmla="*/ 3317358 w 3742661"/>
              <a:gd name="connsiteY23" fmla="*/ 3094074 h 4476307"/>
              <a:gd name="connsiteX24" fmla="*/ 2190307 w 3742661"/>
              <a:gd name="connsiteY24" fmla="*/ 4051004 h 4476307"/>
              <a:gd name="connsiteX25" fmla="*/ 2232838 w 3742661"/>
              <a:gd name="connsiteY25" fmla="*/ 4476307 h 4476307"/>
              <a:gd name="connsiteX26" fmla="*/ 1743740 w 3742661"/>
              <a:gd name="connsiteY26" fmla="*/ 4476307 h 4476307"/>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0307 w 3742661"/>
              <a:gd name="connsiteY24" fmla="*/ 4051004 h 4492350"/>
              <a:gd name="connsiteX25" fmla="*/ 2232838 w 3742661"/>
              <a:gd name="connsiteY25" fmla="*/ 4476307 h 4492350"/>
              <a:gd name="connsiteX26" fmla="*/ 1743740 w 3742661"/>
              <a:gd name="connsiteY26"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0307 w 3742661"/>
              <a:gd name="connsiteY24" fmla="*/ 4051004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0307 w 3742661"/>
              <a:gd name="connsiteY24" fmla="*/ 4051004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0307 w 3742661"/>
              <a:gd name="connsiteY24" fmla="*/ 4051004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0307 w 3742661"/>
              <a:gd name="connsiteY24" fmla="*/ 4051004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913694 w 3742661"/>
              <a:gd name="connsiteY18" fmla="*/ 1291762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913694 w 3742661"/>
              <a:gd name="connsiteY18" fmla="*/ 1291762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913694 w 3742661"/>
              <a:gd name="connsiteY18" fmla="*/ 1291762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913694 w 3742661"/>
              <a:gd name="connsiteY18" fmla="*/ 1291762 h 4492350"/>
              <a:gd name="connsiteX19" fmla="*/ 2806809 w 3742661"/>
              <a:gd name="connsiteY19" fmla="*/ 2383091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913694 w 3742661"/>
              <a:gd name="connsiteY18" fmla="*/ 1291762 h 4492350"/>
              <a:gd name="connsiteX19" fmla="*/ 2806809 w 3742661"/>
              <a:gd name="connsiteY19" fmla="*/ 2383091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913694 w 3742661"/>
              <a:gd name="connsiteY18" fmla="*/ 1291762 h 4492350"/>
              <a:gd name="connsiteX19" fmla="*/ 2806809 w 3742661"/>
              <a:gd name="connsiteY19" fmla="*/ 2383091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913694 w 3742661"/>
              <a:gd name="connsiteY18" fmla="*/ 1291762 h 4492350"/>
              <a:gd name="connsiteX19" fmla="*/ 2806809 w 3742661"/>
              <a:gd name="connsiteY19" fmla="*/ 2383091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913694 w 3742661"/>
              <a:gd name="connsiteY18" fmla="*/ 1291762 h 4492350"/>
              <a:gd name="connsiteX19" fmla="*/ 2806809 w 3742661"/>
              <a:gd name="connsiteY19" fmla="*/ 2383091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18598"/>
              <a:gd name="connsiteY0" fmla="*/ 4492350 h 4492350"/>
              <a:gd name="connsiteX1" fmla="*/ 1796903 w 3718598"/>
              <a:gd name="connsiteY1" fmla="*/ 3785190 h 4492350"/>
              <a:gd name="connsiteX2" fmla="*/ 1307805 w 3718598"/>
              <a:gd name="connsiteY2" fmla="*/ 3381153 h 4492350"/>
              <a:gd name="connsiteX3" fmla="*/ 31898 w 3718598"/>
              <a:gd name="connsiteY3" fmla="*/ 2945218 h 4492350"/>
              <a:gd name="connsiteX4" fmla="*/ 1127052 w 3718598"/>
              <a:gd name="connsiteY4" fmla="*/ 3242930 h 4492350"/>
              <a:gd name="connsiteX5" fmla="*/ 393405 w 3718598"/>
              <a:gd name="connsiteY5" fmla="*/ 2456121 h 4492350"/>
              <a:gd name="connsiteX6" fmla="*/ 1775638 w 3718598"/>
              <a:gd name="connsiteY6" fmla="*/ 3519376 h 4492350"/>
              <a:gd name="connsiteX7" fmla="*/ 1679945 w 3718598"/>
              <a:gd name="connsiteY7" fmla="*/ 2392325 h 4492350"/>
              <a:gd name="connsiteX8" fmla="*/ 0 w 3718598"/>
              <a:gd name="connsiteY8" fmla="*/ 754911 h 4492350"/>
              <a:gd name="connsiteX9" fmla="*/ 988828 w 3718598"/>
              <a:gd name="connsiteY9" fmla="*/ 1924493 h 4492350"/>
              <a:gd name="connsiteX10" fmla="*/ 1137684 w 3718598"/>
              <a:gd name="connsiteY10" fmla="*/ 861237 h 4492350"/>
              <a:gd name="connsiteX11" fmla="*/ 1222745 w 3718598"/>
              <a:gd name="connsiteY11" fmla="*/ 2062716 h 4492350"/>
              <a:gd name="connsiteX12" fmla="*/ 1690577 w 3718598"/>
              <a:gd name="connsiteY12" fmla="*/ 2190307 h 4492350"/>
              <a:gd name="connsiteX13" fmla="*/ 1956391 w 3718598"/>
              <a:gd name="connsiteY13" fmla="*/ 0 h 4492350"/>
              <a:gd name="connsiteX14" fmla="*/ 2083982 w 3718598"/>
              <a:gd name="connsiteY14" fmla="*/ 978195 h 4492350"/>
              <a:gd name="connsiteX15" fmla="*/ 1881963 w 3718598"/>
              <a:gd name="connsiteY15" fmla="*/ 2232837 h 4492350"/>
              <a:gd name="connsiteX16" fmla="*/ 2057494 w 3718598"/>
              <a:gd name="connsiteY16" fmla="*/ 3046321 h 4492350"/>
              <a:gd name="connsiteX17" fmla="*/ 2647507 w 3718598"/>
              <a:gd name="connsiteY17" fmla="*/ 2519916 h 4492350"/>
              <a:gd name="connsiteX18" fmla="*/ 2913694 w 3718598"/>
              <a:gd name="connsiteY18" fmla="*/ 1291762 h 4492350"/>
              <a:gd name="connsiteX19" fmla="*/ 2806809 w 3718598"/>
              <a:gd name="connsiteY19" fmla="*/ 2383091 h 4492350"/>
              <a:gd name="connsiteX20" fmla="*/ 3718598 w 3718598"/>
              <a:gd name="connsiteY20" fmla="*/ 1120242 h 4492350"/>
              <a:gd name="connsiteX21" fmla="*/ 2222205 w 3718598"/>
              <a:gd name="connsiteY21" fmla="*/ 3370521 h 4492350"/>
              <a:gd name="connsiteX22" fmla="*/ 2169042 w 3718598"/>
              <a:gd name="connsiteY22" fmla="*/ 3817088 h 4492350"/>
              <a:gd name="connsiteX23" fmla="*/ 3317358 w 3718598"/>
              <a:gd name="connsiteY23" fmla="*/ 3094074 h 4492350"/>
              <a:gd name="connsiteX24" fmla="*/ 2194317 w 3718598"/>
              <a:gd name="connsiteY24" fmla="*/ 4030951 h 4492350"/>
              <a:gd name="connsiteX25" fmla="*/ 2232838 w 3718598"/>
              <a:gd name="connsiteY25" fmla="*/ 4476307 h 4492350"/>
              <a:gd name="connsiteX26" fmla="*/ 2218194 w 3718598"/>
              <a:gd name="connsiteY26" fmla="*/ 4491415 h 4492350"/>
              <a:gd name="connsiteX27" fmla="*/ 1743740 w 3718598"/>
              <a:gd name="connsiteY27" fmla="*/ 4492350 h 4492350"/>
              <a:gd name="connsiteX0" fmla="*/ 1743740 w 3718598"/>
              <a:gd name="connsiteY0" fmla="*/ 4492350 h 4492350"/>
              <a:gd name="connsiteX1" fmla="*/ 1796903 w 3718598"/>
              <a:gd name="connsiteY1" fmla="*/ 3785190 h 4492350"/>
              <a:gd name="connsiteX2" fmla="*/ 1307805 w 3718598"/>
              <a:gd name="connsiteY2" fmla="*/ 3381153 h 4492350"/>
              <a:gd name="connsiteX3" fmla="*/ 31898 w 3718598"/>
              <a:gd name="connsiteY3" fmla="*/ 2945218 h 4492350"/>
              <a:gd name="connsiteX4" fmla="*/ 1127052 w 3718598"/>
              <a:gd name="connsiteY4" fmla="*/ 3242930 h 4492350"/>
              <a:gd name="connsiteX5" fmla="*/ 393405 w 3718598"/>
              <a:gd name="connsiteY5" fmla="*/ 2456121 h 4492350"/>
              <a:gd name="connsiteX6" fmla="*/ 1775638 w 3718598"/>
              <a:gd name="connsiteY6" fmla="*/ 3519376 h 4492350"/>
              <a:gd name="connsiteX7" fmla="*/ 1679945 w 3718598"/>
              <a:gd name="connsiteY7" fmla="*/ 2392325 h 4492350"/>
              <a:gd name="connsiteX8" fmla="*/ 0 w 3718598"/>
              <a:gd name="connsiteY8" fmla="*/ 754911 h 4492350"/>
              <a:gd name="connsiteX9" fmla="*/ 988828 w 3718598"/>
              <a:gd name="connsiteY9" fmla="*/ 1924493 h 4492350"/>
              <a:gd name="connsiteX10" fmla="*/ 1137684 w 3718598"/>
              <a:gd name="connsiteY10" fmla="*/ 861237 h 4492350"/>
              <a:gd name="connsiteX11" fmla="*/ 1222745 w 3718598"/>
              <a:gd name="connsiteY11" fmla="*/ 2062716 h 4492350"/>
              <a:gd name="connsiteX12" fmla="*/ 1690577 w 3718598"/>
              <a:gd name="connsiteY12" fmla="*/ 2190307 h 4492350"/>
              <a:gd name="connsiteX13" fmla="*/ 1956391 w 3718598"/>
              <a:gd name="connsiteY13" fmla="*/ 0 h 4492350"/>
              <a:gd name="connsiteX14" fmla="*/ 2083982 w 3718598"/>
              <a:gd name="connsiteY14" fmla="*/ 978195 h 4492350"/>
              <a:gd name="connsiteX15" fmla="*/ 1881963 w 3718598"/>
              <a:gd name="connsiteY15" fmla="*/ 2232837 h 4492350"/>
              <a:gd name="connsiteX16" fmla="*/ 2057494 w 3718598"/>
              <a:gd name="connsiteY16" fmla="*/ 3046321 h 4492350"/>
              <a:gd name="connsiteX17" fmla="*/ 2647507 w 3718598"/>
              <a:gd name="connsiteY17" fmla="*/ 2519916 h 4492350"/>
              <a:gd name="connsiteX18" fmla="*/ 2913694 w 3718598"/>
              <a:gd name="connsiteY18" fmla="*/ 1291762 h 4492350"/>
              <a:gd name="connsiteX19" fmla="*/ 2806809 w 3718598"/>
              <a:gd name="connsiteY19" fmla="*/ 2383091 h 4492350"/>
              <a:gd name="connsiteX20" fmla="*/ 3718598 w 3718598"/>
              <a:gd name="connsiteY20" fmla="*/ 1120242 h 4492350"/>
              <a:gd name="connsiteX21" fmla="*/ 2222205 w 3718598"/>
              <a:gd name="connsiteY21" fmla="*/ 3370521 h 4492350"/>
              <a:gd name="connsiteX22" fmla="*/ 2169042 w 3718598"/>
              <a:gd name="connsiteY22" fmla="*/ 3817088 h 4492350"/>
              <a:gd name="connsiteX23" fmla="*/ 3317358 w 3718598"/>
              <a:gd name="connsiteY23" fmla="*/ 3094074 h 4492350"/>
              <a:gd name="connsiteX24" fmla="*/ 2194317 w 3718598"/>
              <a:gd name="connsiteY24" fmla="*/ 4030951 h 4492350"/>
              <a:gd name="connsiteX25" fmla="*/ 2232838 w 3718598"/>
              <a:gd name="connsiteY25" fmla="*/ 4476307 h 4492350"/>
              <a:gd name="connsiteX26" fmla="*/ 2218194 w 3718598"/>
              <a:gd name="connsiteY26" fmla="*/ 4491415 h 4492350"/>
              <a:gd name="connsiteX27" fmla="*/ 1743740 w 3718598"/>
              <a:gd name="connsiteY27" fmla="*/ 4492350 h 4492350"/>
              <a:gd name="connsiteX0" fmla="*/ 1743740 w 3718598"/>
              <a:gd name="connsiteY0" fmla="*/ 4492350 h 4492350"/>
              <a:gd name="connsiteX1" fmla="*/ 1796903 w 3718598"/>
              <a:gd name="connsiteY1" fmla="*/ 3785190 h 4492350"/>
              <a:gd name="connsiteX2" fmla="*/ 1307805 w 3718598"/>
              <a:gd name="connsiteY2" fmla="*/ 3381153 h 4492350"/>
              <a:gd name="connsiteX3" fmla="*/ 31898 w 3718598"/>
              <a:gd name="connsiteY3" fmla="*/ 2945218 h 4492350"/>
              <a:gd name="connsiteX4" fmla="*/ 1127052 w 3718598"/>
              <a:gd name="connsiteY4" fmla="*/ 3242930 h 4492350"/>
              <a:gd name="connsiteX5" fmla="*/ 393405 w 3718598"/>
              <a:gd name="connsiteY5" fmla="*/ 2456121 h 4492350"/>
              <a:gd name="connsiteX6" fmla="*/ 1775638 w 3718598"/>
              <a:gd name="connsiteY6" fmla="*/ 3519376 h 4492350"/>
              <a:gd name="connsiteX7" fmla="*/ 1679945 w 3718598"/>
              <a:gd name="connsiteY7" fmla="*/ 2392325 h 4492350"/>
              <a:gd name="connsiteX8" fmla="*/ 0 w 3718598"/>
              <a:gd name="connsiteY8" fmla="*/ 754911 h 4492350"/>
              <a:gd name="connsiteX9" fmla="*/ 988828 w 3718598"/>
              <a:gd name="connsiteY9" fmla="*/ 1924493 h 4492350"/>
              <a:gd name="connsiteX10" fmla="*/ 1137684 w 3718598"/>
              <a:gd name="connsiteY10" fmla="*/ 861237 h 4492350"/>
              <a:gd name="connsiteX11" fmla="*/ 1222745 w 3718598"/>
              <a:gd name="connsiteY11" fmla="*/ 2062716 h 4492350"/>
              <a:gd name="connsiteX12" fmla="*/ 1690577 w 3718598"/>
              <a:gd name="connsiteY12" fmla="*/ 2190307 h 4492350"/>
              <a:gd name="connsiteX13" fmla="*/ 1956391 w 3718598"/>
              <a:gd name="connsiteY13" fmla="*/ 0 h 4492350"/>
              <a:gd name="connsiteX14" fmla="*/ 2083982 w 3718598"/>
              <a:gd name="connsiteY14" fmla="*/ 978195 h 4492350"/>
              <a:gd name="connsiteX15" fmla="*/ 1881963 w 3718598"/>
              <a:gd name="connsiteY15" fmla="*/ 2232837 h 4492350"/>
              <a:gd name="connsiteX16" fmla="*/ 2057494 w 3718598"/>
              <a:gd name="connsiteY16" fmla="*/ 3046321 h 4492350"/>
              <a:gd name="connsiteX17" fmla="*/ 2647507 w 3718598"/>
              <a:gd name="connsiteY17" fmla="*/ 2519916 h 4492350"/>
              <a:gd name="connsiteX18" fmla="*/ 2913694 w 3718598"/>
              <a:gd name="connsiteY18" fmla="*/ 1291762 h 4492350"/>
              <a:gd name="connsiteX19" fmla="*/ 2806809 w 3718598"/>
              <a:gd name="connsiteY19" fmla="*/ 2383091 h 4492350"/>
              <a:gd name="connsiteX20" fmla="*/ 3718598 w 3718598"/>
              <a:gd name="connsiteY20" fmla="*/ 1120242 h 4492350"/>
              <a:gd name="connsiteX21" fmla="*/ 2222205 w 3718598"/>
              <a:gd name="connsiteY21" fmla="*/ 3370521 h 4492350"/>
              <a:gd name="connsiteX22" fmla="*/ 2169042 w 3718598"/>
              <a:gd name="connsiteY22" fmla="*/ 3817088 h 4492350"/>
              <a:gd name="connsiteX23" fmla="*/ 3317358 w 3718598"/>
              <a:gd name="connsiteY23" fmla="*/ 3094074 h 4492350"/>
              <a:gd name="connsiteX24" fmla="*/ 2194317 w 3718598"/>
              <a:gd name="connsiteY24" fmla="*/ 4030951 h 4492350"/>
              <a:gd name="connsiteX25" fmla="*/ 2232838 w 3718598"/>
              <a:gd name="connsiteY25" fmla="*/ 4476307 h 4492350"/>
              <a:gd name="connsiteX26" fmla="*/ 2218194 w 3718598"/>
              <a:gd name="connsiteY26" fmla="*/ 4491415 h 4492350"/>
              <a:gd name="connsiteX27" fmla="*/ 1743740 w 3718598"/>
              <a:gd name="connsiteY27" fmla="*/ 4492350 h 4492350"/>
              <a:gd name="connsiteX0" fmla="*/ 1743740 w 3718598"/>
              <a:gd name="connsiteY0" fmla="*/ 4492350 h 4492350"/>
              <a:gd name="connsiteX1" fmla="*/ 1796903 w 3718598"/>
              <a:gd name="connsiteY1" fmla="*/ 3785190 h 4492350"/>
              <a:gd name="connsiteX2" fmla="*/ 1307805 w 3718598"/>
              <a:gd name="connsiteY2" fmla="*/ 3381153 h 4492350"/>
              <a:gd name="connsiteX3" fmla="*/ 31898 w 3718598"/>
              <a:gd name="connsiteY3" fmla="*/ 2945218 h 4492350"/>
              <a:gd name="connsiteX4" fmla="*/ 1127052 w 3718598"/>
              <a:gd name="connsiteY4" fmla="*/ 3242930 h 4492350"/>
              <a:gd name="connsiteX5" fmla="*/ 393405 w 3718598"/>
              <a:gd name="connsiteY5" fmla="*/ 2456121 h 4492350"/>
              <a:gd name="connsiteX6" fmla="*/ 1775638 w 3718598"/>
              <a:gd name="connsiteY6" fmla="*/ 3519376 h 4492350"/>
              <a:gd name="connsiteX7" fmla="*/ 1679945 w 3718598"/>
              <a:gd name="connsiteY7" fmla="*/ 2392325 h 4492350"/>
              <a:gd name="connsiteX8" fmla="*/ 0 w 3718598"/>
              <a:gd name="connsiteY8" fmla="*/ 754911 h 4492350"/>
              <a:gd name="connsiteX9" fmla="*/ 988828 w 3718598"/>
              <a:gd name="connsiteY9" fmla="*/ 1924493 h 4492350"/>
              <a:gd name="connsiteX10" fmla="*/ 1137684 w 3718598"/>
              <a:gd name="connsiteY10" fmla="*/ 861237 h 4492350"/>
              <a:gd name="connsiteX11" fmla="*/ 1222745 w 3718598"/>
              <a:gd name="connsiteY11" fmla="*/ 2062716 h 4492350"/>
              <a:gd name="connsiteX12" fmla="*/ 1690577 w 3718598"/>
              <a:gd name="connsiteY12" fmla="*/ 2190307 h 4492350"/>
              <a:gd name="connsiteX13" fmla="*/ 1956391 w 3718598"/>
              <a:gd name="connsiteY13" fmla="*/ 0 h 4492350"/>
              <a:gd name="connsiteX14" fmla="*/ 2083982 w 3718598"/>
              <a:gd name="connsiteY14" fmla="*/ 978195 h 4492350"/>
              <a:gd name="connsiteX15" fmla="*/ 1881963 w 3718598"/>
              <a:gd name="connsiteY15" fmla="*/ 2232837 h 4492350"/>
              <a:gd name="connsiteX16" fmla="*/ 2057494 w 3718598"/>
              <a:gd name="connsiteY16" fmla="*/ 3046321 h 4492350"/>
              <a:gd name="connsiteX17" fmla="*/ 2647507 w 3718598"/>
              <a:gd name="connsiteY17" fmla="*/ 2519916 h 4492350"/>
              <a:gd name="connsiteX18" fmla="*/ 2913694 w 3718598"/>
              <a:gd name="connsiteY18" fmla="*/ 1291762 h 4492350"/>
              <a:gd name="connsiteX19" fmla="*/ 2806809 w 3718598"/>
              <a:gd name="connsiteY19" fmla="*/ 2383091 h 4492350"/>
              <a:gd name="connsiteX20" fmla="*/ 3718598 w 3718598"/>
              <a:gd name="connsiteY20" fmla="*/ 1120242 h 4492350"/>
              <a:gd name="connsiteX21" fmla="*/ 2222205 w 3718598"/>
              <a:gd name="connsiteY21" fmla="*/ 3370521 h 4492350"/>
              <a:gd name="connsiteX22" fmla="*/ 2169042 w 3718598"/>
              <a:gd name="connsiteY22" fmla="*/ 3817088 h 4492350"/>
              <a:gd name="connsiteX23" fmla="*/ 3317358 w 3718598"/>
              <a:gd name="connsiteY23" fmla="*/ 3094074 h 4492350"/>
              <a:gd name="connsiteX24" fmla="*/ 2194317 w 3718598"/>
              <a:gd name="connsiteY24" fmla="*/ 4030951 h 4492350"/>
              <a:gd name="connsiteX25" fmla="*/ 2232838 w 3718598"/>
              <a:gd name="connsiteY25" fmla="*/ 4476307 h 4492350"/>
              <a:gd name="connsiteX26" fmla="*/ 2218194 w 3718598"/>
              <a:gd name="connsiteY26" fmla="*/ 4491415 h 4492350"/>
              <a:gd name="connsiteX27" fmla="*/ 1743740 w 3718598"/>
              <a:gd name="connsiteY27" fmla="*/ 4492350 h 4492350"/>
              <a:gd name="connsiteX0" fmla="*/ 1743740 w 3718598"/>
              <a:gd name="connsiteY0" fmla="*/ 4492350 h 4492350"/>
              <a:gd name="connsiteX1" fmla="*/ 1796903 w 3718598"/>
              <a:gd name="connsiteY1" fmla="*/ 3785190 h 4492350"/>
              <a:gd name="connsiteX2" fmla="*/ 1307805 w 3718598"/>
              <a:gd name="connsiteY2" fmla="*/ 3381153 h 4492350"/>
              <a:gd name="connsiteX3" fmla="*/ 31898 w 3718598"/>
              <a:gd name="connsiteY3" fmla="*/ 2945218 h 4492350"/>
              <a:gd name="connsiteX4" fmla="*/ 1127052 w 3718598"/>
              <a:gd name="connsiteY4" fmla="*/ 3242930 h 4492350"/>
              <a:gd name="connsiteX5" fmla="*/ 393405 w 3718598"/>
              <a:gd name="connsiteY5" fmla="*/ 2456121 h 4492350"/>
              <a:gd name="connsiteX6" fmla="*/ 1775638 w 3718598"/>
              <a:gd name="connsiteY6" fmla="*/ 3519376 h 4492350"/>
              <a:gd name="connsiteX7" fmla="*/ 1679945 w 3718598"/>
              <a:gd name="connsiteY7" fmla="*/ 2392325 h 4492350"/>
              <a:gd name="connsiteX8" fmla="*/ 0 w 3718598"/>
              <a:gd name="connsiteY8" fmla="*/ 754911 h 4492350"/>
              <a:gd name="connsiteX9" fmla="*/ 988828 w 3718598"/>
              <a:gd name="connsiteY9" fmla="*/ 1924493 h 4492350"/>
              <a:gd name="connsiteX10" fmla="*/ 1137684 w 3718598"/>
              <a:gd name="connsiteY10" fmla="*/ 861237 h 4492350"/>
              <a:gd name="connsiteX11" fmla="*/ 1222745 w 3718598"/>
              <a:gd name="connsiteY11" fmla="*/ 2062716 h 4492350"/>
              <a:gd name="connsiteX12" fmla="*/ 1690577 w 3718598"/>
              <a:gd name="connsiteY12" fmla="*/ 2190307 h 4492350"/>
              <a:gd name="connsiteX13" fmla="*/ 1956391 w 3718598"/>
              <a:gd name="connsiteY13" fmla="*/ 0 h 4492350"/>
              <a:gd name="connsiteX14" fmla="*/ 2083982 w 3718598"/>
              <a:gd name="connsiteY14" fmla="*/ 978195 h 4492350"/>
              <a:gd name="connsiteX15" fmla="*/ 1881963 w 3718598"/>
              <a:gd name="connsiteY15" fmla="*/ 2232837 h 4492350"/>
              <a:gd name="connsiteX16" fmla="*/ 2057494 w 3718598"/>
              <a:gd name="connsiteY16" fmla="*/ 3046321 h 4492350"/>
              <a:gd name="connsiteX17" fmla="*/ 2647507 w 3718598"/>
              <a:gd name="connsiteY17" fmla="*/ 2519916 h 4492350"/>
              <a:gd name="connsiteX18" fmla="*/ 2913694 w 3718598"/>
              <a:gd name="connsiteY18" fmla="*/ 1291762 h 4492350"/>
              <a:gd name="connsiteX19" fmla="*/ 2806809 w 3718598"/>
              <a:gd name="connsiteY19" fmla="*/ 2383091 h 4492350"/>
              <a:gd name="connsiteX20" fmla="*/ 3718598 w 3718598"/>
              <a:gd name="connsiteY20" fmla="*/ 1120242 h 4492350"/>
              <a:gd name="connsiteX21" fmla="*/ 2222205 w 3718598"/>
              <a:gd name="connsiteY21" fmla="*/ 3370521 h 4492350"/>
              <a:gd name="connsiteX22" fmla="*/ 2169042 w 3718598"/>
              <a:gd name="connsiteY22" fmla="*/ 3817088 h 4492350"/>
              <a:gd name="connsiteX23" fmla="*/ 3317358 w 3718598"/>
              <a:gd name="connsiteY23" fmla="*/ 3094074 h 4492350"/>
              <a:gd name="connsiteX24" fmla="*/ 2194317 w 3718598"/>
              <a:gd name="connsiteY24" fmla="*/ 4030951 h 4492350"/>
              <a:gd name="connsiteX25" fmla="*/ 2232838 w 3718598"/>
              <a:gd name="connsiteY25" fmla="*/ 4476307 h 4492350"/>
              <a:gd name="connsiteX26" fmla="*/ 2218194 w 3718598"/>
              <a:gd name="connsiteY26" fmla="*/ 4491415 h 4492350"/>
              <a:gd name="connsiteX27" fmla="*/ 1743740 w 3718598"/>
              <a:gd name="connsiteY27" fmla="*/ 4492350 h 4492350"/>
              <a:gd name="connsiteX0" fmla="*/ 1743740 w 3718598"/>
              <a:gd name="connsiteY0" fmla="*/ 4492350 h 4492350"/>
              <a:gd name="connsiteX1" fmla="*/ 1796903 w 3718598"/>
              <a:gd name="connsiteY1" fmla="*/ 3785190 h 4492350"/>
              <a:gd name="connsiteX2" fmla="*/ 1307805 w 3718598"/>
              <a:gd name="connsiteY2" fmla="*/ 3381153 h 4492350"/>
              <a:gd name="connsiteX3" fmla="*/ 31898 w 3718598"/>
              <a:gd name="connsiteY3" fmla="*/ 2945218 h 4492350"/>
              <a:gd name="connsiteX4" fmla="*/ 1127052 w 3718598"/>
              <a:gd name="connsiteY4" fmla="*/ 3242930 h 4492350"/>
              <a:gd name="connsiteX5" fmla="*/ 393405 w 3718598"/>
              <a:gd name="connsiteY5" fmla="*/ 2456121 h 4492350"/>
              <a:gd name="connsiteX6" fmla="*/ 1775638 w 3718598"/>
              <a:gd name="connsiteY6" fmla="*/ 3519376 h 4492350"/>
              <a:gd name="connsiteX7" fmla="*/ 1679945 w 3718598"/>
              <a:gd name="connsiteY7" fmla="*/ 2392325 h 4492350"/>
              <a:gd name="connsiteX8" fmla="*/ 0 w 3718598"/>
              <a:gd name="connsiteY8" fmla="*/ 754911 h 4492350"/>
              <a:gd name="connsiteX9" fmla="*/ 988828 w 3718598"/>
              <a:gd name="connsiteY9" fmla="*/ 1924493 h 4492350"/>
              <a:gd name="connsiteX10" fmla="*/ 1137684 w 3718598"/>
              <a:gd name="connsiteY10" fmla="*/ 861237 h 4492350"/>
              <a:gd name="connsiteX11" fmla="*/ 1222745 w 3718598"/>
              <a:gd name="connsiteY11" fmla="*/ 2062716 h 4492350"/>
              <a:gd name="connsiteX12" fmla="*/ 1690577 w 3718598"/>
              <a:gd name="connsiteY12" fmla="*/ 2190307 h 4492350"/>
              <a:gd name="connsiteX13" fmla="*/ 1956391 w 3718598"/>
              <a:gd name="connsiteY13" fmla="*/ 0 h 4492350"/>
              <a:gd name="connsiteX14" fmla="*/ 2083982 w 3718598"/>
              <a:gd name="connsiteY14" fmla="*/ 978195 h 4492350"/>
              <a:gd name="connsiteX15" fmla="*/ 1881963 w 3718598"/>
              <a:gd name="connsiteY15" fmla="*/ 2232837 h 4492350"/>
              <a:gd name="connsiteX16" fmla="*/ 2057494 w 3718598"/>
              <a:gd name="connsiteY16" fmla="*/ 3046321 h 4492350"/>
              <a:gd name="connsiteX17" fmla="*/ 2647507 w 3718598"/>
              <a:gd name="connsiteY17" fmla="*/ 2519916 h 4492350"/>
              <a:gd name="connsiteX18" fmla="*/ 2913694 w 3718598"/>
              <a:gd name="connsiteY18" fmla="*/ 1291762 h 4492350"/>
              <a:gd name="connsiteX19" fmla="*/ 2806809 w 3718598"/>
              <a:gd name="connsiteY19" fmla="*/ 2383091 h 4492350"/>
              <a:gd name="connsiteX20" fmla="*/ 3718598 w 3718598"/>
              <a:gd name="connsiteY20" fmla="*/ 1120242 h 4492350"/>
              <a:gd name="connsiteX21" fmla="*/ 2222205 w 3718598"/>
              <a:gd name="connsiteY21" fmla="*/ 3370521 h 4492350"/>
              <a:gd name="connsiteX22" fmla="*/ 2169042 w 3718598"/>
              <a:gd name="connsiteY22" fmla="*/ 3817088 h 4492350"/>
              <a:gd name="connsiteX23" fmla="*/ 3317358 w 3718598"/>
              <a:gd name="connsiteY23" fmla="*/ 3094074 h 4492350"/>
              <a:gd name="connsiteX24" fmla="*/ 2194317 w 3718598"/>
              <a:gd name="connsiteY24" fmla="*/ 4030951 h 4492350"/>
              <a:gd name="connsiteX25" fmla="*/ 2232838 w 3718598"/>
              <a:gd name="connsiteY25" fmla="*/ 4476307 h 4492350"/>
              <a:gd name="connsiteX26" fmla="*/ 2218194 w 3718598"/>
              <a:gd name="connsiteY26" fmla="*/ 4491415 h 4492350"/>
              <a:gd name="connsiteX27" fmla="*/ 1743740 w 3718598"/>
              <a:gd name="connsiteY27" fmla="*/ 4492350 h 4492350"/>
              <a:gd name="connsiteX0" fmla="*/ 1743740 w 3718598"/>
              <a:gd name="connsiteY0" fmla="*/ 4492350 h 4492350"/>
              <a:gd name="connsiteX1" fmla="*/ 1796903 w 3718598"/>
              <a:gd name="connsiteY1" fmla="*/ 3785190 h 4492350"/>
              <a:gd name="connsiteX2" fmla="*/ 1307805 w 3718598"/>
              <a:gd name="connsiteY2" fmla="*/ 3381153 h 4492350"/>
              <a:gd name="connsiteX3" fmla="*/ 31898 w 3718598"/>
              <a:gd name="connsiteY3" fmla="*/ 2945218 h 4492350"/>
              <a:gd name="connsiteX4" fmla="*/ 1127052 w 3718598"/>
              <a:gd name="connsiteY4" fmla="*/ 3242930 h 4492350"/>
              <a:gd name="connsiteX5" fmla="*/ 393405 w 3718598"/>
              <a:gd name="connsiteY5" fmla="*/ 2456121 h 4492350"/>
              <a:gd name="connsiteX6" fmla="*/ 1775638 w 3718598"/>
              <a:gd name="connsiteY6" fmla="*/ 3519376 h 4492350"/>
              <a:gd name="connsiteX7" fmla="*/ 1679945 w 3718598"/>
              <a:gd name="connsiteY7" fmla="*/ 2392325 h 4492350"/>
              <a:gd name="connsiteX8" fmla="*/ 0 w 3718598"/>
              <a:gd name="connsiteY8" fmla="*/ 754911 h 4492350"/>
              <a:gd name="connsiteX9" fmla="*/ 988828 w 3718598"/>
              <a:gd name="connsiteY9" fmla="*/ 1924493 h 4492350"/>
              <a:gd name="connsiteX10" fmla="*/ 1137684 w 3718598"/>
              <a:gd name="connsiteY10" fmla="*/ 861237 h 4492350"/>
              <a:gd name="connsiteX11" fmla="*/ 1222745 w 3718598"/>
              <a:gd name="connsiteY11" fmla="*/ 2062716 h 4492350"/>
              <a:gd name="connsiteX12" fmla="*/ 1690577 w 3718598"/>
              <a:gd name="connsiteY12" fmla="*/ 2190307 h 4492350"/>
              <a:gd name="connsiteX13" fmla="*/ 1956391 w 3718598"/>
              <a:gd name="connsiteY13" fmla="*/ 0 h 4492350"/>
              <a:gd name="connsiteX14" fmla="*/ 2083982 w 3718598"/>
              <a:gd name="connsiteY14" fmla="*/ 978195 h 4492350"/>
              <a:gd name="connsiteX15" fmla="*/ 1881963 w 3718598"/>
              <a:gd name="connsiteY15" fmla="*/ 2232837 h 4492350"/>
              <a:gd name="connsiteX16" fmla="*/ 2057494 w 3718598"/>
              <a:gd name="connsiteY16" fmla="*/ 3046321 h 4492350"/>
              <a:gd name="connsiteX17" fmla="*/ 2647507 w 3718598"/>
              <a:gd name="connsiteY17" fmla="*/ 2519916 h 4492350"/>
              <a:gd name="connsiteX18" fmla="*/ 2913694 w 3718598"/>
              <a:gd name="connsiteY18" fmla="*/ 1291762 h 4492350"/>
              <a:gd name="connsiteX19" fmla="*/ 2806809 w 3718598"/>
              <a:gd name="connsiteY19" fmla="*/ 2383091 h 4492350"/>
              <a:gd name="connsiteX20" fmla="*/ 3718598 w 3718598"/>
              <a:gd name="connsiteY20" fmla="*/ 1120242 h 4492350"/>
              <a:gd name="connsiteX21" fmla="*/ 2222205 w 3718598"/>
              <a:gd name="connsiteY21" fmla="*/ 3370521 h 4492350"/>
              <a:gd name="connsiteX22" fmla="*/ 2169042 w 3718598"/>
              <a:gd name="connsiteY22" fmla="*/ 3817088 h 4492350"/>
              <a:gd name="connsiteX23" fmla="*/ 3317358 w 3718598"/>
              <a:gd name="connsiteY23" fmla="*/ 3094074 h 4492350"/>
              <a:gd name="connsiteX24" fmla="*/ 2194317 w 3718598"/>
              <a:gd name="connsiteY24" fmla="*/ 4030951 h 4492350"/>
              <a:gd name="connsiteX25" fmla="*/ 2232838 w 3718598"/>
              <a:gd name="connsiteY25" fmla="*/ 4476307 h 4492350"/>
              <a:gd name="connsiteX26" fmla="*/ 2218194 w 3718598"/>
              <a:gd name="connsiteY26" fmla="*/ 4491415 h 4492350"/>
              <a:gd name="connsiteX27" fmla="*/ 1743740 w 3718598"/>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523651 h 4523651"/>
              <a:gd name="connsiteX1" fmla="*/ 1796903 w 3694535"/>
              <a:gd name="connsiteY1" fmla="*/ 3816491 h 4523651"/>
              <a:gd name="connsiteX2" fmla="*/ 1307805 w 3694535"/>
              <a:gd name="connsiteY2" fmla="*/ 3412454 h 4523651"/>
              <a:gd name="connsiteX3" fmla="*/ 31898 w 3694535"/>
              <a:gd name="connsiteY3" fmla="*/ 2976519 h 4523651"/>
              <a:gd name="connsiteX4" fmla="*/ 1127052 w 3694535"/>
              <a:gd name="connsiteY4" fmla="*/ 3274231 h 4523651"/>
              <a:gd name="connsiteX5" fmla="*/ 393405 w 3694535"/>
              <a:gd name="connsiteY5" fmla="*/ 2487422 h 4523651"/>
              <a:gd name="connsiteX6" fmla="*/ 1775638 w 3694535"/>
              <a:gd name="connsiteY6" fmla="*/ 3550677 h 4523651"/>
              <a:gd name="connsiteX7" fmla="*/ 1679945 w 3694535"/>
              <a:gd name="connsiteY7" fmla="*/ 2423626 h 4523651"/>
              <a:gd name="connsiteX8" fmla="*/ 0 w 3694535"/>
              <a:gd name="connsiteY8" fmla="*/ 786212 h 4523651"/>
              <a:gd name="connsiteX9" fmla="*/ 988828 w 3694535"/>
              <a:gd name="connsiteY9" fmla="*/ 1955794 h 4523651"/>
              <a:gd name="connsiteX10" fmla="*/ 1137684 w 3694535"/>
              <a:gd name="connsiteY10" fmla="*/ 892538 h 4523651"/>
              <a:gd name="connsiteX11" fmla="*/ 1222745 w 3694535"/>
              <a:gd name="connsiteY11" fmla="*/ 2094017 h 4523651"/>
              <a:gd name="connsiteX12" fmla="*/ 1690577 w 3694535"/>
              <a:gd name="connsiteY12" fmla="*/ 2221608 h 4523651"/>
              <a:gd name="connsiteX13" fmla="*/ 1956391 w 3694535"/>
              <a:gd name="connsiteY13" fmla="*/ 31301 h 4523651"/>
              <a:gd name="connsiteX14" fmla="*/ 2027834 w 3694535"/>
              <a:gd name="connsiteY14" fmla="*/ 1017517 h 4523651"/>
              <a:gd name="connsiteX15" fmla="*/ 1881963 w 3694535"/>
              <a:gd name="connsiteY15" fmla="*/ 2264138 h 4523651"/>
              <a:gd name="connsiteX16" fmla="*/ 2057494 w 3694535"/>
              <a:gd name="connsiteY16" fmla="*/ 3077622 h 4523651"/>
              <a:gd name="connsiteX17" fmla="*/ 2647507 w 3694535"/>
              <a:gd name="connsiteY17" fmla="*/ 2551217 h 4523651"/>
              <a:gd name="connsiteX18" fmla="*/ 2913694 w 3694535"/>
              <a:gd name="connsiteY18" fmla="*/ 1323063 h 4523651"/>
              <a:gd name="connsiteX19" fmla="*/ 2806809 w 3694535"/>
              <a:gd name="connsiteY19" fmla="*/ 2414392 h 4523651"/>
              <a:gd name="connsiteX20" fmla="*/ 3694535 w 3694535"/>
              <a:gd name="connsiteY20" fmla="*/ 1155553 h 4523651"/>
              <a:gd name="connsiteX21" fmla="*/ 2222205 w 3694535"/>
              <a:gd name="connsiteY21" fmla="*/ 3401822 h 4523651"/>
              <a:gd name="connsiteX22" fmla="*/ 2169042 w 3694535"/>
              <a:gd name="connsiteY22" fmla="*/ 3848389 h 4523651"/>
              <a:gd name="connsiteX23" fmla="*/ 3317358 w 3694535"/>
              <a:gd name="connsiteY23" fmla="*/ 3125375 h 4523651"/>
              <a:gd name="connsiteX24" fmla="*/ 2194317 w 3694535"/>
              <a:gd name="connsiteY24" fmla="*/ 4062252 h 4523651"/>
              <a:gd name="connsiteX25" fmla="*/ 2232838 w 3694535"/>
              <a:gd name="connsiteY25" fmla="*/ 4507608 h 4523651"/>
              <a:gd name="connsiteX26" fmla="*/ 2218194 w 3694535"/>
              <a:gd name="connsiteY26" fmla="*/ 4522716 h 4523651"/>
              <a:gd name="connsiteX27" fmla="*/ 1743740 w 3694535"/>
              <a:gd name="connsiteY27" fmla="*/ 4523651 h 4523651"/>
              <a:gd name="connsiteX0" fmla="*/ 1743740 w 3694535"/>
              <a:gd name="connsiteY0" fmla="*/ 4523651 h 4523651"/>
              <a:gd name="connsiteX1" fmla="*/ 1796903 w 3694535"/>
              <a:gd name="connsiteY1" fmla="*/ 3816491 h 4523651"/>
              <a:gd name="connsiteX2" fmla="*/ 1307805 w 3694535"/>
              <a:gd name="connsiteY2" fmla="*/ 3412454 h 4523651"/>
              <a:gd name="connsiteX3" fmla="*/ 31898 w 3694535"/>
              <a:gd name="connsiteY3" fmla="*/ 2976519 h 4523651"/>
              <a:gd name="connsiteX4" fmla="*/ 1127052 w 3694535"/>
              <a:gd name="connsiteY4" fmla="*/ 3274231 h 4523651"/>
              <a:gd name="connsiteX5" fmla="*/ 393405 w 3694535"/>
              <a:gd name="connsiteY5" fmla="*/ 2487422 h 4523651"/>
              <a:gd name="connsiteX6" fmla="*/ 1775638 w 3694535"/>
              <a:gd name="connsiteY6" fmla="*/ 3550677 h 4523651"/>
              <a:gd name="connsiteX7" fmla="*/ 1679945 w 3694535"/>
              <a:gd name="connsiteY7" fmla="*/ 2423626 h 4523651"/>
              <a:gd name="connsiteX8" fmla="*/ 0 w 3694535"/>
              <a:gd name="connsiteY8" fmla="*/ 786212 h 4523651"/>
              <a:gd name="connsiteX9" fmla="*/ 988828 w 3694535"/>
              <a:gd name="connsiteY9" fmla="*/ 1955794 h 4523651"/>
              <a:gd name="connsiteX10" fmla="*/ 1137684 w 3694535"/>
              <a:gd name="connsiteY10" fmla="*/ 892538 h 4523651"/>
              <a:gd name="connsiteX11" fmla="*/ 1222745 w 3694535"/>
              <a:gd name="connsiteY11" fmla="*/ 2094017 h 4523651"/>
              <a:gd name="connsiteX12" fmla="*/ 1690577 w 3694535"/>
              <a:gd name="connsiteY12" fmla="*/ 2221608 h 4523651"/>
              <a:gd name="connsiteX13" fmla="*/ 1956391 w 3694535"/>
              <a:gd name="connsiteY13" fmla="*/ 31301 h 4523651"/>
              <a:gd name="connsiteX14" fmla="*/ 2027834 w 3694535"/>
              <a:gd name="connsiteY14" fmla="*/ 1017517 h 4523651"/>
              <a:gd name="connsiteX15" fmla="*/ 1881963 w 3694535"/>
              <a:gd name="connsiteY15" fmla="*/ 2264138 h 4523651"/>
              <a:gd name="connsiteX16" fmla="*/ 2057494 w 3694535"/>
              <a:gd name="connsiteY16" fmla="*/ 3077622 h 4523651"/>
              <a:gd name="connsiteX17" fmla="*/ 2647507 w 3694535"/>
              <a:gd name="connsiteY17" fmla="*/ 2551217 h 4523651"/>
              <a:gd name="connsiteX18" fmla="*/ 2913694 w 3694535"/>
              <a:gd name="connsiteY18" fmla="*/ 1323063 h 4523651"/>
              <a:gd name="connsiteX19" fmla="*/ 2806809 w 3694535"/>
              <a:gd name="connsiteY19" fmla="*/ 2414392 h 4523651"/>
              <a:gd name="connsiteX20" fmla="*/ 3694535 w 3694535"/>
              <a:gd name="connsiteY20" fmla="*/ 1155553 h 4523651"/>
              <a:gd name="connsiteX21" fmla="*/ 2222205 w 3694535"/>
              <a:gd name="connsiteY21" fmla="*/ 3401822 h 4523651"/>
              <a:gd name="connsiteX22" fmla="*/ 2169042 w 3694535"/>
              <a:gd name="connsiteY22" fmla="*/ 3848389 h 4523651"/>
              <a:gd name="connsiteX23" fmla="*/ 3317358 w 3694535"/>
              <a:gd name="connsiteY23" fmla="*/ 3125375 h 4523651"/>
              <a:gd name="connsiteX24" fmla="*/ 2194317 w 3694535"/>
              <a:gd name="connsiteY24" fmla="*/ 4062252 h 4523651"/>
              <a:gd name="connsiteX25" fmla="*/ 2232838 w 3694535"/>
              <a:gd name="connsiteY25" fmla="*/ 4507608 h 4523651"/>
              <a:gd name="connsiteX26" fmla="*/ 2218194 w 3694535"/>
              <a:gd name="connsiteY26" fmla="*/ 4522716 h 4523651"/>
              <a:gd name="connsiteX27" fmla="*/ 1743740 w 3694535"/>
              <a:gd name="connsiteY27" fmla="*/ 4523651 h 4523651"/>
              <a:gd name="connsiteX0" fmla="*/ 1743740 w 3694535"/>
              <a:gd name="connsiteY0" fmla="*/ 4523651 h 4523651"/>
              <a:gd name="connsiteX1" fmla="*/ 1796903 w 3694535"/>
              <a:gd name="connsiteY1" fmla="*/ 3816491 h 4523651"/>
              <a:gd name="connsiteX2" fmla="*/ 1307805 w 3694535"/>
              <a:gd name="connsiteY2" fmla="*/ 3412454 h 4523651"/>
              <a:gd name="connsiteX3" fmla="*/ 31898 w 3694535"/>
              <a:gd name="connsiteY3" fmla="*/ 2976519 h 4523651"/>
              <a:gd name="connsiteX4" fmla="*/ 1127052 w 3694535"/>
              <a:gd name="connsiteY4" fmla="*/ 3274231 h 4523651"/>
              <a:gd name="connsiteX5" fmla="*/ 393405 w 3694535"/>
              <a:gd name="connsiteY5" fmla="*/ 2487422 h 4523651"/>
              <a:gd name="connsiteX6" fmla="*/ 1775638 w 3694535"/>
              <a:gd name="connsiteY6" fmla="*/ 3550677 h 4523651"/>
              <a:gd name="connsiteX7" fmla="*/ 1679945 w 3694535"/>
              <a:gd name="connsiteY7" fmla="*/ 2423626 h 4523651"/>
              <a:gd name="connsiteX8" fmla="*/ 0 w 3694535"/>
              <a:gd name="connsiteY8" fmla="*/ 786212 h 4523651"/>
              <a:gd name="connsiteX9" fmla="*/ 988828 w 3694535"/>
              <a:gd name="connsiteY9" fmla="*/ 1955794 h 4523651"/>
              <a:gd name="connsiteX10" fmla="*/ 1137684 w 3694535"/>
              <a:gd name="connsiteY10" fmla="*/ 892538 h 4523651"/>
              <a:gd name="connsiteX11" fmla="*/ 1222745 w 3694535"/>
              <a:gd name="connsiteY11" fmla="*/ 2094017 h 4523651"/>
              <a:gd name="connsiteX12" fmla="*/ 1690577 w 3694535"/>
              <a:gd name="connsiteY12" fmla="*/ 2221608 h 4523651"/>
              <a:gd name="connsiteX13" fmla="*/ 1956391 w 3694535"/>
              <a:gd name="connsiteY13" fmla="*/ 31301 h 4523651"/>
              <a:gd name="connsiteX14" fmla="*/ 2027834 w 3694535"/>
              <a:gd name="connsiteY14" fmla="*/ 1017517 h 4523651"/>
              <a:gd name="connsiteX15" fmla="*/ 1881963 w 3694535"/>
              <a:gd name="connsiteY15" fmla="*/ 2264138 h 4523651"/>
              <a:gd name="connsiteX16" fmla="*/ 2057494 w 3694535"/>
              <a:gd name="connsiteY16" fmla="*/ 3077622 h 4523651"/>
              <a:gd name="connsiteX17" fmla="*/ 2647507 w 3694535"/>
              <a:gd name="connsiteY17" fmla="*/ 2551217 h 4523651"/>
              <a:gd name="connsiteX18" fmla="*/ 2913694 w 3694535"/>
              <a:gd name="connsiteY18" fmla="*/ 1323063 h 4523651"/>
              <a:gd name="connsiteX19" fmla="*/ 2806809 w 3694535"/>
              <a:gd name="connsiteY19" fmla="*/ 2414392 h 4523651"/>
              <a:gd name="connsiteX20" fmla="*/ 3694535 w 3694535"/>
              <a:gd name="connsiteY20" fmla="*/ 1155553 h 4523651"/>
              <a:gd name="connsiteX21" fmla="*/ 2222205 w 3694535"/>
              <a:gd name="connsiteY21" fmla="*/ 3401822 h 4523651"/>
              <a:gd name="connsiteX22" fmla="*/ 2169042 w 3694535"/>
              <a:gd name="connsiteY22" fmla="*/ 3848389 h 4523651"/>
              <a:gd name="connsiteX23" fmla="*/ 3317358 w 3694535"/>
              <a:gd name="connsiteY23" fmla="*/ 3125375 h 4523651"/>
              <a:gd name="connsiteX24" fmla="*/ 2194317 w 3694535"/>
              <a:gd name="connsiteY24" fmla="*/ 4062252 h 4523651"/>
              <a:gd name="connsiteX25" fmla="*/ 2232838 w 3694535"/>
              <a:gd name="connsiteY25" fmla="*/ 4507608 h 4523651"/>
              <a:gd name="connsiteX26" fmla="*/ 2218194 w 3694535"/>
              <a:gd name="connsiteY26" fmla="*/ 4522716 h 4523651"/>
              <a:gd name="connsiteX27" fmla="*/ 1743740 w 3694535"/>
              <a:gd name="connsiteY27" fmla="*/ 4523651 h 4523651"/>
              <a:gd name="connsiteX0" fmla="*/ 1743740 w 3694535"/>
              <a:gd name="connsiteY0" fmla="*/ 4523651 h 4523651"/>
              <a:gd name="connsiteX1" fmla="*/ 1796903 w 3694535"/>
              <a:gd name="connsiteY1" fmla="*/ 3816491 h 4523651"/>
              <a:gd name="connsiteX2" fmla="*/ 1307805 w 3694535"/>
              <a:gd name="connsiteY2" fmla="*/ 3412454 h 4523651"/>
              <a:gd name="connsiteX3" fmla="*/ 31898 w 3694535"/>
              <a:gd name="connsiteY3" fmla="*/ 2976519 h 4523651"/>
              <a:gd name="connsiteX4" fmla="*/ 1127052 w 3694535"/>
              <a:gd name="connsiteY4" fmla="*/ 3274231 h 4523651"/>
              <a:gd name="connsiteX5" fmla="*/ 393405 w 3694535"/>
              <a:gd name="connsiteY5" fmla="*/ 2487422 h 4523651"/>
              <a:gd name="connsiteX6" fmla="*/ 1775638 w 3694535"/>
              <a:gd name="connsiteY6" fmla="*/ 3550677 h 4523651"/>
              <a:gd name="connsiteX7" fmla="*/ 1679945 w 3694535"/>
              <a:gd name="connsiteY7" fmla="*/ 2423626 h 4523651"/>
              <a:gd name="connsiteX8" fmla="*/ 0 w 3694535"/>
              <a:gd name="connsiteY8" fmla="*/ 786212 h 4523651"/>
              <a:gd name="connsiteX9" fmla="*/ 988828 w 3694535"/>
              <a:gd name="connsiteY9" fmla="*/ 1955794 h 4523651"/>
              <a:gd name="connsiteX10" fmla="*/ 1137684 w 3694535"/>
              <a:gd name="connsiteY10" fmla="*/ 892538 h 4523651"/>
              <a:gd name="connsiteX11" fmla="*/ 1222745 w 3694535"/>
              <a:gd name="connsiteY11" fmla="*/ 2094017 h 4523651"/>
              <a:gd name="connsiteX12" fmla="*/ 1690577 w 3694535"/>
              <a:gd name="connsiteY12" fmla="*/ 2221608 h 4523651"/>
              <a:gd name="connsiteX13" fmla="*/ 1956391 w 3694535"/>
              <a:gd name="connsiteY13" fmla="*/ 31301 h 4523651"/>
              <a:gd name="connsiteX14" fmla="*/ 2027834 w 3694535"/>
              <a:gd name="connsiteY14" fmla="*/ 1017517 h 4523651"/>
              <a:gd name="connsiteX15" fmla="*/ 1881963 w 3694535"/>
              <a:gd name="connsiteY15" fmla="*/ 2264138 h 4523651"/>
              <a:gd name="connsiteX16" fmla="*/ 2057494 w 3694535"/>
              <a:gd name="connsiteY16" fmla="*/ 3077622 h 4523651"/>
              <a:gd name="connsiteX17" fmla="*/ 2647507 w 3694535"/>
              <a:gd name="connsiteY17" fmla="*/ 2551217 h 4523651"/>
              <a:gd name="connsiteX18" fmla="*/ 2913694 w 3694535"/>
              <a:gd name="connsiteY18" fmla="*/ 1323063 h 4523651"/>
              <a:gd name="connsiteX19" fmla="*/ 2806809 w 3694535"/>
              <a:gd name="connsiteY19" fmla="*/ 2414392 h 4523651"/>
              <a:gd name="connsiteX20" fmla="*/ 3694535 w 3694535"/>
              <a:gd name="connsiteY20" fmla="*/ 1155553 h 4523651"/>
              <a:gd name="connsiteX21" fmla="*/ 2222205 w 3694535"/>
              <a:gd name="connsiteY21" fmla="*/ 3401822 h 4523651"/>
              <a:gd name="connsiteX22" fmla="*/ 2169042 w 3694535"/>
              <a:gd name="connsiteY22" fmla="*/ 3848389 h 4523651"/>
              <a:gd name="connsiteX23" fmla="*/ 3317358 w 3694535"/>
              <a:gd name="connsiteY23" fmla="*/ 3125375 h 4523651"/>
              <a:gd name="connsiteX24" fmla="*/ 2194317 w 3694535"/>
              <a:gd name="connsiteY24" fmla="*/ 4062252 h 4523651"/>
              <a:gd name="connsiteX25" fmla="*/ 2232838 w 3694535"/>
              <a:gd name="connsiteY25" fmla="*/ 4507608 h 4523651"/>
              <a:gd name="connsiteX26" fmla="*/ 2218194 w 3694535"/>
              <a:gd name="connsiteY26" fmla="*/ 4522716 h 4523651"/>
              <a:gd name="connsiteX27" fmla="*/ 1743740 w 3694535"/>
              <a:gd name="connsiteY27" fmla="*/ 4523651 h 4523651"/>
              <a:gd name="connsiteX0" fmla="*/ 1743740 w 3694535"/>
              <a:gd name="connsiteY0" fmla="*/ 4523651 h 4523651"/>
              <a:gd name="connsiteX1" fmla="*/ 1796903 w 3694535"/>
              <a:gd name="connsiteY1" fmla="*/ 3816491 h 4523651"/>
              <a:gd name="connsiteX2" fmla="*/ 1307805 w 3694535"/>
              <a:gd name="connsiteY2" fmla="*/ 3412454 h 4523651"/>
              <a:gd name="connsiteX3" fmla="*/ 31898 w 3694535"/>
              <a:gd name="connsiteY3" fmla="*/ 2976519 h 4523651"/>
              <a:gd name="connsiteX4" fmla="*/ 1127052 w 3694535"/>
              <a:gd name="connsiteY4" fmla="*/ 3274231 h 4523651"/>
              <a:gd name="connsiteX5" fmla="*/ 393405 w 3694535"/>
              <a:gd name="connsiteY5" fmla="*/ 2487422 h 4523651"/>
              <a:gd name="connsiteX6" fmla="*/ 1775638 w 3694535"/>
              <a:gd name="connsiteY6" fmla="*/ 3550677 h 4523651"/>
              <a:gd name="connsiteX7" fmla="*/ 1679945 w 3694535"/>
              <a:gd name="connsiteY7" fmla="*/ 2423626 h 4523651"/>
              <a:gd name="connsiteX8" fmla="*/ 0 w 3694535"/>
              <a:gd name="connsiteY8" fmla="*/ 786212 h 4523651"/>
              <a:gd name="connsiteX9" fmla="*/ 988828 w 3694535"/>
              <a:gd name="connsiteY9" fmla="*/ 1955794 h 4523651"/>
              <a:gd name="connsiteX10" fmla="*/ 1137684 w 3694535"/>
              <a:gd name="connsiteY10" fmla="*/ 892538 h 4523651"/>
              <a:gd name="connsiteX11" fmla="*/ 1222745 w 3694535"/>
              <a:gd name="connsiteY11" fmla="*/ 2094017 h 4523651"/>
              <a:gd name="connsiteX12" fmla="*/ 1690577 w 3694535"/>
              <a:gd name="connsiteY12" fmla="*/ 2221608 h 4523651"/>
              <a:gd name="connsiteX13" fmla="*/ 1956391 w 3694535"/>
              <a:gd name="connsiteY13" fmla="*/ 31301 h 4523651"/>
              <a:gd name="connsiteX14" fmla="*/ 2027834 w 3694535"/>
              <a:gd name="connsiteY14" fmla="*/ 1017517 h 4523651"/>
              <a:gd name="connsiteX15" fmla="*/ 1881963 w 3694535"/>
              <a:gd name="connsiteY15" fmla="*/ 2264138 h 4523651"/>
              <a:gd name="connsiteX16" fmla="*/ 2057494 w 3694535"/>
              <a:gd name="connsiteY16" fmla="*/ 3077622 h 4523651"/>
              <a:gd name="connsiteX17" fmla="*/ 2647507 w 3694535"/>
              <a:gd name="connsiteY17" fmla="*/ 2551217 h 4523651"/>
              <a:gd name="connsiteX18" fmla="*/ 2913694 w 3694535"/>
              <a:gd name="connsiteY18" fmla="*/ 1323063 h 4523651"/>
              <a:gd name="connsiteX19" fmla="*/ 2806809 w 3694535"/>
              <a:gd name="connsiteY19" fmla="*/ 2414392 h 4523651"/>
              <a:gd name="connsiteX20" fmla="*/ 3694535 w 3694535"/>
              <a:gd name="connsiteY20" fmla="*/ 1155553 h 4523651"/>
              <a:gd name="connsiteX21" fmla="*/ 2222205 w 3694535"/>
              <a:gd name="connsiteY21" fmla="*/ 3401822 h 4523651"/>
              <a:gd name="connsiteX22" fmla="*/ 2169042 w 3694535"/>
              <a:gd name="connsiteY22" fmla="*/ 3848389 h 4523651"/>
              <a:gd name="connsiteX23" fmla="*/ 3317358 w 3694535"/>
              <a:gd name="connsiteY23" fmla="*/ 3125375 h 4523651"/>
              <a:gd name="connsiteX24" fmla="*/ 2194317 w 3694535"/>
              <a:gd name="connsiteY24" fmla="*/ 4062252 h 4523651"/>
              <a:gd name="connsiteX25" fmla="*/ 2232838 w 3694535"/>
              <a:gd name="connsiteY25" fmla="*/ 4507608 h 4523651"/>
              <a:gd name="connsiteX26" fmla="*/ 2218194 w 3694535"/>
              <a:gd name="connsiteY26" fmla="*/ 4522716 h 4523651"/>
              <a:gd name="connsiteX27" fmla="*/ 1743740 w 3694535"/>
              <a:gd name="connsiteY27" fmla="*/ 4523651 h 4523651"/>
              <a:gd name="connsiteX0" fmla="*/ 1743740 w 3694535"/>
              <a:gd name="connsiteY0" fmla="*/ 4523651 h 4523651"/>
              <a:gd name="connsiteX1" fmla="*/ 1796903 w 3694535"/>
              <a:gd name="connsiteY1" fmla="*/ 3816491 h 4523651"/>
              <a:gd name="connsiteX2" fmla="*/ 1307805 w 3694535"/>
              <a:gd name="connsiteY2" fmla="*/ 3412454 h 4523651"/>
              <a:gd name="connsiteX3" fmla="*/ 31898 w 3694535"/>
              <a:gd name="connsiteY3" fmla="*/ 2976519 h 4523651"/>
              <a:gd name="connsiteX4" fmla="*/ 1127052 w 3694535"/>
              <a:gd name="connsiteY4" fmla="*/ 3274231 h 4523651"/>
              <a:gd name="connsiteX5" fmla="*/ 393405 w 3694535"/>
              <a:gd name="connsiteY5" fmla="*/ 2487422 h 4523651"/>
              <a:gd name="connsiteX6" fmla="*/ 1775638 w 3694535"/>
              <a:gd name="connsiteY6" fmla="*/ 3550677 h 4523651"/>
              <a:gd name="connsiteX7" fmla="*/ 1679945 w 3694535"/>
              <a:gd name="connsiteY7" fmla="*/ 2423626 h 4523651"/>
              <a:gd name="connsiteX8" fmla="*/ 0 w 3694535"/>
              <a:gd name="connsiteY8" fmla="*/ 786212 h 4523651"/>
              <a:gd name="connsiteX9" fmla="*/ 988828 w 3694535"/>
              <a:gd name="connsiteY9" fmla="*/ 1955794 h 4523651"/>
              <a:gd name="connsiteX10" fmla="*/ 1137684 w 3694535"/>
              <a:gd name="connsiteY10" fmla="*/ 892538 h 4523651"/>
              <a:gd name="connsiteX11" fmla="*/ 1222745 w 3694535"/>
              <a:gd name="connsiteY11" fmla="*/ 2094017 h 4523651"/>
              <a:gd name="connsiteX12" fmla="*/ 1690577 w 3694535"/>
              <a:gd name="connsiteY12" fmla="*/ 2221608 h 4523651"/>
              <a:gd name="connsiteX13" fmla="*/ 1956391 w 3694535"/>
              <a:gd name="connsiteY13" fmla="*/ 31301 h 4523651"/>
              <a:gd name="connsiteX14" fmla="*/ 2027834 w 3694535"/>
              <a:gd name="connsiteY14" fmla="*/ 1017517 h 4523651"/>
              <a:gd name="connsiteX15" fmla="*/ 1881963 w 3694535"/>
              <a:gd name="connsiteY15" fmla="*/ 2264138 h 4523651"/>
              <a:gd name="connsiteX16" fmla="*/ 2057494 w 3694535"/>
              <a:gd name="connsiteY16" fmla="*/ 3077622 h 4523651"/>
              <a:gd name="connsiteX17" fmla="*/ 2647507 w 3694535"/>
              <a:gd name="connsiteY17" fmla="*/ 2551217 h 4523651"/>
              <a:gd name="connsiteX18" fmla="*/ 2913694 w 3694535"/>
              <a:gd name="connsiteY18" fmla="*/ 1323063 h 4523651"/>
              <a:gd name="connsiteX19" fmla="*/ 2806809 w 3694535"/>
              <a:gd name="connsiteY19" fmla="*/ 2414392 h 4523651"/>
              <a:gd name="connsiteX20" fmla="*/ 3694535 w 3694535"/>
              <a:gd name="connsiteY20" fmla="*/ 1155553 h 4523651"/>
              <a:gd name="connsiteX21" fmla="*/ 2222205 w 3694535"/>
              <a:gd name="connsiteY21" fmla="*/ 3401822 h 4523651"/>
              <a:gd name="connsiteX22" fmla="*/ 2169042 w 3694535"/>
              <a:gd name="connsiteY22" fmla="*/ 3848389 h 4523651"/>
              <a:gd name="connsiteX23" fmla="*/ 3317358 w 3694535"/>
              <a:gd name="connsiteY23" fmla="*/ 3125375 h 4523651"/>
              <a:gd name="connsiteX24" fmla="*/ 2194317 w 3694535"/>
              <a:gd name="connsiteY24" fmla="*/ 4062252 h 4523651"/>
              <a:gd name="connsiteX25" fmla="*/ 2232838 w 3694535"/>
              <a:gd name="connsiteY25" fmla="*/ 4507608 h 4523651"/>
              <a:gd name="connsiteX26" fmla="*/ 2218194 w 3694535"/>
              <a:gd name="connsiteY26" fmla="*/ 4522716 h 4523651"/>
              <a:gd name="connsiteX27" fmla="*/ 1743740 w 3694535"/>
              <a:gd name="connsiteY27" fmla="*/ 4523651 h 4523651"/>
              <a:gd name="connsiteX0" fmla="*/ 1743740 w 3694535"/>
              <a:gd name="connsiteY0" fmla="*/ 4522819 h 4522819"/>
              <a:gd name="connsiteX1" fmla="*/ 1796903 w 3694535"/>
              <a:gd name="connsiteY1" fmla="*/ 3815659 h 4522819"/>
              <a:gd name="connsiteX2" fmla="*/ 1307805 w 3694535"/>
              <a:gd name="connsiteY2" fmla="*/ 3411622 h 4522819"/>
              <a:gd name="connsiteX3" fmla="*/ 31898 w 3694535"/>
              <a:gd name="connsiteY3" fmla="*/ 2975687 h 4522819"/>
              <a:gd name="connsiteX4" fmla="*/ 1127052 w 3694535"/>
              <a:gd name="connsiteY4" fmla="*/ 3273399 h 4522819"/>
              <a:gd name="connsiteX5" fmla="*/ 393405 w 3694535"/>
              <a:gd name="connsiteY5" fmla="*/ 2486590 h 4522819"/>
              <a:gd name="connsiteX6" fmla="*/ 1775638 w 3694535"/>
              <a:gd name="connsiteY6" fmla="*/ 3549845 h 4522819"/>
              <a:gd name="connsiteX7" fmla="*/ 1679945 w 3694535"/>
              <a:gd name="connsiteY7" fmla="*/ 2422794 h 4522819"/>
              <a:gd name="connsiteX8" fmla="*/ 0 w 3694535"/>
              <a:gd name="connsiteY8" fmla="*/ 785380 h 4522819"/>
              <a:gd name="connsiteX9" fmla="*/ 988828 w 3694535"/>
              <a:gd name="connsiteY9" fmla="*/ 1954962 h 4522819"/>
              <a:gd name="connsiteX10" fmla="*/ 1137684 w 3694535"/>
              <a:gd name="connsiteY10" fmla="*/ 891706 h 4522819"/>
              <a:gd name="connsiteX11" fmla="*/ 1222745 w 3694535"/>
              <a:gd name="connsiteY11" fmla="*/ 2093185 h 4522819"/>
              <a:gd name="connsiteX12" fmla="*/ 1690577 w 3694535"/>
              <a:gd name="connsiteY12" fmla="*/ 2220776 h 4522819"/>
              <a:gd name="connsiteX13" fmla="*/ 1956391 w 3694535"/>
              <a:gd name="connsiteY13" fmla="*/ 30469 h 4522819"/>
              <a:gd name="connsiteX14" fmla="*/ 2027834 w 3694535"/>
              <a:gd name="connsiteY14" fmla="*/ 1016685 h 4522819"/>
              <a:gd name="connsiteX15" fmla="*/ 1881963 w 3694535"/>
              <a:gd name="connsiteY15" fmla="*/ 2090854 h 4522819"/>
              <a:gd name="connsiteX16" fmla="*/ 2057494 w 3694535"/>
              <a:gd name="connsiteY16" fmla="*/ 3076790 h 4522819"/>
              <a:gd name="connsiteX17" fmla="*/ 2647507 w 3694535"/>
              <a:gd name="connsiteY17" fmla="*/ 2550385 h 4522819"/>
              <a:gd name="connsiteX18" fmla="*/ 2913694 w 3694535"/>
              <a:gd name="connsiteY18" fmla="*/ 1322231 h 4522819"/>
              <a:gd name="connsiteX19" fmla="*/ 2806809 w 3694535"/>
              <a:gd name="connsiteY19" fmla="*/ 2413560 h 4522819"/>
              <a:gd name="connsiteX20" fmla="*/ 3694535 w 3694535"/>
              <a:gd name="connsiteY20" fmla="*/ 1154721 h 4522819"/>
              <a:gd name="connsiteX21" fmla="*/ 2222205 w 3694535"/>
              <a:gd name="connsiteY21" fmla="*/ 3400990 h 4522819"/>
              <a:gd name="connsiteX22" fmla="*/ 2169042 w 3694535"/>
              <a:gd name="connsiteY22" fmla="*/ 3847557 h 4522819"/>
              <a:gd name="connsiteX23" fmla="*/ 3317358 w 3694535"/>
              <a:gd name="connsiteY23" fmla="*/ 3124543 h 4522819"/>
              <a:gd name="connsiteX24" fmla="*/ 2194317 w 3694535"/>
              <a:gd name="connsiteY24" fmla="*/ 4061420 h 4522819"/>
              <a:gd name="connsiteX25" fmla="*/ 2232838 w 3694535"/>
              <a:gd name="connsiteY25" fmla="*/ 4506776 h 4522819"/>
              <a:gd name="connsiteX26" fmla="*/ 2218194 w 3694535"/>
              <a:gd name="connsiteY26" fmla="*/ 4521884 h 4522819"/>
              <a:gd name="connsiteX27" fmla="*/ 1743740 w 3694535"/>
              <a:gd name="connsiteY27" fmla="*/ 4522819 h 4522819"/>
              <a:gd name="connsiteX0" fmla="*/ 1743740 w 3694535"/>
              <a:gd name="connsiteY0" fmla="*/ 4522819 h 4522819"/>
              <a:gd name="connsiteX1" fmla="*/ 1796903 w 3694535"/>
              <a:gd name="connsiteY1" fmla="*/ 3815659 h 4522819"/>
              <a:gd name="connsiteX2" fmla="*/ 1307805 w 3694535"/>
              <a:gd name="connsiteY2" fmla="*/ 3411622 h 4522819"/>
              <a:gd name="connsiteX3" fmla="*/ 31898 w 3694535"/>
              <a:gd name="connsiteY3" fmla="*/ 2975687 h 4522819"/>
              <a:gd name="connsiteX4" fmla="*/ 1127052 w 3694535"/>
              <a:gd name="connsiteY4" fmla="*/ 3273399 h 4522819"/>
              <a:gd name="connsiteX5" fmla="*/ 393405 w 3694535"/>
              <a:gd name="connsiteY5" fmla="*/ 2486590 h 4522819"/>
              <a:gd name="connsiteX6" fmla="*/ 1775638 w 3694535"/>
              <a:gd name="connsiteY6" fmla="*/ 3549845 h 4522819"/>
              <a:gd name="connsiteX7" fmla="*/ 1679945 w 3694535"/>
              <a:gd name="connsiteY7" fmla="*/ 2422794 h 4522819"/>
              <a:gd name="connsiteX8" fmla="*/ 0 w 3694535"/>
              <a:gd name="connsiteY8" fmla="*/ 785380 h 4522819"/>
              <a:gd name="connsiteX9" fmla="*/ 988828 w 3694535"/>
              <a:gd name="connsiteY9" fmla="*/ 1954962 h 4522819"/>
              <a:gd name="connsiteX10" fmla="*/ 1137684 w 3694535"/>
              <a:gd name="connsiteY10" fmla="*/ 891706 h 4522819"/>
              <a:gd name="connsiteX11" fmla="*/ 1222745 w 3694535"/>
              <a:gd name="connsiteY11" fmla="*/ 2093185 h 4522819"/>
              <a:gd name="connsiteX12" fmla="*/ 1690577 w 3694535"/>
              <a:gd name="connsiteY12" fmla="*/ 2220776 h 4522819"/>
              <a:gd name="connsiteX13" fmla="*/ 1956391 w 3694535"/>
              <a:gd name="connsiteY13" fmla="*/ 30469 h 4522819"/>
              <a:gd name="connsiteX14" fmla="*/ 2027834 w 3694535"/>
              <a:gd name="connsiteY14" fmla="*/ 1016685 h 4522819"/>
              <a:gd name="connsiteX15" fmla="*/ 1881963 w 3694535"/>
              <a:gd name="connsiteY15" fmla="*/ 2090854 h 4522819"/>
              <a:gd name="connsiteX16" fmla="*/ 2057494 w 3694535"/>
              <a:gd name="connsiteY16" fmla="*/ 3076790 h 4522819"/>
              <a:gd name="connsiteX17" fmla="*/ 2647507 w 3694535"/>
              <a:gd name="connsiteY17" fmla="*/ 2550385 h 4522819"/>
              <a:gd name="connsiteX18" fmla="*/ 2913694 w 3694535"/>
              <a:gd name="connsiteY18" fmla="*/ 1322231 h 4522819"/>
              <a:gd name="connsiteX19" fmla="*/ 2806809 w 3694535"/>
              <a:gd name="connsiteY19" fmla="*/ 2413560 h 4522819"/>
              <a:gd name="connsiteX20" fmla="*/ 3694535 w 3694535"/>
              <a:gd name="connsiteY20" fmla="*/ 1154721 h 4522819"/>
              <a:gd name="connsiteX21" fmla="*/ 2222205 w 3694535"/>
              <a:gd name="connsiteY21" fmla="*/ 3400990 h 4522819"/>
              <a:gd name="connsiteX22" fmla="*/ 2169042 w 3694535"/>
              <a:gd name="connsiteY22" fmla="*/ 3847557 h 4522819"/>
              <a:gd name="connsiteX23" fmla="*/ 3317358 w 3694535"/>
              <a:gd name="connsiteY23" fmla="*/ 3124543 h 4522819"/>
              <a:gd name="connsiteX24" fmla="*/ 2194317 w 3694535"/>
              <a:gd name="connsiteY24" fmla="*/ 4061420 h 4522819"/>
              <a:gd name="connsiteX25" fmla="*/ 2232838 w 3694535"/>
              <a:gd name="connsiteY25" fmla="*/ 4506776 h 4522819"/>
              <a:gd name="connsiteX26" fmla="*/ 2218194 w 3694535"/>
              <a:gd name="connsiteY26" fmla="*/ 4521884 h 4522819"/>
              <a:gd name="connsiteX27" fmla="*/ 1743740 w 3694535"/>
              <a:gd name="connsiteY27" fmla="*/ 4522819 h 4522819"/>
              <a:gd name="connsiteX0" fmla="*/ 1743740 w 3694535"/>
              <a:gd name="connsiteY0" fmla="*/ 4522814 h 4522814"/>
              <a:gd name="connsiteX1" fmla="*/ 1796903 w 3694535"/>
              <a:gd name="connsiteY1" fmla="*/ 3815654 h 4522814"/>
              <a:gd name="connsiteX2" fmla="*/ 1307805 w 3694535"/>
              <a:gd name="connsiteY2" fmla="*/ 3411617 h 4522814"/>
              <a:gd name="connsiteX3" fmla="*/ 31898 w 3694535"/>
              <a:gd name="connsiteY3" fmla="*/ 2975682 h 4522814"/>
              <a:gd name="connsiteX4" fmla="*/ 1127052 w 3694535"/>
              <a:gd name="connsiteY4" fmla="*/ 3273394 h 4522814"/>
              <a:gd name="connsiteX5" fmla="*/ 393405 w 3694535"/>
              <a:gd name="connsiteY5" fmla="*/ 2486585 h 4522814"/>
              <a:gd name="connsiteX6" fmla="*/ 1775638 w 3694535"/>
              <a:gd name="connsiteY6" fmla="*/ 3549840 h 4522814"/>
              <a:gd name="connsiteX7" fmla="*/ 1679945 w 3694535"/>
              <a:gd name="connsiteY7" fmla="*/ 2422789 h 4522814"/>
              <a:gd name="connsiteX8" fmla="*/ 0 w 3694535"/>
              <a:gd name="connsiteY8" fmla="*/ 785375 h 4522814"/>
              <a:gd name="connsiteX9" fmla="*/ 988828 w 3694535"/>
              <a:gd name="connsiteY9" fmla="*/ 1954957 h 4522814"/>
              <a:gd name="connsiteX10" fmla="*/ 1137684 w 3694535"/>
              <a:gd name="connsiteY10" fmla="*/ 891701 h 4522814"/>
              <a:gd name="connsiteX11" fmla="*/ 1222745 w 3694535"/>
              <a:gd name="connsiteY11" fmla="*/ 2093180 h 4522814"/>
              <a:gd name="connsiteX12" fmla="*/ 1690577 w 3694535"/>
              <a:gd name="connsiteY12" fmla="*/ 2220771 h 4522814"/>
              <a:gd name="connsiteX13" fmla="*/ 1956391 w 3694535"/>
              <a:gd name="connsiteY13" fmla="*/ 30464 h 4522814"/>
              <a:gd name="connsiteX14" fmla="*/ 2027834 w 3694535"/>
              <a:gd name="connsiteY14" fmla="*/ 1016680 h 4522814"/>
              <a:gd name="connsiteX15" fmla="*/ 1881963 w 3694535"/>
              <a:gd name="connsiteY15" fmla="*/ 2090849 h 4522814"/>
              <a:gd name="connsiteX16" fmla="*/ 2057494 w 3694535"/>
              <a:gd name="connsiteY16" fmla="*/ 3076785 h 4522814"/>
              <a:gd name="connsiteX17" fmla="*/ 2647507 w 3694535"/>
              <a:gd name="connsiteY17" fmla="*/ 2550380 h 4522814"/>
              <a:gd name="connsiteX18" fmla="*/ 2913694 w 3694535"/>
              <a:gd name="connsiteY18" fmla="*/ 1322226 h 4522814"/>
              <a:gd name="connsiteX19" fmla="*/ 2806809 w 3694535"/>
              <a:gd name="connsiteY19" fmla="*/ 2413555 h 4522814"/>
              <a:gd name="connsiteX20" fmla="*/ 3694535 w 3694535"/>
              <a:gd name="connsiteY20" fmla="*/ 1154716 h 4522814"/>
              <a:gd name="connsiteX21" fmla="*/ 2222205 w 3694535"/>
              <a:gd name="connsiteY21" fmla="*/ 3400985 h 4522814"/>
              <a:gd name="connsiteX22" fmla="*/ 2169042 w 3694535"/>
              <a:gd name="connsiteY22" fmla="*/ 3847552 h 4522814"/>
              <a:gd name="connsiteX23" fmla="*/ 3317358 w 3694535"/>
              <a:gd name="connsiteY23" fmla="*/ 3124538 h 4522814"/>
              <a:gd name="connsiteX24" fmla="*/ 2194317 w 3694535"/>
              <a:gd name="connsiteY24" fmla="*/ 4061415 h 4522814"/>
              <a:gd name="connsiteX25" fmla="*/ 2232838 w 3694535"/>
              <a:gd name="connsiteY25" fmla="*/ 4506771 h 4522814"/>
              <a:gd name="connsiteX26" fmla="*/ 2218194 w 3694535"/>
              <a:gd name="connsiteY26" fmla="*/ 4521879 h 4522814"/>
              <a:gd name="connsiteX27" fmla="*/ 1743740 w 3694535"/>
              <a:gd name="connsiteY27" fmla="*/ 4522814 h 4522814"/>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194671 w 3694535"/>
              <a:gd name="connsiteY11" fmla="*/ 2026621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194671 w 3694535"/>
              <a:gd name="connsiteY11" fmla="*/ 2026621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194671 w 3694535"/>
              <a:gd name="connsiteY11" fmla="*/ 2026621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13621 w 3694535"/>
              <a:gd name="connsiteY10" fmla="*/ 861237 h 4492350"/>
              <a:gd name="connsiteX11" fmla="*/ 1194671 w 3694535"/>
              <a:gd name="connsiteY11" fmla="*/ 2026621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13621 w 3694535"/>
              <a:gd name="connsiteY10" fmla="*/ 861237 h 4492350"/>
              <a:gd name="connsiteX11" fmla="*/ 1194671 w 3694535"/>
              <a:gd name="connsiteY11" fmla="*/ 2026621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13621 w 3694535"/>
              <a:gd name="connsiteY10" fmla="*/ 861237 h 4492350"/>
              <a:gd name="connsiteX11" fmla="*/ 1194671 w 3694535"/>
              <a:gd name="connsiteY11" fmla="*/ 2026621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093568 w 3694535"/>
              <a:gd name="connsiteY10" fmla="*/ 857226 h 4492350"/>
              <a:gd name="connsiteX11" fmla="*/ 1194671 w 3694535"/>
              <a:gd name="connsiteY11" fmla="*/ 2026621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093568 w 3694535"/>
              <a:gd name="connsiteY10" fmla="*/ 857226 h 4492350"/>
              <a:gd name="connsiteX11" fmla="*/ 1194671 w 3694535"/>
              <a:gd name="connsiteY11" fmla="*/ 2026621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24409 h 4492350"/>
              <a:gd name="connsiteX8" fmla="*/ 8208 w 3662637"/>
              <a:gd name="connsiteY8" fmla="*/ 750901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24409 h 4492350"/>
              <a:gd name="connsiteX8" fmla="*/ 8208 w 3662637"/>
              <a:gd name="connsiteY8" fmla="*/ 750901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24409 h 4492350"/>
              <a:gd name="connsiteX8" fmla="*/ 8208 w 3662637"/>
              <a:gd name="connsiteY8" fmla="*/ 750901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24409 h 4492350"/>
              <a:gd name="connsiteX8" fmla="*/ 8208 w 3662637"/>
              <a:gd name="connsiteY8" fmla="*/ 750901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8208 w 3662637"/>
              <a:gd name="connsiteY8" fmla="*/ 750901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8208 w 3662637"/>
              <a:gd name="connsiteY8" fmla="*/ 750901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8208 w 3662637"/>
              <a:gd name="connsiteY8" fmla="*/ 750901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8208 w 3662637"/>
              <a:gd name="connsiteY8" fmla="*/ 750901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111196 w 3662637"/>
              <a:gd name="connsiteY4" fmla="*/ 323892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111196 w 3662637"/>
              <a:gd name="connsiteY4" fmla="*/ 323892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111196 w 3662637"/>
              <a:gd name="connsiteY4" fmla="*/ 323892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111196 w 3662637"/>
              <a:gd name="connsiteY4" fmla="*/ 323892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111196 w 3662637"/>
              <a:gd name="connsiteY4" fmla="*/ 323892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111196 w 3662637"/>
              <a:gd name="connsiteY4" fmla="*/ 323892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111196 w 3662637"/>
              <a:gd name="connsiteY4" fmla="*/ 323892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111196 w 3662637"/>
              <a:gd name="connsiteY4" fmla="*/ 323892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687779 w 3638574"/>
              <a:gd name="connsiteY0" fmla="*/ 4492350 h 4492350"/>
              <a:gd name="connsiteX1" fmla="*/ 1740942 w 3638574"/>
              <a:gd name="connsiteY1" fmla="*/ 3785190 h 4492350"/>
              <a:gd name="connsiteX2" fmla="*/ 1251844 w 3638574"/>
              <a:gd name="connsiteY2" fmla="*/ 3381153 h 4492350"/>
              <a:gd name="connsiteX3" fmla="*/ 0 w 3638574"/>
              <a:gd name="connsiteY3" fmla="*/ 2917145 h 4492350"/>
              <a:gd name="connsiteX4" fmla="*/ 1087133 w 3638574"/>
              <a:gd name="connsiteY4" fmla="*/ 3238920 h 4492350"/>
              <a:gd name="connsiteX5" fmla="*/ 357497 w 3638574"/>
              <a:gd name="connsiteY5" fmla="*/ 2432058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51844 w 3638574"/>
              <a:gd name="connsiteY2" fmla="*/ 3381153 h 4492350"/>
              <a:gd name="connsiteX3" fmla="*/ 0 w 3638574"/>
              <a:gd name="connsiteY3" fmla="*/ 2917145 h 4492350"/>
              <a:gd name="connsiteX4" fmla="*/ 1087133 w 3638574"/>
              <a:gd name="connsiteY4" fmla="*/ 3238920 h 4492350"/>
              <a:gd name="connsiteX5" fmla="*/ 357497 w 3638574"/>
              <a:gd name="connsiteY5" fmla="*/ 2432058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51844 w 3638574"/>
              <a:gd name="connsiteY2" fmla="*/ 3381153 h 4492350"/>
              <a:gd name="connsiteX3" fmla="*/ 0 w 3638574"/>
              <a:gd name="connsiteY3" fmla="*/ 2917145 h 4492350"/>
              <a:gd name="connsiteX4" fmla="*/ 1087133 w 3638574"/>
              <a:gd name="connsiteY4" fmla="*/ 3238920 h 4492350"/>
              <a:gd name="connsiteX5" fmla="*/ 357497 w 3638574"/>
              <a:gd name="connsiteY5" fmla="*/ 2432058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57497 w 3638574"/>
              <a:gd name="connsiteY5" fmla="*/ 2432058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57497 w 3638574"/>
              <a:gd name="connsiteY5" fmla="*/ 2432058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65518 w 3638574"/>
              <a:gd name="connsiteY5" fmla="*/ 2420026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65518 w 3638574"/>
              <a:gd name="connsiteY5" fmla="*/ 2420026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65518 w 3638574"/>
              <a:gd name="connsiteY5" fmla="*/ 2420026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65518 w 3638574"/>
              <a:gd name="connsiteY5" fmla="*/ 2420026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65518 w 3638574"/>
              <a:gd name="connsiteY5" fmla="*/ 2420026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46038 w 3638574"/>
              <a:gd name="connsiteY12" fmla="*/ 2198532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19873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46038 w 3638574"/>
              <a:gd name="connsiteY12" fmla="*/ 2198532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03018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46038 w 3638574"/>
              <a:gd name="connsiteY12" fmla="*/ 2198532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03018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46038 w 3638574"/>
              <a:gd name="connsiteY12" fmla="*/ 2198532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21509 w 3638574"/>
              <a:gd name="connsiteY22" fmla="*/ 3808660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38574" h="4492350">
                <a:moveTo>
                  <a:pt x="1687779" y="4492350"/>
                </a:moveTo>
                <a:cubicBezTo>
                  <a:pt x="1649353" y="4280693"/>
                  <a:pt x="1685297" y="4020910"/>
                  <a:pt x="1703018" y="3785190"/>
                </a:cubicBezTo>
                <a:lnTo>
                  <a:pt x="1239812" y="3369121"/>
                </a:lnTo>
                <a:cubicBezTo>
                  <a:pt x="710236" y="3436368"/>
                  <a:pt x="325039" y="3138656"/>
                  <a:pt x="0" y="2917145"/>
                </a:cubicBezTo>
                <a:cubicBezTo>
                  <a:pt x="370399" y="3119320"/>
                  <a:pt x="1037576" y="3333525"/>
                  <a:pt x="1087133" y="3238920"/>
                </a:cubicBezTo>
                <a:cubicBezTo>
                  <a:pt x="945521" y="3141082"/>
                  <a:pt x="539214" y="2730422"/>
                  <a:pt x="389581" y="2412005"/>
                </a:cubicBezTo>
                <a:cubicBezTo>
                  <a:pt x="859682" y="2946896"/>
                  <a:pt x="1430048" y="3277253"/>
                  <a:pt x="1719677" y="3519376"/>
                </a:cubicBezTo>
                <a:cubicBezTo>
                  <a:pt x="1735906" y="3304113"/>
                  <a:pt x="1659893" y="2776030"/>
                  <a:pt x="1627995" y="2400346"/>
                </a:cubicBezTo>
                <a:cubicBezTo>
                  <a:pt x="725782" y="2160678"/>
                  <a:pt x="172484" y="1536000"/>
                  <a:pt x="4198" y="742880"/>
                </a:cubicBezTo>
                <a:cubicBezTo>
                  <a:pt x="248250" y="1210277"/>
                  <a:pt x="456205" y="1649601"/>
                  <a:pt x="932867" y="1924493"/>
                </a:cubicBezTo>
                <a:cubicBezTo>
                  <a:pt x="1158949" y="1666327"/>
                  <a:pt x="1108304" y="1211645"/>
                  <a:pt x="1037607" y="857226"/>
                </a:cubicBezTo>
                <a:cubicBezTo>
                  <a:pt x="1222371" y="1153446"/>
                  <a:pt x="1266767" y="1586023"/>
                  <a:pt x="1138710" y="2026621"/>
                </a:cubicBezTo>
                <a:cubicBezTo>
                  <a:pt x="1250538" y="2109256"/>
                  <a:pt x="1570304" y="2252254"/>
                  <a:pt x="1646038" y="2198532"/>
                </a:cubicBezTo>
                <a:cubicBezTo>
                  <a:pt x="1690527" y="1476450"/>
                  <a:pt x="1904067" y="874481"/>
                  <a:pt x="1900430" y="0"/>
                </a:cubicBezTo>
                <a:cubicBezTo>
                  <a:pt x="1976693" y="192349"/>
                  <a:pt x="2015482" y="645373"/>
                  <a:pt x="1971873" y="986216"/>
                </a:cubicBezTo>
                <a:cubicBezTo>
                  <a:pt x="1947436" y="1177213"/>
                  <a:pt x="1846749" y="1657958"/>
                  <a:pt x="1826002" y="2060385"/>
                </a:cubicBezTo>
                <a:cubicBezTo>
                  <a:pt x="1811014" y="2351099"/>
                  <a:pt x="1951043" y="3007770"/>
                  <a:pt x="2001533" y="3046321"/>
                </a:cubicBezTo>
                <a:cubicBezTo>
                  <a:pt x="2041794" y="3055338"/>
                  <a:pt x="2575349" y="2567047"/>
                  <a:pt x="2591546" y="2519916"/>
                </a:cubicBezTo>
                <a:cubicBezTo>
                  <a:pt x="2482423" y="2107858"/>
                  <a:pt x="2569814" y="1503293"/>
                  <a:pt x="2857733" y="1291762"/>
                </a:cubicBezTo>
                <a:cubicBezTo>
                  <a:pt x="2648315" y="1639496"/>
                  <a:pt x="2663487" y="2195777"/>
                  <a:pt x="2750848" y="2383091"/>
                </a:cubicBezTo>
                <a:cubicBezTo>
                  <a:pt x="3066810" y="2282983"/>
                  <a:pt x="3503085" y="1513118"/>
                  <a:pt x="3638574" y="1124252"/>
                </a:cubicBezTo>
                <a:cubicBezTo>
                  <a:pt x="3492704" y="2254009"/>
                  <a:pt x="2460505" y="2814271"/>
                  <a:pt x="2166244" y="3370521"/>
                </a:cubicBezTo>
                <a:cubicBezTo>
                  <a:pt x="2148523" y="3519377"/>
                  <a:pt x="2147251" y="3667825"/>
                  <a:pt x="2121509" y="3808660"/>
                </a:cubicBezTo>
                <a:cubicBezTo>
                  <a:pt x="2452144" y="3808286"/>
                  <a:pt x="3159362" y="3298984"/>
                  <a:pt x="3261397" y="3094074"/>
                </a:cubicBezTo>
                <a:cubicBezTo>
                  <a:pt x="3262702" y="3429094"/>
                  <a:pt x="2493987" y="3820258"/>
                  <a:pt x="2138356" y="4030951"/>
                </a:cubicBezTo>
                <a:cubicBezTo>
                  <a:pt x="2116438" y="4040371"/>
                  <a:pt x="2182753" y="4334539"/>
                  <a:pt x="2176877" y="4476307"/>
                </a:cubicBezTo>
                <a:cubicBezTo>
                  <a:pt x="2170659" y="4477332"/>
                  <a:pt x="2168451" y="4490390"/>
                  <a:pt x="2162233" y="4491415"/>
                </a:cubicBezTo>
                <a:lnTo>
                  <a:pt x="1687779" y="4492350"/>
                </a:lnTo>
                <a:close/>
              </a:path>
            </a:pathLst>
          </a:custGeom>
          <a:solidFill>
            <a:srgbClr val="054487"/>
          </a:solidFill>
          <a:ln w="6350" cap="flat" cmpd="sng" algn="ctr">
            <a:noFill/>
            <a:prstDash val="solid"/>
          </a:ln>
          <a:effectLst/>
        </p:spPr>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black"/>
              </a:solidFill>
              <a:effectLst/>
              <a:uLnTx/>
              <a:uFillTx/>
              <a:latin typeface="Calibri" panose="020F0502020204030204"/>
              <a:ea typeface="微软雅黑" pitchFamily="34" charset="-122"/>
              <a:cs typeface="+mn-cs"/>
            </a:endParaRPr>
          </a:p>
        </p:txBody>
      </p:sp>
      <p:grpSp>
        <p:nvGrpSpPr>
          <p:cNvPr id="7" name="组合 6"/>
          <p:cNvGrpSpPr/>
          <p:nvPr/>
        </p:nvGrpSpPr>
        <p:grpSpPr>
          <a:xfrm>
            <a:off x="4285702" y="715617"/>
            <a:ext cx="4128904" cy="3565450"/>
            <a:chOff x="5527231" y="954156"/>
            <a:chExt cx="5505205" cy="4753933"/>
          </a:xfrm>
        </p:grpSpPr>
        <p:sp>
          <p:nvSpPr>
            <p:cNvPr id="8" name="椭圆 7"/>
            <p:cNvSpPr>
              <a:spLocks noChangeAspect="1"/>
            </p:cNvSpPr>
            <p:nvPr/>
          </p:nvSpPr>
          <p:spPr>
            <a:xfrm>
              <a:off x="8193551" y="954156"/>
              <a:ext cx="664202" cy="664199"/>
            </a:xfrm>
            <a:prstGeom prst="ellipse">
              <a:avLst/>
            </a:prstGeom>
            <a:solidFill>
              <a:srgbClr val="054487"/>
            </a:solidFill>
            <a:ln>
              <a:noFill/>
            </a:ln>
            <a:effectLst>
              <a:glow rad="190500">
                <a:srgbClr val="FFFEBC"/>
              </a:glow>
              <a:softEdge rad="0"/>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white"/>
                </a:solidFill>
                <a:effectLst/>
                <a:uLnTx/>
                <a:uFillTx/>
                <a:latin typeface="Calibri" panose="020F0502020204030204"/>
                <a:ea typeface="微软雅黑" pitchFamily="34" charset="-122"/>
                <a:cs typeface="+mn-cs"/>
              </a:endParaRPr>
            </a:p>
          </p:txBody>
        </p:sp>
        <p:sp>
          <p:nvSpPr>
            <p:cNvPr id="9" name="椭圆 8"/>
            <p:cNvSpPr>
              <a:spLocks noChangeAspect="1"/>
            </p:cNvSpPr>
            <p:nvPr/>
          </p:nvSpPr>
          <p:spPr>
            <a:xfrm>
              <a:off x="10401724" y="2303011"/>
              <a:ext cx="630712" cy="630709"/>
            </a:xfrm>
            <a:prstGeom prst="ellipse">
              <a:avLst/>
            </a:prstGeom>
            <a:solidFill>
              <a:srgbClr val="054487"/>
            </a:solidFill>
            <a:ln>
              <a:noFill/>
            </a:ln>
            <a:effectLst>
              <a:glow rad="190500">
                <a:srgbClr val="FFFEBC"/>
              </a:glow>
              <a:softEdge rad="0"/>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white"/>
                </a:solidFill>
                <a:effectLst/>
                <a:uLnTx/>
                <a:uFillTx/>
                <a:latin typeface="Calibri" panose="020F0502020204030204"/>
                <a:ea typeface="微软雅黑" pitchFamily="34" charset="-122"/>
                <a:cs typeface="+mn-cs"/>
              </a:endParaRPr>
            </a:p>
          </p:txBody>
        </p:sp>
        <p:sp>
          <p:nvSpPr>
            <p:cNvPr id="10" name="椭圆 9"/>
            <p:cNvSpPr>
              <a:spLocks noChangeAspect="1"/>
            </p:cNvSpPr>
            <p:nvPr/>
          </p:nvSpPr>
          <p:spPr>
            <a:xfrm>
              <a:off x="5944742" y="1618354"/>
              <a:ext cx="858517" cy="858513"/>
            </a:xfrm>
            <a:prstGeom prst="ellipse">
              <a:avLst/>
            </a:prstGeom>
            <a:solidFill>
              <a:srgbClr val="054487"/>
            </a:solidFill>
            <a:ln>
              <a:noFill/>
            </a:ln>
            <a:effectLst>
              <a:glow rad="190500">
                <a:srgbClr val="FFFEBC"/>
              </a:glow>
              <a:softEdge rad="0"/>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white"/>
                </a:solidFill>
                <a:effectLst/>
                <a:uLnTx/>
                <a:uFillTx/>
                <a:latin typeface="Calibri" panose="020F0502020204030204"/>
                <a:ea typeface="微软雅黑" pitchFamily="34" charset="-122"/>
                <a:cs typeface="+mn-cs"/>
              </a:endParaRPr>
            </a:p>
          </p:txBody>
        </p:sp>
        <p:sp>
          <p:nvSpPr>
            <p:cNvPr id="11" name="椭圆 10"/>
            <p:cNvSpPr>
              <a:spLocks noChangeAspect="1"/>
            </p:cNvSpPr>
            <p:nvPr/>
          </p:nvSpPr>
          <p:spPr>
            <a:xfrm>
              <a:off x="5527231" y="4287192"/>
              <a:ext cx="998452" cy="998448"/>
            </a:xfrm>
            <a:prstGeom prst="ellipse">
              <a:avLst/>
            </a:prstGeom>
            <a:solidFill>
              <a:srgbClr val="054487"/>
            </a:solidFill>
            <a:ln>
              <a:noFill/>
            </a:ln>
            <a:effectLst>
              <a:glow rad="190500">
                <a:srgbClr val="FFFEBC"/>
              </a:glow>
              <a:softEdge rad="0"/>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white"/>
                </a:solidFill>
                <a:effectLst/>
                <a:uLnTx/>
                <a:uFillTx/>
                <a:latin typeface="Calibri" panose="020F0502020204030204"/>
                <a:ea typeface="微软雅黑" pitchFamily="34" charset="-122"/>
                <a:cs typeface="+mn-cs"/>
              </a:endParaRPr>
            </a:p>
          </p:txBody>
        </p:sp>
        <p:sp>
          <p:nvSpPr>
            <p:cNvPr id="12" name="椭圆 11"/>
            <p:cNvSpPr>
              <a:spLocks noChangeAspect="1"/>
            </p:cNvSpPr>
            <p:nvPr/>
          </p:nvSpPr>
          <p:spPr>
            <a:xfrm>
              <a:off x="9860358" y="4554151"/>
              <a:ext cx="864619" cy="864616"/>
            </a:xfrm>
            <a:prstGeom prst="ellipse">
              <a:avLst/>
            </a:prstGeom>
            <a:solidFill>
              <a:srgbClr val="054487"/>
            </a:solidFill>
            <a:ln>
              <a:noFill/>
            </a:ln>
            <a:effectLst>
              <a:glow rad="190500">
                <a:srgbClr val="FFFEBC"/>
              </a:glow>
              <a:softEdge rad="0"/>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white"/>
                </a:solidFill>
                <a:effectLst/>
                <a:uLnTx/>
                <a:uFillTx/>
                <a:latin typeface="Calibri" panose="020F0502020204030204"/>
                <a:ea typeface="微软雅黑" pitchFamily="34" charset="-122"/>
                <a:cs typeface="+mn-cs"/>
              </a:endParaRPr>
            </a:p>
          </p:txBody>
        </p:sp>
        <p:sp>
          <p:nvSpPr>
            <p:cNvPr id="13" name="椭圆 12"/>
            <p:cNvSpPr>
              <a:spLocks noChangeAspect="1"/>
            </p:cNvSpPr>
            <p:nvPr/>
          </p:nvSpPr>
          <p:spPr>
            <a:xfrm>
              <a:off x="9044057" y="2279362"/>
              <a:ext cx="899459" cy="899455"/>
            </a:xfrm>
            <a:prstGeom prst="ellipse">
              <a:avLst/>
            </a:prstGeom>
            <a:solidFill>
              <a:srgbClr val="054487"/>
            </a:solidFill>
            <a:ln>
              <a:noFill/>
            </a:ln>
            <a:effectLst>
              <a:glow rad="190500">
                <a:srgbClr val="FFFEBC"/>
              </a:glow>
              <a:softEdge rad="0"/>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white"/>
                </a:solidFill>
                <a:effectLst/>
                <a:uLnTx/>
                <a:uFillTx/>
                <a:latin typeface="Calibri" panose="020F0502020204030204"/>
                <a:ea typeface="微软雅黑" pitchFamily="34" charset="-122"/>
                <a:cs typeface="+mn-cs"/>
              </a:endParaRPr>
            </a:p>
          </p:txBody>
        </p:sp>
        <p:sp>
          <p:nvSpPr>
            <p:cNvPr id="14" name="椭圆 13"/>
            <p:cNvSpPr>
              <a:spLocks noChangeAspect="1"/>
            </p:cNvSpPr>
            <p:nvPr/>
          </p:nvSpPr>
          <p:spPr>
            <a:xfrm>
              <a:off x="7195723" y="1908312"/>
              <a:ext cx="749646" cy="749644"/>
            </a:xfrm>
            <a:prstGeom prst="ellipse">
              <a:avLst/>
            </a:prstGeom>
            <a:solidFill>
              <a:srgbClr val="054487"/>
            </a:solidFill>
            <a:ln>
              <a:noFill/>
            </a:ln>
            <a:effectLst>
              <a:glow rad="190500">
                <a:srgbClr val="FFFEBC"/>
              </a:glow>
              <a:softEdge rad="0"/>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white"/>
                </a:solidFill>
                <a:effectLst/>
                <a:uLnTx/>
                <a:uFillTx/>
                <a:latin typeface="Calibri" panose="020F0502020204030204"/>
                <a:ea typeface="微软雅黑" pitchFamily="34" charset="-122"/>
                <a:cs typeface="+mn-cs"/>
              </a:endParaRPr>
            </a:p>
          </p:txBody>
        </p:sp>
        <p:sp>
          <p:nvSpPr>
            <p:cNvPr id="15" name="椭圆 14"/>
            <p:cNvSpPr>
              <a:spLocks noChangeAspect="1"/>
            </p:cNvSpPr>
            <p:nvPr/>
          </p:nvSpPr>
          <p:spPr>
            <a:xfrm>
              <a:off x="8574548" y="3372396"/>
              <a:ext cx="332101" cy="332100"/>
            </a:xfrm>
            <a:prstGeom prst="ellipse">
              <a:avLst/>
            </a:prstGeom>
            <a:solidFill>
              <a:srgbClr val="054487"/>
            </a:solidFill>
            <a:ln>
              <a:noFill/>
            </a:ln>
            <a:effectLst>
              <a:glow rad="190500">
                <a:srgbClr val="FFFEBC"/>
              </a:glow>
              <a:softEdge rad="0"/>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white"/>
                </a:solidFill>
                <a:effectLst/>
                <a:uLnTx/>
                <a:uFillTx/>
                <a:latin typeface="Calibri" panose="020F0502020204030204"/>
                <a:ea typeface="微软雅黑" pitchFamily="34" charset="-122"/>
                <a:cs typeface="+mn-cs"/>
              </a:endParaRPr>
            </a:p>
          </p:txBody>
        </p:sp>
        <p:sp>
          <p:nvSpPr>
            <p:cNvPr id="16" name="椭圆 15"/>
            <p:cNvSpPr>
              <a:spLocks noChangeAspect="1"/>
            </p:cNvSpPr>
            <p:nvPr/>
          </p:nvSpPr>
          <p:spPr>
            <a:xfrm>
              <a:off x="9808259" y="3278115"/>
              <a:ext cx="332101" cy="332100"/>
            </a:xfrm>
            <a:prstGeom prst="ellipse">
              <a:avLst/>
            </a:prstGeom>
            <a:solidFill>
              <a:srgbClr val="054487"/>
            </a:solidFill>
            <a:ln>
              <a:noFill/>
            </a:ln>
            <a:effectLst>
              <a:glow rad="190500">
                <a:srgbClr val="FFFEBC"/>
              </a:glow>
              <a:softEdge rad="0"/>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white"/>
                </a:solidFill>
                <a:effectLst/>
                <a:uLnTx/>
                <a:uFillTx/>
                <a:latin typeface="Calibri" panose="020F0502020204030204"/>
                <a:ea typeface="微软雅黑" pitchFamily="34" charset="-122"/>
                <a:cs typeface="+mn-cs"/>
              </a:endParaRPr>
            </a:p>
          </p:txBody>
        </p:sp>
        <p:sp>
          <p:nvSpPr>
            <p:cNvPr id="17" name="椭圆 16"/>
            <p:cNvSpPr>
              <a:spLocks noChangeAspect="1"/>
            </p:cNvSpPr>
            <p:nvPr/>
          </p:nvSpPr>
          <p:spPr>
            <a:xfrm>
              <a:off x="8029639" y="2630392"/>
              <a:ext cx="332101" cy="332100"/>
            </a:xfrm>
            <a:prstGeom prst="ellipse">
              <a:avLst/>
            </a:prstGeom>
            <a:solidFill>
              <a:srgbClr val="054487"/>
            </a:solidFill>
            <a:ln>
              <a:noFill/>
            </a:ln>
            <a:effectLst>
              <a:glow rad="190500">
                <a:srgbClr val="FFFEBC"/>
              </a:glow>
              <a:softEdge rad="0"/>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white"/>
                </a:solidFill>
                <a:effectLst/>
                <a:uLnTx/>
                <a:uFillTx/>
                <a:latin typeface="Calibri" panose="020F0502020204030204"/>
                <a:ea typeface="微软雅黑" pitchFamily="34" charset="-122"/>
                <a:cs typeface="+mn-cs"/>
              </a:endParaRPr>
            </a:p>
          </p:txBody>
        </p:sp>
        <p:sp>
          <p:nvSpPr>
            <p:cNvPr id="18" name="椭圆 17"/>
            <p:cNvSpPr>
              <a:spLocks noChangeAspect="1"/>
            </p:cNvSpPr>
            <p:nvPr/>
          </p:nvSpPr>
          <p:spPr>
            <a:xfrm>
              <a:off x="6931436" y="3100478"/>
              <a:ext cx="332101" cy="332100"/>
            </a:xfrm>
            <a:prstGeom prst="ellipse">
              <a:avLst/>
            </a:prstGeom>
            <a:solidFill>
              <a:srgbClr val="054487"/>
            </a:solidFill>
            <a:ln>
              <a:noFill/>
            </a:ln>
            <a:effectLst>
              <a:glow rad="190500">
                <a:srgbClr val="FFFEBC"/>
              </a:glow>
              <a:softEdge rad="0"/>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white"/>
                </a:solidFill>
                <a:effectLst/>
                <a:uLnTx/>
                <a:uFillTx/>
                <a:latin typeface="Calibri" panose="020F0502020204030204"/>
                <a:ea typeface="微软雅黑" pitchFamily="34" charset="-122"/>
                <a:cs typeface="+mn-cs"/>
              </a:endParaRPr>
            </a:p>
          </p:txBody>
        </p:sp>
        <p:sp>
          <p:nvSpPr>
            <p:cNvPr id="19" name="椭圆 18"/>
            <p:cNvSpPr>
              <a:spLocks noChangeAspect="1"/>
            </p:cNvSpPr>
            <p:nvPr/>
          </p:nvSpPr>
          <p:spPr>
            <a:xfrm>
              <a:off x="6676161" y="4125811"/>
              <a:ext cx="332101" cy="332100"/>
            </a:xfrm>
            <a:prstGeom prst="ellipse">
              <a:avLst/>
            </a:prstGeom>
            <a:solidFill>
              <a:srgbClr val="054487"/>
            </a:solidFill>
            <a:ln>
              <a:noFill/>
            </a:ln>
            <a:effectLst>
              <a:glow rad="190500">
                <a:srgbClr val="FFFEBC"/>
              </a:glow>
              <a:softEdge rad="0"/>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white"/>
                </a:solidFill>
                <a:effectLst/>
                <a:uLnTx/>
                <a:uFillTx/>
                <a:latin typeface="Calibri" panose="020F0502020204030204"/>
                <a:ea typeface="微软雅黑" pitchFamily="34" charset="-122"/>
                <a:cs typeface="+mn-cs"/>
              </a:endParaRPr>
            </a:p>
          </p:txBody>
        </p:sp>
        <p:sp>
          <p:nvSpPr>
            <p:cNvPr id="20" name="椭圆 19"/>
            <p:cNvSpPr>
              <a:spLocks noChangeAspect="1"/>
            </p:cNvSpPr>
            <p:nvPr/>
          </p:nvSpPr>
          <p:spPr>
            <a:xfrm>
              <a:off x="7601317" y="4868007"/>
              <a:ext cx="332101" cy="332100"/>
            </a:xfrm>
            <a:prstGeom prst="ellipse">
              <a:avLst/>
            </a:prstGeom>
            <a:solidFill>
              <a:srgbClr val="054487"/>
            </a:solidFill>
            <a:ln>
              <a:noFill/>
            </a:ln>
            <a:effectLst>
              <a:softEdge rad="0"/>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white"/>
                </a:solidFill>
                <a:effectLst/>
                <a:uLnTx/>
                <a:uFillTx/>
                <a:latin typeface="Calibri" panose="020F0502020204030204"/>
                <a:ea typeface="微软雅黑" pitchFamily="34" charset="-122"/>
                <a:cs typeface="+mn-cs"/>
              </a:endParaRPr>
            </a:p>
          </p:txBody>
        </p:sp>
        <p:sp>
          <p:nvSpPr>
            <p:cNvPr id="21" name="椭圆 20"/>
            <p:cNvSpPr>
              <a:spLocks noChangeAspect="1"/>
            </p:cNvSpPr>
            <p:nvPr/>
          </p:nvSpPr>
          <p:spPr>
            <a:xfrm>
              <a:off x="8672199" y="4482294"/>
              <a:ext cx="332101" cy="332100"/>
            </a:xfrm>
            <a:prstGeom prst="ellipse">
              <a:avLst/>
            </a:prstGeom>
            <a:solidFill>
              <a:srgbClr val="054487"/>
            </a:solidFill>
            <a:ln>
              <a:noFill/>
            </a:ln>
            <a:effectLst>
              <a:softEdge rad="0"/>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white"/>
                </a:solidFill>
                <a:effectLst/>
                <a:uLnTx/>
                <a:uFillTx/>
                <a:latin typeface="Calibri" panose="020F0502020204030204"/>
                <a:ea typeface="微软雅黑" pitchFamily="34" charset="-122"/>
                <a:cs typeface="+mn-cs"/>
              </a:endParaRPr>
            </a:p>
          </p:txBody>
        </p:sp>
        <p:sp>
          <p:nvSpPr>
            <p:cNvPr id="22" name="椭圆 21"/>
            <p:cNvSpPr>
              <a:spLocks noChangeAspect="1"/>
            </p:cNvSpPr>
            <p:nvPr/>
          </p:nvSpPr>
          <p:spPr>
            <a:xfrm>
              <a:off x="9164903" y="5375989"/>
              <a:ext cx="332101" cy="332100"/>
            </a:xfrm>
            <a:prstGeom prst="ellipse">
              <a:avLst/>
            </a:prstGeom>
            <a:solidFill>
              <a:srgbClr val="054487"/>
            </a:solidFill>
            <a:ln>
              <a:noFill/>
            </a:ln>
            <a:effectLst>
              <a:softEdge rad="0"/>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white"/>
                </a:solidFill>
                <a:effectLst/>
                <a:uLnTx/>
                <a:uFillTx/>
                <a:latin typeface="Calibri" panose="020F0502020204030204"/>
                <a:ea typeface="微软雅黑" pitchFamily="34" charset="-122"/>
                <a:cs typeface="+mn-cs"/>
              </a:endParaRPr>
            </a:p>
          </p:txBody>
        </p:sp>
      </p:grpSp>
      <p:sp>
        <p:nvSpPr>
          <p:cNvPr id="23" name="矩形 22"/>
          <p:cNvSpPr/>
          <p:nvPr/>
        </p:nvSpPr>
        <p:spPr>
          <a:xfrm>
            <a:off x="4653508" y="1406352"/>
            <a:ext cx="548868" cy="315471"/>
          </a:xfrm>
          <a:prstGeom prst="rect">
            <a:avLst/>
          </a:prstGeom>
        </p:spPr>
        <p:txBody>
          <a:bodyPr wrap="none" lIns="68580" tIns="34290" rIns="68580" bIns="3429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prstClr val="white"/>
                </a:solidFill>
                <a:effectLst/>
                <a:uLnTx/>
                <a:uFillTx/>
                <a:latin typeface="方正正中黑简体" pitchFamily="2" charset="-122"/>
                <a:ea typeface="方正正中黑简体" pitchFamily="2" charset="-122"/>
                <a:cs typeface="+mn-cs"/>
              </a:rPr>
              <a:t>文字</a:t>
            </a:r>
            <a:endParaRPr kumimoji="0" lang="zh-CN" altLang="en-US" sz="1600" b="0" i="0" u="none" strike="noStrike" kern="1200" cap="none" spc="0" normalizeH="0" baseline="0" noProof="0" dirty="0">
              <a:ln>
                <a:noFill/>
              </a:ln>
              <a:solidFill>
                <a:prstClr val="white"/>
              </a:solidFill>
              <a:effectLst/>
              <a:uLnTx/>
              <a:uFillTx/>
              <a:latin typeface="Calibri" panose="020F0502020204030204"/>
              <a:ea typeface="微软雅黑" pitchFamily="34" charset="-122"/>
              <a:cs typeface="+mn-cs"/>
            </a:endParaRPr>
          </a:p>
        </p:txBody>
      </p:sp>
      <p:sp>
        <p:nvSpPr>
          <p:cNvPr id="24" name="矩形 23"/>
          <p:cNvSpPr/>
          <p:nvPr/>
        </p:nvSpPr>
        <p:spPr>
          <a:xfrm>
            <a:off x="6252600" y="808879"/>
            <a:ext cx="548868" cy="315471"/>
          </a:xfrm>
          <a:prstGeom prst="rect">
            <a:avLst/>
          </a:prstGeom>
        </p:spPr>
        <p:txBody>
          <a:bodyPr wrap="none" lIns="68580" tIns="34290" rIns="68580" bIns="3429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prstClr val="white"/>
                </a:solidFill>
                <a:effectLst/>
                <a:uLnTx/>
                <a:uFillTx/>
                <a:latin typeface="方正正中黑简体" pitchFamily="2" charset="-122"/>
                <a:ea typeface="方正正中黑简体" pitchFamily="2" charset="-122"/>
                <a:cs typeface="+mn-cs"/>
              </a:rPr>
              <a:t>文字</a:t>
            </a:r>
            <a:endParaRPr kumimoji="0" lang="zh-CN" altLang="en-US" sz="1600" b="0" i="0" u="none" strike="noStrike" kern="1200" cap="none" spc="0" normalizeH="0" baseline="0" noProof="0" dirty="0">
              <a:ln>
                <a:noFill/>
              </a:ln>
              <a:solidFill>
                <a:prstClr val="white"/>
              </a:solidFill>
              <a:effectLst/>
              <a:uLnTx/>
              <a:uFillTx/>
              <a:latin typeface="Calibri" panose="020F0502020204030204"/>
              <a:ea typeface="微软雅黑" pitchFamily="34" charset="-122"/>
              <a:cs typeface="+mn-cs"/>
            </a:endParaRPr>
          </a:p>
        </p:txBody>
      </p:sp>
      <p:sp>
        <p:nvSpPr>
          <p:cNvPr id="25" name="矩形 24"/>
          <p:cNvSpPr/>
          <p:nvPr/>
        </p:nvSpPr>
        <p:spPr>
          <a:xfrm>
            <a:off x="6983148" y="1914453"/>
            <a:ext cx="548868" cy="315471"/>
          </a:xfrm>
          <a:prstGeom prst="rect">
            <a:avLst/>
          </a:prstGeom>
        </p:spPr>
        <p:txBody>
          <a:bodyPr wrap="none" lIns="68580" tIns="34290" rIns="68580" bIns="3429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prstClr val="white"/>
                </a:solidFill>
                <a:effectLst/>
                <a:uLnTx/>
                <a:uFillTx/>
                <a:latin typeface="方正正中黑简体" pitchFamily="2" charset="-122"/>
                <a:ea typeface="方正正中黑简体" pitchFamily="2" charset="-122"/>
                <a:cs typeface="+mn-cs"/>
              </a:rPr>
              <a:t>文字</a:t>
            </a:r>
            <a:endParaRPr kumimoji="0" lang="zh-CN" altLang="en-US" sz="1600" b="0" i="0" u="none" strike="noStrike" kern="1200" cap="none" spc="0" normalizeH="0" baseline="0" noProof="0" dirty="0">
              <a:ln>
                <a:noFill/>
              </a:ln>
              <a:solidFill>
                <a:prstClr val="white"/>
              </a:solidFill>
              <a:effectLst/>
              <a:uLnTx/>
              <a:uFillTx/>
              <a:latin typeface="Calibri" panose="020F0502020204030204"/>
              <a:ea typeface="微软雅黑" pitchFamily="34" charset="-122"/>
              <a:cs typeface="+mn-cs"/>
            </a:endParaRPr>
          </a:p>
        </p:txBody>
      </p:sp>
      <p:sp>
        <p:nvSpPr>
          <p:cNvPr id="26" name="矩形 25"/>
          <p:cNvSpPr/>
          <p:nvPr/>
        </p:nvSpPr>
        <p:spPr>
          <a:xfrm>
            <a:off x="5570038" y="1571446"/>
            <a:ext cx="548868" cy="315471"/>
          </a:xfrm>
          <a:prstGeom prst="rect">
            <a:avLst/>
          </a:prstGeom>
        </p:spPr>
        <p:txBody>
          <a:bodyPr wrap="none" lIns="68580" tIns="34290" rIns="68580" bIns="3429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prstClr val="white"/>
                </a:solidFill>
                <a:effectLst/>
                <a:uLnTx/>
                <a:uFillTx/>
                <a:latin typeface="方正正中黑简体" pitchFamily="2" charset="-122"/>
                <a:ea typeface="方正正中黑简体" pitchFamily="2" charset="-122"/>
                <a:cs typeface="+mn-cs"/>
              </a:rPr>
              <a:t>文字</a:t>
            </a:r>
            <a:endParaRPr kumimoji="0" lang="zh-CN" altLang="en-US" sz="1600" b="0" i="0" u="none" strike="noStrike" kern="1200" cap="none" spc="0" normalizeH="0" baseline="0" noProof="0" dirty="0">
              <a:ln>
                <a:noFill/>
              </a:ln>
              <a:solidFill>
                <a:prstClr val="white"/>
              </a:solidFill>
              <a:effectLst/>
              <a:uLnTx/>
              <a:uFillTx/>
              <a:latin typeface="Calibri" panose="020F0502020204030204"/>
              <a:ea typeface="微软雅黑" pitchFamily="34" charset="-122"/>
              <a:cs typeface="+mn-cs"/>
            </a:endParaRPr>
          </a:p>
        </p:txBody>
      </p:sp>
      <p:sp>
        <p:nvSpPr>
          <p:cNvPr id="27" name="矩形 26"/>
          <p:cNvSpPr/>
          <p:nvPr/>
        </p:nvSpPr>
        <p:spPr>
          <a:xfrm>
            <a:off x="4382279" y="3454984"/>
            <a:ext cx="548868" cy="315471"/>
          </a:xfrm>
          <a:prstGeom prst="rect">
            <a:avLst/>
          </a:prstGeom>
        </p:spPr>
        <p:txBody>
          <a:bodyPr wrap="none" lIns="68580" tIns="34290" rIns="68580" bIns="3429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prstClr val="white"/>
                </a:solidFill>
                <a:effectLst/>
                <a:uLnTx/>
                <a:uFillTx/>
                <a:latin typeface="方正正中黑简体" pitchFamily="2" charset="-122"/>
                <a:ea typeface="方正正中黑简体" pitchFamily="2" charset="-122"/>
                <a:cs typeface="+mn-cs"/>
              </a:rPr>
              <a:t>文字</a:t>
            </a:r>
            <a:endParaRPr kumimoji="0" lang="zh-CN" altLang="en-US" sz="1600" b="0" i="0" u="none" strike="noStrike" kern="1200" cap="none" spc="0" normalizeH="0" baseline="0" noProof="0" dirty="0">
              <a:ln>
                <a:noFill/>
              </a:ln>
              <a:solidFill>
                <a:prstClr val="white"/>
              </a:solidFill>
              <a:effectLst/>
              <a:uLnTx/>
              <a:uFillTx/>
              <a:latin typeface="Calibri" panose="020F0502020204030204"/>
              <a:ea typeface="微软雅黑" pitchFamily="34" charset="-122"/>
              <a:cs typeface="+mn-cs"/>
            </a:endParaRPr>
          </a:p>
        </p:txBody>
      </p:sp>
      <p:sp>
        <p:nvSpPr>
          <p:cNvPr id="28" name="矩形 27"/>
          <p:cNvSpPr/>
          <p:nvPr/>
        </p:nvSpPr>
        <p:spPr>
          <a:xfrm>
            <a:off x="7941572" y="1807962"/>
            <a:ext cx="548868" cy="315471"/>
          </a:xfrm>
          <a:prstGeom prst="rect">
            <a:avLst/>
          </a:prstGeom>
        </p:spPr>
        <p:txBody>
          <a:bodyPr wrap="none" lIns="68580" tIns="34290" rIns="68580" bIns="3429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prstClr val="white"/>
                </a:solidFill>
                <a:effectLst/>
                <a:uLnTx/>
                <a:uFillTx/>
                <a:latin typeface="方正正中黑简体" pitchFamily="2" charset="-122"/>
                <a:ea typeface="方正正中黑简体" pitchFamily="2" charset="-122"/>
                <a:cs typeface="+mn-cs"/>
              </a:rPr>
              <a:t>文字</a:t>
            </a:r>
            <a:endParaRPr kumimoji="0" lang="zh-CN" altLang="en-US" sz="1600" b="0" i="0" u="none" strike="noStrike" kern="1200" cap="none" spc="0" normalizeH="0" baseline="0" noProof="0" dirty="0">
              <a:ln>
                <a:noFill/>
              </a:ln>
              <a:solidFill>
                <a:prstClr val="white"/>
              </a:solidFill>
              <a:effectLst/>
              <a:uLnTx/>
              <a:uFillTx/>
              <a:latin typeface="Calibri" panose="020F0502020204030204"/>
              <a:ea typeface="微软雅黑" pitchFamily="34" charset="-122"/>
              <a:cs typeface="+mn-cs"/>
            </a:endParaRPr>
          </a:p>
        </p:txBody>
      </p:sp>
      <p:sp>
        <p:nvSpPr>
          <p:cNvPr id="29" name="矩形 28"/>
          <p:cNvSpPr/>
          <p:nvPr/>
        </p:nvSpPr>
        <p:spPr>
          <a:xfrm>
            <a:off x="7608201" y="3611879"/>
            <a:ext cx="548868" cy="315471"/>
          </a:xfrm>
          <a:prstGeom prst="rect">
            <a:avLst/>
          </a:prstGeom>
        </p:spPr>
        <p:txBody>
          <a:bodyPr wrap="none" lIns="68580" tIns="34290" rIns="68580" bIns="3429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prstClr val="white"/>
                </a:solidFill>
                <a:effectLst/>
                <a:uLnTx/>
                <a:uFillTx/>
                <a:latin typeface="方正正中黑简体" pitchFamily="2" charset="-122"/>
                <a:ea typeface="方正正中黑简体" pitchFamily="2" charset="-122"/>
                <a:cs typeface="+mn-cs"/>
              </a:rPr>
              <a:t>文字</a:t>
            </a:r>
            <a:endParaRPr kumimoji="0" lang="zh-CN" altLang="en-US" sz="1600" b="0" i="0" u="none" strike="noStrike" kern="1200" cap="none" spc="0" normalizeH="0" baseline="0" noProof="0" dirty="0">
              <a:ln>
                <a:noFill/>
              </a:ln>
              <a:solidFill>
                <a:prstClr val="white"/>
              </a:solidFill>
              <a:effectLst/>
              <a:uLnTx/>
              <a:uFillTx/>
              <a:latin typeface="Calibri" panose="020F0502020204030204"/>
              <a:ea typeface="微软雅黑" pitchFamily="34" charset="-122"/>
              <a:cs typeface="+mn-cs"/>
            </a:endParaRPr>
          </a:p>
        </p:txBody>
      </p:sp>
      <p:sp>
        <p:nvSpPr>
          <p:cNvPr id="30" name="矩形 1"/>
          <p:cNvSpPr>
            <a:spLocks noChangeArrowheads="1"/>
          </p:cNvSpPr>
          <p:nvPr/>
        </p:nvSpPr>
        <p:spPr bwMode="auto">
          <a:xfrm>
            <a:off x="803367" y="2519308"/>
            <a:ext cx="3220140" cy="1146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algn="ctr" defTabSz="685800" rtl="0" eaLnBrk="1" fontAlgn="auto" latinLnBrk="0" hangingPunct="1">
              <a:lnSpc>
                <a:spcPts val="21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点击添加文本点击添加文本点击添加文本点击添加文本点击添加文本点击添加文本点击添加文本点击添加文本点击添加文本点击添加文本点击添加</a:t>
            </a:r>
            <a:endParaRPr kumimoji="0" lang="en-US" altLang="zh-CN" sz="15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cxnSp>
        <p:nvCxnSpPr>
          <p:cNvPr id="31" name="直線接點 35"/>
          <p:cNvCxnSpPr/>
          <p:nvPr/>
        </p:nvCxnSpPr>
        <p:spPr>
          <a:xfrm flipV="1">
            <a:off x="898078" y="2503786"/>
            <a:ext cx="3044954" cy="1"/>
          </a:xfrm>
          <a:prstGeom prst="line">
            <a:avLst/>
          </a:prstGeom>
          <a:noFill/>
          <a:ln w="19050" cap="flat" cmpd="sng" algn="ctr">
            <a:solidFill>
              <a:srgbClr val="FFE68E">
                <a:alpha val="30000"/>
              </a:srgbClr>
            </a:solidFill>
            <a:prstDash val="solid"/>
          </a:ln>
          <a:effectLst/>
          <a:scene3d>
            <a:camera prst="orthographicFront"/>
            <a:lightRig rig="chilly" dir="t">
              <a:rot lat="0" lon="0" rev="10200000"/>
            </a:lightRig>
          </a:scene3d>
          <a:sp3d>
            <a:bevelT w="152400" h="50800" prst="softRound"/>
          </a:sp3d>
        </p:spPr>
      </p:cxnSp>
      <p:sp>
        <p:nvSpPr>
          <p:cNvPr id="32" name="矩形 31"/>
          <p:cNvSpPr/>
          <p:nvPr/>
        </p:nvSpPr>
        <p:spPr>
          <a:xfrm>
            <a:off x="899592" y="1777110"/>
            <a:ext cx="3037253" cy="650624"/>
          </a:xfrm>
          <a:prstGeom prst="rect">
            <a:avLst/>
          </a:prstGeom>
          <a:solidFill>
            <a:srgbClr val="054487"/>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prstClr val="white"/>
                </a:solidFill>
                <a:effectLst/>
                <a:uLnTx/>
                <a:uFillTx/>
                <a:latin typeface="思源黑体 CN Heavy" pitchFamily="34" charset="-122"/>
                <a:ea typeface="思源黑体 CN Heavy" pitchFamily="34" charset="-122"/>
                <a:cs typeface="+mn-cs"/>
              </a:rPr>
              <a:t>点击在此输入文字内容</a:t>
            </a:r>
          </a:p>
        </p:txBody>
      </p:sp>
    </p:spTree>
    <p:extLst>
      <p:ext uri="{BB962C8B-B14F-4D97-AF65-F5344CB8AC3E}">
        <p14:creationId xmlns:p14="http://schemas.microsoft.com/office/powerpoint/2010/main" val="105901049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grpId="0" nodeType="withEffect">
                                  <p:stCondLst>
                                    <p:cond delay="1000"/>
                                  </p:stCondLst>
                                  <p:childTnLst>
                                    <p:set>
                                      <p:cBhvr>
                                        <p:cTn id="6" dur="1" fill="hold">
                                          <p:stCondLst>
                                            <p:cond delay="0"/>
                                          </p:stCondLst>
                                        </p:cTn>
                                        <p:tgtEl>
                                          <p:spTgt spid="5"/>
                                        </p:tgtEl>
                                        <p:attrNameLst>
                                          <p:attrName>style.visibility</p:attrName>
                                        </p:attrNameLst>
                                      </p:cBhvr>
                                      <p:to>
                                        <p:strVal val="visible"/>
                                      </p:to>
                                    </p:set>
                                    <p:animEffect transition="in" filter="circle(out)">
                                      <p:cBhvr>
                                        <p:cTn id="7" dur="100"/>
                                        <p:tgtEl>
                                          <p:spTgt spid="5"/>
                                        </p:tgtEl>
                                      </p:cBhvr>
                                    </p:animEffect>
                                  </p:childTnLst>
                                </p:cTn>
                              </p:par>
                              <p:par>
                                <p:cTn id="8" presetID="42" presetClass="path" presetSubtype="0" decel="50000" fill="hold" grpId="3" nodeType="withEffect">
                                  <p:stCondLst>
                                    <p:cond delay="1000"/>
                                  </p:stCondLst>
                                  <p:childTnLst>
                                    <p:animMotion origin="layout" path="M -0.65821 -0.68657 L 4.79167E-6 -1.48148E-6 " pathEditMode="relative" rAng="0" ptsTypes="AA">
                                      <p:cBhvr>
                                        <p:cTn id="9" dur="500" fill="hold"/>
                                        <p:tgtEl>
                                          <p:spTgt spid="5"/>
                                        </p:tgtEl>
                                        <p:attrNameLst>
                                          <p:attrName>ppt_x</p:attrName>
                                          <p:attrName>ppt_y</p:attrName>
                                        </p:attrNameLst>
                                      </p:cBhvr>
                                      <p:rCtr x="32904" y="34329"/>
                                    </p:animMotion>
                                  </p:childTnLst>
                                </p:cTn>
                              </p:par>
                              <p:par>
                                <p:cTn id="10" presetID="53" presetClass="entr" presetSubtype="16" fill="hold" grpId="4" nodeType="withEffect">
                                  <p:stCondLst>
                                    <p:cond delay="100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6" presetClass="emph" presetSubtype="0" fill="hold" grpId="2" nodeType="withEffect">
                                  <p:stCondLst>
                                    <p:cond delay="1500"/>
                                  </p:stCondLst>
                                  <p:childTnLst>
                                    <p:animScale>
                                      <p:cBhvr>
                                        <p:cTn id="16" dur="500" fill="hold"/>
                                        <p:tgtEl>
                                          <p:spTgt spid="5"/>
                                        </p:tgtEl>
                                      </p:cBhvr>
                                      <p:by x="1000000" y="1000000"/>
                                    </p:animScale>
                                  </p:childTnLst>
                                </p:cTn>
                              </p:par>
                              <p:par>
                                <p:cTn id="17" presetID="10" presetClass="exit" presetSubtype="0" fill="hold" grpId="1" nodeType="withEffect">
                                  <p:stCondLst>
                                    <p:cond delay="1500"/>
                                  </p:stCondLst>
                                  <p:childTnLst>
                                    <p:animEffect transition="out" filter="fade">
                                      <p:cBhvr>
                                        <p:cTn id="18" dur="500"/>
                                        <p:tgtEl>
                                          <p:spTgt spid="5"/>
                                        </p:tgtEl>
                                      </p:cBhvr>
                                    </p:animEffect>
                                    <p:set>
                                      <p:cBhvr>
                                        <p:cTn id="19" dur="1" fill="hold">
                                          <p:stCondLst>
                                            <p:cond delay="499"/>
                                          </p:stCondLst>
                                        </p:cTn>
                                        <p:tgtEl>
                                          <p:spTgt spid="5"/>
                                        </p:tgtEl>
                                        <p:attrNameLst>
                                          <p:attrName>style.visibility</p:attrName>
                                        </p:attrNameLst>
                                      </p:cBhvr>
                                      <p:to>
                                        <p:strVal val="hidden"/>
                                      </p:to>
                                    </p:set>
                                  </p:childTnLst>
                                </p:cTn>
                              </p:par>
                              <p:par>
                                <p:cTn id="20" presetID="10" presetClass="entr" presetSubtype="0" fill="hold" grpId="0" nodeType="withEffect">
                                  <p:stCondLst>
                                    <p:cond delay="150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par>
                          <p:cTn id="23" fill="hold">
                            <p:stCondLst>
                              <p:cond delay="2000"/>
                            </p:stCondLst>
                            <p:childTnLst>
                              <p:par>
                                <p:cTn id="24" presetID="10" presetClass="entr" presetSubtype="0"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childTnLst>
                          </p:cTn>
                        </p:par>
                        <p:par>
                          <p:cTn id="27" fill="hold">
                            <p:stCondLst>
                              <p:cond delay="2500"/>
                            </p:stCondLst>
                            <p:childTnLst>
                              <p:par>
                                <p:cTn id="28" presetID="53" presetClass="entr" presetSubtype="16" fill="hold" grpId="0" nodeType="afterEffect">
                                  <p:stCondLst>
                                    <p:cond delay="0"/>
                                  </p:stCondLst>
                                  <p:childTnLst>
                                    <p:set>
                                      <p:cBhvr>
                                        <p:cTn id="29" dur="1" fill="hold">
                                          <p:stCondLst>
                                            <p:cond delay="0"/>
                                          </p:stCondLst>
                                        </p:cTn>
                                        <p:tgtEl>
                                          <p:spTgt spid="24"/>
                                        </p:tgtEl>
                                        <p:attrNameLst>
                                          <p:attrName>style.visibility</p:attrName>
                                        </p:attrNameLst>
                                      </p:cBhvr>
                                      <p:to>
                                        <p:strVal val="visible"/>
                                      </p:to>
                                    </p:set>
                                    <p:anim calcmode="lin" valueType="num">
                                      <p:cBhvr>
                                        <p:cTn id="30" dur="200" fill="hold"/>
                                        <p:tgtEl>
                                          <p:spTgt spid="24"/>
                                        </p:tgtEl>
                                        <p:attrNameLst>
                                          <p:attrName>ppt_w</p:attrName>
                                        </p:attrNameLst>
                                      </p:cBhvr>
                                      <p:tavLst>
                                        <p:tav tm="0">
                                          <p:val>
                                            <p:fltVal val="0"/>
                                          </p:val>
                                        </p:tav>
                                        <p:tav tm="100000">
                                          <p:val>
                                            <p:strVal val="#ppt_w"/>
                                          </p:val>
                                        </p:tav>
                                      </p:tavLst>
                                    </p:anim>
                                    <p:anim calcmode="lin" valueType="num">
                                      <p:cBhvr>
                                        <p:cTn id="31" dur="200" fill="hold"/>
                                        <p:tgtEl>
                                          <p:spTgt spid="24"/>
                                        </p:tgtEl>
                                        <p:attrNameLst>
                                          <p:attrName>ppt_h</p:attrName>
                                        </p:attrNameLst>
                                      </p:cBhvr>
                                      <p:tavLst>
                                        <p:tav tm="0">
                                          <p:val>
                                            <p:fltVal val="0"/>
                                          </p:val>
                                        </p:tav>
                                        <p:tav tm="100000">
                                          <p:val>
                                            <p:strVal val="#ppt_h"/>
                                          </p:val>
                                        </p:tav>
                                      </p:tavLst>
                                    </p:anim>
                                    <p:animEffect transition="in" filter="fade">
                                      <p:cBhvr>
                                        <p:cTn id="32" dur="200"/>
                                        <p:tgtEl>
                                          <p:spTgt spid="24"/>
                                        </p:tgtEl>
                                      </p:cBhvr>
                                    </p:animEffect>
                                  </p:childTnLst>
                                </p:cTn>
                              </p:par>
                            </p:childTnLst>
                          </p:cTn>
                        </p:par>
                        <p:par>
                          <p:cTn id="33" fill="hold">
                            <p:stCondLst>
                              <p:cond delay="2700"/>
                            </p:stCondLst>
                            <p:childTnLst>
                              <p:par>
                                <p:cTn id="34" presetID="53" presetClass="entr" presetSubtype="16" fill="hold" grpId="0" nodeType="after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p:cTn id="36" dur="200" fill="hold"/>
                                        <p:tgtEl>
                                          <p:spTgt spid="23"/>
                                        </p:tgtEl>
                                        <p:attrNameLst>
                                          <p:attrName>ppt_w</p:attrName>
                                        </p:attrNameLst>
                                      </p:cBhvr>
                                      <p:tavLst>
                                        <p:tav tm="0">
                                          <p:val>
                                            <p:fltVal val="0"/>
                                          </p:val>
                                        </p:tav>
                                        <p:tav tm="100000">
                                          <p:val>
                                            <p:strVal val="#ppt_w"/>
                                          </p:val>
                                        </p:tav>
                                      </p:tavLst>
                                    </p:anim>
                                    <p:anim calcmode="lin" valueType="num">
                                      <p:cBhvr>
                                        <p:cTn id="37" dur="200" fill="hold"/>
                                        <p:tgtEl>
                                          <p:spTgt spid="23"/>
                                        </p:tgtEl>
                                        <p:attrNameLst>
                                          <p:attrName>ppt_h</p:attrName>
                                        </p:attrNameLst>
                                      </p:cBhvr>
                                      <p:tavLst>
                                        <p:tav tm="0">
                                          <p:val>
                                            <p:fltVal val="0"/>
                                          </p:val>
                                        </p:tav>
                                        <p:tav tm="100000">
                                          <p:val>
                                            <p:strVal val="#ppt_h"/>
                                          </p:val>
                                        </p:tav>
                                      </p:tavLst>
                                    </p:anim>
                                    <p:animEffect transition="in" filter="fade">
                                      <p:cBhvr>
                                        <p:cTn id="38" dur="200"/>
                                        <p:tgtEl>
                                          <p:spTgt spid="23"/>
                                        </p:tgtEl>
                                      </p:cBhvr>
                                    </p:animEffect>
                                  </p:childTnLst>
                                </p:cTn>
                              </p:par>
                            </p:childTnLst>
                          </p:cTn>
                        </p:par>
                        <p:par>
                          <p:cTn id="39" fill="hold">
                            <p:stCondLst>
                              <p:cond delay="2900"/>
                            </p:stCondLst>
                            <p:childTnLst>
                              <p:par>
                                <p:cTn id="40" presetID="53" presetClass="entr" presetSubtype="16" fill="hold" grpId="0" nodeType="afterEffect">
                                  <p:stCondLst>
                                    <p:cond delay="0"/>
                                  </p:stCondLst>
                                  <p:childTnLst>
                                    <p:set>
                                      <p:cBhvr>
                                        <p:cTn id="41" dur="1" fill="hold">
                                          <p:stCondLst>
                                            <p:cond delay="0"/>
                                          </p:stCondLst>
                                        </p:cTn>
                                        <p:tgtEl>
                                          <p:spTgt spid="26"/>
                                        </p:tgtEl>
                                        <p:attrNameLst>
                                          <p:attrName>style.visibility</p:attrName>
                                        </p:attrNameLst>
                                      </p:cBhvr>
                                      <p:to>
                                        <p:strVal val="visible"/>
                                      </p:to>
                                    </p:set>
                                    <p:anim calcmode="lin" valueType="num">
                                      <p:cBhvr>
                                        <p:cTn id="42" dur="200" fill="hold"/>
                                        <p:tgtEl>
                                          <p:spTgt spid="26"/>
                                        </p:tgtEl>
                                        <p:attrNameLst>
                                          <p:attrName>ppt_w</p:attrName>
                                        </p:attrNameLst>
                                      </p:cBhvr>
                                      <p:tavLst>
                                        <p:tav tm="0">
                                          <p:val>
                                            <p:fltVal val="0"/>
                                          </p:val>
                                        </p:tav>
                                        <p:tav tm="100000">
                                          <p:val>
                                            <p:strVal val="#ppt_w"/>
                                          </p:val>
                                        </p:tav>
                                      </p:tavLst>
                                    </p:anim>
                                    <p:anim calcmode="lin" valueType="num">
                                      <p:cBhvr>
                                        <p:cTn id="43" dur="200" fill="hold"/>
                                        <p:tgtEl>
                                          <p:spTgt spid="26"/>
                                        </p:tgtEl>
                                        <p:attrNameLst>
                                          <p:attrName>ppt_h</p:attrName>
                                        </p:attrNameLst>
                                      </p:cBhvr>
                                      <p:tavLst>
                                        <p:tav tm="0">
                                          <p:val>
                                            <p:fltVal val="0"/>
                                          </p:val>
                                        </p:tav>
                                        <p:tav tm="100000">
                                          <p:val>
                                            <p:strVal val="#ppt_h"/>
                                          </p:val>
                                        </p:tav>
                                      </p:tavLst>
                                    </p:anim>
                                    <p:animEffect transition="in" filter="fade">
                                      <p:cBhvr>
                                        <p:cTn id="44" dur="200"/>
                                        <p:tgtEl>
                                          <p:spTgt spid="26"/>
                                        </p:tgtEl>
                                      </p:cBhvr>
                                    </p:animEffect>
                                  </p:childTnLst>
                                </p:cTn>
                              </p:par>
                            </p:childTnLst>
                          </p:cTn>
                        </p:par>
                        <p:par>
                          <p:cTn id="45" fill="hold">
                            <p:stCondLst>
                              <p:cond delay="3100"/>
                            </p:stCondLst>
                            <p:childTnLst>
                              <p:par>
                                <p:cTn id="46" presetID="53" presetClass="entr" presetSubtype="16" fill="hold" grpId="0" nodeType="afterEffect">
                                  <p:stCondLst>
                                    <p:cond delay="0"/>
                                  </p:stCondLst>
                                  <p:childTnLst>
                                    <p:set>
                                      <p:cBhvr>
                                        <p:cTn id="47" dur="1" fill="hold">
                                          <p:stCondLst>
                                            <p:cond delay="0"/>
                                          </p:stCondLst>
                                        </p:cTn>
                                        <p:tgtEl>
                                          <p:spTgt spid="25"/>
                                        </p:tgtEl>
                                        <p:attrNameLst>
                                          <p:attrName>style.visibility</p:attrName>
                                        </p:attrNameLst>
                                      </p:cBhvr>
                                      <p:to>
                                        <p:strVal val="visible"/>
                                      </p:to>
                                    </p:set>
                                    <p:anim calcmode="lin" valueType="num">
                                      <p:cBhvr>
                                        <p:cTn id="48" dur="200" fill="hold"/>
                                        <p:tgtEl>
                                          <p:spTgt spid="25"/>
                                        </p:tgtEl>
                                        <p:attrNameLst>
                                          <p:attrName>ppt_w</p:attrName>
                                        </p:attrNameLst>
                                      </p:cBhvr>
                                      <p:tavLst>
                                        <p:tav tm="0">
                                          <p:val>
                                            <p:fltVal val="0"/>
                                          </p:val>
                                        </p:tav>
                                        <p:tav tm="100000">
                                          <p:val>
                                            <p:strVal val="#ppt_w"/>
                                          </p:val>
                                        </p:tav>
                                      </p:tavLst>
                                    </p:anim>
                                    <p:anim calcmode="lin" valueType="num">
                                      <p:cBhvr>
                                        <p:cTn id="49" dur="200" fill="hold"/>
                                        <p:tgtEl>
                                          <p:spTgt spid="25"/>
                                        </p:tgtEl>
                                        <p:attrNameLst>
                                          <p:attrName>ppt_h</p:attrName>
                                        </p:attrNameLst>
                                      </p:cBhvr>
                                      <p:tavLst>
                                        <p:tav tm="0">
                                          <p:val>
                                            <p:fltVal val="0"/>
                                          </p:val>
                                        </p:tav>
                                        <p:tav tm="100000">
                                          <p:val>
                                            <p:strVal val="#ppt_h"/>
                                          </p:val>
                                        </p:tav>
                                      </p:tavLst>
                                    </p:anim>
                                    <p:animEffect transition="in" filter="fade">
                                      <p:cBhvr>
                                        <p:cTn id="50" dur="200"/>
                                        <p:tgtEl>
                                          <p:spTgt spid="25"/>
                                        </p:tgtEl>
                                      </p:cBhvr>
                                    </p:animEffect>
                                  </p:childTnLst>
                                </p:cTn>
                              </p:par>
                            </p:childTnLst>
                          </p:cTn>
                        </p:par>
                        <p:par>
                          <p:cTn id="51" fill="hold">
                            <p:stCondLst>
                              <p:cond delay="3300"/>
                            </p:stCondLst>
                            <p:childTnLst>
                              <p:par>
                                <p:cTn id="52" presetID="53" presetClass="entr" presetSubtype="16" fill="hold" grpId="0" nodeType="afterEffect">
                                  <p:stCondLst>
                                    <p:cond delay="0"/>
                                  </p:stCondLst>
                                  <p:childTnLst>
                                    <p:set>
                                      <p:cBhvr>
                                        <p:cTn id="53" dur="1" fill="hold">
                                          <p:stCondLst>
                                            <p:cond delay="0"/>
                                          </p:stCondLst>
                                        </p:cTn>
                                        <p:tgtEl>
                                          <p:spTgt spid="28"/>
                                        </p:tgtEl>
                                        <p:attrNameLst>
                                          <p:attrName>style.visibility</p:attrName>
                                        </p:attrNameLst>
                                      </p:cBhvr>
                                      <p:to>
                                        <p:strVal val="visible"/>
                                      </p:to>
                                    </p:set>
                                    <p:anim calcmode="lin" valueType="num">
                                      <p:cBhvr>
                                        <p:cTn id="54" dur="200" fill="hold"/>
                                        <p:tgtEl>
                                          <p:spTgt spid="28"/>
                                        </p:tgtEl>
                                        <p:attrNameLst>
                                          <p:attrName>ppt_w</p:attrName>
                                        </p:attrNameLst>
                                      </p:cBhvr>
                                      <p:tavLst>
                                        <p:tav tm="0">
                                          <p:val>
                                            <p:fltVal val="0"/>
                                          </p:val>
                                        </p:tav>
                                        <p:tav tm="100000">
                                          <p:val>
                                            <p:strVal val="#ppt_w"/>
                                          </p:val>
                                        </p:tav>
                                      </p:tavLst>
                                    </p:anim>
                                    <p:anim calcmode="lin" valueType="num">
                                      <p:cBhvr>
                                        <p:cTn id="55" dur="200" fill="hold"/>
                                        <p:tgtEl>
                                          <p:spTgt spid="28"/>
                                        </p:tgtEl>
                                        <p:attrNameLst>
                                          <p:attrName>ppt_h</p:attrName>
                                        </p:attrNameLst>
                                      </p:cBhvr>
                                      <p:tavLst>
                                        <p:tav tm="0">
                                          <p:val>
                                            <p:fltVal val="0"/>
                                          </p:val>
                                        </p:tav>
                                        <p:tav tm="100000">
                                          <p:val>
                                            <p:strVal val="#ppt_h"/>
                                          </p:val>
                                        </p:tav>
                                      </p:tavLst>
                                    </p:anim>
                                    <p:animEffect transition="in" filter="fade">
                                      <p:cBhvr>
                                        <p:cTn id="56" dur="200"/>
                                        <p:tgtEl>
                                          <p:spTgt spid="28"/>
                                        </p:tgtEl>
                                      </p:cBhvr>
                                    </p:animEffect>
                                  </p:childTnLst>
                                </p:cTn>
                              </p:par>
                            </p:childTnLst>
                          </p:cTn>
                        </p:par>
                        <p:par>
                          <p:cTn id="57" fill="hold">
                            <p:stCondLst>
                              <p:cond delay="3500"/>
                            </p:stCondLst>
                            <p:childTnLst>
                              <p:par>
                                <p:cTn id="58" presetID="53" presetClass="entr" presetSubtype="16" fill="hold" grpId="0" nodeType="afterEffect">
                                  <p:stCondLst>
                                    <p:cond delay="0"/>
                                  </p:stCondLst>
                                  <p:childTnLst>
                                    <p:set>
                                      <p:cBhvr>
                                        <p:cTn id="59" dur="1" fill="hold">
                                          <p:stCondLst>
                                            <p:cond delay="0"/>
                                          </p:stCondLst>
                                        </p:cTn>
                                        <p:tgtEl>
                                          <p:spTgt spid="27"/>
                                        </p:tgtEl>
                                        <p:attrNameLst>
                                          <p:attrName>style.visibility</p:attrName>
                                        </p:attrNameLst>
                                      </p:cBhvr>
                                      <p:to>
                                        <p:strVal val="visible"/>
                                      </p:to>
                                    </p:set>
                                    <p:anim calcmode="lin" valueType="num">
                                      <p:cBhvr>
                                        <p:cTn id="60" dur="200" fill="hold"/>
                                        <p:tgtEl>
                                          <p:spTgt spid="27"/>
                                        </p:tgtEl>
                                        <p:attrNameLst>
                                          <p:attrName>ppt_w</p:attrName>
                                        </p:attrNameLst>
                                      </p:cBhvr>
                                      <p:tavLst>
                                        <p:tav tm="0">
                                          <p:val>
                                            <p:fltVal val="0"/>
                                          </p:val>
                                        </p:tav>
                                        <p:tav tm="100000">
                                          <p:val>
                                            <p:strVal val="#ppt_w"/>
                                          </p:val>
                                        </p:tav>
                                      </p:tavLst>
                                    </p:anim>
                                    <p:anim calcmode="lin" valueType="num">
                                      <p:cBhvr>
                                        <p:cTn id="61" dur="200" fill="hold"/>
                                        <p:tgtEl>
                                          <p:spTgt spid="27"/>
                                        </p:tgtEl>
                                        <p:attrNameLst>
                                          <p:attrName>ppt_h</p:attrName>
                                        </p:attrNameLst>
                                      </p:cBhvr>
                                      <p:tavLst>
                                        <p:tav tm="0">
                                          <p:val>
                                            <p:fltVal val="0"/>
                                          </p:val>
                                        </p:tav>
                                        <p:tav tm="100000">
                                          <p:val>
                                            <p:strVal val="#ppt_h"/>
                                          </p:val>
                                        </p:tav>
                                      </p:tavLst>
                                    </p:anim>
                                    <p:animEffect transition="in" filter="fade">
                                      <p:cBhvr>
                                        <p:cTn id="62" dur="200"/>
                                        <p:tgtEl>
                                          <p:spTgt spid="27"/>
                                        </p:tgtEl>
                                      </p:cBhvr>
                                    </p:animEffect>
                                  </p:childTnLst>
                                </p:cTn>
                              </p:par>
                            </p:childTnLst>
                          </p:cTn>
                        </p:par>
                        <p:par>
                          <p:cTn id="63" fill="hold">
                            <p:stCondLst>
                              <p:cond delay="3700"/>
                            </p:stCondLst>
                            <p:childTnLst>
                              <p:par>
                                <p:cTn id="64" presetID="53" presetClass="entr" presetSubtype="16" fill="hold" grpId="0" nodeType="afterEffect">
                                  <p:stCondLst>
                                    <p:cond delay="0"/>
                                  </p:stCondLst>
                                  <p:childTnLst>
                                    <p:set>
                                      <p:cBhvr>
                                        <p:cTn id="65" dur="1" fill="hold">
                                          <p:stCondLst>
                                            <p:cond delay="0"/>
                                          </p:stCondLst>
                                        </p:cTn>
                                        <p:tgtEl>
                                          <p:spTgt spid="29"/>
                                        </p:tgtEl>
                                        <p:attrNameLst>
                                          <p:attrName>style.visibility</p:attrName>
                                        </p:attrNameLst>
                                      </p:cBhvr>
                                      <p:to>
                                        <p:strVal val="visible"/>
                                      </p:to>
                                    </p:set>
                                    <p:anim calcmode="lin" valueType="num">
                                      <p:cBhvr>
                                        <p:cTn id="66" dur="200" fill="hold"/>
                                        <p:tgtEl>
                                          <p:spTgt spid="29"/>
                                        </p:tgtEl>
                                        <p:attrNameLst>
                                          <p:attrName>ppt_w</p:attrName>
                                        </p:attrNameLst>
                                      </p:cBhvr>
                                      <p:tavLst>
                                        <p:tav tm="0">
                                          <p:val>
                                            <p:fltVal val="0"/>
                                          </p:val>
                                        </p:tav>
                                        <p:tav tm="100000">
                                          <p:val>
                                            <p:strVal val="#ppt_w"/>
                                          </p:val>
                                        </p:tav>
                                      </p:tavLst>
                                    </p:anim>
                                    <p:anim calcmode="lin" valueType="num">
                                      <p:cBhvr>
                                        <p:cTn id="67" dur="200" fill="hold"/>
                                        <p:tgtEl>
                                          <p:spTgt spid="29"/>
                                        </p:tgtEl>
                                        <p:attrNameLst>
                                          <p:attrName>ppt_h</p:attrName>
                                        </p:attrNameLst>
                                      </p:cBhvr>
                                      <p:tavLst>
                                        <p:tav tm="0">
                                          <p:val>
                                            <p:fltVal val="0"/>
                                          </p:val>
                                        </p:tav>
                                        <p:tav tm="100000">
                                          <p:val>
                                            <p:strVal val="#ppt_h"/>
                                          </p:val>
                                        </p:tav>
                                      </p:tavLst>
                                    </p:anim>
                                    <p:animEffect transition="in" filter="fade">
                                      <p:cBhvr>
                                        <p:cTn id="68" dur="200"/>
                                        <p:tgtEl>
                                          <p:spTgt spid="29"/>
                                        </p:tgtEl>
                                      </p:cBhvr>
                                    </p:animEffect>
                                  </p:childTnLst>
                                </p:cTn>
                              </p:par>
                            </p:childTnLst>
                          </p:cTn>
                        </p:par>
                        <p:par>
                          <p:cTn id="69" fill="hold">
                            <p:stCondLst>
                              <p:cond delay="3900"/>
                            </p:stCondLst>
                            <p:childTnLst>
                              <p:par>
                                <p:cTn id="70" presetID="10" presetClass="entr" presetSubtype="0" fill="hold" grpId="0" nodeType="afterEffect">
                                  <p:stCondLst>
                                    <p:cond delay="0"/>
                                  </p:stCondLst>
                                  <p:childTnLst>
                                    <p:set>
                                      <p:cBhvr>
                                        <p:cTn id="71" dur="1" fill="hold">
                                          <p:stCondLst>
                                            <p:cond delay="0"/>
                                          </p:stCondLst>
                                        </p:cTn>
                                        <p:tgtEl>
                                          <p:spTgt spid="32"/>
                                        </p:tgtEl>
                                        <p:attrNameLst>
                                          <p:attrName>style.visibility</p:attrName>
                                        </p:attrNameLst>
                                      </p:cBhvr>
                                      <p:to>
                                        <p:strVal val="visible"/>
                                      </p:to>
                                    </p:set>
                                    <p:animEffect transition="in" filter="fade">
                                      <p:cBhvr>
                                        <p:cTn id="72" dur="500"/>
                                        <p:tgtEl>
                                          <p:spTgt spid="32"/>
                                        </p:tgtEl>
                                      </p:cBhvr>
                                    </p:animEffect>
                                  </p:childTnLst>
                                </p:cTn>
                              </p:par>
                            </p:childTnLst>
                          </p:cTn>
                        </p:par>
                        <p:par>
                          <p:cTn id="73" fill="hold">
                            <p:stCondLst>
                              <p:cond delay="4400"/>
                            </p:stCondLst>
                            <p:childTnLst>
                              <p:par>
                                <p:cTn id="74" presetID="22" presetClass="entr" presetSubtype="8" fill="hold" nodeType="afterEffect">
                                  <p:stCondLst>
                                    <p:cond delay="0"/>
                                  </p:stCondLst>
                                  <p:childTnLst>
                                    <p:set>
                                      <p:cBhvr>
                                        <p:cTn id="75" dur="1" fill="hold">
                                          <p:stCondLst>
                                            <p:cond delay="0"/>
                                          </p:stCondLst>
                                        </p:cTn>
                                        <p:tgtEl>
                                          <p:spTgt spid="31"/>
                                        </p:tgtEl>
                                        <p:attrNameLst>
                                          <p:attrName>style.visibility</p:attrName>
                                        </p:attrNameLst>
                                      </p:cBhvr>
                                      <p:to>
                                        <p:strVal val="visible"/>
                                      </p:to>
                                    </p:set>
                                    <p:animEffect transition="in" filter="wipe(left)">
                                      <p:cBhvr>
                                        <p:cTn id="76" dur="500"/>
                                        <p:tgtEl>
                                          <p:spTgt spid="31"/>
                                        </p:tgtEl>
                                      </p:cBhvr>
                                    </p:animEffect>
                                  </p:childTnLst>
                                </p:cTn>
                              </p:par>
                            </p:childTnLst>
                          </p:cTn>
                        </p:par>
                        <p:par>
                          <p:cTn id="77" fill="hold">
                            <p:stCondLst>
                              <p:cond delay="4900"/>
                            </p:stCondLst>
                            <p:childTnLst>
                              <p:par>
                                <p:cTn id="78" presetID="10" presetClass="entr" presetSubtype="0" fill="hold" grpId="0" nodeType="afterEffect">
                                  <p:stCondLst>
                                    <p:cond delay="0"/>
                                  </p:stCondLst>
                                  <p:iterate type="lt">
                                    <p:tmPct val="10000"/>
                                  </p:iterate>
                                  <p:childTnLst>
                                    <p:set>
                                      <p:cBhvr>
                                        <p:cTn id="79" dur="1" fill="hold">
                                          <p:stCondLst>
                                            <p:cond delay="0"/>
                                          </p:stCondLst>
                                        </p:cTn>
                                        <p:tgtEl>
                                          <p:spTgt spid="30"/>
                                        </p:tgtEl>
                                        <p:attrNameLst>
                                          <p:attrName>style.visibility</p:attrName>
                                        </p:attrNameLst>
                                      </p:cBhvr>
                                      <p:to>
                                        <p:strVal val="visible"/>
                                      </p:to>
                                    </p:set>
                                    <p:animEffect transition="in" filter="fade">
                                      <p:cBhvr>
                                        <p:cTn id="80" dur="2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5" grpId="2" animBg="1"/>
      <p:bldP spid="5" grpId="3" animBg="1"/>
      <p:bldP spid="5" grpId="4" animBg="1"/>
      <p:bldP spid="6" grpId="0" animBg="1"/>
      <p:bldP spid="23" grpId="0"/>
      <p:bldP spid="24" grpId="0"/>
      <p:bldP spid="25" grpId="0"/>
      <p:bldP spid="26" grpId="0"/>
      <p:bldP spid="27" grpId="0"/>
      <p:bldP spid="28" grpId="0"/>
      <p:bldP spid="29" grpId="0"/>
      <p:bldP spid="30" grpId="0"/>
      <p:bldP spid="3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 name="组合 72"/>
          <p:cNvGrpSpPr>
            <a:grpSpLocks/>
          </p:cNvGrpSpPr>
          <p:nvPr/>
        </p:nvGrpSpPr>
        <p:grpSpPr bwMode="auto">
          <a:xfrm>
            <a:off x="2630091" y="1825228"/>
            <a:ext cx="4900613" cy="756047"/>
            <a:chOff x="3506394" y="2434165"/>
            <a:chExt cx="6535007" cy="1008202"/>
          </a:xfrm>
        </p:grpSpPr>
        <p:cxnSp>
          <p:nvCxnSpPr>
            <p:cNvPr id="74" name="肘形连接符 73"/>
            <p:cNvCxnSpPr>
              <a:stCxn id="75" idx="6"/>
              <a:endCxn id="100" idx="2"/>
            </p:cNvCxnSpPr>
            <p:nvPr/>
          </p:nvCxnSpPr>
          <p:spPr>
            <a:xfrm>
              <a:off x="4262143" y="2812042"/>
              <a:ext cx="5779258" cy="630325"/>
            </a:xfrm>
            <a:prstGeom prst="bentConnector3">
              <a:avLst>
                <a:gd name="adj1" fmla="val 46221"/>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5" name="椭圆 74"/>
            <p:cNvSpPr/>
            <p:nvPr/>
          </p:nvSpPr>
          <p:spPr>
            <a:xfrm>
              <a:off x="3506394" y="2434165"/>
              <a:ext cx="755749" cy="75575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76" name="组合 125"/>
            <p:cNvGrpSpPr>
              <a:grpSpLocks/>
            </p:cNvGrpSpPr>
            <p:nvPr/>
          </p:nvGrpSpPr>
          <p:grpSpPr bwMode="auto">
            <a:xfrm>
              <a:off x="3659394" y="2570928"/>
              <a:ext cx="450000" cy="434596"/>
              <a:chOff x="5512720" y="2152017"/>
              <a:chExt cx="583915" cy="496874"/>
            </a:xfrm>
          </p:grpSpPr>
          <p:sp>
            <p:nvSpPr>
              <p:cNvPr id="77" name="Freeform 159"/>
              <p:cNvSpPr>
                <a:spLocks/>
              </p:cNvSpPr>
              <p:nvPr/>
            </p:nvSpPr>
            <p:spPr bwMode="auto">
              <a:xfrm>
                <a:off x="5573773" y="2246159"/>
                <a:ext cx="461483" cy="402983"/>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xtLst/>
            </p:spPr>
            <p:txBody>
              <a:bodyPr lIns="121920" tIns="60960" rIns="121920" bIns="60960"/>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78" name="Freeform 160"/>
              <p:cNvSpPr>
                <a:spLocks/>
              </p:cNvSpPr>
              <p:nvPr/>
            </p:nvSpPr>
            <p:spPr bwMode="auto">
              <a:xfrm>
                <a:off x="5511967" y="2151767"/>
                <a:ext cx="585095" cy="225090"/>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xtLst/>
            </p:spPr>
            <p:txBody>
              <a:bodyPr lIns="121920" tIns="60960" rIns="121920" bIns="60960"/>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grpSp>
        <p:nvGrpSpPr>
          <p:cNvPr id="79" name="组合 78"/>
          <p:cNvGrpSpPr>
            <a:grpSpLocks/>
          </p:cNvGrpSpPr>
          <p:nvPr/>
        </p:nvGrpSpPr>
        <p:grpSpPr bwMode="auto">
          <a:xfrm>
            <a:off x="2630092" y="3232547"/>
            <a:ext cx="3050381" cy="566738"/>
            <a:chOff x="3506394" y="4309617"/>
            <a:chExt cx="4066973" cy="756000"/>
          </a:xfrm>
        </p:grpSpPr>
        <p:cxnSp>
          <p:nvCxnSpPr>
            <p:cNvPr id="80" name="肘形连接符 79"/>
            <p:cNvCxnSpPr>
              <a:stCxn id="81" idx="6"/>
              <a:endCxn id="102" idx="2"/>
            </p:cNvCxnSpPr>
            <p:nvPr/>
          </p:nvCxnSpPr>
          <p:spPr>
            <a:xfrm>
              <a:off x="4262006" y="4687617"/>
              <a:ext cx="3311361" cy="376411"/>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81" name="椭圆 80"/>
            <p:cNvSpPr/>
            <p:nvPr/>
          </p:nvSpPr>
          <p:spPr>
            <a:xfrm>
              <a:off x="3506394" y="4309617"/>
              <a:ext cx="755612" cy="756000"/>
            </a:xfrm>
            <a:prstGeom prst="ellipse">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82" name="Freeform 277"/>
            <p:cNvSpPr>
              <a:spLocks noEditPoints="1"/>
            </p:cNvSpPr>
            <p:nvPr/>
          </p:nvSpPr>
          <p:spPr bwMode="auto">
            <a:xfrm>
              <a:off x="3696885" y="4431911"/>
              <a:ext cx="384156" cy="455824"/>
            </a:xfrm>
            <a:custGeom>
              <a:avLst/>
              <a:gdLst>
                <a:gd name="T0" fmla="*/ 62 w 72"/>
                <a:gd name="T1" fmla="*/ 33 h 86"/>
                <a:gd name="T2" fmla="*/ 57 w 72"/>
                <a:gd name="T3" fmla="*/ 33 h 86"/>
                <a:gd name="T4" fmla="*/ 57 w 72"/>
                <a:gd name="T5" fmla="*/ 19 h 86"/>
                <a:gd name="T6" fmla="*/ 38 w 72"/>
                <a:gd name="T7" fmla="*/ 0 h 86"/>
                <a:gd name="T8" fmla="*/ 34 w 72"/>
                <a:gd name="T9" fmla="*/ 0 h 86"/>
                <a:gd name="T10" fmla="*/ 15 w 72"/>
                <a:gd name="T11" fmla="*/ 19 h 86"/>
                <a:gd name="T12" fmla="*/ 15 w 72"/>
                <a:gd name="T13" fmla="*/ 33 h 86"/>
                <a:gd name="T14" fmla="*/ 10 w 72"/>
                <a:gd name="T15" fmla="*/ 33 h 86"/>
                <a:gd name="T16" fmla="*/ 0 w 72"/>
                <a:gd name="T17" fmla="*/ 43 h 86"/>
                <a:gd name="T18" fmla="*/ 0 w 72"/>
                <a:gd name="T19" fmla="*/ 76 h 86"/>
                <a:gd name="T20" fmla="*/ 10 w 72"/>
                <a:gd name="T21" fmla="*/ 86 h 86"/>
                <a:gd name="T22" fmla="*/ 62 w 72"/>
                <a:gd name="T23" fmla="*/ 86 h 86"/>
                <a:gd name="T24" fmla="*/ 72 w 72"/>
                <a:gd name="T25" fmla="*/ 76 h 86"/>
                <a:gd name="T26" fmla="*/ 72 w 72"/>
                <a:gd name="T27" fmla="*/ 43 h 86"/>
                <a:gd name="T28" fmla="*/ 62 w 72"/>
                <a:gd name="T29" fmla="*/ 33 h 86"/>
                <a:gd name="T30" fmla="*/ 42 w 72"/>
                <a:gd name="T31" fmla="*/ 78 h 86"/>
                <a:gd name="T32" fmla="*/ 31 w 72"/>
                <a:gd name="T33" fmla="*/ 78 h 86"/>
                <a:gd name="T34" fmla="*/ 32 w 72"/>
                <a:gd name="T35" fmla="*/ 64 h 86"/>
                <a:gd name="T36" fmla="*/ 29 w 72"/>
                <a:gd name="T37" fmla="*/ 58 h 86"/>
                <a:gd name="T38" fmla="*/ 36 w 72"/>
                <a:gd name="T39" fmla="*/ 51 h 86"/>
                <a:gd name="T40" fmla="*/ 43 w 72"/>
                <a:gd name="T41" fmla="*/ 58 h 86"/>
                <a:gd name="T42" fmla="*/ 40 w 72"/>
                <a:gd name="T43" fmla="*/ 64 h 86"/>
                <a:gd name="T44" fmla="*/ 42 w 72"/>
                <a:gd name="T45" fmla="*/ 78 h 86"/>
                <a:gd name="T46" fmla="*/ 50 w 72"/>
                <a:gd name="T47" fmla="*/ 33 h 86"/>
                <a:gd name="T48" fmla="*/ 22 w 72"/>
                <a:gd name="T49" fmla="*/ 33 h 86"/>
                <a:gd name="T50" fmla="*/ 22 w 72"/>
                <a:gd name="T51" fmla="*/ 19 h 86"/>
                <a:gd name="T52" fmla="*/ 34 w 72"/>
                <a:gd name="T53" fmla="*/ 7 h 86"/>
                <a:gd name="T54" fmla="*/ 38 w 72"/>
                <a:gd name="T55" fmla="*/ 7 h 86"/>
                <a:gd name="T56" fmla="*/ 50 w 72"/>
                <a:gd name="T57" fmla="*/ 19 h 86"/>
                <a:gd name="T58" fmla="*/ 50 w 72"/>
                <a:gd name="T59" fmla="*/ 3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chemeClr val="bg1"/>
            </a:solidFill>
            <a:ln>
              <a:noFill/>
            </a:ln>
            <a:extLst/>
          </p:spPr>
          <p:txBody>
            <a:bodyPr lIns="121920" tIns="60960" rIns="121920" bIns="60960"/>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endParaRPr>
            </a:p>
          </p:txBody>
        </p:sp>
      </p:grpSp>
      <p:grpSp>
        <p:nvGrpSpPr>
          <p:cNvPr id="83" name="组合 82"/>
          <p:cNvGrpSpPr>
            <a:grpSpLocks/>
          </p:cNvGrpSpPr>
          <p:nvPr/>
        </p:nvGrpSpPr>
        <p:grpSpPr bwMode="auto">
          <a:xfrm>
            <a:off x="2630091" y="2528888"/>
            <a:ext cx="3975497" cy="789385"/>
            <a:chOff x="3506394" y="3371891"/>
            <a:chExt cx="5300991" cy="1051895"/>
          </a:xfrm>
        </p:grpSpPr>
        <p:cxnSp>
          <p:nvCxnSpPr>
            <p:cNvPr id="84" name="肘形连接符 83"/>
            <p:cNvCxnSpPr>
              <a:stCxn id="85" idx="6"/>
              <a:endCxn id="101" idx="2"/>
            </p:cNvCxnSpPr>
            <p:nvPr/>
          </p:nvCxnSpPr>
          <p:spPr>
            <a:xfrm>
              <a:off x="4262091" y="3749494"/>
              <a:ext cx="4545294" cy="674292"/>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85" name="椭圆 84"/>
            <p:cNvSpPr/>
            <p:nvPr/>
          </p:nvSpPr>
          <p:spPr>
            <a:xfrm>
              <a:off x="3506394" y="3371891"/>
              <a:ext cx="755697" cy="756793"/>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grpSp>
          <p:nvGrpSpPr>
            <p:cNvPr id="86" name="Group 92"/>
            <p:cNvGrpSpPr/>
            <p:nvPr/>
          </p:nvGrpSpPr>
          <p:grpSpPr>
            <a:xfrm>
              <a:off x="3659830" y="3607479"/>
              <a:ext cx="474528" cy="295582"/>
              <a:chOff x="5172076" y="1943683"/>
              <a:chExt cx="471488" cy="293688"/>
            </a:xfrm>
            <a:solidFill>
              <a:schemeClr val="bg1"/>
            </a:solidFill>
          </p:grpSpPr>
          <p:sp>
            <p:nvSpPr>
              <p:cNvPr id="87" name="Freeform 8"/>
              <p:cNvSpPr>
                <a:spLocks noEditPoints="1"/>
              </p:cNvSpPr>
              <p:nvPr/>
            </p:nvSpPr>
            <p:spPr bwMode="auto">
              <a:xfrm>
                <a:off x="5172076" y="1943683"/>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a:noFill/>
              </a:ln>
              <a:extLst/>
            </p:spPr>
            <p:txBody>
              <a:bodyPr lIns="121920" tIns="60960" rIns="121920" bIns="60960"/>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en-US" sz="19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8" name="Rectangle 9"/>
              <p:cNvSpPr>
                <a:spLocks noChangeArrowheads="1"/>
              </p:cNvSpPr>
              <p:nvPr/>
            </p:nvSpPr>
            <p:spPr bwMode="auto">
              <a:xfrm>
                <a:off x="5235576" y="2007182"/>
                <a:ext cx="90488" cy="166688"/>
              </a:xfrm>
              <a:prstGeom prst="rect">
                <a:avLst/>
              </a:prstGeom>
              <a:grpFill/>
              <a:ln>
                <a:noFill/>
              </a:ln>
              <a:extLst/>
            </p:spPr>
            <p:txBody>
              <a:bodyPr lIns="121920" tIns="60960" rIns="121920" bIns="60960"/>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en-US" sz="19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9" name="Rectangle 10"/>
              <p:cNvSpPr>
                <a:spLocks noChangeArrowheads="1"/>
              </p:cNvSpPr>
              <p:nvPr/>
            </p:nvSpPr>
            <p:spPr bwMode="auto">
              <a:xfrm>
                <a:off x="5341938" y="2007182"/>
                <a:ext cx="85725" cy="166688"/>
              </a:xfrm>
              <a:prstGeom prst="rect">
                <a:avLst/>
              </a:prstGeom>
              <a:grpFill/>
              <a:ln>
                <a:noFill/>
              </a:ln>
              <a:extLst/>
            </p:spPr>
            <p:txBody>
              <a:bodyPr lIns="121920" tIns="60960" rIns="121920" bIns="60960"/>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en-US" sz="19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grpSp>
        <p:nvGrpSpPr>
          <p:cNvPr id="90" name="组合 89"/>
          <p:cNvGrpSpPr>
            <a:grpSpLocks/>
          </p:cNvGrpSpPr>
          <p:nvPr/>
        </p:nvGrpSpPr>
        <p:grpSpPr bwMode="auto">
          <a:xfrm>
            <a:off x="2630091" y="3935016"/>
            <a:ext cx="1840706" cy="567928"/>
            <a:chOff x="3506394" y="5247344"/>
            <a:chExt cx="2455131" cy="756000"/>
          </a:xfrm>
        </p:grpSpPr>
        <p:cxnSp>
          <p:nvCxnSpPr>
            <p:cNvPr id="91" name="直接连接符 90"/>
            <p:cNvCxnSpPr/>
            <p:nvPr/>
          </p:nvCxnSpPr>
          <p:spPr>
            <a:xfrm flipH="1">
              <a:off x="3919288" y="5626136"/>
              <a:ext cx="204223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92" name="椭圆 91"/>
            <p:cNvSpPr/>
            <p:nvPr/>
          </p:nvSpPr>
          <p:spPr>
            <a:xfrm>
              <a:off x="3506394" y="5247344"/>
              <a:ext cx="755914" cy="7560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93" name="Group 9"/>
            <p:cNvGrpSpPr/>
            <p:nvPr/>
          </p:nvGrpSpPr>
          <p:grpSpPr>
            <a:xfrm>
              <a:off x="3631370" y="5445692"/>
              <a:ext cx="516045" cy="382660"/>
              <a:chOff x="4572000" y="3414713"/>
              <a:chExt cx="374651" cy="277813"/>
            </a:xfrm>
            <a:solidFill>
              <a:schemeClr val="bg1"/>
            </a:solidFill>
          </p:grpSpPr>
          <p:sp>
            <p:nvSpPr>
              <p:cNvPr id="94"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p:spPr>
            <p:txBody>
              <a:bodyPr/>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5"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p:spPr>
            <p:txBody>
              <a:bodyPr/>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sp>
        <p:nvSpPr>
          <p:cNvPr id="96" name="任意多边形 95"/>
          <p:cNvSpPr/>
          <p:nvPr/>
        </p:nvSpPr>
        <p:spPr>
          <a:xfrm>
            <a:off x="7196138" y="1696642"/>
            <a:ext cx="885825" cy="2774156"/>
          </a:xfrm>
          <a:custGeom>
            <a:avLst/>
            <a:gdLst>
              <a:gd name="connsiteX0" fmla="*/ 1176576 w 1181100"/>
              <a:gd name="connsiteY0" fmla="*/ 0 h 3698875"/>
              <a:gd name="connsiteX1" fmla="*/ 1181100 w 1181100"/>
              <a:gd name="connsiteY1" fmla="*/ 0 h 3698875"/>
              <a:gd name="connsiteX2" fmla="*/ 1181100 w 1181100"/>
              <a:gd name="connsiteY2" fmla="*/ 3698875 h 3698875"/>
              <a:gd name="connsiteX3" fmla="*/ 0 w 1181100"/>
              <a:gd name="connsiteY3" fmla="*/ 3698875 h 3698875"/>
              <a:gd name="connsiteX4" fmla="*/ 0 w 1181100"/>
              <a:gd name="connsiteY4" fmla="*/ 1735795 h 3698875"/>
              <a:gd name="connsiteX5" fmla="*/ 48924 w 1181100"/>
              <a:gd name="connsiteY5" fmla="*/ 1697678 h 3698875"/>
              <a:gd name="connsiteX6" fmla="*/ 278759 w 1181100"/>
              <a:gd name="connsiteY6" fmla="*/ 1500788 h 3698875"/>
              <a:gd name="connsiteX7" fmla="*/ 453153 w 1181100"/>
              <a:gd name="connsiteY7" fmla="*/ 1330349 h 3698875"/>
              <a:gd name="connsiteX8" fmla="*/ 510936 w 1181100"/>
              <a:gd name="connsiteY8" fmla="*/ 1369307 h 3698875"/>
              <a:gd name="connsiteX9" fmla="*/ 590551 w 1181100"/>
              <a:gd name="connsiteY9" fmla="*/ 1385380 h 3698875"/>
              <a:gd name="connsiteX10" fmla="*/ 795088 w 1181100"/>
              <a:gd name="connsiteY10" fmla="*/ 1180843 h 3698875"/>
              <a:gd name="connsiteX11" fmla="*/ 735181 w 1181100"/>
              <a:gd name="connsiteY11" fmla="*/ 1036213 h 3698875"/>
              <a:gd name="connsiteX12" fmla="*/ 717723 w 1181100"/>
              <a:gd name="connsiteY12" fmla="*/ 1024442 h 3698875"/>
              <a:gd name="connsiteX13" fmla="*/ 820291 w 1181100"/>
              <a:gd name="connsiteY13" fmla="*/ 886780 h 3698875"/>
              <a:gd name="connsiteX14" fmla="*/ 1174186 w 1181100"/>
              <a:gd name="connsiteY14" fmla="*/ 21448 h 3698875"/>
              <a:gd name="connsiteX15" fmla="*/ 1176576 w 1181100"/>
              <a:gd name="connsiteY15" fmla="*/ 0 h 3698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97" name="任意多边形 96"/>
          <p:cNvSpPr/>
          <p:nvPr/>
        </p:nvSpPr>
        <p:spPr>
          <a:xfrm>
            <a:off x="6271022" y="3028951"/>
            <a:ext cx="885825" cy="1441847"/>
          </a:xfrm>
          <a:custGeom>
            <a:avLst/>
            <a:gdLst>
              <a:gd name="connsiteX0" fmla="*/ 1181100 w 1181100"/>
              <a:gd name="connsiteY0" fmla="*/ 0 h 1921854"/>
              <a:gd name="connsiteX1" fmla="*/ 1181100 w 1181100"/>
              <a:gd name="connsiteY1" fmla="*/ 1921854 h 1921854"/>
              <a:gd name="connsiteX2" fmla="*/ 0 w 1181100"/>
              <a:gd name="connsiteY2" fmla="*/ 1921854 h 1921854"/>
              <a:gd name="connsiteX3" fmla="*/ 0 w 1181100"/>
              <a:gd name="connsiteY3" fmla="*/ 731966 h 1921854"/>
              <a:gd name="connsiteX4" fmla="*/ 319230 w 1181100"/>
              <a:gd name="connsiteY4" fmla="*/ 562253 h 1921854"/>
              <a:gd name="connsiteX5" fmla="*/ 425975 w 1181100"/>
              <a:gd name="connsiteY5" fmla="*/ 500289 h 1921854"/>
              <a:gd name="connsiteX6" fmla="*/ 445921 w 1181100"/>
              <a:gd name="connsiteY6" fmla="*/ 529872 h 1921854"/>
              <a:gd name="connsiteX7" fmla="*/ 590551 w 1181100"/>
              <a:gd name="connsiteY7" fmla="*/ 589779 h 1921854"/>
              <a:gd name="connsiteX8" fmla="*/ 795088 w 1181100"/>
              <a:gd name="connsiteY8" fmla="*/ 385242 h 1921854"/>
              <a:gd name="connsiteX9" fmla="*/ 779015 w 1181100"/>
              <a:gd name="connsiteY9" fmla="*/ 305627 h 1921854"/>
              <a:gd name="connsiteX10" fmla="*/ 768996 w 1181100"/>
              <a:gd name="connsiteY10" fmla="*/ 290767 h 1921854"/>
              <a:gd name="connsiteX11" fmla="*/ 952789 w 1181100"/>
              <a:gd name="connsiteY11" fmla="*/ 167545 h 1921854"/>
              <a:gd name="connsiteX12" fmla="*/ 1140954 w 1181100"/>
              <a:gd name="connsiteY12" fmla="*/ 31276 h 1921854"/>
              <a:gd name="connsiteX13" fmla="*/ 1181100 w 1181100"/>
              <a:gd name="connsiteY13" fmla="*/ 0 h 1921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98" name="任意多边形 97"/>
          <p:cNvSpPr/>
          <p:nvPr/>
        </p:nvSpPr>
        <p:spPr>
          <a:xfrm>
            <a:off x="5344716" y="3599260"/>
            <a:ext cx="885825" cy="871538"/>
          </a:xfrm>
          <a:custGeom>
            <a:avLst/>
            <a:gdLst>
              <a:gd name="connsiteX0" fmla="*/ 1181100 w 1181100"/>
              <a:gd name="connsiteY0" fmla="*/ 0 h 1161755"/>
              <a:gd name="connsiteX1" fmla="*/ 1181100 w 1181100"/>
              <a:gd name="connsiteY1" fmla="*/ 1161755 h 1161755"/>
              <a:gd name="connsiteX2" fmla="*/ 0 w 1181100"/>
              <a:gd name="connsiteY2" fmla="*/ 1161755 h 1161755"/>
              <a:gd name="connsiteX3" fmla="*/ 0 w 1181100"/>
              <a:gd name="connsiteY3" fmla="*/ 517854 h 1161755"/>
              <a:gd name="connsiteX4" fmla="*/ 336342 w 1181100"/>
              <a:gd name="connsiteY4" fmla="*/ 385518 h 1161755"/>
              <a:gd name="connsiteX5" fmla="*/ 408490 w 1181100"/>
              <a:gd name="connsiteY5" fmla="*/ 354228 h 1161755"/>
              <a:gd name="connsiteX6" fmla="*/ 445921 w 1181100"/>
              <a:gd name="connsiteY6" fmla="*/ 409746 h 1161755"/>
              <a:gd name="connsiteX7" fmla="*/ 590551 w 1181100"/>
              <a:gd name="connsiteY7" fmla="*/ 469653 h 1161755"/>
              <a:gd name="connsiteX8" fmla="*/ 795088 w 1181100"/>
              <a:gd name="connsiteY8" fmla="*/ 265116 h 1161755"/>
              <a:gd name="connsiteX9" fmla="*/ 790933 w 1181100"/>
              <a:gd name="connsiteY9" fmla="*/ 223895 h 1161755"/>
              <a:gd name="connsiteX10" fmla="*/ 781056 w 1181100"/>
              <a:gd name="connsiteY10" fmla="*/ 192076 h 1161755"/>
              <a:gd name="connsiteX11" fmla="*/ 1174526 w 1181100"/>
              <a:gd name="connsiteY11" fmla="*/ 3495 h 1161755"/>
              <a:gd name="connsiteX12" fmla="*/ 1181100 w 1181100"/>
              <a:gd name="connsiteY12" fmla="*/ 0 h 116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99" name="任意多边形 98"/>
          <p:cNvSpPr/>
          <p:nvPr/>
        </p:nvSpPr>
        <p:spPr>
          <a:xfrm>
            <a:off x="3852862" y="4002881"/>
            <a:ext cx="1452563" cy="467916"/>
          </a:xfrm>
          <a:custGeom>
            <a:avLst/>
            <a:gdLst>
              <a:gd name="connsiteX0" fmla="*/ 1936748 w 1936748"/>
              <a:gd name="connsiteY0" fmla="*/ 0 h 623080"/>
              <a:gd name="connsiteX1" fmla="*/ 1936748 w 1936748"/>
              <a:gd name="connsiteY1" fmla="*/ 623080 h 623080"/>
              <a:gd name="connsiteX2" fmla="*/ 0 w 1936748"/>
              <a:gd name="connsiteY2" fmla="*/ 623080 h 623080"/>
              <a:gd name="connsiteX3" fmla="*/ 0 w 1936748"/>
              <a:gd name="connsiteY3" fmla="*/ 613884 h 623080"/>
              <a:gd name="connsiteX4" fmla="*/ 352298 w 1936748"/>
              <a:gd name="connsiteY4" fmla="*/ 519526 h 623080"/>
              <a:gd name="connsiteX5" fmla="*/ 750617 w 1936748"/>
              <a:gd name="connsiteY5" fmla="*/ 403342 h 623080"/>
              <a:gd name="connsiteX6" fmla="*/ 791646 w 1936748"/>
              <a:gd name="connsiteY6" fmla="*/ 390480 h 623080"/>
              <a:gd name="connsiteX7" fmla="*/ 823745 w 1936748"/>
              <a:gd name="connsiteY7" fmla="*/ 438090 h 623080"/>
              <a:gd name="connsiteX8" fmla="*/ 968375 w 1936748"/>
              <a:gd name="connsiteY8" fmla="*/ 497997 h 623080"/>
              <a:gd name="connsiteX9" fmla="*/ 1172912 w 1936748"/>
              <a:gd name="connsiteY9" fmla="*/ 293460 h 623080"/>
              <a:gd name="connsiteX10" fmla="*/ 1170635 w 1936748"/>
              <a:gd name="connsiteY10" fmla="*/ 270869 h 623080"/>
              <a:gd name="connsiteX11" fmla="*/ 1509041 w 1936748"/>
              <a:gd name="connsiteY11" fmla="*/ 156899 h 623080"/>
              <a:gd name="connsiteX12" fmla="*/ 1868376 w 1936748"/>
              <a:gd name="connsiteY12" fmla="*/ 26902 h 623080"/>
              <a:gd name="connsiteX13" fmla="*/ 1936748 w 1936748"/>
              <a:gd name="connsiteY13" fmla="*/ 0 h 623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00" name="椭圆 99"/>
          <p:cNvSpPr/>
          <p:nvPr/>
        </p:nvSpPr>
        <p:spPr>
          <a:xfrm>
            <a:off x="7530704" y="2474118"/>
            <a:ext cx="216694" cy="21550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01" name="椭圆 100"/>
          <p:cNvSpPr/>
          <p:nvPr/>
        </p:nvSpPr>
        <p:spPr>
          <a:xfrm>
            <a:off x="6605587" y="3209925"/>
            <a:ext cx="215504" cy="21550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02" name="椭圆 101"/>
          <p:cNvSpPr/>
          <p:nvPr/>
        </p:nvSpPr>
        <p:spPr>
          <a:xfrm>
            <a:off x="5680473" y="3689748"/>
            <a:ext cx="215503" cy="215503"/>
          </a:xfrm>
          <a:prstGeom prst="ellipse">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03" name="椭圆 102"/>
          <p:cNvSpPr/>
          <p:nvPr/>
        </p:nvSpPr>
        <p:spPr>
          <a:xfrm>
            <a:off x="4470798" y="4114800"/>
            <a:ext cx="216694" cy="216694"/>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04" name="矩形 47"/>
          <p:cNvSpPr>
            <a:spLocks noChangeArrowheads="1"/>
          </p:cNvSpPr>
          <p:nvPr/>
        </p:nvSpPr>
        <p:spPr bwMode="auto">
          <a:xfrm>
            <a:off x="977503" y="1106091"/>
            <a:ext cx="7204472" cy="509364"/>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685749" rtl="0" eaLnBrk="1" fontAlgn="auto" latinLnBrk="0" hangingPunct="1">
              <a:lnSpc>
                <a:spcPct val="130000"/>
              </a:lnSpc>
              <a:spcBef>
                <a:spcPct val="0"/>
              </a:spcBef>
              <a:spcAft>
                <a:spcPts val="0"/>
              </a:spcAft>
              <a:buClrTx/>
              <a:buSzTx/>
              <a:buFont typeface="Arial" charset="0"/>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在此录入图表的综合描述说明。在此录入上述图表的综合描述说明，在此录入上述图表的综合描述说明，在此录入上述图表的综合描述说明，在此录入上述图表的综合描述说明，在此录入上述图表的综合描述说明。</a:t>
            </a:r>
          </a:p>
        </p:txBody>
      </p:sp>
      <p:sp>
        <p:nvSpPr>
          <p:cNvPr id="105" name="矩形 104"/>
          <p:cNvSpPr/>
          <p:nvPr/>
        </p:nvSpPr>
        <p:spPr>
          <a:xfrm>
            <a:off x="1628776" y="1866900"/>
            <a:ext cx="907256" cy="300038"/>
          </a:xfrm>
          <a:prstGeom prst="rect">
            <a:avLst/>
          </a:prstGeom>
        </p:spPr>
        <p:txBody>
          <a:bodyPr wrap="none" lIns="68573" tIns="34287" rIns="68573" bIns="34287">
            <a:spAutoFit/>
          </a:bodyPr>
          <a:lstStyle/>
          <a:p>
            <a:pPr marL="0" marR="0" lvl="0" indent="0" algn="r" defTabSz="685749"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添加标题</a:t>
            </a:r>
            <a:endParaRPr kumimoji="0" lang="en-US" altLang="zh-CN" sz="1500" b="1"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106" name="矩形 105"/>
          <p:cNvSpPr/>
          <p:nvPr/>
        </p:nvSpPr>
        <p:spPr>
          <a:xfrm>
            <a:off x="986889" y="2160985"/>
            <a:ext cx="1549142" cy="223138"/>
          </a:xfrm>
          <a:prstGeom prst="rect">
            <a:avLst/>
          </a:prstGeom>
        </p:spPr>
        <p:txBody>
          <a:bodyPr wrap="none" lIns="68580" tIns="34290" rIns="68580" bIns="34290">
            <a:spAutoFit/>
          </a:bodyPr>
          <a:lstStyle/>
          <a:p>
            <a:pPr marL="0" marR="0" lvl="0" indent="0" algn="r" defTabSz="685749"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sym typeface="微软雅黑" pitchFamily="34" charset="-122"/>
              </a:rPr>
              <a:t>点击输入图表的描述说明</a:t>
            </a:r>
            <a:endPar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sp>
        <p:nvSpPr>
          <p:cNvPr id="107" name="矩形 106"/>
          <p:cNvSpPr/>
          <p:nvPr/>
        </p:nvSpPr>
        <p:spPr>
          <a:xfrm>
            <a:off x="1628776" y="2563416"/>
            <a:ext cx="907256" cy="300038"/>
          </a:xfrm>
          <a:prstGeom prst="rect">
            <a:avLst/>
          </a:prstGeom>
        </p:spPr>
        <p:txBody>
          <a:bodyPr wrap="none" lIns="68573" tIns="34287" rIns="68573" bIns="34287">
            <a:spAutoFit/>
          </a:bodyPr>
          <a:lstStyle/>
          <a:p>
            <a:pPr marL="0" marR="0" lvl="0" indent="0" algn="r" defTabSz="685749"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添加标题</a:t>
            </a:r>
            <a:endParaRPr kumimoji="0" lang="en-US" altLang="zh-CN" sz="1500" b="1"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108" name="矩形 107"/>
          <p:cNvSpPr/>
          <p:nvPr/>
        </p:nvSpPr>
        <p:spPr>
          <a:xfrm>
            <a:off x="986889" y="2856310"/>
            <a:ext cx="1549142" cy="223138"/>
          </a:xfrm>
          <a:prstGeom prst="rect">
            <a:avLst/>
          </a:prstGeom>
        </p:spPr>
        <p:txBody>
          <a:bodyPr wrap="none" lIns="68580" tIns="34290" rIns="68580" bIns="34290">
            <a:spAutoFit/>
          </a:bodyPr>
          <a:lstStyle/>
          <a:p>
            <a:pPr marL="0" marR="0" lvl="0" indent="0" algn="r" defTabSz="685749"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sym typeface="微软雅黑" pitchFamily="34" charset="-122"/>
              </a:rPr>
              <a:t>点击输入图表的描述说明</a:t>
            </a:r>
            <a:endPar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sp>
        <p:nvSpPr>
          <p:cNvPr id="109" name="矩形 108"/>
          <p:cNvSpPr/>
          <p:nvPr/>
        </p:nvSpPr>
        <p:spPr>
          <a:xfrm>
            <a:off x="1628776" y="3271837"/>
            <a:ext cx="907256" cy="300038"/>
          </a:xfrm>
          <a:prstGeom prst="rect">
            <a:avLst/>
          </a:prstGeom>
        </p:spPr>
        <p:txBody>
          <a:bodyPr wrap="none" lIns="68573" tIns="34287" rIns="68573" bIns="34287">
            <a:spAutoFit/>
          </a:bodyPr>
          <a:lstStyle/>
          <a:p>
            <a:pPr marL="0" marR="0" lvl="0" indent="0" algn="r" defTabSz="685749"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添加标题</a:t>
            </a:r>
            <a:endParaRPr kumimoji="0" lang="en-US" altLang="zh-CN" sz="1500" b="1"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110" name="矩形 109"/>
          <p:cNvSpPr/>
          <p:nvPr/>
        </p:nvSpPr>
        <p:spPr>
          <a:xfrm>
            <a:off x="986889" y="3565922"/>
            <a:ext cx="1549142" cy="223138"/>
          </a:xfrm>
          <a:prstGeom prst="rect">
            <a:avLst/>
          </a:prstGeom>
        </p:spPr>
        <p:txBody>
          <a:bodyPr wrap="none" lIns="68580" tIns="34290" rIns="68580" bIns="34290">
            <a:spAutoFit/>
          </a:bodyPr>
          <a:lstStyle/>
          <a:p>
            <a:pPr marL="0" marR="0" lvl="0" indent="0" algn="r" defTabSz="685749"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sym typeface="微软雅黑" pitchFamily="34" charset="-122"/>
              </a:rPr>
              <a:t>点击输入图表的描述说明</a:t>
            </a:r>
            <a:endPar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sp>
        <p:nvSpPr>
          <p:cNvPr id="111" name="矩形 110"/>
          <p:cNvSpPr/>
          <p:nvPr/>
        </p:nvSpPr>
        <p:spPr>
          <a:xfrm>
            <a:off x="1628776" y="3965972"/>
            <a:ext cx="907256" cy="300038"/>
          </a:xfrm>
          <a:prstGeom prst="rect">
            <a:avLst/>
          </a:prstGeom>
        </p:spPr>
        <p:txBody>
          <a:bodyPr wrap="none" lIns="68573" tIns="34287" rIns="68573" bIns="34287">
            <a:spAutoFit/>
          </a:bodyPr>
          <a:lstStyle/>
          <a:p>
            <a:pPr marL="0" marR="0" lvl="0" indent="0" algn="r" defTabSz="685749"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添加标题</a:t>
            </a:r>
            <a:endParaRPr kumimoji="0" lang="en-US" altLang="zh-CN" sz="1500" b="1"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112" name="矩形 111"/>
          <p:cNvSpPr/>
          <p:nvPr/>
        </p:nvSpPr>
        <p:spPr>
          <a:xfrm>
            <a:off x="986889" y="4258867"/>
            <a:ext cx="1549142" cy="223138"/>
          </a:xfrm>
          <a:prstGeom prst="rect">
            <a:avLst/>
          </a:prstGeom>
        </p:spPr>
        <p:txBody>
          <a:bodyPr wrap="none" lIns="68580" tIns="34290" rIns="68580" bIns="34290">
            <a:spAutoFit/>
          </a:bodyPr>
          <a:lstStyle/>
          <a:p>
            <a:pPr marL="0" marR="0" lvl="0" indent="0" algn="r" defTabSz="685749"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sym typeface="微软雅黑" pitchFamily="34" charset="-122"/>
              </a:rPr>
              <a:t>点击输入图表的描述说明</a:t>
            </a:r>
            <a:endPar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00346509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04"/>
                                        </p:tgtEl>
                                        <p:attrNameLst>
                                          <p:attrName>style.visibility</p:attrName>
                                        </p:attrNameLst>
                                      </p:cBhvr>
                                      <p:to>
                                        <p:strVal val="visible"/>
                                      </p:to>
                                    </p:set>
                                    <p:animEffect transition="in" filter="barn(outVertical)">
                                      <p:cBhvr>
                                        <p:cTn id="7" dur="500"/>
                                        <p:tgtEl>
                                          <p:spTgt spid="10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9"/>
                                        </p:tgtEl>
                                        <p:attrNameLst>
                                          <p:attrName>style.visibility</p:attrName>
                                        </p:attrNameLst>
                                      </p:cBhvr>
                                      <p:to>
                                        <p:strVal val="visible"/>
                                      </p:to>
                                    </p:set>
                                    <p:animEffect transition="in" filter="wipe(down)">
                                      <p:cBhvr>
                                        <p:cTn id="11" dur="200"/>
                                        <p:tgtEl>
                                          <p:spTgt spid="99"/>
                                        </p:tgtEl>
                                      </p:cBhvr>
                                    </p:animEffect>
                                  </p:childTnLst>
                                </p:cTn>
                              </p:par>
                              <p:par>
                                <p:cTn id="12" presetID="22" presetClass="entr" presetSubtype="4" fill="hold" nodeType="withEffect">
                                  <p:stCondLst>
                                    <p:cond delay="0"/>
                                  </p:stCondLst>
                                  <p:childTnLst>
                                    <p:set>
                                      <p:cBhvr>
                                        <p:cTn id="13" dur="1" fill="hold">
                                          <p:stCondLst>
                                            <p:cond delay="0"/>
                                          </p:stCondLst>
                                        </p:cTn>
                                        <p:tgtEl>
                                          <p:spTgt spid="98"/>
                                        </p:tgtEl>
                                        <p:attrNameLst>
                                          <p:attrName>style.visibility</p:attrName>
                                        </p:attrNameLst>
                                      </p:cBhvr>
                                      <p:to>
                                        <p:strVal val="visible"/>
                                      </p:to>
                                    </p:set>
                                    <p:animEffect transition="in" filter="wipe(down)">
                                      <p:cBhvr>
                                        <p:cTn id="14" dur="400"/>
                                        <p:tgtEl>
                                          <p:spTgt spid="98"/>
                                        </p:tgtEl>
                                      </p:cBhvr>
                                    </p:animEffect>
                                  </p:childTnLst>
                                </p:cTn>
                              </p:par>
                              <p:par>
                                <p:cTn id="15" presetID="22" presetClass="entr" presetSubtype="4" fill="hold" nodeType="withEffect">
                                  <p:stCondLst>
                                    <p:cond delay="0"/>
                                  </p:stCondLst>
                                  <p:childTnLst>
                                    <p:set>
                                      <p:cBhvr>
                                        <p:cTn id="16" dur="1" fill="hold">
                                          <p:stCondLst>
                                            <p:cond delay="0"/>
                                          </p:stCondLst>
                                        </p:cTn>
                                        <p:tgtEl>
                                          <p:spTgt spid="97"/>
                                        </p:tgtEl>
                                        <p:attrNameLst>
                                          <p:attrName>style.visibility</p:attrName>
                                        </p:attrNameLst>
                                      </p:cBhvr>
                                      <p:to>
                                        <p:strVal val="visible"/>
                                      </p:to>
                                    </p:set>
                                    <p:animEffect transition="in" filter="wipe(down)">
                                      <p:cBhvr>
                                        <p:cTn id="17" dur="600"/>
                                        <p:tgtEl>
                                          <p:spTgt spid="97"/>
                                        </p:tgtEl>
                                      </p:cBhvr>
                                    </p:animEffect>
                                  </p:childTnLst>
                                </p:cTn>
                              </p:par>
                              <p:par>
                                <p:cTn id="18" presetID="22" presetClass="entr" presetSubtype="4" fill="hold" nodeType="withEffect">
                                  <p:stCondLst>
                                    <p:cond delay="0"/>
                                  </p:stCondLst>
                                  <p:childTnLst>
                                    <p:set>
                                      <p:cBhvr>
                                        <p:cTn id="19" dur="1" fill="hold">
                                          <p:stCondLst>
                                            <p:cond delay="0"/>
                                          </p:stCondLst>
                                        </p:cTn>
                                        <p:tgtEl>
                                          <p:spTgt spid="96"/>
                                        </p:tgtEl>
                                        <p:attrNameLst>
                                          <p:attrName>style.visibility</p:attrName>
                                        </p:attrNameLst>
                                      </p:cBhvr>
                                      <p:to>
                                        <p:strVal val="visible"/>
                                      </p:to>
                                    </p:set>
                                    <p:animEffect transition="in" filter="wipe(down)">
                                      <p:cBhvr>
                                        <p:cTn id="20" dur="900"/>
                                        <p:tgtEl>
                                          <p:spTgt spid="96"/>
                                        </p:tgtEl>
                                      </p:cBhvr>
                                    </p:animEffect>
                                  </p:childTnLst>
                                </p:cTn>
                              </p:par>
                              <p:par>
                                <p:cTn id="21" presetID="10" presetClass="entr" presetSubtype="0" fill="hold" grpId="0" nodeType="withEffect">
                                  <p:stCondLst>
                                    <p:cond delay="250"/>
                                  </p:stCondLst>
                                  <p:childTnLst>
                                    <p:set>
                                      <p:cBhvr>
                                        <p:cTn id="22" dur="1" fill="hold">
                                          <p:stCondLst>
                                            <p:cond delay="0"/>
                                          </p:stCondLst>
                                        </p:cTn>
                                        <p:tgtEl>
                                          <p:spTgt spid="103"/>
                                        </p:tgtEl>
                                        <p:attrNameLst>
                                          <p:attrName>style.visibility</p:attrName>
                                        </p:attrNameLst>
                                      </p:cBhvr>
                                      <p:to>
                                        <p:strVal val="visible"/>
                                      </p:to>
                                    </p:set>
                                    <p:animEffect transition="in" filter="fade">
                                      <p:cBhvr>
                                        <p:cTn id="23" dur="250"/>
                                        <p:tgtEl>
                                          <p:spTgt spid="103"/>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02"/>
                                        </p:tgtEl>
                                        <p:attrNameLst>
                                          <p:attrName>style.visibility</p:attrName>
                                        </p:attrNameLst>
                                      </p:cBhvr>
                                      <p:to>
                                        <p:strVal val="visible"/>
                                      </p:to>
                                    </p:set>
                                    <p:animEffect transition="in" filter="fade">
                                      <p:cBhvr>
                                        <p:cTn id="26" dur="250"/>
                                        <p:tgtEl>
                                          <p:spTgt spid="102"/>
                                        </p:tgtEl>
                                      </p:cBhvr>
                                    </p:animEffect>
                                  </p:childTnLst>
                                </p:cTn>
                              </p:par>
                              <p:par>
                                <p:cTn id="27" presetID="10" presetClass="entr" presetSubtype="0" fill="hold" grpId="0" nodeType="withEffect">
                                  <p:stCondLst>
                                    <p:cond delay="750"/>
                                  </p:stCondLst>
                                  <p:childTnLst>
                                    <p:set>
                                      <p:cBhvr>
                                        <p:cTn id="28" dur="1" fill="hold">
                                          <p:stCondLst>
                                            <p:cond delay="0"/>
                                          </p:stCondLst>
                                        </p:cTn>
                                        <p:tgtEl>
                                          <p:spTgt spid="101"/>
                                        </p:tgtEl>
                                        <p:attrNameLst>
                                          <p:attrName>style.visibility</p:attrName>
                                        </p:attrNameLst>
                                      </p:cBhvr>
                                      <p:to>
                                        <p:strVal val="visible"/>
                                      </p:to>
                                    </p:set>
                                    <p:animEffect transition="in" filter="fade">
                                      <p:cBhvr>
                                        <p:cTn id="29" dur="250"/>
                                        <p:tgtEl>
                                          <p:spTgt spid="101"/>
                                        </p:tgtEl>
                                      </p:cBhvr>
                                    </p:animEffect>
                                  </p:childTnLst>
                                </p:cTn>
                              </p:par>
                              <p:par>
                                <p:cTn id="30" presetID="10" presetClass="entr" presetSubtype="0" fill="hold" grpId="0" nodeType="withEffect">
                                  <p:stCondLst>
                                    <p:cond delay="1000"/>
                                  </p:stCondLst>
                                  <p:childTnLst>
                                    <p:set>
                                      <p:cBhvr>
                                        <p:cTn id="31" dur="1" fill="hold">
                                          <p:stCondLst>
                                            <p:cond delay="0"/>
                                          </p:stCondLst>
                                        </p:cTn>
                                        <p:tgtEl>
                                          <p:spTgt spid="100"/>
                                        </p:tgtEl>
                                        <p:attrNameLst>
                                          <p:attrName>style.visibility</p:attrName>
                                        </p:attrNameLst>
                                      </p:cBhvr>
                                      <p:to>
                                        <p:strVal val="visible"/>
                                      </p:to>
                                    </p:set>
                                    <p:animEffect transition="in" filter="fade">
                                      <p:cBhvr>
                                        <p:cTn id="32" dur="250"/>
                                        <p:tgtEl>
                                          <p:spTgt spid="100"/>
                                        </p:tgtEl>
                                      </p:cBhvr>
                                    </p:animEffect>
                                  </p:childTnLst>
                                </p:cTn>
                              </p:par>
                            </p:childTnLst>
                          </p:cTn>
                        </p:par>
                        <p:par>
                          <p:cTn id="33" fill="hold">
                            <p:stCondLst>
                              <p:cond delay="1750"/>
                            </p:stCondLst>
                            <p:childTnLst>
                              <p:par>
                                <p:cTn id="34" presetID="26" presetClass="emph" presetSubtype="0" fill="hold" grpId="1" nodeType="afterEffect">
                                  <p:stCondLst>
                                    <p:cond delay="0"/>
                                  </p:stCondLst>
                                  <p:childTnLst>
                                    <p:animEffect transition="out" filter="fade">
                                      <p:cBhvr>
                                        <p:cTn id="35" dur="500" tmFilter="0, 0; .2, .5; .8, .5; 1, 0"/>
                                        <p:tgtEl>
                                          <p:spTgt spid="103"/>
                                        </p:tgtEl>
                                      </p:cBhvr>
                                    </p:animEffect>
                                    <p:animScale>
                                      <p:cBhvr>
                                        <p:cTn id="36" dur="250" autoRev="1" fill="hold"/>
                                        <p:tgtEl>
                                          <p:spTgt spid="103"/>
                                        </p:tgtEl>
                                      </p:cBhvr>
                                      <p:by x="105000" y="105000"/>
                                    </p:animScale>
                                  </p:childTnLst>
                                </p:cTn>
                              </p:par>
                            </p:childTnLst>
                          </p:cTn>
                        </p:par>
                        <p:par>
                          <p:cTn id="37" fill="hold">
                            <p:stCondLst>
                              <p:cond delay="2250"/>
                            </p:stCondLst>
                            <p:childTnLst>
                              <p:par>
                                <p:cTn id="38" presetID="2" presetClass="entr" presetSubtype="8" fill="hold" nodeType="afterEffect">
                                  <p:stCondLst>
                                    <p:cond delay="0"/>
                                  </p:stCondLst>
                                  <p:childTnLst>
                                    <p:set>
                                      <p:cBhvr>
                                        <p:cTn id="39" dur="1" fill="hold">
                                          <p:stCondLst>
                                            <p:cond delay="0"/>
                                          </p:stCondLst>
                                        </p:cTn>
                                        <p:tgtEl>
                                          <p:spTgt spid="90"/>
                                        </p:tgtEl>
                                        <p:attrNameLst>
                                          <p:attrName>style.visibility</p:attrName>
                                        </p:attrNameLst>
                                      </p:cBhvr>
                                      <p:to>
                                        <p:strVal val="visible"/>
                                      </p:to>
                                    </p:set>
                                    <p:anim calcmode="lin" valueType="num">
                                      <p:cBhvr additive="base">
                                        <p:cTn id="40" dur="500" fill="hold"/>
                                        <p:tgtEl>
                                          <p:spTgt spid="90"/>
                                        </p:tgtEl>
                                        <p:attrNameLst>
                                          <p:attrName>ppt_x</p:attrName>
                                        </p:attrNameLst>
                                      </p:cBhvr>
                                      <p:tavLst>
                                        <p:tav tm="0">
                                          <p:val>
                                            <p:strVal val="0-#ppt_w/2"/>
                                          </p:val>
                                        </p:tav>
                                        <p:tav tm="100000">
                                          <p:val>
                                            <p:strVal val="#ppt_x"/>
                                          </p:val>
                                        </p:tav>
                                      </p:tavLst>
                                    </p:anim>
                                    <p:anim calcmode="lin" valueType="num">
                                      <p:cBhvr additive="base">
                                        <p:cTn id="41" dur="500" fill="hold"/>
                                        <p:tgtEl>
                                          <p:spTgt spid="90"/>
                                        </p:tgtEl>
                                        <p:attrNameLst>
                                          <p:attrName>ppt_y</p:attrName>
                                        </p:attrNameLst>
                                      </p:cBhvr>
                                      <p:tavLst>
                                        <p:tav tm="0">
                                          <p:val>
                                            <p:strVal val="#ppt_y"/>
                                          </p:val>
                                        </p:tav>
                                        <p:tav tm="100000">
                                          <p:val>
                                            <p:strVal val="#ppt_y"/>
                                          </p:val>
                                        </p:tav>
                                      </p:tavLst>
                                    </p:anim>
                                  </p:childTnLst>
                                </p:cTn>
                              </p:par>
                            </p:childTnLst>
                          </p:cTn>
                        </p:par>
                        <p:par>
                          <p:cTn id="42" fill="hold">
                            <p:stCondLst>
                              <p:cond delay="2750"/>
                            </p:stCondLst>
                            <p:childTnLst>
                              <p:par>
                                <p:cTn id="43" presetID="14" presetClass="entr" presetSubtype="10" fill="hold" grpId="0" nodeType="afterEffect">
                                  <p:stCondLst>
                                    <p:cond delay="0"/>
                                  </p:stCondLst>
                                  <p:childTnLst>
                                    <p:set>
                                      <p:cBhvr>
                                        <p:cTn id="44" dur="1" fill="hold">
                                          <p:stCondLst>
                                            <p:cond delay="0"/>
                                          </p:stCondLst>
                                        </p:cTn>
                                        <p:tgtEl>
                                          <p:spTgt spid="111"/>
                                        </p:tgtEl>
                                        <p:attrNameLst>
                                          <p:attrName>style.visibility</p:attrName>
                                        </p:attrNameLst>
                                      </p:cBhvr>
                                      <p:to>
                                        <p:strVal val="visible"/>
                                      </p:to>
                                    </p:set>
                                    <p:animEffect transition="in" filter="randombar(horizontal)">
                                      <p:cBhvr>
                                        <p:cTn id="45" dur="500"/>
                                        <p:tgtEl>
                                          <p:spTgt spid="111"/>
                                        </p:tgtEl>
                                      </p:cBhvr>
                                    </p:animEffect>
                                  </p:childTnLst>
                                </p:cTn>
                              </p:par>
                              <p:par>
                                <p:cTn id="46" presetID="14" presetClass="entr" presetSubtype="10" fill="hold" grpId="0" nodeType="withEffect">
                                  <p:stCondLst>
                                    <p:cond delay="0"/>
                                  </p:stCondLst>
                                  <p:childTnLst>
                                    <p:set>
                                      <p:cBhvr>
                                        <p:cTn id="47" dur="1" fill="hold">
                                          <p:stCondLst>
                                            <p:cond delay="0"/>
                                          </p:stCondLst>
                                        </p:cTn>
                                        <p:tgtEl>
                                          <p:spTgt spid="112"/>
                                        </p:tgtEl>
                                        <p:attrNameLst>
                                          <p:attrName>style.visibility</p:attrName>
                                        </p:attrNameLst>
                                      </p:cBhvr>
                                      <p:to>
                                        <p:strVal val="visible"/>
                                      </p:to>
                                    </p:set>
                                    <p:animEffect transition="in" filter="randombar(horizontal)">
                                      <p:cBhvr>
                                        <p:cTn id="48" dur="500"/>
                                        <p:tgtEl>
                                          <p:spTgt spid="112"/>
                                        </p:tgtEl>
                                      </p:cBhvr>
                                    </p:animEffect>
                                  </p:childTnLst>
                                </p:cTn>
                              </p:par>
                            </p:childTnLst>
                          </p:cTn>
                        </p:par>
                        <p:par>
                          <p:cTn id="49" fill="hold">
                            <p:stCondLst>
                              <p:cond delay="3250"/>
                            </p:stCondLst>
                            <p:childTnLst>
                              <p:par>
                                <p:cTn id="50" presetID="26" presetClass="emph" presetSubtype="0" fill="hold" grpId="1" nodeType="afterEffect">
                                  <p:stCondLst>
                                    <p:cond delay="0"/>
                                  </p:stCondLst>
                                  <p:childTnLst>
                                    <p:animEffect transition="out" filter="fade">
                                      <p:cBhvr>
                                        <p:cTn id="51" dur="500" tmFilter="0, 0; .2, .5; .8, .5; 1, 0"/>
                                        <p:tgtEl>
                                          <p:spTgt spid="102"/>
                                        </p:tgtEl>
                                      </p:cBhvr>
                                    </p:animEffect>
                                    <p:animScale>
                                      <p:cBhvr>
                                        <p:cTn id="52" dur="250" autoRev="1" fill="hold"/>
                                        <p:tgtEl>
                                          <p:spTgt spid="102"/>
                                        </p:tgtEl>
                                      </p:cBhvr>
                                      <p:by x="105000" y="105000"/>
                                    </p:animScale>
                                  </p:childTnLst>
                                </p:cTn>
                              </p:par>
                            </p:childTnLst>
                          </p:cTn>
                        </p:par>
                        <p:par>
                          <p:cTn id="53" fill="hold">
                            <p:stCondLst>
                              <p:cond delay="3750"/>
                            </p:stCondLst>
                            <p:childTnLst>
                              <p:par>
                                <p:cTn id="54" presetID="2" presetClass="entr" presetSubtype="8" fill="hold" nodeType="afterEffect">
                                  <p:stCondLst>
                                    <p:cond delay="0"/>
                                  </p:stCondLst>
                                  <p:childTnLst>
                                    <p:set>
                                      <p:cBhvr>
                                        <p:cTn id="55" dur="1" fill="hold">
                                          <p:stCondLst>
                                            <p:cond delay="0"/>
                                          </p:stCondLst>
                                        </p:cTn>
                                        <p:tgtEl>
                                          <p:spTgt spid="79"/>
                                        </p:tgtEl>
                                        <p:attrNameLst>
                                          <p:attrName>style.visibility</p:attrName>
                                        </p:attrNameLst>
                                      </p:cBhvr>
                                      <p:to>
                                        <p:strVal val="visible"/>
                                      </p:to>
                                    </p:set>
                                    <p:anim calcmode="lin" valueType="num">
                                      <p:cBhvr additive="base">
                                        <p:cTn id="56" dur="500" fill="hold"/>
                                        <p:tgtEl>
                                          <p:spTgt spid="79"/>
                                        </p:tgtEl>
                                        <p:attrNameLst>
                                          <p:attrName>ppt_x</p:attrName>
                                        </p:attrNameLst>
                                      </p:cBhvr>
                                      <p:tavLst>
                                        <p:tav tm="0">
                                          <p:val>
                                            <p:strVal val="0-#ppt_w/2"/>
                                          </p:val>
                                        </p:tav>
                                        <p:tav tm="100000">
                                          <p:val>
                                            <p:strVal val="#ppt_x"/>
                                          </p:val>
                                        </p:tav>
                                      </p:tavLst>
                                    </p:anim>
                                    <p:anim calcmode="lin" valueType="num">
                                      <p:cBhvr additive="base">
                                        <p:cTn id="57" dur="500" fill="hold"/>
                                        <p:tgtEl>
                                          <p:spTgt spid="79"/>
                                        </p:tgtEl>
                                        <p:attrNameLst>
                                          <p:attrName>ppt_y</p:attrName>
                                        </p:attrNameLst>
                                      </p:cBhvr>
                                      <p:tavLst>
                                        <p:tav tm="0">
                                          <p:val>
                                            <p:strVal val="#ppt_y"/>
                                          </p:val>
                                        </p:tav>
                                        <p:tav tm="100000">
                                          <p:val>
                                            <p:strVal val="#ppt_y"/>
                                          </p:val>
                                        </p:tav>
                                      </p:tavLst>
                                    </p:anim>
                                  </p:childTnLst>
                                </p:cTn>
                              </p:par>
                            </p:childTnLst>
                          </p:cTn>
                        </p:par>
                        <p:par>
                          <p:cTn id="58" fill="hold">
                            <p:stCondLst>
                              <p:cond delay="4250"/>
                            </p:stCondLst>
                            <p:childTnLst>
                              <p:par>
                                <p:cTn id="59" presetID="14" presetClass="entr" presetSubtype="10" fill="hold" grpId="0" nodeType="afterEffect">
                                  <p:stCondLst>
                                    <p:cond delay="0"/>
                                  </p:stCondLst>
                                  <p:childTnLst>
                                    <p:set>
                                      <p:cBhvr>
                                        <p:cTn id="60" dur="1" fill="hold">
                                          <p:stCondLst>
                                            <p:cond delay="0"/>
                                          </p:stCondLst>
                                        </p:cTn>
                                        <p:tgtEl>
                                          <p:spTgt spid="110"/>
                                        </p:tgtEl>
                                        <p:attrNameLst>
                                          <p:attrName>style.visibility</p:attrName>
                                        </p:attrNameLst>
                                      </p:cBhvr>
                                      <p:to>
                                        <p:strVal val="visible"/>
                                      </p:to>
                                    </p:set>
                                    <p:animEffect transition="in" filter="randombar(horizontal)">
                                      <p:cBhvr>
                                        <p:cTn id="61" dur="500"/>
                                        <p:tgtEl>
                                          <p:spTgt spid="110"/>
                                        </p:tgtEl>
                                      </p:cBhvr>
                                    </p:animEffect>
                                  </p:childTnLst>
                                </p:cTn>
                              </p:par>
                              <p:par>
                                <p:cTn id="62" presetID="14" presetClass="entr" presetSubtype="10" fill="hold" grpId="0" nodeType="withEffect">
                                  <p:stCondLst>
                                    <p:cond delay="0"/>
                                  </p:stCondLst>
                                  <p:childTnLst>
                                    <p:set>
                                      <p:cBhvr>
                                        <p:cTn id="63" dur="1" fill="hold">
                                          <p:stCondLst>
                                            <p:cond delay="0"/>
                                          </p:stCondLst>
                                        </p:cTn>
                                        <p:tgtEl>
                                          <p:spTgt spid="109"/>
                                        </p:tgtEl>
                                        <p:attrNameLst>
                                          <p:attrName>style.visibility</p:attrName>
                                        </p:attrNameLst>
                                      </p:cBhvr>
                                      <p:to>
                                        <p:strVal val="visible"/>
                                      </p:to>
                                    </p:set>
                                    <p:animEffect transition="in" filter="randombar(horizontal)">
                                      <p:cBhvr>
                                        <p:cTn id="64" dur="500"/>
                                        <p:tgtEl>
                                          <p:spTgt spid="109"/>
                                        </p:tgtEl>
                                      </p:cBhvr>
                                    </p:animEffect>
                                  </p:childTnLst>
                                </p:cTn>
                              </p:par>
                            </p:childTnLst>
                          </p:cTn>
                        </p:par>
                        <p:par>
                          <p:cTn id="65" fill="hold">
                            <p:stCondLst>
                              <p:cond delay="4750"/>
                            </p:stCondLst>
                            <p:childTnLst>
                              <p:par>
                                <p:cTn id="66" presetID="26" presetClass="emph" presetSubtype="0" fill="hold" grpId="1" nodeType="afterEffect">
                                  <p:stCondLst>
                                    <p:cond delay="0"/>
                                  </p:stCondLst>
                                  <p:childTnLst>
                                    <p:animEffect transition="out" filter="fade">
                                      <p:cBhvr>
                                        <p:cTn id="67" dur="500" tmFilter="0, 0; .2, .5; .8, .5; 1, 0"/>
                                        <p:tgtEl>
                                          <p:spTgt spid="101"/>
                                        </p:tgtEl>
                                      </p:cBhvr>
                                    </p:animEffect>
                                    <p:animScale>
                                      <p:cBhvr>
                                        <p:cTn id="68" dur="250" autoRev="1" fill="hold"/>
                                        <p:tgtEl>
                                          <p:spTgt spid="101"/>
                                        </p:tgtEl>
                                      </p:cBhvr>
                                      <p:by x="105000" y="105000"/>
                                    </p:animScale>
                                  </p:childTnLst>
                                </p:cTn>
                              </p:par>
                            </p:childTnLst>
                          </p:cTn>
                        </p:par>
                        <p:par>
                          <p:cTn id="69" fill="hold">
                            <p:stCondLst>
                              <p:cond delay="5250"/>
                            </p:stCondLst>
                            <p:childTnLst>
                              <p:par>
                                <p:cTn id="70" presetID="2" presetClass="entr" presetSubtype="8" fill="hold" nodeType="afterEffect">
                                  <p:stCondLst>
                                    <p:cond delay="0"/>
                                  </p:stCondLst>
                                  <p:childTnLst>
                                    <p:set>
                                      <p:cBhvr>
                                        <p:cTn id="71" dur="1" fill="hold">
                                          <p:stCondLst>
                                            <p:cond delay="0"/>
                                          </p:stCondLst>
                                        </p:cTn>
                                        <p:tgtEl>
                                          <p:spTgt spid="83"/>
                                        </p:tgtEl>
                                        <p:attrNameLst>
                                          <p:attrName>style.visibility</p:attrName>
                                        </p:attrNameLst>
                                      </p:cBhvr>
                                      <p:to>
                                        <p:strVal val="visible"/>
                                      </p:to>
                                    </p:set>
                                    <p:anim calcmode="lin" valueType="num">
                                      <p:cBhvr additive="base">
                                        <p:cTn id="72" dur="500" fill="hold"/>
                                        <p:tgtEl>
                                          <p:spTgt spid="83"/>
                                        </p:tgtEl>
                                        <p:attrNameLst>
                                          <p:attrName>ppt_x</p:attrName>
                                        </p:attrNameLst>
                                      </p:cBhvr>
                                      <p:tavLst>
                                        <p:tav tm="0">
                                          <p:val>
                                            <p:strVal val="0-#ppt_w/2"/>
                                          </p:val>
                                        </p:tav>
                                        <p:tav tm="100000">
                                          <p:val>
                                            <p:strVal val="#ppt_x"/>
                                          </p:val>
                                        </p:tav>
                                      </p:tavLst>
                                    </p:anim>
                                    <p:anim calcmode="lin" valueType="num">
                                      <p:cBhvr additive="base">
                                        <p:cTn id="73" dur="500" fill="hold"/>
                                        <p:tgtEl>
                                          <p:spTgt spid="83"/>
                                        </p:tgtEl>
                                        <p:attrNameLst>
                                          <p:attrName>ppt_y</p:attrName>
                                        </p:attrNameLst>
                                      </p:cBhvr>
                                      <p:tavLst>
                                        <p:tav tm="0">
                                          <p:val>
                                            <p:strVal val="#ppt_y"/>
                                          </p:val>
                                        </p:tav>
                                        <p:tav tm="100000">
                                          <p:val>
                                            <p:strVal val="#ppt_y"/>
                                          </p:val>
                                        </p:tav>
                                      </p:tavLst>
                                    </p:anim>
                                  </p:childTnLst>
                                </p:cTn>
                              </p:par>
                            </p:childTnLst>
                          </p:cTn>
                        </p:par>
                        <p:par>
                          <p:cTn id="74" fill="hold">
                            <p:stCondLst>
                              <p:cond delay="5750"/>
                            </p:stCondLst>
                            <p:childTnLst>
                              <p:par>
                                <p:cTn id="75" presetID="14" presetClass="entr" presetSubtype="10" fill="hold" grpId="0" nodeType="afterEffect">
                                  <p:stCondLst>
                                    <p:cond delay="0"/>
                                  </p:stCondLst>
                                  <p:childTnLst>
                                    <p:set>
                                      <p:cBhvr>
                                        <p:cTn id="76" dur="1" fill="hold">
                                          <p:stCondLst>
                                            <p:cond delay="0"/>
                                          </p:stCondLst>
                                        </p:cTn>
                                        <p:tgtEl>
                                          <p:spTgt spid="107"/>
                                        </p:tgtEl>
                                        <p:attrNameLst>
                                          <p:attrName>style.visibility</p:attrName>
                                        </p:attrNameLst>
                                      </p:cBhvr>
                                      <p:to>
                                        <p:strVal val="visible"/>
                                      </p:to>
                                    </p:set>
                                    <p:animEffect transition="in" filter="randombar(horizontal)">
                                      <p:cBhvr>
                                        <p:cTn id="77" dur="500"/>
                                        <p:tgtEl>
                                          <p:spTgt spid="107"/>
                                        </p:tgtEl>
                                      </p:cBhvr>
                                    </p:animEffect>
                                  </p:childTnLst>
                                </p:cTn>
                              </p:par>
                              <p:par>
                                <p:cTn id="78" presetID="14" presetClass="entr" presetSubtype="10" fill="hold" grpId="0" nodeType="withEffect">
                                  <p:stCondLst>
                                    <p:cond delay="0"/>
                                  </p:stCondLst>
                                  <p:childTnLst>
                                    <p:set>
                                      <p:cBhvr>
                                        <p:cTn id="79" dur="1" fill="hold">
                                          <p:stCondLst>
                                            <p:cond delay="0"/>
                                          </p:stCondLst>
                                        </p:cTn>
                                        <p:tgtEl>
                                          <p:spTgt spid="108"/>
                                        </p:tgtEl>
                                        <p:attrNameLst>
                                          <p:attrName>style.visibility</p:attrName>
                                        </p:attrNameLst>
                                      </p:cBhvr>
                                      <p:to>
                                        <p:strVal val="visible"/>
                                      </p:to>
                                    </p:set>
                                    <p:animEffect transition="in" filter="randombar(horizontal)">
                                      <p:cBhvr>
                                        <p:cTn id="80" dur="500"/>
                                        <p:tgtEl>
                                          <p:spTgt spid="108"/>
                                        </p:tgtEl>
                                      </p:cBhvr>
                                    </p:animEffect>
                                  </p:childTnLst>
                                </p:cTn>
                              </p:par>
                            </p:childTnLst>
                          </p:cTn>
                        </p:par>
                        <p:par>
                          <p:cTn id="81" fill="hold">
                            <p:stCondLst>
                              <p:cond delay="6250"/>
                            </p:stCondLst>
                            <p:childTnLst>
                              <p:par>
                                <p:cTn id="82" presetID="26" presetClass="emph" presetSubtype="0" fill="hold" grpId="1" nodeType="afterEffect">
                                  <p:stCondLst>
                                    <p:cond delay="0"/>
                                  </p:stCondLst>
                                  <p:childTnLst>
                                    <p:animEffect transition="out" filter="fade">
                                      <p:cBhvr>
                                        <p:cTn id="83" dur="500" tmFilter="0, 0; .2, .5; .8, .5; 1, 0"/>
                                        <p:tgtEl>
                                          <p:spTgt spid="100"/>
                                        </p:tgtEl>
                                      </p:cBhvr>
                                    </p:animEffect>
                                    <p:animScale>
                                      <p:cBhvr>
                                        <p:cTn id="84" dur="250" autoRev="1" fill="hold"/>
                                        <p:tgtEl>
                                          <p:spTgt spid="100"/>
                                        </p:tgtEl>
                                      </p:cBhvr>
                                      <p:by x="105000" y="105000"/>
                                    </p:animScale>
                                  </p:childTnLst>
                                </p:cTn>
                              </p:par>
                            </p:childTnLst>
                          </p:cTn>
                        </p:par>
                        <p:par>
                          <p:cTn id="85" fill="hold">
                            <p:stCondLst>
                              <p:cond delay="6750"/>
                            </p:stCondLst>
                            <p:childTnLst>
                              <p:par>
                                <p:cTn id="86" presetID="2" presetClass="entr" presetSubtype="8" fill="hold" nodeType="afterEffect">
                                  <p:stCondLst>
                                    <p:cond delay="0"/>
                                  </p:stCondLst>
                                  <p:childTnLst>
                                    <p:set>
                                      <p:cBhvr>
                                        <p:cTn id="87" dur="1" fill="hold">
                                          <p:stCondLst>
                                            <p:cond delay="0"/>
                                          </p:stCondLst>
                                        </p:cTn>
                                        <p:tgtEl>
                                          <p:spTgt spid="73"/>
                                        </p:tgtEl>
                                        <p:attrNameLst>
                                          <p:attrName>style.visibility</p:attrName>
                                        </p:attrNameLst>
                                      </p:cBhvr>
                                      <p:to>
                                        <p:strVal val="visible"/>
                                      </p:to>
                                    </p:set>
                                    <p:anim calcmode="lin" valueType="num">
                                      <p:cBhvr additive="base">
                                        <p:cTn id="88" dur="500" fill="hold"/>
                                        <p:tgtEl>
                                          <p:spTgt spid="73"/>
                                        </p:tgtEl>
                                        <p:attrNameLst>
                                          <p:attrName>ppt_x</p:attrName>
                                        </p:attrNameLst>
                                      </p:cBhvr>
                                      <p:tavLst>
                                        <p:tav tm="0">
                                          <p:val>
                                            <p:strVal val="0-#ppt_w/2"/>
                                          </p:val>
                                        </p:tav>
                                        <p:tav tm="100000">
                                          <p:val>
                                            <p:strVal val="#ppt_x"/>
                                          </p:val>
                                        </p:tav>
                                      </p:tavLst>
                                    </p:anim>
                                    <p:anim calcmode="lin" valueType="num">
                                      <p:cBhvr additive="base">
                                        <p:cTn id="89" dur="500" fill="hold"/>
                                        <p:tgtEl>
                                          <p:spTgt spid="73"/>
                                        </p:tgtEl>
                                        <p:attrNameLst>
                                          <p:attrName>ppt_y</p:attrName>
                                        </p:attrNameLst>
                                      </p:cBhvr>
                                      <p:tavLst>
                                        <p:tav tm="0">
                                          <p:val>
                                            <p:strVal val="#ppt_y"/>
                                          </p:val>
                                        </p:tav>
                                        <p:tav tm="100000">
                                          <p:val>
                                            <p:strVal val="#ppt_y"/>
                                          </p:val>
                                        </p:tav>
                                      </p:tavLst>
                                    </p:anim>
                                  </p:childTnLst>
                                </p:cTn>
                              </p:par>
                            </p:childTnLst>
                          </p:cTn>
                        </p:par>
                        <p:par>
                          <p:cTn id="90" fill="hold">
                            <p:stCondLst>
                              <p:cond delay="7250"/>
                            </p:stCondLst>
                            <p:childTnLst>
                              <p:par>
                                <p:cTn id="91" presetID="14" presetClass="entr" presetSubtype="10" fill="hold" grpId="0" nodeType="afterEffect">
                                  <p:stCondLst>
                                    <p:cond delay="0"/>
                                  </p:stCondLst>
                                  <p:childTnLst>
                                    <p:set>
                                      <p:cBhvr>
                                        <p:cTn id="92" dur="1" fill="hold">
                                          <p:stCondLst>
                                            <p:cond delay="0"/>
                                          </p:stCondLst>
                                        </p:cTn>
                                        <p:tgtEl>
                                          <p:spTgt spid="105"/>
                                        </p:tgtEl>
                                        <p:attrNameLst>
                                          <p:attrName>style.visibility</p:attrName>
                                        </p:attrNameLst>
                                      </p:cBhvr>
                                      <p:to>
                                        <p:strVal val="visible"/>
                                      </p:to>
                                    </p:set>
                                    <p:animEffect transition="in" filter="randombar(horizontal)">
                                      <p:cBhvr>
                                        <p:cTn id="93" dur="500"/>
                                        <p:tgtEl>
                                          <p:spTgt spid="105"/>
                                        </p:tgtEl>
                                      </p:cBhvr>
                                    </p:animEffect>
                                  </p:childTnLst>
                                </p:cTn>
                              </p:par>
                              <p:par>
                                <p:cTn id="94" presetID="14" presetClass="entr" presetSubtype="10" fill="hold" grpId="0" nodeType="withEffect">
                                  <p:stCondLst>
                                    <p:cond delay="0"/>
                                  </p:stCondLst>
                                  <p:childTnLst>
                                    <p:set>
                                      <p:cBhvr>
                                        <p:cTn id="95" dur="1" fill="hold">
                                          <p:stCondLst>
                                            <p:cond delay="0"/>
                                          </p:stCondLst>
                                        </p:cTn>
                                        <p:tgtEl>
                                          <p:spTgt spid="106"/>
                                        </p:tgtEl>
                                        <p:attrNameLst>
                                          <p:attrName>style.visibility</p:attrName>
                                        </p:attrNameLst>
                                      </p:cBhvr>
                                      <p:to>
                                        <p:strVal val="visible"/>
                                      </p:to>
                                    </p:set>
                                    <p:animEffect transition="in" filter="randombar(horizontal)">
                                      <p:cBhvr>
                                        <p:cTn id="96"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animBg="1"/>
      <p:bldP spid="100" grpId="1" animBg="1"/>
      <p:bldP spid="101" grpId="0" animBg="1"/>
      <p:bldP spid="101" grpId="1" animBg="1"/>
      <p:bldP spid="102" grpId="0" animBg="1"/>
      <p:bldP spid="102" grpId="1" animBg="1"/>
      <p:bldP spid="103" grpId="0" animBg="1"/>
      <p:bldP spid="103" grpId="1" animBg="1"/>
      <p:bldP spid="104" grpId="0"/>
      <p:bldP spid="105" grpId="0"/>
      <p:bldP spid="106" grpId="0"/>
      <p:bldP spid="107" grpId="0"/>
      <p:bldP spid="108" grpId="0"/>
      <p:bldP spid="109" grpId="0"/>
      <p:bldP spid="110" grpId="0"/>
      <p:bldP spid="111" grpId="0"/>
      <p:bldP spid="112" grpId="0"/>
    </p:bldLst>
  </p:timing>
</p:sld>
</file>

<file path=ppt/theme/theme1.xml><?xml version="1.0" encoding="utf-8"?>
<a:theme xmlns:a="http://schemas.openxmlformats.org/drawingml/2006/main" name="第一PPT，www.1ppt.com​">
  <a:themeElements>
    <a:clrScheme name="蓝色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波形">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15</TotalTime>
  <Words>4515</Words>
  <Application>Microsoft Office PowerPoint</Application>
  <PresentationFormat>全屏显示(16:9)</PresentationFormat>
  <Paragraphs>332</Paragraphs>
  <Slides>30</Slides>
  <Notes>17</Notes>
  <HiddenSlides>0</HiddenSlides>
  <MMClips>0</MMClips>
  <ScaleCrop>false</ScaleCrop>
  <HeadingPairs>
    <vt:vector size="4" baseType="variant">
      <vt:variant>
        <vt:lpstr>主题</vt:lpstr>
      </vt:variant>
      <vt:variant>
        <vt:i4>2</vt:i4>
      </vt:variant>
      <vt:variant>
        <vt:lpstr>幻灯片标题</vt:lpstr>
      </vt:variant>
      <vt:variant>
        <vt:i4>30</vt:i4>
      </vt:variant>
    </vt:vector>
  </HeadingPairs>
  <TitlesOfParts>
    <vt:vector size="32"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User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财务报告</dc:title>
  <dc:creator>第一PPT</dc:creator>
  <cp:keywords>www.1ppt.com</cp:keywords>
  <cp:lastModifiedBy>Windows User</cp:lastModifiedBy>
  <cp:revision>10</cp:revision>
  <dcterms:created xsi:type="dcterms:W3CDTF">2016-12-15T14:09:44Z</dcterms:created>
  <dcterms:modified xsi:type="dcterms:W3CDTF">2018-11-15T01:43:40Z</dcterms:modified>
</cp:coreProperties>
</file>