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1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rts/chart1.xml" ContentType="application/vnd.openxmlformats-officedocument.drawingml.chart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2" r:id="rId2"/>
  </p:sldMasterIdLst>
  <p:notesMasterIdLst>
    <p:notesMasterId r:id="rId30"/>
  </p:notesMasterIdLst>
  <p:sldIdLst>
    <p:sldId id="332" r:id="rId3"/>
    <p:sldId id="333" r:id="rId4"/>
    <p:sldId id="334" r:id="rId5"/>
    <p:sldId id="335" r:id="rId6"/>
    <p:sldId id="336" r:id="rId7"/>
    <p:sldId id="337" r:id="rId8"/>
    <p:sldId id="338" r:id="rId9"/>
    <p:sldId id="340" r:id="rId10"/>
    <p:sldId id="339" r:id="rId11"/>
    <p:sldId id="341" r:id="rId12"/>
    <p:sldId id="342" r:id="rId13"/>
    <p:sldId id="343" r:id="rId14"/>
    <p:sldId id="345" r:id="rId15"/>
    <p:sldId id="344" r:id="rId16"/>
    <p:sldId id="346" r:id="rId17"/>
    <p:sldId id="347" r:id="rId18"/>
    <p:sldId id="348" r:id="rId19"/>
    <p:sldId id="350" r:id="rId20"/>
    <p:sldId id="351" r:id="rId21"/>
    <p:sldId id="352" r:id="rId22"/>
    <p:sldId id="349" r:id="rId23"/>
    <p:sldId id="353" r:id="rId24"/>
    <p:sldId id="354" r:id="rId25"/>
    <p:sldId id="355" r:id="rId26"/>
    <p:sldId id="357" r:id="rId27"/>
    <p:sldId id="358" r:id="rId28"/>
    <p:sldId id="359" r:id="rId29"/>
  </p:sldIdLst>
  <p:sldSz cx="12192000" cy="6858000"/>
  <p:notesSz cx="6858000" cy="9144000"/>
  <p:custDataLst>
    <p:tags r:id="rId3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7433" autoAdjust="0"/>
    <p:restoredTop sz="94660"/>
  </p:normalViewPr>
  <p:slideViewPr>
    <p:cSldViewPr snapToGrid="0">
      <p:cViewPr>
        <p:scale>
          <a:sx n="33" d="100"/>
          <a:sy n="33" d="100"/>
        </p:scale>
        <p:origin x="-714" y="-211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457200" cy="457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areaChart>
        <c:grouping val="standard"/>
        <c:varyColors val="0"/>
        <c:ser>
          <c:idx val="0"/>
          <c:order val="0"/>
          <c:spPr>
            <a:solidFill>
              <a:schemeClr val="accent1"/>
            </a:solidFill>
          </c:spPr>
          <c:val>
            <c:numRef>
              <c:f>Sheet1!$B$2:$B$6</c:f>
              <c:numCache>
                <c:formatCode>General</c:formatCode>
                <c:ptCount val="5"/>
                <c:pt idx="0">
                  <c:v>28</c:v>
                </c:pt>
                <c:pt idx="1">
                  <c:v>30</c:v>
                </c:pt>
                <c:pt idx="2">
                  <c:v>25</c:v>
                </c:pt>
                <c:pt idx="3">
                  <c:v>30</c:v>
                </c:pt>
                <c:pt idx="4">
                  <c:v>32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84A-4587-BF6C-693110BE4D44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r2="http://schemas.microsoft.com/office/drawing/2015/06/chart" xmlns:c16="http://schemas.microsoft.com/office/drawing/2014/chart"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 xmlns:c16r2="http://schemas.microsoft.com/office/drawing/2015/06/chart"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</c:extLst>
        </c:ser>
        <c:ser>
          <c:idx val="1"/>
          <c:order val="1"/>
          <c:spPr>
            <a:solidFill>
              <a:schemeClr val="accent2"/>
            </a:solidFill>
          </c:spPr>
          <c:val>
            <c:numRef>
              <c:f>Sheet1!$C$2:$C$6</c:f>
              <c:numCache>
                <c:formatCode>General</c:formatCode>
                <c:ptCount val="5"/>
                <c:pt idx="0">
                  <c:v>22</c:v>
                </c:pt>
                <c:pt idx="1">
                  <c:v>18</c:v>
                </c:pt>
                <c:pt idx="2">
                  <c:v>20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E84A-4587-BF6C-693110BE4D44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r2="http://schemas.microsoft.com/office/drawing/2015/06/chart" xmlns:c16="http://schemas.microsoft.com/office/drawing/2014/chart"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 xmlns:c16r2="http://schemas.microsoft.com/office/drawing/2015/06/chart"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</c:extLst>
        </c:ser>
        <c:ser>
          <c:idx val="2"/>
          <c:order val="2"/>
          <c:spPr>
            <a:solidFill>
              <a:schemeClr val="accent3"/>
            </a:solidFill>
            <a:ln w="25400">
              <a:noFill/>
            </a:ln>
          </c:spPr>
          <c:val>
            <c:numRef>
              <c:f>Sheet1!$D$2:$D$6</c:f>
              <c:numCache>
                <c:formatCode>General</c:formatCode>
                <c:ptCount val="5"/>
                <c:pt idx="0">
                  <c:v>15</c:v>
                </c:pt>
                <c:pt idx="1">
                  <c:v>15</c:v>
                </c:pt>
                <c:pt idx="2">
                  <c:v>15</c:v>
                </c:pt>
                <c:pt idx="3">
                  <c:v>19</c:v>
                </c:pt>
                <c:pt idx="4">
                  <c:v>18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E84A-4587-BF6C-693110BE4D44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r2="http://schemas.microsoft.com/office/drawing/2015/06/chart" xmlns:c16="http://schemas.microsoft.com/office/drawing/2014/chart"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12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 xmlns:c16r2="http://schemas.microsoft.com/office/drawing/2015/06/chart"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</c:extLst>
        </c:ser>
        <c:ser>
          <c:idx val="3"/>
          <c:order val="3"/>
          <c:spPr>
            <a:solidFill>
              <a:schemeClr val="accent4"/>
            </a:solidFill>
            <a:ln w="25400">
              <a:noFill/>
            </a:ln>
          </c:spPr>
          <c:val>
            <c:numRef>
              <c:f>Sheet1!$E$2:$E$6</c:f>
              <c:numCache>
                <c:formatCode>General</c:formatCode>
                <c:ptCount val="5"/>
                <c:pt idx="0">
                  <c:v>20</c:v>
                </c:pt>
                <c:pt idx="1">
                  <c:v>12</c:v>
                </c:pt>
                <c:pt idx="2">
                  <c:v>12</c:v>
                </c:pt>
                <c:pt idx="3">
                  <c:v>9</c:v>
                </c:pt>
                <c:pt idx="4">
                  <c:v>11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E84A-4587-BF6C-693110BE4D44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r2="http://schemas.microsoft.com/office/drawing/2015/06/chart" xmlns:c16="http://schemas.microsoft.com/office/drawing/2014/chart"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Series 23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 xmlns:c16r2="http://schemas.microsoft.com/office/drawing/2015/06/chart"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8095104"/>
        <c:axId val="38096896"/>
      </c:areaChart>
      <c:catAx>
        <c:axId val="38095104"/>
        <c:scaling>
          <c:orientation val="minMax"/>
        </c:scaling>
        <c:delete val="1"/>
        <c:axPos val="b"/>
        <c:numFmt formatCode="m/d/yyyy" sourceLinked="1"/>
        <c:majorTickMark val="out"/>
        <c:minorTickMark val="none"/>
        <c:tickLblPos val="none"/>
        <c:crossAx val="38096896"/>
        <c:crosses val="autoZero"/>
        <c:auto val="1"/>
        <c:lblAlgn val="ctr"/>
        <c:lblOffset val="100"/>
        <c:noMultiLvlLbl val="1"/>
      </c:catAx>
      <c:valAx>
        <c:axId val="3809689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38095104"/>
        <c:crosses val="autoZero"/>
        <c:crossBetween val="midCat"/>
      </c:valAx>
    </c:plotArea>
    <c:plotVisOnly val="1"/>
    <c:dispBlanksAs val="zero"/>
    <c:showDLblsOverMax val="0"/>
  </c:chart>
  <c:txPr>
    <a:bodyPr/>
    <a:lstStyle/>
    <a:p>
      <a:pPr>
        <a:defRPr sz="18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F75947-0E87-4A2D-9FD7-282F294D302C}" type="datetimeFigureOut">
              <a:rPr lang="zh-CN" altLang="en-US" smtClean="0"/>
              <a:t>2018/11/13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76FAEA-03B7-4D3B-B023-04DCC91F61B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78526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EC530858-BF76-453D-8D3B-E94317EF6EAB}" type="slidenum">
              <a:rPr lang="zh-CN" altLang="en-US" smtClean="0">
                <a:latin typeface="Calibri" panose="020F0502020204030204" pitchFamily="34" charset="0"/>
              </a:rPr>
              <a:pPr/>
              <a:t>2</a:t>
            </a:fld>
            <a:endParaRPr lang="zh-CN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004718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19739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818680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861649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001056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363932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627176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951078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679386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851363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65378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671687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919796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436570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374467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220999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2084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59840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85859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57309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059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01426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33291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6121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/>
        </p:nvGrpSpPr>
        <p:grpSpPr>
          <a:xfrm>
            <a:off x="329601" y="284274"/>
            <a:ext cx="2338824" cy="593325"/>
            <a:chOff x="99588" y="1321806"/>
            <a:chExt cx="11977735" cy="3576119"/>
          </a:xfrm>
          <a:effectLst>
            <a:outerShdw blurRad="495300" dist="317500" dir="2700000" algn="tl" rotWithShape="0">
              <a:prstClr val="black">
                <a:alpha val="28000"/>
              </a:prstClr>
            </a:outerShdw>
          </a:effectLst>
        </p:grpSpPr>
        <p:sp>
          <p:nvSpPr>
            <p:cNvPr id="8" name="矩形 7"/>
            <p:cNvSpPr/>
            <p:nvPr/>
          </p:nvSpPr>
          <p:spPr>
            <a:xfrm>
              <a:off x="99588" y="1321806"/>
              <a:ext cx="11977735" cy="3576119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0">
                  <a:schemeClr val="bg1">
                    <a:shade val="67500"/>
                    <a:satMod val="115000"/>
                  </a:schemeClr>
                </a:gs>
                <a:gs pos="92000">
                  <a:schemeClr val="bg1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 rot="10800000">
              <a:off x="553770" y="1731185"/>
              <a:ext cx="9186180" cy="275732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shade val="30000"/>
                    <a:satMod val="115000"/>
                    <a:lumMod val="45000"/>
                    <a:lumOff val="55000"/>
                  </a:schemeClr>
                </a:gs>
                <a:gs pos="92000">
                  <a:schemeClr val="bg1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矩形 10"/>
          <p:cNvSpPr/>
          <p:nvPr userDrawn="1"/>
        </p:nvSpPr>
        <p:spPr>
          <a:xfrm>
            <a:off x="496871" y="339764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 smtClean="0">
                <a:latin typeface="方正宋黑简体" panose="03000509000000000000" pitchFamily="65" charset="-122"/>
                <a:ea typeface="方正宋黑简体" panose="03000509000000000000" pitchFamily="65" charset="-122"/>
              </a:rPr>
              <a:t>输入标题</a:t>
            </a:r>
            <a:endParaRPr lang="zh-CN" altLang="en-US" sz="2400" b="1" dirty="0">
              <a:latin typeface="方正宋黑简体" panose="03000509000000000000" pitchFamily="65" charset="-122"/>
              <a:ea typeface="方正宋黑简体" panose="03000509000000000000" pitchFamily="65" charset="-122"/>
            </a:endParaRPr>
          </a:p>
        </p:txBody>
      </p:sp>
      <p:pic>
        <p:nvPicPr>
          <p:cNvPr id="12" name="Picture 2" descr="C:\Users\Administrator\Desktop\中国风PNG\12f5cf91d1c96cb4353ba01949b077c1.pn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19055" y="0"/>
            <a:ext cx="908089" cy="915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4509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30BD4-3DD3-4AC4-9B2A-77B93CD8FFDC}" type="datetimeFigureOut">
              <a:rPr lang="zh-CN" altLang="en-US" smtClean="0"/>
              <a:t>2018/11/13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0E18D-5B5A-4F43-9D5D-6D7DF385B3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47384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30BD4-3DD3-4AC4-9B2A-77B93CD8FFDC}" type="datetimeFigureOut">
              <a:rPr lang="zh-CN" altLang="en-US" smtClean="0"/>
              <a:t>2018/11/13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0E18D-5B5A-4F43-9D5D-6D7DF385B3D7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8325228" y="5945350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41711896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30BD4-3DD3-4AC4-9B2A-77B93CD8FFDC}" type="datetimeFigureOut">
              <a:rPr lang="zh-CN" altLang="en-US" smtClean="0"/>
              <a:t>2018/11/13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0E18D-5B5A-4F43-9D5D-6D7DF385B3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28776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30BD4-3DD3-4AC4-9B2A-77B93CD8FFDC}" type="datetimeFigureOut">
              <a:rPr lang="zh-CN" altLang="en-US" smtClean="0"/>
              <a:t>2018/11/13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0E18D-5B5A-4F43-9D5D-6D7DF385B3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86796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30BD4-3DD3-4AC4-9B2A-77B93CD8FFDC}" type="datetimeFigureOut">
              <a:rPr lang="zh-CN" altLang="en-US" smtClean="0"/>
              <a:t>2018/11/13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0E18D-5B5A-4F43-9D5D-6D7DF385B3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01365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5E32A-23E1-40B3-B434-148655B1CBE9}" type="datetimeFigureOut">
              <a:rPr lang="zh-CN" altLang="en-US" smtClean="0"/>
              <a:t>2018/11/13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BEFBF-5B5F-4BD2-A74A-61A97BF1200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52356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090009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/>
        </p:nvGrpSpPr>
        <p:grpSpPr>
          <a:xfrm>
            <a:off x="329601" y="284274"/>
            <a:ext cx="2338824" cy="593325"/>
            <a:chOff x="99588" y="1321806"/>
            <a:chExt cx="11977735" cy="3576119"/>
          </a:xfrm>
          <a:effectLst>
            <a:outerShdw blurRad="495300" dist="317500" dir="2700000" algn="tl" rotWithShape="0">
              <a:prstClr val="black">
                <a:alpha val="28000"/>
              </a:prstClr>
            </a:outerShdw>
          </a:effectLst>
        </p:grpSpPr>
        <p:sp>
          <p:nvSpPr>
            <p:cNvPr id="8" name="矩形 7"/>
            <p:cNvSpPr/>
            <p:nvPr/>
          </p:nvSpPr>
          <p:spPr>
            <a:xfrm>
              <a:off x="99588" y="1321806"/>
              <a:ext cx="11977735" cy="3576119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0">
                  <a:schemeClr val="bg1">
                    <a:shade val="67500"/>
                    <a:satMod val="115000"/>
                  </a:schemeClr>
                </a:gs>
                <a:gs pos="92000">
                  <a:schemeClr val="bg1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9" name="矩形 8"/>
            <p:cNvSpPr/>
            <p:nvPr/>
          </p:nvSpPr>
          <p:spPr>
            <a:xfrm rot="10800000">
              <a:off x="553770" y="1731185"/>
              <a:ext cx="9186180" cy="275732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shade val="30000"/>
                    <a:satMod val="115000"/>
                    <a:lumMod val="45000"/>
                    <a:lumOff val="55000"/>
                  </a:schemeClr>
                </a:gs>
                <a:gs pos="92000">
                  <a:schemeClr val="bg1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1" name="矩形 10"/>
          <p:cNvSpPr/>
          <p:nvPr userDrawn="1"/>
        </p:nvSpPr>
        <p:spPr>
          <a:xfrm>
            <a:off x="496871" y="339764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 smtClean="0">
                <a:solidFill>
                  <a:prstClr val="black"/>
                </a:solidFill>
                <a:latin typeface="方正宋黑简体" panose="03000509000000000000" pitchFamily="65" charset="-122"/>
                <a:ea typeface="方正宋黑简体" panose="03000509000000000000" pitchFamily="65" charset="-122"/>
              </a:rPr>
              <a:t>输入标题</a:t>
            </a:r>
            <a:endParaRPr lang="zh-CN" altLang="en-US" sz="2400" b="1" dirty="0">
              <a:solidFill>
                <a:prstClr val="black"/>
              </a:solidFill>
              <a:latin typeface="方正宋黑简体" panose="03000509000000000000" pitchFamily="65" charset="-122"/>
              <a:ea typeface="方正宋黑简体" panose="03000509000000000000" pitchFamily="65" charset="-122"/>
            </a:endParaRPr>
          </a:p>
        </p:txBody>
      </p:sp>
      <p:pic>
        <p:nvPicPr>
          <p:cNvPr id="12" name="Picture 2" descr="C:\Users\Administrator\Desktop\中国风PNG\12f5cf91d1c96cb4353ba01949b077c1.pn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19055" y="0"/>
            <a:ext cx="908089" cy="915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0865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/>
        </p:nvGrpSpPr>
        <p:grpSpPr>
          <a:xfrm>
            <a:off x="329601" y="284274"/>
            <a:ext cx="2338824" cy="593325"/>
            <a:chOff x="99588" y="1321806"/>
            <a:chExt cx="11977735" cy="3576119"/>
          </a:xfrm>
          <a:effectLst>
            <a:outerShdw blurRad="495300" dist="317500" dir="2700000" algn="tl" rotWithShape="0">
              <a:prstClr val="black">
                <a:alpha val="28000"/>
              </a:prstClr>
            </a:outerShdw>
          </a:effectLst>
        </p:grpSpPr>
        <p:sp>
          <p:nvSpPr>
            <p:cNvPr id="8" name="矩形 7"/>
            <p:cNvSpPr/>
            <p:nvPr/>
          </p:nvSpPr>
          <p:spPr>
            <a:xfrm>
              <a:off x="99588" y="1321806"/>
              <a:ext cx="11977735" cy="3576119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0">
                  <a:schemeClr val="bg1">
                    <a:shade val="67500"/>
                    <a:satMod val="115000"/>
                  </a:schemeClr>
                </a:gs>
                <a:gs pos="92000">
                  <a:schemeClr val="bg1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9" name="矩形 8"/>
            <p:cNvSpPr/>
            <p:nvPr/>
          </p:nvSpPr>
          <p:spPr>
            <a:xfrm rot="10800000">
              <a:off x="553770" y="1731185"/>
              <a:ext cx="9186180" cy="275732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shade val="30000"/>
                    <a:satMod val="115000"/>
                    <a:lumMod val="45000"/>
                    <a:lumOff val="55000"/>
                  </a:schemeClr>
                </a:gs>
                <a:gs pos="92000">
                  <a:schemeClr val="bg1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1" name="矩形 10"/>
          <p:cNvSpPr/>
          <p:nvPr userDrawn="1"/>
        </p:nvSpPr>
        <p:spPr>
          <a:xfrm>
            <a:off x="496871" y="339764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 smtClean="0">
                <a:solidFill>
                  <a:prstClr val="black"/>
                </a:solidFill>
                <a:latin typeface="方正宋黑简体" panose="03000509000000000000" pitchFamily="65" charset="-122"/>
                <a:ea typeface="方正宋黑简体" panose="03000509000000000000" pitchFamily="65" charset="-122"/>
              </a:rPr>
              <a:t>输入标题</a:t>
            </a:r>
            <a:endParaRPr lang="zh-CN" altLang="en-US" sz="2400" b="1" dirty="0">
              <a:solidFill>
                <a:prstClr val="black"/>
              </a:solidFill>
              <a:latin typeface="方正宋黑简体" panose="03000509000000000000" pitchFamily="65" charset="-122"/>
              <a:ea typeface="方正宋黑简体" panose="03000509000000000000" pitchFamily="65" charset="-122"/>
            </a:endParaRPr>
          </a:p>
        </p:txBody>
      </p:sp>
      <p:pic>
        <p:nvPicPr>
          <p:cNvPr id="12" name="Picture 2" descr="C:\Users\Administrator\Desktop\中国风PNG\12f5cf91d1c96cb4353ba01949b077c1.pn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19055" y="0"/>
            <a:ext cx="908089" cy="915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7475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/>
        </p:nvGrpSpPr>
        <p:grpSpPr>
          <a:xfrm>
            <a:off x="329601" y="284274"/>
            <a:ext cx="2338824" cy="593325"/>
            <a:chOff x="99588" y="1321806"/>
            <a:chExt cx="11977735" cy="3576119"/>
          </a:xfrm>
          <a:effectLst>
            <a:outerShdw blurRad="495300" dist="317500" dir="2700000" algn="tl" rotWithShape="0">
              <a:prstClr val="black">
                <a:alpha val="28000"/>
              </a:prstClr>
            </a:outerShdw>
          </a:effectLst>
        </p:grpSpPr>
        <p:sp>
          <p:nvSpPr>
            <p:cNvPr id="8" name="矩形 7"/>
            <p:cNvSpPr/>
            <p:nvPr/>
          </p:nvSpPr>
          <p:spPr>
            <a:xfrm>
              <a:off x="99588" y="1321806"/>
              <a:ext cx="11977735" cy="3576119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0">
                  <a:schemeClr val="bg1">
                    <a:shade val="67500"/>
                    <a:satMod val="115000"/>
                  </a:schemeClr>
                </a:gs>
                <a:gs pos="92000">
                  <a:schemeClr val="bg1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9" name="矩形 8"/>
            <p:cNvSpPr/>
            <p:nvPr/>
          </p:nvSpPr>
          <p:spPr>
            <a:xfrm rot="10800000">
              <a:off x="553770" y="1731185"/>
              <a:ext cx="9186180" cy="275732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shade val="30000"/>
                    <a:satMod val="115000"/>
                    <a:lumMod val="45000"/>
                    <a:lumOff val="55000"/>
                  </a:schemeClr>
                </a:gs>
                <a:gs pos="92000">
                  <a:schemeClr val="bg1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1" name="矩形 10"/>
          <p:cNvSpPr/>
          <p:nvPr userDrawn="1"/>
        </p:nvSpPr>
        <p:spPr>
          <a:xfrm>
            <a:off x="496871" y="339764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 smtClean="0">
                <a:solidFill>
                  <a:prstClr val="black"/>
                </a:solidFill>
                <a:latin typeface="方正宋黑简体" panose="03000509000000000000" pitchFamily="65" charset="-122"/>
                <a:ea typeface="方正宋黑简体" panose="03000509000000000000" pitchFamily="65" charset="-122"/>
              </a:rPr>
              <a:t>输入标题</a:t>
            </a:r>
            <a:endParaRPr lang="zh-CN" altLang="en-US" sz="2400" b="1" dirty="0">
              <a:solidFill>
                <a:prstClr val="black"/>
              </a:solidFill>
              <a:latin typeface="方正宋黑简体" panose="03000509000000000000" pitchFamily="65" charset="-122"/>
              <a:ea typeface="方正宋黑简体" panose="03000509000000000000" pitchFamily="65" charset="-122"/>
            </a:endParaRPr>
          </a:p>
        </p:txBody>
      </p:sp>
      <p:pic>
        <p:nvPicPr>
          <p:cNvPr id="12" name="Picture 2" descr="C:\Users\Administrator\Desktop\中国风PNG\12f5cf91d1c96cb4353ba01949b077c1.pn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19055" y="0"/>
            <a:ext cx="908089" cy="915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1872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/>
        </p:nvGrpSpPr>
        <p:grpSpPr>
          <a:xfrm>
            <a:off x="329601" y="284274"/>
            <a:ext cx="2338824" cy="593325"/>
            <a:chOff x="99588" y="1321806"/>
            <a:chExt cx="11977735" cy="3576119"/>
          </a:xfrm>
          <a:effectLst>
            <a:outerShdw blurRad="495300" dist="317500" dir="2700000" algn="tl" rotWithShape="0">
              <a:prstClr val="black">
                <a:alpha val="28000"/>
              </a:prstClr>
            </a:outerShdw>
          </a:effectLst>
        </p:grpSpPr>
        <p:sp>
          <p:nvSpPr>
            <p:cNvPr id="8" name="矩形 7"/>
            <p:cNvSpPr/>
            <p:nvPr/>
          </p:nvSpPr>
          <p:spPr>
            <a:xfrm>
              <a:off x="99588" y="1321806"/>
              <a:ext cx="11977735" cy="3576119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0">
                  <a:schemeClr val="bg1">
                    <a:shade val="67500"/>
                    <a:satMod val="115000"/>
                  </a:schemeClr>
                </a:gs>
                <a:gs pos="92000">
                  <a:schemeClr val="bg1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 rot="10800000">
              <a:off x="553770" y="1731185"/>
              <a:ext cx="9186180" cy="275732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shade val="30000"/>
                    <a:satMod val="115000"/>
                    <a:lumMod val="45000"/>
                    <a:lumOff val="55000"/>
                  </a:schemeClr>
                </a:gs>
                <a:gs pos="92000">
                  <a:schemeClr val="bg1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矩形 10"/>
          <p:cNvSpPr/>
          <p:nvPr userDrawn="1"/>
        </p:nvSpPr>
        <p:spPr>
          <a:xfrm>
            <a:off x="496871" y="339764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 smtClean="0">
                <a:latin typeface="方正宋黑简体" panose="03000509000000000000" pitchFamily="65" charset="-122"/>
                <a:ea typeface="方正宋黑简体" panose="03000509000000000000" pitchFamily="65" charset="-122"/>
              </a:rPr>
              <a:t>输入标题</a:t>
            </a:r>
            <a:endParaRPr lang="zh-CN" altLang="en-US" sz="2400" b="1" dirty="0">
              <a:latin typeface="方正宋黑简体" panose="03000509000000000000" pitchFamily="65" charset="-122"/>
              <a:ea typeface="方正宋黑简体" panose="03000509000000000000" pitchFamily="65" charset="-122"/>
            </a:endParaRPr>
          </a:p>
        </p:txBody>
      </p:sp>
      <p:pic>
        <p:nvPicPr>
          <p:cNvPr id="12" name="Picture 2" descr="C:\Users\Administrator\Desktop\中国风PNG\12f5cf91d1c96cb4353ba01949b077c1.pn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19055" y="0"/>
            <a:ext cx="908089" cy="915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3022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8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/>
        </p:nvGrpSpPr>
        <p:grpSpPr>
          <a:xfrm>
            <a:off x="329601" y="284274"/>
            <a:ext cx="2338824" cy="593325"/>
            <a:chOff x="99588" y="1321806"/>
            <a:chExt cx="11977735" cy="3576119"/>
          </a:xfrm>
          <a:effectLst>
            <a:outerShdw blurRad="495300" dist="317500" dir="2700000" algn="tl" rotWithShape="0">
              <a:prstClr val="black">
                <a:alpha val="28000"/>
              </a:prstClr>
            </a:outerShdw>
          </a:effectLst>
        </p:grpSpPr>
        <p:sp>
          <p:nvSpPr>
            <p:cNvPr id="8" name="矩形 7"/>
            <p:cNvSpPr/>
            <p:nvPr/>
          </p:nvSpPr>
          <p:spPr>
            <a:xfrm>
              <a:off x="99588" y="1321806"/>
              <a:ext cx="11977735" cy="3576119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0">
                  <a:schemeClr val="bg1">
                    <a:shade val="67500"/>
                    <a:satMod val="115000"/>
                  </a:schemeClr>
                </a:gs>
                <a:gs pos="92000">
                  <a:schemeClr val="bg1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9" name="矩形 8"/>
            <p:cNvSpPr/>
            <p:nvPr/>
          </p:nvSpPr>
          <p:spPr>
            <a:xfrm rot="10800000">
              <a:off x="553770" y="1731185"/>
              <a:ext cx="9186180" cy="275732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shade val="30000"/>
                    <a:satMod val="115000"/>
                    <a:lumMod val="45000"/>
                    <a:lumOff val="55000"/>
                  </a:schemeClr>
                </a:gs>
                <a:gs pos="92000">
                  <a:schemeClr val="bg1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1" name="矩形 10"/>
          <p:cNvSpPr/>
          <p:nvPr userDrawn="1"/>
        </p:nvSpPr>
        <p:spPr>
          <a:xfrm>
            <a:off x="496871" y="339764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 smtClean="0">
                <a:solidFill>
                  <a:prstClr val="black"/>
                </a:solidFill>
                <a:latin typeface="方正宋黑简体" panose="03000509000000000000" pitchFamily="65" charset="-122"/>
                <a:ea typeface="方正宋黑简体" panose="03000509000000000000" pitchFamily="65" charset="-122"/>
              </a:rPr>
              <a:t>输入标题</a:t>
            </a:r>
            <a:endParaRPr lang="zh-CN" altLang="en-US" sz="2400" b="1" dirty="0">
              <a:solidFill>
                <a:prstClr val="black"/>
              </a:solidFill>
              <a:latin typeface="方正宋黑简体" panose="03000509000000000000" pitchFamily="65" charset="-122"/>
              <a:ea typeface="方正宋黑简体" panose="03000509000000000000" pitchFamily="65" charset="-122"/>
            </a:endParaRPr>
          </a:p>
        </p:txBody>
      </p:sp>
      <p:pic>
        <p:nvPicPr>
          <p:cNvPr id="12" name="Picture 2" descr="C:\Users\Administrator\Desktop\中国风PNG\12f5cf91d1c96cb4353ba01949b077c1.pn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19055" y="0"/>
            <a:ext cx="908089" cy="915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2030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9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5E32A-23E1-40B3-B434-148655B1CBE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BEFBF-5B5F-4BD2-A74A-61A97BF1200E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7038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491024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515509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049109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819041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740041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33119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093450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61611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/>
        </p:nvGrpSpPr>
        <p:grpSpPr>
          <a:xfrm>
            <a:off x="329601" y="284274"/>
            <a:ext cx="2338824" cy="593325"/>
            <a:chOff x="99588" y="1321806"/>
            <a:chExt cx="11977735" cy="3576119"/>
          </a:xfrm>
          <a:effectLst>
            <a:outerShdw blurRad="495300" dist="317500" dir="2700000" algn="tl" rotWithShape="0">
              <a:prstClr val="black">
                <a:alpha val="28000"/>
              </a:prstClr>
            </a:outerShdw>
          </a:effectLst>
        </p:grpSpPr>
        <p:sp>
          <p:nvSpPr>
            <p:cNvPr id="8" name="矩形 7"/>
            <p:cNvSpPr/>
            <p:nvPr/>
          </p:nvSpPr>
          <p:spPr>
            <a:xfrm>
              <a:off x="99588" y="1321806"/>
              <a:ext cx="11977735" cy="3576119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0">
                  <a:schemeClr val="bg1">
                    <a:shade val="67500"/>
                    <a:satMod val="115000"/>
                  </a:schemeClr>
                </a:gs>
                <a:gs pos="92000">
                  <a:schemeClr val="bg1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 rot="10800000">
              <a:off x="553770" y="1731185"/>
              <a:ext cx="9186180" cy="275732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shade val="30000"/>
                    <a:satMod val="115000"/>
                    <a:lumMod val="45000"/>
                    <a:lumOff val="55000"/>
                  </a:schemeClr>
                </a:gs>
                <a:gs pos="92000">
                  <a:schemeClr val="bg1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矩形 10"/>
          <p:cNvSpPr/>
          <p:nvPr userDrawn="1"/>
        </p:nvSpPr>
        <p:spPr>
          <a:xfrm>
            <a:off x="496871" y="339764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 smtClean="0">
                <a:latin typeface="方正宋黑简体" panose="03000509000000000000" pitchFamily="65" charset="-122"/>
                <a:ea typeface="方正宋黑简体" panose="03000509000000000000" pitchFamily="65" charset="-122"/>
              </a:rPr>
              <a:t>输入标题</a:t>
            </a:r>
            <a:endParaRPr lang="zh-CN" altLang="en-US" sz="2400" b="1" dirty="0">
              <a:latin typeface="方正宋黑简体" panose="03000509000000000000" pitchFamily="65" charset="-122"/>
              <a:ea typeface="方正宋黑简体" panose="03000509000000000000" pitchFamily="65" charset="-122"/>
            </a:endParaRPr>
          </a:p>
        </p:txBody>
      </p:sp>
      <p:pic>
        <p:nvPicPr>
          <p:cNvPr id="12" name="Picture 2" descr="C:\Users\Administrator\Desktop\中国风PNG\12f5cf91d1c96cb4353ba01949b077c1.pn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19055" y="0"/>
            <a:ext cx="908089" cy="915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4939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165948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556903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990942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78656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/>
        </p:nvGrpSpPr>
        <p:grpSpPr>
          <a:xfrm>
            <a:off x="329601" y="284274"/>
            <a:ext cx="2338824" cy="593325"/>
            <a:chOff x="99588" y="1321806"/>
            <a:chExt cx="11977735" cy="3576119"/>
          </a:xfrm>
          <a:effectLst>
            <a:outerShdw blurRad="495300" dist="317500" dir="2700000" algn="tl" rotWithShape="0">
              <a:prstClr val="black">
                <a:alpha val="28000"/>
              </a:prstClr>
            </a:outerShdw>
          </a:effectLst>
        </p:grpSpPr>
        <p:sp>
          <p:nvSpPr>
            <p:cNvPr id="8" name="矩形 7"/>
            <p:cNvSpPr/>
            <p:nvPr/>
          </p:nvSpPr>
          <p:spPr>
            <a:xfrm>
              <a:off x="99588" y="1321806"/>
              <a:ext cx="11977735" cy="3576119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0">
                  <a:schemeClr val="bg1">
                    <a:shade val="67500"/>
                    <a:satMod val="115000"/>
                  </a:schemeClr>
                </a:gs>
                <a:gs pos="92000">
                  <a:schemeClr val="bg1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 rot="10800000">
              <a:off x="553770" y="1731185"/>
              <a:ext cx="9186180" cy="275732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shade val="30000"/>
                    <a:satMod val="115000"/>
                    <a:lumMod val="45000"/>
                    <a:lumOff val="55000"/>
                  </a:schemeClr>
                </a:gs>
                <a:gs pos="92000">
                  <a:schemeClr val="bg1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矩形 10"/>
          <p:cNvSpPr/>
          <p:nvPr userDrawn="1"/>
        </p:nvSpPr>
        <p:spPr>
          <a:xfrm>
            <a:off x="496871" y="339764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 smtClean="0">
                <a:latin typeface="方正宋黑简体" panose="03000509000000000000" pitchFamily="65" charset="-122"/>
                <a:ea typeface="方正宋黑简体" panose="03000509000000000000" pitchFamily="65" charset="-122"/>
              </a:rPr>
              <a:t>输入标题</a:t>
            </a:r>
            <a:endParaRPr lang="zh-CN" altLang="en-US" sz="2400" b="1" dirty="0">
              <a:latin typeface="方正宋黑简体" panose="03000509000000000000" pitchFamily="65" charset="-122"/>
              <a:ea typeface="方正宋黑简体" panose="03000509000000000000" pitchFamily="65" charset="-122"/>
            </a:endParaRPr>
          </a:p>
        </p:txBody>
      </p:sp>
      <p:pic>
        <p:nvPicPr>
          <p:cNvPr id="12" name="Picture 2" descr="C:\Users\Administrator\Desktop\中国风PNG\12f5cf91d1c96cb4353ba01949b077c1.pn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19055" y="0"/>
            <a:ext cx="908089" cy="915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2739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30BD4-3DD3-4AC4-9B2A-77B93CD8FFDC}" type="datetimeFigureOut">
              <a:rPr lang="zh-CN" altLang="en-US" smtClean="0"/>
              <a:t>2018/11/13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0E18D-5B5A-4F43-9D5D-6D7DF385B3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35949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30BD4-3DD3-4AC4-9B2A-77B93CD8FFDC}" type="datetimeFigureOut">
              <a:rPr lang="zh-CN" altLang="en-US" smtClean="0"/>
              <a:t>2018/11/13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0E18D-5B5A-4F43-9D5D-6D7DF385B3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26816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30BD4-3DD3-4AC4-9B2A-77B93CD8FFDC}" type="datetimeFigureOut">
              <a:rPr lang="zh-CN" altLang="en-US" smtClean="0"/>
              <a:t>2018/11/13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0E18D-5B5A-4F43-9D5D-6D7DF385B3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1513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30BD4-3DD3-4AC4-9B2A-77B93CD8FFDC}" type="datetimeFigureOut">
              <a:rPr lang="zh-CN" altLang="en-US" smtClean="0"/>
              <a:t>2018/11/13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0E18D-5B5A-4F43-9D5D-6D7DF385B3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31381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30BD4-3DD3-4AC4-9B2A-77B93CD8FFDC}" type="datetimeFigureOut">
              <a:rPr lang="zh-CN" altLang="en-US" smtClean="0"/>
              <a:t>2018/11/13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0E18D-5B5A-4F43-9D5D-6D7DF385B3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3970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4" cstate="screen">
            <a:alphaModFix amt="3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130BD4-3DD3-4AC4-9B2A-77B93CD8FFDC}" type="datetimeFigureOut">
              <a:rPr lang="zh-CN" altLang="en-US" smtClean="0"/>
              <a:t>2018/11/13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40E18D-5B5A-4F43-9D5D-6D7DF385B3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66409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62" r:id="rId3"/>
    <p:sldLayoutId id="2147483663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  <p:sldLayoutId id="2147483660" r:id="rId15"/>
    <p:sldLayoutId id="2147483664" r:id="rId16"/>
    <p:sldLayoutId id="2147483666" r:id="rId17"/>
    <p:sldLayoutId id="2147483667" r:id="rId18"/>
    <p:sldLayoutId id="2147483668" r:id="rId19"/>
    <p:sldLayoutId id="2147483669" r:id="rId20"/>
    <p:sldLayoutId id="2147483680" r:id="rId21"/>
    <p:sldLayoutId id="2147483681" r:id="rId2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207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3.xml"/><Relationship Id="rId3" Type="http://schemas.openxmlformats.org/officeDocument/2006/relationships/tags" Target="../tags/tag27.xml"/><Relationship Id="rId7" Type="http://schemas.openxmlformats.org/officeDocument/2006/relationships/slideLayout" Target="../slideLayouts/slideLayout16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tags" Target="../tags/tag30.xml"/><Relationship Id="rId5" Type="http://schemas.openxmlformats.org/officeDocument/2006/relationships/tags" Target="../tags/tag29.xml"/><Relationship Id="rId4" Type="http://schemas.openxmlformats.org/officeDocument/2006/relationships/tags" Target="../tags/tag2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notesSlide" Target="../notesSlides/notesSlide1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slideLayout" Target="../slideLayouts/slideLayout16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0.xml"/><Relationship Id="rId3" Type="http://schemas.openxmlformats.org/officeDocument/2006/relationships/tags" Target="../tags/tag33.xml"/><Relationship Id="rId7" Type="http://schemas.openxmlformats.org/officeDocument/2006/relationships/slideLayout" Target="../slideLayouts/slideLayout16.xml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6" Type="http://schemas.openxmlformats.org/officeDocument/2006/relationships/tags" Target="../tags/tag36.xml"/><Relationship Id="rId5" Type="http://schemas.openxmlformats.org/officeDocument/2006/relationships/tags" Target="../tags/tag35.xml"/><Relationship Id="rId4" Type="http://schemas.openxmlformats.org/officeDocument/2006/relationships/tags" Target="../tags/tag3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0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0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0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2.png"/><Relationship Id="rId1" Type="http://schemas.openxmlformats.org/officeDocument/2006/relationships/slideLayout" Target="../slideLayouts/slideLayout2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1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.xml"/><Relationship Id="rId3" Type="http://schemas.openxmlformats.org/officeDocument/2006/relationships/tags" Target="../tags/tag15.xml"/><Relationship Id="rId7" Type="http://schemas.openxmlformats.org/officeDocument/2006/relationships/slideLayout" Target="../slideLayouts/slideLayout16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tags" Target="../tags/tag18.xml"/><Relationship Id="rId5" Type="http://schemas.openxmlformats.org/officeDocument/2006/relationships/tags" Target="../tags/tag17.xml"/><Relationship Id="rId4" Type="http://schemas.openxmlformats.org/officeDocument/2006/relationships/tags" Target="../tags/tag1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8.xml"/><Relationship Id="rId3" Type="http://schemas.openxmlformats.org/officeDocument/2006/relationships/tags" Target="../tags/tag21.xml"/><Relationship Id="rId7" Type="http://schemas.openxmlformats.org/officeDocument/2006/relationships/slideLayout" Target="../slideLayouts/slideLayout16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tags" Target="../tags/tag24.xml"/><Relationship Id="rId5" Type="http://schemas.openxmlformats.org/officeDocument/2006/relationships/tags" Target="../tags/tag23.xml"/><Relationship Id="rId4" Type="http://schemas.openxmlformats.org/officeDocument/2006/relationships/tags" Target="../tags/tag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-31898"/>
            <a:ext cx="12322628" cy="6889898"/>
            <a:chOff x="0" y="-31898"/>
            <a:chExt cx="12322628" cy="6889898"/>
          </a:xfrm>
        </p:grpSpPr>
        <p:pic>
          <p:nvPicPr>
            <p:cNvPr id="13" name="图片 12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-31898"/>
              <a:ext cx="12322628" cy="6889898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2543189" y="1898215"/>
              <a:ext cx="7109639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6000" dirty="0" smtClean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方正正大黑简体" panose="02000000000000000000" pitchFamily="2" charset="-122"/>
                  <a:ea typeface="方正正大黑简体" panose="02000000000000000000" pitchFamily="2" charset="-122"/>
                  <a:cs typeface="经典综艺体简" panose="02010609000101010101" pitchFamily="49" charset="-122"/>
                </a:rPr>
                <a:t>年终总结暨新年计划</a:t>
              </a:r>
              <a:endParaRPr lang="zh-CN" altLang="en-US" sz="6000" dirty="0">
                <a:solidFill>
                  <a:schemeClr val="accent3">
                    <a:lumMod val="60000"/>
                    <a:lumOff val="40000"/>
                  </a:schemeClr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  <a:cs typeface="经典综艺体简" panose="02010609000101010101" pitchFamily="49" charset="-122"/>
              </a:endParaRPr>
            </a:p>
          </p:txBody>
        </p:sp>
        <p:sp>
          <p:nvSpPr>
            <p:cNvPr id="15" name="TextBox 9"/>
            <p:cNvSpPr txBox="1"/>
            <p:nvPr/>
          </p:nvSpPr>
          <p:spPr>
            <a:xfrm>
              <a:off x="3308090" y="2774485"/>
              <a:ext cx="5863170" cy="461665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ct val="0"/>
                </a:spcBef>
                <a:defRPr/>
              </a:pPr>
              <a:r>
                <a:rPr lang="zh-CN" altLang="en-US" sz="1600" dirty="0" smtClean="0">
                  <a:latin typeface="微软雅黑" pitchFamily="34" charset="-122"/>
                  <a:ea typeface="微软雅黑" pitchFamily="34" charset="-122"/>
                </a:rPr>
                <a:t>适用于各种工作汇报  </a:t>
              </a:r>
              <a:r>
                <a:rPr lang="en-US" altLang="zh-CN" sz="1600" dirty="0" smtClean="0">
                  <a:latin typeface="微软雅黑" pitchFamily="34" charset="-122"/>
                  <a:ea typeface="微软雅黑" pitchFamily="34" charset="-122"/>
                </a:rPr>
                <a:t>|</a:t>
              </a:r>
              <a:r>
                <a:rPr lang="zh-CN" altLang="en-US" sz="1600" dirty="0" smtClean="0">
                  <a:latin typeface="微软雅黑" pitchFamily="34" charset="-122"/>
                  <a:ea typeface="微软雅黑" pitchFamily="34" charset="-122"/>
                </a:rPr>
                <a:t> 演讲说课 </a:t>
              </a:r>
              <a:r>
                <a:rPr lang="en-US" altLang="zh-CN" sz="1600" dirty="0" smtClean="0">
                  <a:latin typeface="微软雅黑" pitchFamily="34" charset="-122"/>
                  <a:ea typeface="微软雅黑" pitchFamily="34" charset="-122"/>
                </a:rPr>
                <a:t>|</a:t>
              </a:r>
              <a:r>
                <a:rPr lang="zh-CN" altLang="en-US" sz="1600" dirty="0" smtClean="0">
                  <a:latin typeface="微软雅黑" pitchFamily="34" charset="-122"/>
                  <a:ea typeface="微软雅黑" pitchFamily="34" charset="-122"/>
                </a:rPr>
                <a:t>  商业策划  </a:t>
              </a:r>
              <a:r>
                <a:rPr lang="en-US" altLang="zh-CN" sz="1600" dirty="0" smtClean="0">
                  <a:latin typeface="微软雅黑" pitchFamily="34" charset="-122"/>
                  <a:ea typeface="微软雅黑" pitchFamily="34" charset="-122"/>
                </a:rPr>
                <a:t>|  </a:t>
              </a:r>
              <a:r>
                <a:rPr lang="zh-CN" altLang="en-US" sz="1600" dirty="0" smtClean="0">
                  <a:latin typeface="微软雅黑" pitchFamily="34" charset="-122"/>
                  <a:ea typeface="微软雅黑" pitchFamily="34" charset="-122"/>
                </a:rPr>
                <a:t>辩论论文等</a:t>
              </a:r>
              <a:endParaRPr lang="zh-CN" altLang="en-US" sz="1600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6" name="TextBox 2"/>
            <p:cNvSpPr txBox="1"/>
            <p:nvPr/>
          </p:nvSpPr>
          <p:spPr>
            <a:xfrm>
              <a:off x="2841875" y="3255200"/>
              <a:ext cx="6512265" cy="646331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600" dirty="0">
                  <a:solidFill>
                    <a:schemeClr val="bg1">
                      <a:lumMod val="50000"/>
                    </a:schemeClr>
                  </a:solidFill>
                  <a:latin typeface="华文中宋" pitchFamily="2" charset="-122"/>
                  <a:ea typeface="华文中宋" pitchFamily="2" charset="-122"/>
                </a:rPr>
                <a:t>Summer a lot of things began to trivial for example, I hide in behind the morning in a hurry to eat text, breathed life back to the story, then through these years of ladder to update a day in and day out </a:t>
              </a:r>
              <a:r>
                <a:rPr lang="en-US" altLang="zh-CN" sz="600" dirty="0" err="1">
                  <a:solidFill>
                    <a:schemeClr val="bg1">
                      <a:lumMod val="50000"/>
                    </a:schemeClr>
                  </a:solidFill>
                  <a:latin typeface="华文中宋" pitchFamily="2" charset="-122"/>
                  <a:ea typeface="华文中宋" pitchFamily="2" charset="-122"/>
                </a:rPr>
                <a:t>ofSummer</a:t>
              </a:r>
              <a:r>
                <a:rPr lang="en-US" altLang="zh-CN" sz="600" dirty="0">
                  <a:solidFill>
                    <a:schemeClr val="bg1">
                      <a:lumMod val="50000"/>
                    </a:schemeClr>
                  </a:solidFill>
                  <a:latin typeface="华文中宋" pitchFamily="2" charset="-122"/>
                  <a:ea typeface="华文中宋" pitchFamily="2" charset="-122"/>
                </a:rPr>
                <a:t> a lot of things began to trivial for example, I </a:t>
              </a:r>
              <a:r>
                <a:rPr lang="en-US" altLang="zh-CN" sz="600" dirty="0" smtClean="0">
                  <a:solidFill>
                    <a:schemeClr val="bg1">
                      <a:lumMod val="50000"/>
                    </a:schemeClr>
                  </a:solidFill>
                  <a:latin typeface="华文中宋" pitchFamily="2" charset="-122"/>
                  <a:ea typeface="华文中宋" pitchFamily="2" charset="-122"/>
                </a:rPr>
                <a:t>hide </a:t>
              </a:r>
              <a:r>
                <a:rPr lang="en-US" altLang="zh-CN" sz="600" dirty="0">
                  <a:solidFill>
                    <a:schemeClr val="bg1">
                      <a:lumMod val="50000"/>
                    </a:schemeClr>
                  </a:solidFill>
                  <a:latin typeface="华文中宋" pitchFamily="2" charset="-122"/>
                  <a:ea typeface="华文中宋" pitchFamily="2" charset="-122"/>
                </a:rPr>
                <a:t>in behind the morning in a hurry to eat text</a:t>
              </a:r>
              <a:r>
                <a:rPr lang="en-US" altLang="zh-CN" sz="600" dirty="0" smtClean="0">
                  <a:solidFill>
                    <a:schemeClr val="bg1">
                      <a:lumMod val="50000"/>
                    </a:schemeClr>
                  </a:solidFill>
                  <a:latin typeface="华文中宋" pitchFamily="2" charset="-122"/>
                  <a:ea typeface="华文中宋" pitchFamily="2" charset="-122"/>
                </a:rPr>
                <a:t>,</a:t>
              </a:r>
            </a:p>
            <a:p>
              <a:pPr algn="ctr">
                <a:lnSpc>
                  <a:spcPct val="150000"/>
                </a:lnSpc>
              </a:pPr>
              <a:r>
                <a:rPr lang="en-US" altLang="zh-CN" sz="600" dirty="0" smtClean="0">
                  <a:solidFill>
                    <a:schemeClr val="bg1">
                      <a:lumMod val="50000"/>
                    </a:schemeClr>
                  </a:solidFill>
                  <a:latin typeface="华文中宋" pitchFamily="2" charset="-122"/>
                  <a:ea typeface="华文中宋" pitchFamily="2" charset="-122"/>
                </a:rPr>
                <a:t> </a:t>
              </a:r>
              <a:r>
                <a:rPr lang="en-US" altLang="zh-CN" sz="600" dirty="0">
                  <a:solidFill>
                    <a:schemeClr val="bg1">
                      <a:lumMod val="50000"/>
                    </a:schemeClr>
                  </a:solidFill>
                  <a:latin typeface="华文中宋" pitchFamily="2" charset="-122"/>
                  <a:ea typeface="华文中宋" pitchFamily="2" charset="-122"/>
                </a:rPr>
                <a:t>breathed life back to the story, then </a:t>
              </a:r>
              <a:r>
                <a:rPr lang="en-US" altLang="zh-CN" sz="600" dirty="0" err="1" smtClean="0">
                  <a:solidFill>
                    <a:schemeClr val="bg1">
                      <a:lumMod val="50000"/>
                    </a:schemeClr>
                  </a:solidFill>
                  <a:latin typeface="华文中宋" pitchFamily="2" charset="-122"/>
                  <a:ea typeface="华文中宋" pitchFamily="2" charset="-122"/>
                </a:rPr>
                <a:t>throughh</a:t>
              </a:r>
              <a:r>
                <a:rPr lang="en-US" altLang="zh-CN" sz="600" dirty="0" smtClean="0">
                  <a:solidFill>
                    <a:schemeClr val="bg1">
                      <a:lumMod val="50000"/>
                    </a:schemeClr>
                  </a:solidFill>
                  <a:latin typeface="华文中宋" pitchFamily="2" charset="-122"/>
                  <a:ea typeface="华文中宋" pitchFamily="2" charset="-122"/>
                </a:rPr>
                <a:t> </a:t>
              </a:r>
              <a:r>
                <a:rPr lang="en-US" altLang="zh-CN" sz="600" dirty="0">
                  <a:solidFill>
                    <a:schemeClr val="bg1">
                      <a:lumMod val="50000"/>
                    </a:schemeClr>
                  </a:solidFill>
                  <a:latin typeface="华文中宋" pitchFamily="2" charset="-122"/>
                  <a:ea typeface="华文中宋" pitchFamily="2" charset="-122"/>
                </a:rPr>
                <a:t>these years of ladder to update a day in and day out of</a:t>
              </a:r>
              <a:endParaRPr lang="zh-CN" altLang="en-US" sz="600" dirty="0">
                <a:solidFill>
                  <a:schemeClr val="bg1">
                    <a:lumMod val="50000"/>
                  </a:schemeClr>
                </a:solidFill>
                <a:latin typeface="华文中宋" pitchFamily="2" charset="-122"/>
                <a:ea typeface="华文中宋" pitchFamily="2" charset="-122"/>
              </a:endParaRPr>
            </a:p>
            <a:p>
              <a:pPr algn="ctr">
                <a:lnSpc>
                  <a:spcPct val="150000"/>
                </a:lnSpc>
              </a:pPr>
              <a:endParaRPr lang="zh-CN" altLang="en-US" sz="600" dirty="0">
                <a:solidFill>
                  <a:schemeClr val="bg1">
                    <a:lumMod val="50000"/>
                  </a:schemeClr>
                </a:solidFill>
                <a:latin typeface="华文中宋" pitchFamily="2" charset="-122"/>
                <a:ea typeface="华文中宋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98758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55"/>
          <p:cNvGrpSpPr/>
          <p:nvPr/>
        </p:nvGrpSpPr>
        <p:grpSpPr>
          <a:xfrm>
            <a:off x="1493694" y="2481042"/>
            <a:ext cx="4907738" cy="2827669"/>
            <a:chOff x="803822" y="1016361"/>
            <a:chExt cx="7536357" cy="2044618"/>
          </a:xfrm>
        </p:grpSpPr>
        <p:cxnSp>
          <p:nvCxnSpPr>
            <p:cNvPr id="149" name="Straight Connector 148"/>
            <p:cNvCxnSpPr/>
            <p:nvPr/>
          </p:nvCxnSpPr>
          <p:spPr>
            <a:xfrm>
              <a:off x="803822" y="101636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/>
            <p:nvPr/>
          </p:nvCxnSpPr>
          <p:spPr>
            <a:xfrm>
              <a:off x="803822" y="135713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/>
          </p:nvCxnSpPr>
          <p:spPr>
            <a:xfrm>
              <a:off x="803822" y="169790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/>
          </p:nvCxnSpPr>
          <p:spPr>
            <a:xfrm>
              <a:off x="803822" y="203867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/>
            <p:cNvCxnSpPr/>
            <p:nvPr/>
          </p:nvCxnSpPr>
          <p:spPr>
            <a:xfrm>
              <a:off x="803822" y="237944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/>
            <p:cNvCxnSpPr/>
            <p:nvPr/>
          </p:nvCxnSpPr>
          <p:spPr>
            <a:xfrm>
              <a:off x="803822" y="272021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/>
            <p:cNvCxnSpPr/>
            <p:nvPr/>
          </p:nvCxnSpPr>
          <p:spPr>
            <a:xfrm>
              <a:off x="803822" y="3060979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279"/>
          <p:cNvGrpSpPr/>
          <p:nvPr/>
        </p:nvGrpSpPr>
        <p:grpSpPr>
          <a:xfrm>
            <a:off x="1923372" y="3010378"/>
            <a:ext cx="643511" cy="643506"/>
            <a:chOff x="846989" y="1401020"/>
            <a:chExt cx="877416" cy="877416"/>
          </a:xfrm>
          <a:effectLst/>
        </p:grpSpPr>
        <p:sp>
          <p:nvSpPr>
            <p:cNvPr id="102" name="Teardrop 101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13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5" name="Oval 104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138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</a:p>
          </p:txBody>
        </p:sp>
      </p:grpSp>
      <p:grpSp>
        <p:nvGrpSpPr>
          <p:cNvPr id="6" name="Group 279"/>
          <p:cNvGrpSpPr/>
          <p:nvPr/>
        </p:nvGrpSpPr>
        <p:grpSpPr>
          <a:xfrm>
            <a:off x="2673311" y="2120925"/>
            <a:ext cx="643511" cy="643506"/>
            <a:chOff x="846989" y="1401020"/>
            <a:chExt cx="877416" cy="877416"/>
          </a:xfrm>
          <a:effectLst/>
        </p:grpSpPr>
        <p:sp>
          <p:nvSpPr>
            <p:cNvPr id="109" name="Teardrop 108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13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2" name="Oval 111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138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80%</a:t>
              </a:r>
            </a:p>
          </p:txBody>
        </p:sp>
      </p:grpSp>
      <p:grpSp>
        <p:nvGrpSpPr>
          <p:cNvPr id="7" name="Group 279"/>
          <p:cNvGrpSpPr/>
          <p:nvPr/>
        </p:nvGrpSpPr>
        <p:grpSpPr>
          <a:xfrm>
            <a:off x="3555589" y="1801098"/>
            <a:ext cx="643511" cy="643506"/>
            <a:chOff x="846989" y="1401020"/>
            <a:chExt cx="877416" cy="877416"/>
          </a:xfrm>
          <a:effectLst/>
        </p:grpSpPr>
        <p:sp>
          <p:nvSpPr>
            <p:cNvPr id="118" name="Teardrop 117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13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1" name="Oval 120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138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sp>
        <p:nvSpPr>
          <p:cNvPr id="65" name="TextBox 64"/>
          <p:cNvSpPr txBox="1"/>
          <p:nvPr/>
        </p:nvSpPr>
        <p:spPr>
          <a:xfrm>
            <a:off x="1957899" y="5444321"/>
            <a:ext cx="583493" cy="210122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13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138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2779833" y="5444321"/>
            <a:ext cx="583493" cy="210122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13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138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3601767" y="5444321"/>
            <a:ext cx="583493" cy="210122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13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138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Freeform 6"/>
          <p:cNvSpPr>
            <a:spLocks/>
          </p:cNvSpPr>
          <p:nvPr/>
        </p:nvSpPr>
        <p:spPr bwMode="auto">
          <a:xfrm>
            <a:off x="2126209" y="2870482"/>
            <a:ext cx="1728107" cy="242664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05874" tIns="52937" rIns="105874" bIns="52937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758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2" name="Freeform 6"/>
          <p:cNvSpPr>
            <a:spLocks/>
          </p:cNvSpPr>
          <p:nvPr/>
        </p:nvSpPr>
        <p:spPr bwMode="auto">
          <a:xfrm>
            <a:off x="3791047" y="2870482"/>
            <a:ext cx="1728107" cy="242664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05874" tIns="52937" rIns="105874" bIns="52937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758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3" name="Freeform 6"/>
          <p:cNvSpPr>
            <a:spLocks/>
          </p:cNvSpPr>
          <p:nvPr/>
        </p:nvSpPr>
        <p:spPr bwMode="auto">
          <a:xfrm>
            <a:off x="1591315" y="3780475"/>
            <a:ext cx="1316653" cy="1516656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05874" tIns="52937" rIns="105874" bIns="52937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758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4" name="Freeform 6"/>
          <p:cNvSpPr>
            <a:spLocks/>
          </p:cNvSpPr>
          <p:nvPr/>
        </p:nvSpPr>
        <p:spPr bwMode="auto">
          <a:xfrm>
            <a:off x="2907969" y="2567152"/>
            <a:ext cx="1944120" cy="2729979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05874" tIns="52937" rIns="105874" bIns="52937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758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Freeform 6"/>
          <p:cNvSpPr>
            <a:spLocks/>
          </p:cNvSpPr>
          <p:nvPr/>
        </p:nvSpPr>
        <p:spPr bwMode="auto">
          <a:xfrm>
            <a:off x="4673326" y="3291931"/>
            <a:ext cx="1728107" cy="2005199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5">
              <a:alpha val="90000"/>
            </a:schemeClr>
          </a:solidFill>
          <a:ln>
            <a:noFill/>
          </a:ln>
        </p:spPr>
        <p:txBody>
          <a:bodyPr vert="horz" wrap="square" lIns="105874" tIns="52937" rIns="105874" bIns="52937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758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66" name="Group 279"/>
          <p:cNvGrpSpPr/>
          <p:nvPr/>
        </p:nvGrpSpPr>
        <p:grpSpPr>
          <a:xfrm>
            <a:off x="4340541" y="2117068"/>
            <a:ext cx="643511" cy="643505"/>
            <a:chOff x="846989" y="1401020"/>
            <a:chExt cx="877416" cy="877416"/>
          </a:xfrm>
          <a:effectLst/>
        </p:grpSpPr>
        <p:sp>
          <p:nvSpPr>
            <p:cNvPr id="167" name="Teardrop 166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13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Oval 167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138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grpSp>
        <p:nvGrpSpPr>
          <p:cNvPr id="170" name="Group 279"/>
          <p:cNvGrpSpPr/>
          <p:nvPr/>
        </p:nvGrpSpPr>
        <p:grpSpPr>
          <a:xfrm>
            <a:off x="5220893" y="2503066"/>
            <a:ext cx="643511" cy="643505"/>
            <a:chOff x="846989" y="1401020"/>
            <a:chExt cx="877416" cy="877416"/>
          </a:xfrm>
          <a:effectLst/>
        </p:grpSpPr>
        <p:sp>
          <p:nvSpPr>
            <p:cNvPr id="171" name="Teardrop 170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13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Oval 171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138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sp>
        <p:nvSpPr>
          <p:cNvPr id="173" name="TextBox 172"/>
          <p:cNvSpPr txBox="1"/>
          <p:nvPr/>
        </p:nvSpPr>
        <p:spPr>
          <a:xfrm>
            <a:off x="4423700" y="5444321"/>
            <a:ext cx="583493" cy="210122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13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138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4" name="TextBox 173"/>
          <p:cNvSpPr txBox="1"/>
          <p:nvPr/>
        </p:nvSpPr>
        <p:spPr>
          <a:xfrm>
            <a:off x="5245635" y="5444321"/>
            <a:ext cx="583493" cy="210122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13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138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7" name="Rectangle 164"/>
          <p:cNvSpPr/>
          <p:nvPr/>
        </p:nvSpPr>
        <p:spPr>
          <a:xfrm>
            <a:off x="9814135" y="4928877"/>
            <a:ext cx="681277" cy="49026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655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169" name="Rectangle 165"/>
          <p:cNvSpPr/>
          <p:nvPr/>
        </p:nvSpPr>
        <p:spPr>
          <a:xfrm>
            <a:off x="9814135" y="4046597"/>
            <a:ext cx="681277" cy="49026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65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grpSp>
        <p:nvGrpSpPr>
          <p:cNvPr id="175" name="Group 87"/>
          <p:cNvGrpSpPr/>
          <p:nvPr/>
        </p:nvGrpSpPr>
        <p:grpSpPr>
          <a:xfrm>
            <a:off x="6645611" y="4833168"/>
            <a:ext cx="2971251" cy="625077"/>
            <a:chOff x="609600" y="2841943"/>
            <a:chExt cx="2660838" cy="559774"/>
          </a:xfrm>
        </p:grpSpPr>
        <p:grpSp>
          <p:nvGrpSpPr>
            <p:cNvPr id="176" name="Group 184"/>
            <p:cNvGrpSpPr/>
            <p:nvPr/>
          </p:nvGrpSpPr>
          <p:grpSpPr>
            <a:xfrm>
              <a:off x="609600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05874" tIns="52937" rIns="105874" bIns="5293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758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05874" tIns="52937" rIns="105874" bIns="5293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758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7" name="Group 184"/>
            <p:cNvGrpSpPr/>
            <p:nvPr/>
          </p:nvGrpSpPr>
          <p:grpSpPr>
            <a:xfrm>
              <a:off x="876277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05874" tIns="52937" rIns="105874" bIns="5293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758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05874" tIns="52937" rIns="105874" bIns="5293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758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8" name="Group 184"/>
            <p:cNvGrpSpPr/>
            <p:nvPr/>
          </p:nvGrpSpPr>
          <p:grpSpPr>
            <a:xfrm>
              <a:off x="1142954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05874" tIns="52937" rIns="105874" bIns="5293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758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05874" tIns="52937" rIns="105874" bIns="5293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758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9" name="Group 184"/>
            <p:cNvGrpSpPr/>
            <p:nvPr/>
          </p:nvGrpSpPr>
          <p:grpSpPr>
            <a:xfrm>
              <a:off x="1409631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05874" tIns="52937" rIns="105874" bIns="5293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758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05874" tIns="52937" rIns="105874" bIns="5293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758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0" name="Group 184"/>
            <p:cNvGrpSpPr/>
            <p:nvPr/>
          </p:nvGrpSpPr>
          <p:grpSpPr>
            <a:xfrm>
              <a:off x="1676308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05874" tIns="52937" rIns="105874" bIns="5293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758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05874" tIns="52937" rIns="105874" bIns="5293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758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1" name="Group 184"/>
            <p:cNvGrpSpPr/>
            <p:nvPr/>
          </p:nvGrpSpPr>
          <p:grpSpPr>
            <a:xfrm>
              <a:off x="1942985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05874" tIns="52937" rIns="105874" bIns="5293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758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05874" tIns="52937" rIns="105874" bIns="5293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758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2" name="Group 184"/>
            <p:cNvGrpSpPr/>
            <p:nvPr/>
          </p:nvGrpSpPr>
          <p:grpSpPr>
            <a:xfrm>
              <a:off x="2209662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05874" tIns="52937" rIns="105874" bIns="5293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758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05874" tIns="52937" rIns="105874" bIns="5293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758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3" name="Group 184"/>
            <p:cNvGrpSpPr/>
            <p:nvPr/>
          </p:nvGrpSpPr>
          <p:grpSpPr>
            <a:xfrm>
              <a:off x="2476339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05874" tIns="52937" rIns="105874" bIns="5293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758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05874" tIns="52937" rIns="105874" bIns="5293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758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4" name="Group 184"/>
            <p:cNvGrpSpPr/>
            <p:nvPr/>
          </p:nvGrpSpPr>
          <p:grpSpPr>
            <a:xfrm>
              <a:off x="274301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18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05874" tIns="52937" rIns="105874" bIns="5293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758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05874" tIns="52937" rIns="105874" bIns="5293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758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5" name="Group 184"/>
            <p:cNvGrpSpPr/>
            <p:nvPr/>
          </p:nvGrpSpPr>
          <p:grpSpPr>
            <a:xfrm>
              <a:off x="300969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18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05874" tIns="52937" rIns="105874" bIns="5293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758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05874" tIns="52937" rIns="105874" bIns="5293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758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06" name="Group 212"/>
          <p:cNvGrpSpPr/>
          <p:nvPr/>
        </p:nvGrpSpPr>
        <p:grpSpPr>
          <a:xfrm>
            <a:off x="6688285" y="3958368"/>
            <a:ext cx="2873520" cy="661531"/>
            <a:chOff x="5932686" y="2855964"/>
            <a:chExt cx="2449314" cy="563870"/>
          </a:xfrm>
        </p:grpSpPr>
        <p:grpSp>
          <p:nvGrpSpPr>
            <p:cNvPr id="207" name="Group 179"/>
            <p:cNvGrpSpPr/>
            <p:nvPr/>
          </p:nvGrpSpPr>
          <p:grpSpPr>
            <a:xfrm>
              <a:off x="5932686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05874" tIns="52937" rIns="105874" bIns="5293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758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05874" tIns="52937" rIns="105874" bIns="5293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758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8" name="Group 179"/>
            <p:cNvGrpSpPr/>
            <p:nvPr/>
          </p:nvGrpSpPr>
          <p:grpSpPr>
            <a:xfrm>
              <a:off x="6180352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05874" tIns="52937" rIns="105874" bIns="5293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758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05874" tIns="52937" rIns="105874" bIns="5293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758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9" name="Group 179"/>
            <p:cNvGrpSpPr/>
            <p:nvPr/>
          </p:nvGrpSpPr>
          <p:grpSpPr>
            <a:xfrm>
              <a:off x="6428018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05874" tIns="52937" rIns="105874" bIns="5293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758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05874" tIns="52937" rIns="105874" bIns="5293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758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0" name="Group 179"/>
            <p:cNvGrpSpPr/>
            <p:nvPr/>
          </p:nvGrpSpPr>
          <p:grpSpPr>
            <a:xfrm>
              <a:off x="6675684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05874" tIns="52937" rIns="105874" bIns="5293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758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05874" tIns="52937" rIns="105874" bIns="5293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758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1" name="Group 179"/>
            <p:cNvGrpSpPr/>
            <p:nvPr/>
          </p:nvGrpSpPr>
          <p:grpSpPr>
            <a:xfrm>
              <a:off x="6923350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05874" tIns="52937" rIns="105874" bIns="5293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758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05874" tIns="52937" rIns="105874" bIns="5293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758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2" name="Group 179"/>
            <p:cNvGrpSpPr/>
            <p:nvPr/>
          </p:nvGrpSpPr>
          <p:grpSpPr>
            <a:xfrm>
              <a:off x="7171017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05874" tIns="52937" rIns="105874" bIns="5293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758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05874" tIns="52937" rIns="105874" bIns="5293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758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3" name="Group 179"/>
            <p:cNvGrpSpPr/>
            <p:nvPr/>
          </p:nvGrpSpPr>
          <p:grpSpPr>
            <a:xfrm>
              <a:off x="7418683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05874" tIns="52937" rIns="105874" bIns="5293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758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05874" tIns="52937" rIns="105874" bIns="5293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758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4" name="Group 179"/>
            <p:cNvGrpSpPr/>
            <p:nvPr/>
          </p:nvGrpSpPr>
          <p:grpSpPr>
            <a:xfrm>
              <a:off x="766634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05874" tIns="52937" rIns="105874" bIns="5293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758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05874" tIns="52937" rIns="105874" bIns="5293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758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5" name="Group 179"/>
            <p:cNvGrpSpPr/>
            <p:nvPr/>
          </p:nvGrpSpPr>
          <p:grpSpPr>
            <a:xfrm>
              <a:off x="7914015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05874" tIns="52937" rIns="105874" bIns="5293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758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05874" tIns="52937" rIns="105874" bIns="5293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758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6" name="Group 179"/>
            <p:cNvGrpSpPr/>
            <p:nvPr/>
          </p:nvGrpSpPr>
          <p:grpSpPr>
            <a:xfrm>
              <a:off x="816167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05874" tIns="52937" rIns="105874" bIns="5293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758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05874" tIns="52937" rIns="105874" bIns="52937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758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37" name="TextBox 228"/>
          <p:cNvSpPr txBox="1"/>
          <p:nvPr/>
        </p:nvSpPr>
        <p:spPr>
          <a:xfrm>
            <a:off x="7348011" y="2415580"/>
            <a:ext cx="3344605" cy="4199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05873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758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</a:p>
        </p:txBody>
      </p:sp>
      <p:sp>
        <p:nvSpPr>
          <p:cNvPr id="238" name="TextBox 229"/>
          <p:cNvSpPr txBox="1"/>
          <p:nvPr/>
        </p:nvSpPr>
        <p:spPr>
          <a:xfrm>
            <a:off x="6668948" y="2083205"/>
            <a:ext cx="1785987" cy="24506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327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327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9" name="Rectangle 230"/>
          <p:cNvSpPr/>
          <p:nvPr/>
        </p:nvSpPr>
        <p:spPr>
          <a:xfrm>
            <a:off x="6648372" y="2406442"/>
            <a:ext cx="681277" cy="49026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65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240" name="TextBox 231"/>
          <p:cNvSpPr txBox="1"/>
          <p:nvPr/>
        </p:nvSpPr>
        <p:spPr>
          <a:xfrm>
            <a:off x="6648373" y="3125279"/>
            <a:ext cx="4044243" cy="5598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05873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758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758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</a:p>
        </p:txBody>
      </p:sp>
      <p:sp>
        <p:nvSpPr>
          <p:cNvPr id="103" name="TextBox 8"/>
          <p:cNvSpPr txBox="1"/>
          <p:nvPr/>
        </p:nvSpPr>
        <p:spPr>
          <a:xfrm>
            <a:off x="781308" y="221639"/>
            <a:ext cx="3744384" cy="46692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034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034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034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792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4" name="TextBox 8"/>
          <p:cNvSpPr txBox="1"/>
          <p:nvPr/>
        </p:nvSpPr>
        <p:spPr>
          <a:xfrm>
            <a:off x="781308" y="705187"/>
            <a:ext cx="2662135" cy="20422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327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327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707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7879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"/>
                            </p:stCondLst>
                            <p:childTnLst>
                              <p:par>
                                <p:cTn id="8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5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00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3000"/>
                            </p:stCondLst>
                            <p:childTnLst>
                              <p:par>
                                <p:cTn id="10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3500"/>
                            </p:stCondLst>
                            <p:childTnLst>
                              <p:par>
                                <p:cTn id="10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4000"/>
                            </p:stCondLst>
                            <p:childTnLst>
                              <p:par>
                                <p:cTn id="1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/>
      <p:bldP spid="73" grpId="0"/>
      <p:bldP spid="77" grpId="0"/>
      <p:bldP spid="161" grpId="0" animBg="1"/>
      <p:bldP spid="162" grpId="0" animBg="1"/>
      <p:bldP spid="163" grpId="0" animBg="1"/>
      <p:bldP spid="164" grpId="0" animBg="1"/>
      <p:bldP spid="165" grpId="0" animBg="1"/>
      <p:bldP spid="173" grpId="0"/>
      <p:bldP spid="174" grpId="0"/>
      <p:bldP spid="157" grpId="0"/>
      <p:bldP spid="169" grpId="0"/>
      <p:bldP spid="237" grpId="0"/>
      <p:bldP spid="238" grpId="0"/>
      <p:bldP spid="239" grpId="0"/>
      <p:bldP spid="24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/>
          </p:cNvSpPr>
          <p:nvPr/>
        </p:nvSpPr>
        <p:spPr bwMode="auto">
          <a:xfrm>
            <a:off x="2049008" y="1863896"/>
            <a:ext cx="1728107" cy="242664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05874" tIns="52937" rIns="105874" bIns="5293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75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6"/>
          <p:cNvSpPr>
            <a:spLocks/>
          </p:cNvSpPr>
          <p:nvPr/>
        </p:nvSpPr>
        <p:spPr bwMode="auto">
          <a:xfrm>
            <a:off x="3713847" y="1863896"/>
            <a:ext cx="1728107" cy="242664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05874" tIns="52937" rIns="105874" bIns="5293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75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6"/>
          <p:cNvSpPr>
            <a:spLocks/>
          </p:cNvSpPr>
          <p:nvPr/>
        </p:nvSpPr>
        <p:spPr bwMode="auto">
          <a:xfrm>
            <a:off x="1514116" y="2773888"/>
            <a:ext cx="1316653" cy="1516656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05874" tIns="52937" rIns="105874" bIns="5293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75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6"/>
          <p:cNvSpPr>
            <a:spLocks/>
          </p:cNvSpPr>
          <p:nvPr/>
        </p:nvSpPr>
        <p:spPr bwMode="auto">
          <a:xfrm>
            <a:off x="2830769" y="1560566"/>
            <a:ext cx="1944120" cy="2729979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05874" tIns="52937" rIns="105874" bIns="5293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75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Freeform 6"/>
          <p:cNvSpPr>
            <a:spLocks/>
          </p:cNvSpPr>
          <p:nvPr/>
        </p:nvSpPr>
        <p:spPr bwMode="auto">
          <a:xfrm>
            <a:off x="4596127" y="2285345"/>
            <a:ext cx="1728107" cy="2005199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5">
              <a:alpha val="90000"/>
            </a:schemeClr>
          </a:solidFill>
          <a:ln>
            <a:noFill/>
          </a:ln>
        </p:spPr>
        <p:txBody>
          <a:bodyPr vert="horz" wrap="square" lIns="105874" tIns="52937" rIns="105874" bIns="5293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75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Freeform 6"/>
          <p:cNvSpPr>
            <a:spLocks/>
          </p:cNvSpPr>
          <p:nvPr/>
        </p:nvSpPr>
        <p:spPr bwMode="auto">
          <a:xfrm>
            <a:off x="5413194" y="1863896"/>
            <a:ext cx="1728107" cy="242664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6">
              <a:alpha val="90000"/>
            </a:schemeClr>
          </a:solidFill>
          <a:ln>
            <a:noFill/>
          </a:ln>
        </p:spPr>
        <p:txBody>
          <a:bodyPr vert="horz" wrap="square" lIns="105874" tIns="52937" rIns="105874" bIns="5293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75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Freeform 6"/>
          <p:cNvSpPr>
            <a:spLocks/>
          </p:cNvSpPr>
          <p:nvPr/>
        </p:nvSpPr>
        <p:spPr bwMode="auto">
          <a:xfrm>
            <a:off x="6482533" y="2773888"/>
            <a:ext cx="1316653" cy="1516656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05874" tIns="52937" rIns="105874" bIns="5293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75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Freeform 6"/>
          <p:cNvSpPr>
            <a:spLocks/>
          </p:cNvSpPr>
          <p:nvPr/>
        </p:nvSpPr>
        <p:spPr bwMode="auto">
          <a:xfrm>
            <a:off x="7157659" y="1863896"/>
            <a:ext cx="1728107" cy="242664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05874" tIns="52937" rIns="105874" bIns="5293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75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Freeform 6"/>
          <p:cNvSpPr>
            <a:spLocks/>
          </p:cNvSpPr>
          <p:nvPr/>
        </p:nvSpPr>
        <p:spPr bwMode="auto">
          <a:xfrm>
            <a:off x="8938419" y="1863896"/>
            <a:ext cx="1728107" cy="242664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05874" tIns="52937" rIns="105874" bIns="5293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75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Freeform 6"/>
          <p:cNvSpPr>
            <a:spLocks/>
          </p:cNvSpPr>
          <p:nvPr/>
        </p:nvSpPr>
        <p:spPr bwMode="auto">
          <a:xfrm>
            <a:off x="7973943" y="1560566"/>
            <a:ext cx="1944120" cy="2729979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05874" tIns="52937" rIns="105874" bIns="5293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75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Group 136"/>
          <p:cNvGrpSpPr/>
          <p:nvPr/>
        </p:nvGrpSpPr>
        <p:grpSpPr>
          <a:xfrm>
            <a:off x="1770984" y="4447297"/>
            <a:ext cx="730969" cy="806621"/>
            <a:chOff x="922365" y="3281022"/>
            <a:chExt cx="631319" cy="696656"/>
          </a:xfrm>
        </p:grpSpPr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94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" name="Group 120"/>
            <p:cNvGrpSpPr/>
            <p:nvPr/>
          </p:nvGrpSpPr>
          <p:grpSpPr>
            <a:xfrm>
              <a:off x="922365" y="3475474"/>
              <a:ext cx="631319" cy="502204"/>
              <a:chOff x="979972" y="3705902"/>
              <a:chExt cx="631319" cy="502204"/>
            </a:xfrm>
          </p:grpSpPr>
          <p:sp>
            <p:nvSpPr>
              <p:cNvPr id="59" name="TextBox 58"/>
              <p:cNvSpPr txBox="1"/>
              <p:nvPr/>
            </p:nvSpPr>
            <p:spPr>
              <a:xfrm>
                <a:off x="979972" y="4056922"/>
                <a:ext cx="631319" cy="15118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948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948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60" name="Straight Connector 59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" name="Group 137"/>
          <p:cNvGrpSpPr/>
          <p:nvPr/>
        </p:nvGrpSpPr>
        <p:grpSpPr>
          <a:xfrm>
            <a:off x="2626412" y="4447293"/>
            <a:ext cx="730969" cy="1183058"/>
            <a:chOff x="1579706" y="3281022"/>
            <a:chExt cx="631319" cy="1021776"/>
          </a:xfrm>
        </p:grpSpPr>
        <p:sp>
          <p:nvSpPr>
            <p:cNvPr id="62" name="Oval 61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94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2" name="Group 107"/>
            <p:cNvGrpSpPr/>
            <p:nvPr/>
          </p:nvGrpSpPr>
          <p:grpSpPr>
            <a:xfrm>
              <a:off x="1579706" y="3475474"/>
              <a:ext cx="631319" cy="827324"/>
              <a:chOff x="1628502" y="3705902"/>
              <a:chExt cx="631319" cy="827324"/>
            </a:xfrm>
          </p:grpSpPr>
          <p:cxnSp>
            <p:nvCxnSpPr>
              <p:cNvPr id="64" name="Straight Connector 63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5" name="TextBox 64"/>
              <p:cNvSpPr txBox="1"/>
              <p:nvPr/>
            </p:nvSpPr>
            <p:spPr>
              <a:xfrm>
                <a:off x="1628502" y="4382042"/>
                <a:ext cx="631319" cy="15118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948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948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3" name="Group 136"/>
          <p:cNvGrpSpPr/>
          <p:nvPr/>
        </p:nvGrpSpPr>
        <p:grpSpPr>
          <a:xfrm>
            <a:off x="3481841" y="4447297"/>
            <a:ext cx="730969" cy="806621"/>
            <a:chOff x="922365" y="3281022"/>
            <a:chExt cx="631319" cy="696656"/>
          </a:xfrm>
        </p:grpSpPr>
        <p:sp>
          <p:nvSpPr>
            <p:cNvPr id="102" name="Oval 10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94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4" name="Group 120"/>
            <p:cNvGrpSpPr/>
            <p:nvPr/>
          </p:nvGrpSpPr>
          <p:grpSpPr>
            <a:xfrm>
              <a:off x="922365" y="3475474"/>
              <a:ext cx="631319" cy="502204"/>
              <a:chOff x="979972" y="3705902"/>
              <a:chExt cx="631319" cy="502204"/>
            </a:xfrm>
          </p:grpSpPr>
          <p:sp>
            <p:nvSpPr>
              <p:cNvPr id="104" name="TextBox 103"/>
              <p:cNvSpPr txBox="1"/>
              <p:nvPr/>
            </p:nvSpPr>
            <p:spPr>
              <a:xfrm>
                <a:off x="979972" y="4056922"/>
                <a:ext cx="631319" cy="15118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948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948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05" name="Straight Connector 10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5" name="Group 137"/>
          <p:cNvGrpSpPr/>
          <p:nvPr/>
        </p:nvGrpSpPr>
        <p:grpSpPr>
          <a:xfrm>
            <a:off x="4337268" y="4447293"/>
            <a:ext cx="730969" cy="1183058"/>
            <a:chOff x="1579706" y="3281022"/>
            <a:chExt cx="631319" cy="1021776"/>
          </a:xfrm>
        </p:grpSpPr>
        <p:sp>
          <p:nvSpPr>
            <p:cNvPr id="107" name="Oval 10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94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6" name="Group 107"/>
            <p:cNvGrpSpPr/>
            <p:nvPr/>
          </p:nvGrpSpPr>
          <p:grpSpPr>
            <a:xfrm>
              <a:off x="1579706" y="3475474"/>
              <a:ext cx="631319" cy="827324"/>
              <a:chOff x="1628502" y="3705902"/>
              <a:chExt cx="631319" cy="827324"/>
            </a:xfrm>
          </p:grpSpPr>
          <p:cxnSp>
            <p:nvCxnSpPr>
              <p:cNvPr id="109" name="Straight Connector 10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0" name="TextBox 109"/>
              <p:cNvSpPr txBox="1"/>
              <p:nvPr/>
            </p:nvSpPr>
            <p:spPr>
              <a:xfrm>
                <a:off x="1628502" y="4382042"/>
                <a:ext cx="631319" cy="15118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948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948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8" name="Group 136"/>
          <p:cNvGrpSpPr/>
          <p:nvPr/>
        </p:nvGrpSpPr>
        <p:grpSpPr>
          <a:xfrm>
            <a:off x="5192697" y="4447297"/>
            <a:ext cx="730969" cy="806621"/>
            <a:chOff x="922365" y="3281022"/>
            <a:chExt cx="631319" cy="696656"/>
          </a:xfrm>
        </p:grpSpPr>
        <p:sp>
          <p:nvSpPr>
            <p:cNvPr id="112" name="Oval 11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5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94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9" name="Group 120"/>
            <p:cNvGrpSpPr/>
            <p:nvPr/>
          </p:nvGrpSpPr>
          <p:grpSpPr>
            <a:xfrm>
              <a:off x="922365" y="3475474"/>
              <a:ext cx="631319" cy="502204"/>
              <a:chOff x="979972" y="3705902"/>
              <a:chExt cx="631319" cy="502204"/>
            </a:xfrm>
          </p:grpSpPr>
          <p:sp>
            <p:nvSpPr>
              <p:cNvPr id="114" name="TextBox 113"/>
              <p:cNvSpPr txBox="1"/>
              <p:nvPr/>
            </p:nvSpPr>
            <p:spPr>
              <a:xfrm>
                <a:off x="979972" y="4056922"/>
                <a:ext cx="631319" cy="15118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948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948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15" name="Straight Connector 11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0" name="Group 137"/>
          <p:cNvGrpSpPr/>
          <p:nvPr/>
        </p:nvGrpSpPr>
        <p:grpSpPr>
          <a:xfrm>
            <a:off x="6048123" y="4447293"/>
            <a:ext cx="730969" cy="1183058"/>
            <a:chOff x="1579706" y="3281022"/>
            <a:chExt cx="631319" cy="1021776"/>
          </a:xfrm>
        </p:grpSpPr>
        <p:sp>
          <p:nvSpPr>
            <p:cNvPr id="117" name="Oval 11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6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94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1" name="Group 107"/>
            <p:cNvGrpSpPr/>
            <p:nvPr/>
          </p:nvGrpSpPr>
          <p:grpSpPr>
            <a:xfrm>
              <a:off x="1579706" y="3475474"/>
              <a:ext cx="631319" cy="827324"/>
              <a:chOff x="1628502" y="3705902"/>
              <a:chExt cx="631319" cy="827324"/>
            </a:xfrm>
          </p:grpSpPr>
          <p:cxnSp>
            <p:nvCxnSpPr>
              <p:cNvPr id="119" name="Straight Connector 11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0" name="TextBox 119"/>
              <p:cNvSpPr txBox="1"/>
              <p:nvPr/>
            </p:nvSpPr>
            <p:spPr>
              <a:xfrm>
                <a:off x="1628502" y="4382042"/>
                <a:ext cx="631319" cy="15118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948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948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3" name="Group 136"/>
          <p:cNvGrpSpPr/>
          <p:nvPr/>
        </p:nvGrpSpPr>
        <p:grpSpPr>
          <a:xfrm>
            <a:off x="6903553" y="4447297"/>
            <a:ext cx="730969" cy="806621"/>
            <a:chOff x="922365" y="3281022"/>
            <a:chExt cx="631319" cy="696656"/>
          </a:xfrm>
        </p:grpSpPr>
        <p:sp>
          <p:nvSpPr>
            <p:cNvPr id="122" name="Oval 12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94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4" name="Group 120"/>
            <p:cNvGrpSpPr/>
            <p:nvPr/>
          </p:nvGrpSpPr>
          <p:grpSpPr>
            <a:xfrm>
              <a:off x="922365" y="3475474"/>
              <a:ext cx="631319" cy="502204"/>
              <a:chOff x="979972" y="3705902"/>
              <a:chExt cx="631319" cy="502204"/>
            </a:xfrm>
          </p:grpSpPr>
          <p:sp>
            <p:nvSpPr>
              <p:cNvPr id="124" name="TextBox 123"/>
              <p:cNvSpPr txBox="1"/>
              <p:nvPr/>
            </p:nvSpPr>
            <p:spPr>
              <a:xfrm>
                <a:off x="979972" y="4056922"/>
                <a:ext cx="631319" cy="15118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948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948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25" name="Straight Connector 12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5" name="Group 137"/>
          <p:cNvGrpSpPr/>
          <p:nvPr/>
        </p:nvGrpSpPr>
        <p:grpSpPr>
          <a:xfrm>
            <a:off x="7758979" y="4447293"/>
            <a:ext cx="730969" cy="1183058"/>
            <a:chOff x="1579706" y="3281022"/>
            <a:chExt cx="631319" cy="1021776"/>
          </a:xfrm>
        </p:grpSpPr>
        <p:sp>
          <p:nvSpPr>
            <p:cNvPr id="127" name="Oval 12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94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6" name="Group 127"/>
            <p:cNvGrpSpPr/>
            <p:nvPr/>
          </p:nvGrpSpPr>
          <p:grpSpPr>
            <a:xfrm>
              <a:off x="1579706" y="3475474"/>
              <a:ext cx="631319" cy="827324"/>
              <a:chOff x="1628502" y="3705902"/>
              <a:chExt cx="631319" cy="827324"/>
            </a:xfrm>
          </p:grpSpPr>
          <p:cxnSp>
            <p:nvCxnSpPr>
              <p:cNvPr id="129" name="Straight Connector 12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0" name="TextBox 129"/>
              <p:cNvSpPr txBox="1"/>
              <p:nvPr/>
            </p:nvSpPr>
            <p:spPr>
              <a:xfrm>
                <a:off x="1628502" y="4382042"/>
                <a:ext cx="631319" cy="15118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948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948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3" name="Group 136"/>
          <p:cNvGrpSpPr/>
          <p:nvPr/>
        </p:nvGrpSpPr>
        <p:grpSpPr>
          <a:xfrm>
            <a:off x="8614409" y="4447297"/>
            <a:ext cx="730969" cy="806621"/>
            <a:chOff x="922365" y="3281022"/>
            <a:chExt cx="631319" cy="696656"/>
          </a:xfrm>
        </p:grpSpPr>
        <p:sp>
          <p:nvSpPr>
            <p:cNvPr id="132" name="Oval 13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94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5" name="Group 120"/>
            <p:cNvGrpSpPr/>
            <p:nvPr/>
          </p:nvGrpSpPr>
          <p:grpSpPr>
            <a:xfrm>
              <a:off x="922365" y="3475474"/>
              <a:ext cx="631319" cy="502204"/>
              <a:chOff x="979972" y="3705902"/>
              <a:chExt cx="631319" cy="502204"/>
            </a:xfrm>
          </p:grpSpPr>
          <p:sp>
            <p:nvSpPr>
              <p:cNvPr id="134" name="TextBox 133"/>
              <p:cNvSpPr txBox="1"/>
              <p:nvPr/>
            </p:nvSpPr>
            <p:spPr>
              <a:xfrm>
                <a:off x="979972" y="4056922"/>
                <a:ext cx="631319" cy="15118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948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948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35" name="Straight Connector 13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6" name="Group 137"/>
          <p:cNvGrpSpPr/>
          <p:nvPr/>
        </p:nvGrpSpPr>
        <p:grpSpPr>
          <a:xfrm>
            <a:off x="9469832" y="4447293"/>
            <a:ext cx="730969" cy="1183058"/>
            <a:chOff x="1579706" y="3281022"/>
            <a:chExt cx="631319" cy="1021776"/>
          </a:xfrm>
        </p:grpSpPr>
        <p:sp>
          <p:nvSpPr>
            <p:cNvPr id="137" name="Oval 13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94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1" name="Group 137"/>
            <p:cNvGrpSpPr/>
            <p:nvPr/>
          </p:nvGrpSpPr>
          <p:grpSpPr>
            <a:xfrm>
              <a:off x="1579706" y="3475474"/>
              <a:ext cx="631319" cy="827324"/>
              <a:chOff x="1628502" y="3705902"/>
              <a:chExt cx="631319" cy="827324"/>
            </a:xfrm>
          </p:grpSpPr>
          <p:cxnSp>
            <p:nvCxnSpPr>
              <p:cNvPr id="139" name="Straight Connector 13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0" name="TextBox 139"/>
              <p:cNvSpPr txBox="1"/>
              <p:nvPr/>
            </p:nvSpPr>
            <p:spPr>
              <a:xfrm>
                <a:off x="1628502" y="4382042"/>
                <a:ext cx="631319" cy="15118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948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948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63" name="TextBox 8"/>
          <p:cNvSpPr txBox="1"/>
          <p:nvPr/>
        </p:nvSpPr>
        <p:spPr>
          <a:xfrm>
            <a:off x="781308" y="221639"/>
            <a:ext cx="3744384" cy="46692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034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034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034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792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Box 8"/>
          <p:cNvSpPr txBox="1"/>
          <p:nvPr/>
        </p:nvSpPr>
        <p:spPr>
          <a:xfrm>
            <a:off x="781308" y="705187"/>
            <a:ext cx="2662135" cy="20422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327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327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707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221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500"/>
                            </p:stCondLst>
                            <p:childTnLst>
                              <p:par>
                                <p:cTn id="9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000"/>
                            </p:stCondLst>
                            <p:childTnLst>
                              <p:par>
                                <p:cTn id="9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9500"/>
                            </p:stCondLst>
                            <p:childTnLst>
                              <p:par>
                                <p:cTn id="10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 animBg="1"/>
      <p:bldP spid="17" grpId="0" animBg="1"/>
      <p:bldP spid="22" grpId="0" animBg="1"/>
      <p:bldP spid="27" grpId="0" animBg="1"/>
      <p:bldP spid="28" grpId="0" animBg="1"/>
      <p:bldP spid="29" grpId="0" animBg="1"/>
      <p:bldP spid="31" grpId="0" animBg="1"/>
      <p:bldP spid="32" grpId="0" animBg="1"/>
      <p:bldP spid="3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4781246" y="3194034"/>
            <a:ext cx="2618793" cy="2367129"/>
            <a:chOff x="3471863" y="2343150"/>
            <a:chExt cx="2197101" cy="1985963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3476626" y="2381250"/>
              <a:ext cx="2192338" cy="1495425"/>
            </a:xfrm>
            <a:custGeom>
              <a:avLst/>
              <a:gdLst/>
              <a:ahLst/>
              <a:cxnLst>
                <a:cxn ang="0">
                  <a:pos x="1202" y="800"/>
                </a:cxn>
                <a:cxn ang="0">
                  <a:pos x="1182" y="820"/>
                </a:cxn>
                <a:cxn ang="0">
                  <a:pos x="20" y="820"/>
                </a:cxn>
                <a:cxn ang="0">
                  <a:pos x="0" y="800"/>
                </a:cxn>
                <a:cxn ang="0">
                  <a:pos x="0" y="20"/>
                </a:cxn>
                <a:cxn ang="0">
                  <a:pos x="20" y="0"/>
                </a:cxn>
                <a:cxn ang="0">
                  <a:pos x="1182" y="0"/>
                </a:cxn>
                <a:cxn ang="0">
                  <a:pos x="1202" y="20"/>
                </a:cxn>
                <a:cxn ang="0">
                  <a:pos x="1202" y="800"/>
                </a:cxn>
              </a:cxnLst>
              <a:rect l="0" t="0" r="r" b="b"/>
              <a:pathLst>
                <a:path w="1202" h="820">
                  <a:moveTo>
                    <a:pt x="1202" y="800"/>
                  </a:moveTo>
                  <a:cubicBezTo>
                    <a:pt x="1202" y="811"/>
                    <a:pt x="1193" y="820"/>
                    <a:pt x="1182" y="820"/>
                  </a:cubicBezTo>
                  <a:cubicBezTo>
                    <a:pt x="20" y="820"/>
                    <a:pt x="20" y="820"/>
                    <a:pt x="20" y="820"/>
                  </a:cubicBezTo>
                  <a:cubicBezTo>
                    <a:pt x="9" y="820"/>
                    <a:pt x="0" y="811"/>
                    <a:pt x="0" y="80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182" y="0"/>
                    <a:pt x="1182" y="0"/>
                    <a:pt x="1182" y="0"/>
                  </a:cubicBezTo>
                  <a:cubicBezTo>
                    <a:pt x="1193" y="0"/>
                    <a:pt x="1202" y="9"/>
                    <a:pt x="1202" y="20"/>
                  </a:cubicBezTo>
                  <a:lnTo>
                    <a:pt x="1202" y="800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5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3563938" y="3713163"/>
              <a:ext cx="2019300" cy="9048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5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573587" y="2343150"/>
              <a:ext cx="1009650" cy="1460500"/>
            </a:xfrm>
            <a:custGeom>
              <a:avLst/>
              <a:gdLst/>
              <a:ahLst/>
              <a:cxnLst>
                <a:cxn ang="0">
                  <a:pos x="0" y="801"/>
                </a:cxn>
                <a:cxn ang="0">
                  <a:pos x="0" y="73"/>
                </a:cxn>
                <a:cxn ang="0">
                  <a:pos x="1" y="71"/>
                </a:cxn>
                <a:cxn ang="0">
                  <a:pos x="1" y="65"/>
                </a:cxn>
                <a:cxn ang="0">
                  <a:pos x="70" y="0"/>
                </a:cxn>
                <a:cxn ang="0">
                  <a:pos x="554" y="0"/>
                </a:cxn>
                <a:cxn ang="0">
                  <a:pos x="554" y="758"/>
                </a:cxn>
                <a:cxn ang="0">
                  <a:pos x="70" y="758"/>
                </a:cxn>
                <a:cxn ang="0">
                  <a:pos x="0" y="801"/>
                </a:cxn>
              </a:cxnLst>
              <a:rect l="0" t="0" r="r" b="b"/>
              <a:pathLst>
                <a:path w="554" h="801">
                  <a:moveTo>
                    <a:pt x="0" y="801"/>
                  </a:moveTo>
                  <a:cubicBezTo>
                    <a:pt x="0" y="73"/>
                    <a:pt x="0" y="73"/>
                    <a:pt x="0" y="73"/>
                  </a:cubicBezTo>
                  <a:cubicBezTo>
                    <a:pt x="1" y="72"/>
                    <a:pt x="1" y="71"/>
                    <a:pt x="1" y="71"/>
                  </a:cubicBezTo>
                  <a:cubicBezTo>
                    <a:pt x="1" y="69"/>
                    <a:pt x="1" y="67"/>
                    <a:pt x="1" y="65"/>
                  </a:cubicBezTo>
                  <a:cubicBezTo>
                    <a:pt x="4" y="29"/>
                    <a:pt x="34" y="0"/>
                    <a:pt x="70" y="0"/>
                  </a:cubicBezTo>
                  <a:cubicBezTo>
                    <a:pt x="554" y="0"/>
                    <a:pt x="554" y="0"/>
                    <a:pt x="554" y="0"/>
                  </a:cubicBezTo>
                  <a:cubicBezTo>
                    <a:pt x="554" y="758"/>
                    <a:pt x="554" y="758"/>
                    <a:pt x="554" y="758"/>
                  </a:cubicBezTo>
                  <a:cubicBezTo>
                    <a:pt x="70" y="758"/>
                    <a:pt x="70" y="758"/>
                    <a:pt x="70" y="758"/>
                  </a:cubicBezTo>
                  <a:cubicBezTo>
                    <a:pt x="40" y="758"/>
                    <a:pt x="13" y="775"/>
                    <a:pt x="0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5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3563938" y="2343150"/>
              <a:ext cx="1011238" cy="1460500"/>
            </a:xfrm>
            <a:custGeom>
              <a:avLst/>
              <a:gdLst/>
              <a:ahLst/>
              <a:cxnLst>
                <a:cxn ang="0">
                  <a:pos x="554" y="801"/>
                </a:cxn>
                <a:cxn ang="0">
                  <a:pos x="554" y="73"/>
                </a:cxn>
                <a:cxn ang="0">
                  <a:pos x="553" y="71"/>
                </a:cxn>
                <a:cxn ang="0">
                  <a:pos x="553" y="65"/>
                </a:cxn>
                <a:cxn ang="0">
                  <a:pos x="483" y="0"/>
                </a:cxn>
                <a:cxn ang="0">
                  <a:pos x="0" y="0"/>
                </a:cxn>
                <a:cxn ang="0">
                  <a:pos x="0" y="758"/>
                </a:cxn>
                <a:cxn ang="0">
                  <a:pos x="483" y="758"/>
                </a:cxn>
                <a:cxn ang="0">
                  <a:pos x="554" y="801"/>
                </a:cxn>
              </a:cxnLst>
              <a:rect l="0" t="0" r="r" b="b"/>
              <a:pathLst>
                <a:path w="554" h="801">
                  <a:moveTo>
                    <a:pt x="554" y="801"/>
                  </a:moveTo>
                  <a:cubicBezTo>
                    <a:pt x="554" y="73"/>
                    <a:pt x="554" y="73"/>
                    <a:pt x="554" y="73"/>
                  </a:cubicBezTo>
                  <a:cubicBezTo>
                    <a:pt x="553" y="72"/>
                    <a:pt x="553" y="71"/>
                    <a:pt x="553" y="71"/>
                  </a:cubicBezTo>
                  <a:cubicBezTo>
                    <a:pt x="553" y="69"/>
                    <a:pt x="553" y="67"/>
                    <a:pt x="553" y="65"/>
                  </a:cubicBezTo>
                  <a:cubicBezTo>
                    <a:pt x="550" y="29"/>
                    <a:pt x="520" y="0"/>
                    <a:pt x="48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58"/>
                    <a:pt x="0" y="758"/>
                    <a:pt x="0" y="758"/>
                  </a:cubicBezTo>
                  <a:cubicBezTo>
                    <a:pt x="483" y="758"/>
                    <a:pt x="483" y="758"/>
                    <a:pt x="483" y="758"/>
                  </a:cubicBezTo>
                  <a:cubicBezTo>
                    <a:pt x="514" y="758"/>
                    <a:pt x="540" y="775"/>
                    <a:pt x="554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5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4502151" y="2357438"/>
              <a:ext cx="73025" cy="1446213"/>
            </a:xfrm>
            <a:custGeom>
              <a:avLst/>
              <a:gdLst/>
              <a:ahLst/>
              <a:cxnLst>
                <a:cxn ang="0">
                  <a:pos x="39" y="57"/>
                </a:cxn>
                <a:cxn ang="0">
                  <a:pos x="0" y="0"/>
                </a:cxn>
                <a:cxn ang="0">
                  <a:pos x="0" y="756"/>
                </a:cxn>
                <a:cxn ang="0">
                  <a:pos x="40" y="793"/>
                </a:cxn>
                <a:cxn ang="0">
                  <a:pos x="40" y="65"/>
                </a:cxn>
                <a:cxn ang="0">
                  <a:pos x="39" y="63"/>
                </a:cxn>
                <a:cxn ang="0">
                  <a:pos x="39" y="57"/>
                </a:cxn>
              </a:cxnLst>
              <a:rect l="0" t="0" r="r" b="b"/>
              <a:pathLst>
                <a:path w="40" h="793">
                  <a:moveTo>
                    <a:pt x="39" y="57"/>
                  </a:moveTo>
                  <a:cubicBezTo>
                    <a:pt x="37" y="32"/>
                    <a:pt x="22" y="10"/>
                    <a:pt x="0" y="0"/>
                  </a:cubicBezTo>
                  <a:cubicBezTo>
                    <a:pt x="0" y="756"/>
                    <a:pt x="0" y="756"/>
                    <a:pt x="0" y="756"/>
                  </a:cubicBezTo>
                  <a:cubicBezTo>
                    <a:pt x="17" y="764"/>
                    <a:pt x="31" y="776"/>
                    <a:pt x="40" y="793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39" y="64"/>
                    <a:pt x="39" y="63"/>
                    <a:pt x="39" y="63"/>
                  </a:cubicBezTo>
                  <a:cubicBezTo>
                    <a:pt x="39" y="61"/>
                    <a:pt x="39" y="59"/>
                    <a:pt x="39" y="5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5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4700588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5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4700588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5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4700588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5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4700588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5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4700588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5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4700588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5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3692526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5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3692526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5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3692526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5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>
              <a:off x="3692526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5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3692526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5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3692526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5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3548063" y="3338513"/>
              <a:ext cx="928688" cy="917575"/>
            </a:xfrm>
            <a:custGeom>
              <a:avLst/>
              <a:gdLst/>
              <a:ahLst/>
              <a:cxnLst>
                <a:cxn ang="0">
                  <a:pos x="32" y="500"/>
                </a:cxn>
                <a:cxn ang="0">
                  <a:pos x="14" y="489"/>
                </a:cxn>
                <a:cxn ang="0">
                  <a:pos x="15" y="436"/>
                </a:cxn>
                <a:cxn ang="0">
                  <a:pos x="441" y="15"/>
                </a:cxn>
                <a:cxn ang="0">
                  <a:pos x="495" y="15"/>
                </a:cxn>
                <a:cxn ang="0">
                  <a:pos x="494" y="69"/>
                </a:cxn>
                <a:cxn ang="0">
                  <a:pos x="68" y="490"/>
                </a:cxn>
                <a:cxn ang="0">
                  <a:pos x="32" y="500"/>
                </a:cxn>
              </a:cxnLst>
              <a:rect l="0" t="0" r="r" b="b"/>
              <a:pathLst>
                <a:path w="509" h="503">
                  <a:moveTo>
                    <a:pt x="32" y="500"/>
                  </a:moveTo>
                  <a:cubicBezTo>
                    <a:pt x="26" y="498"/>
                    <a:pt x="19" y="495"/>
                    <a:pt x="14" y="489"/>
                  </a:cubicBezTo>
                  <a:cubicBezTo>
                    <a:pt x="0" y="475"/>
                    <a:pt x="0" y="450"/>
                    <a:pt x="15" y="436"/>
                  </a:cubicBezTo>
                  <a:cubicBezTo>
                    <a:pt x="441" y="15"/>
                    <a:pt x="441" y="15"/>
                    <a:pt x="441" y="15"/>
                  </a:cubicBezTo>
                  <a:cubicBezTo>
                    <a:pt x="456" y="0"/>
                    <a:pt x="480" y="0"/>
                    <a:pt x="495" y="15"/>
                  </a:cubicBezTo>
                  <a:cubicBezTo>
                    <a:pt x="509" y="30"/>
                    <a:pt x="509" y="54"/>
                    <a:pt x="494" y="69"/>
                  </a:cubicBezTo>
                  <a:cubicBezTo>
                    <a:pt x="68" y="490"/>
                    <a:pt x="68" y="490"/>
                    <a:pt x="68" y="490"/>
                  </a:cubicBezTo>
                  <a:cubicBezTo>
                    <a:pt x="58" y="499"/>
                    <a:pt x="44" y="503"/>
                    <a:pt x="32" y="50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5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3471863" y="3467100"/>
              <a:ext cx="874713" cy="862013"/>
            </a:xfrm>
            <a:custGeom>
              <a:avLst/>
              <a:gdLst/>
              <a:ahLst/>
              <a:cxnLst>
                <a:cxn ang="0">
                  <a:pos x="65" y="466"/>
                </a:cxn>
                <a:cxn ang="0">
                  <a:pos x="29" y="446"/>
                </a:cxn>
                <a:cxn ang="0">
                  <a:pos x="30" y="339"/>
                </a:cxn>
                <a:cxn ang="0">
                  <a:pos x="343" y="29"/>
                </a:cxn>
                <a:cxn ang="0">
                  <a:pos x="451" y="30"/>
                </a:cxn>
                <a:cxn ang="0">
                  <a:pos x="450" y="137"/>
                </a:cxn>
                <a:cxn ang="0">
                  <a:pos x="137" y="447"/>
                </a:cxn>
                <a:cxn ang="0">
                  <a:pos x="65" y="466"/>
                </a:cxn>
              </a:cxnLst>
              <a:rect l="0" t="0" r="r" b="b"/>
              <a:pathLst>
                <a:path w="480" h="473">
                  <a:moveTo>
                    <a:pt x="65" y="466"/>
                  </a:moveTo>
                  <a:cubicBezTo>
                    <a:pt x="52" y="463"/>
                    <a:pt x="39" y="456"/>
                    <a:pt x="29" y="446"/>
                  </a:cubicBezTo>
                  <a:cubicBezTo>
                    <a:pt x="0" y="416"/>
                    <a:pt x="0" y="368"/>
                    <a:pt x="30" y="339"/>
                  </a:cubicBezTo>
                  <a:cubicBezTo>
                    <a:pt x="343" y="29"/>
                    <a:pt x="343" y="29"/>
                    <a:pt x="343" y="29"/>
                  </a:cubicBezTo>
                  <a:cubicBezTo>
                    <a:pt x="373" y="0"/>
                    <a:pt x="421" y="0"/>
                    <a:pt x="451" y="30"/>
                  </a:cubicBezTo>
                  <a:cubicBezTo>
                    <a:pt x="480" y="60"/>
                    <a:pt x="480" y="108"/>
                    <a:pt x="450" y="137"/>
                  </a:cubicBezTo>
                  <a:cubicBezTo>
                    <a:pt x="137" y="447"/>
                    <a:pt x="137" y="447"/>
                    <a:pt x="137" y="447"/>
                  </a:cubicBezTo>
                  <a:cubicBezTo>
                    <a:pt x="117" y="466"/>
                    <a:pt x="90" y="473"/>
                    <a:pt x="65" y="46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5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4195763" y="2540000"/>
              <a:ext cx="1084263" cy="1084263"/>
            </a:xfrm>
            <a:custGeom>
              <a:avLst/>
              <a:gdLst/>
              <a:ahLst/>
              <a:cxnLst>
                <a:cxn ang="0">
                  <a:pos x="595" y="299"/>
                </a:cxn>
                <a:cxn ang="0">
                  <a:pos x="370" y="9"/>
                </a:cxn>
                <a:cxn ang="0">
                  <a:pos x="300" y="0"/>
                </a:cxn>
                <a:cxn ang="0">
                  <a:pos x="89" y="86"/>
                </a:cxn>
                <a:cxn ang="0">
                  <a:pos x="1" y="295"/>
                </a:cxn>
                <a:cxn ang="0">
                  <a:pos x="225" y="585"/>
                </a:cxn>
                <a:cxn ang="0">
                  <a:pos x="296" y="594"/>
                </a:cxn>
                <a:cxn ang="0">
                  <a:pos x="506" y="508"/>
                </a:cxn>
                <a:cxn ang="0">
                  <a:pos x="595" y="299"/>
                </a:cxn>
                <a:cxn ang="0">
                  <a:pos x="453" y="454"/>
                </a:cxn>
                <a:cxn ang="0">
                  <a:pos x="296" y="518"/>
                </a:cxn>
                <a:cxn ang="0">
                  <a:pos x="244" y="511"/>
                </a:cxn>
                <a:cxn ang="0">
                  <a:pos x="77" y="296"/>
                </a:cxn>
                <a:cxn ang="0">
                  <a:pos x="143" y="140"/>
                </a:cxn>
                <a:cxn ang="0">
                  <a:pos x="299" y="76"/>
                </a:cxn>
                <a:cxn ang="0">
                  <a:pos x="352" y="83"/>
                </a:cxn>
                <a:cxn ang="0">
                  <a:pos x="519" y="298"/>
                </a:cxn>
                <a:cxn ang="0">
                  <a:pos x="453" y="454"/>
                </a:cxn>
              </a:cxnLst>
              <a:rect l="0" t="0" r="r" b="b"/>
              <a:pathLst>
                <a:path w="595" h="594">
                  <a:moveTo>
                    <a:pt x="595" y="299"/>
                  </a:moveTo>
                  <a:cubicBezTo>
                    <a:pt x="595" y="162"/>
                    <a:pt x="503" y="43"/>
                    <a:pt x="370" y="9"/>
                  </a:cubicBezTo>
                  <a:cubicBezTo>
                    <a:pt x="347" y="3"/>
                    <a:pt x="323" y="0"/>
                    <a:pt x="300" y="0"/>
                  </a:cubicBezTo>
                  <a:cubicBezTo>
                    <a:pt x="220" y="0"/>
                    <a:pt x="146" y="30"/>
                    <a:pt x="89" y="86"/>
                  </a:cubicBezTo>
                  <a:cubicBezTo>
                    <a:pt x="33" y="142"/>
                    <a:pt x="1" y="216"/>
                    <a:pt x="1" y="295"/>
                  </a:cubicBezTo>
                  <a:cubicBezTo>
                    <a:pt x="0" y="432"/>
                    <a:pt x="92" y="552"/>
                    <a:pt x="225" y="585"/>
                  </a:cubicBezTo>
                  <a:cubicBezTo>
                    <a:pt x="248" y="591"/>
                    <a:pt x="272" y="594"/>
                    <a:pt x="296" y="594"/>
                  </a:cubicBezTo>
                  <a:cubicBezTo>
                    <a:pt x="375" y="594"/>
                    <a:pt x="450" y="564"/>
                    <a:pt x="506" y="508"/>
                  </a:cubicBezTo>
                  <a:cubicBezTo>
                    <a:pt x="563" y="452"/>
                    <a:pt x="594" y="378"/>
                    <a:pt x="595" y="299"/>
                  </a:cubicBezTo>
                  <a:close/>
                  <a:moveTo>
                    <a:pt x="453" y="454"/>
                  </a:moveTo>
                  <a:cubicBezTo>
                    <a:pt x="411" y="496"/>
                    <a:pt x="355" y="518"/>
                    <a:pt x="296" y="518"/>
                  </a:cubicBezTo>
                  <a:cubicBezTo>
                    <a:pt x="279" y="518"/>
                    <a:pt x="261" y="516"/>
                    <a:pt x="244" y="511"/>
                  </a:cubicBezTo>
                  <a:cubicBezTo>
                    <a:pt x="145" y="486"/>
                    <a:pt x="76" y="398"/>
                    <a:pt x="77" y="296"/>
                  </a:cubicBezTo>
                  <a:cubicBezTo>
                    <a:pt x="77" y="237"/>
                    <a:pt x="101" y="181"/>
                    <a:pt x="143" y="140"/>
                  </a:cubicBezTo>
                  <a:cubicBezTo>
                    <a:pt x="185" y="98"/>
                    <a:pt x="240" y="76"/>
                    <a:pt x="299" y="76"/>
                  </a:cubicBezTo>
                  <a:cubicBezTo>
                    <a:pt x="317" y="76"/>
                    <a:pt x="335" y="79"/>
                    <a:pt x="352" y="83"/>
                  </a:cubicBezTo>
                  <a:cubicBezTo>
                    <a:pt x="451" y="108"/>
                    <a:pt x="519" y="196"/>
                    <a:pt x="519" y="298"/>
                  </a:cubicBezTo>
                  <a:cubicBezTo>
                    <a:pt x="518" y="357"/>
                    <a:pt x="495" y="413"/>
                    <a:pt x="453" y="454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5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130"/>
          <p:cNvGrpSpPr/>
          <p:nvPr/>
        </p:nvGrpSpPr>
        <p:grpSpPr>
          <a:xfrm>
            <a:off x="8712782" y="2259998"/>
            <a:ext cx="2056563" cy="650339"/>
            <a:chOff x="1762139" y="1304396"/>
            <a:chExt cx="1542507" cy="487781"/>
          </a:xfrm>
        </p:grpSpPr>
        <p:sp>
          <p:nvSpPr>
            <p:cNvPr id="27" name="TextBox 26"/>
            <p:cNvSpPr txBox="1"/>
            <p:nvPr/>
          </p:nvSpPr>
          <p:spPr>
            <a:xfrm>
              <a:off x="1762140" y="1304396"/>
              <a:ext cx="1542506" cy="18381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327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327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762139" y="1477217"/>
              <a:ext cx="1542507" cy="31496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19094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758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29" name="Group 131"/>
          <p:cNvGrpSpPr/>
          <p:nvPr/>
        </p:nvGrpSpPr>
        <p:grpSpPr>
          <a:xfrm>
            <a:off x="8712782" y="3292113"/>
            <a:ext cx="2056563" cy="701543"/>
            <a:chOff x="1762139" y="2072489"/>
            <a:chExt cx="1542507" cy="526186"/>
          </a:xfrm>
        </p:grpSpPr>
        <p:sp>
          <p:nvSpPr>
            <p:cNvPr id="30" name="TextBox 29"/>
            <p:cNvSpPr txBox="1"/>
            <p:nvPr/>
          </p:nvSpPr>
          <p:spPr>
            <a:xfrm>
              <a:off x="1762140" y="2072489"/>
              <a:ext cx="1542506" cy="18381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327">
                  <a:solidFill>
                    <a:schemeClr val="accent6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327" dirty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762139" y="2283715"/>
              <a:ext cx="1542507" cy="31496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19094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758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32" name="Group 144"/>
          <p:cNvGrpSpPr/>
          <p:nvPr/>
        </p:nvGrpSpPr>
        <p:grpSpPr>
          <a:xfrm>
            <a:off x="8712782" y="4375422"/>
            <a:ext cx="2056563" cy="675940"/>
            <a:chOff x="1762139" y="2840582"/>
            <a:chExt cx="1542507" cy="506983"/>
          </a:xfrm>
        </p:grpSpPr>
        <p:sp>
          <p:nvSpPr>
            <p:cNvPr id="33" name="TextBox 32"/>
            <p:cNvSpPr txBox="1"/>
            <p:nvPr/>
          </p:nvSpPr>
          <p:spPr>
            <a:xfrm>
              <a:off x="1762140" y="2840582"/>
              <a:ext cx="1542506" cy="18381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327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327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762139" y="3032606"/>
              <a:ext cx="1542507" cy="314959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19094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758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35" name="Group 145"/>
          <p:cNvGrpSpPr/>
          <p:nvPr/>
        </p:nvGrpSpPr>
        <p:grpSpPr>
          <a:xfrm>
            <a:off x="8712782" y="5433136"/>
            <a:ext cx="2056563" cy="650339"/>
            <a:chOff x="1762139" y="3608676"/>
            <a:chExt cx="1542507" cy="487781"/>
          </a:xfrm>
        </p:grpSpPr>
        <p:sp>
          <p:nvSpPr>
            <p:cNvPr id="36" name="TextBox 35"/>
            <p:cNvSpPr txBox="1"/>
            <p:nvPr/>
          </p:nvSpPr>
          <p:spPr>
            <a:xfrm>
              <a:off x="1762140" y="3608676"/>
              <a:ext cx="1542506" cy="18381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327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327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762139" y="3781497"/>
              <a:ext cx="1542507" cy="31496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19094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758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38" name="Group 113"/>
          <p:cNvGrpSpPr/>
          <p:nvPr/>
        </p:nvGrpSpPr>
        <p:grpSpPr>
          <a:xfrm>
            <a:off x="1422658" y="2243121"/>
            <a:ext cx="2056563" cy="684089"/>
            <a:chOff x="5839354" y="1336688"/>
            <a:chExt cx="1542507" cy="513095"/>
          </a:xfrm>
        </p:grpSpPr>
        <p:sp>
          <p:nvSpPr>
            <p:cNvPr id="39" name="TextBox 38"/>
            <p:cNvSpPr txBox="1"/>
            <p:nvPr/>
          </p:nvSpPr>
          <p:spPr>
            <a:xfrm>
              <a:off x="5839355" y="1336688"/>
              <a:ext cx="1542506" cy="18381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327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327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839354" y="1534824"/>
              <a:ext cx="1542507" cy="314959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19094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758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41" name="Group 117"/>
          <p:cNvGrpSpPr/>
          <p:nvPr/>
        </p:nvGrpSpPr>
        <p:grpSpPr>
          <a:xfrm>
            <a:off x="1454711" y="3287894"/>
            <a:ext cx="2056563" cy="692715"/>
            <a:chOff x="5863395" y="2079109"/>
            <a:chExt cx="1542507" cy="519565"/>
          </a:xfrm>
        </p:grpSpPr>
        <p:sp>
          <p:nvSpPr>
            <p:cNvPr id="42" name="TextBox 41"/>
            <p:cNvSpPr txBox="1"/>
            <p:nvPr/>
          </p:nvSpPr>
          <p:spPr>
            <a:xfrm>
              <a:off x="5863396" y="2079109"/>
              <a:ext cx="1542506" cy="18381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327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327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863395" y="2283715"/>
              <a:ext cx="1542507" cy="314959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19094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758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44" name="Group 118"/>
          <p:cNvGrpSpPr/>
          <p:nvPr/>
        </p:nvGrpSpPr>
        <p:grpSpPr>
          <a:xfrm>
            <a:off x="1454711" y="4341296"/>
            <a:ext cx="2056563" cy="701343"/>
            <a:chOff x="5863395" y="2821530"/>
            <a:chExt cx="1542507" cy="526036"/>
          </a:xfrm>
        </p:grpSpPr>
        <p:sp>
          <p:nvSpPr>
            <p:cNvPr id="45" name="TextBox 44"/>
            <p:cNvSpPr txBox="1"/>
            <p:nvPr/>
          </p:nvSpPr>
          <p:spPr>
            <a:xfrm>
              <a:off x="5863396" y="2821530"/>
              <a:ext cx="1542506" cy="18381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327">
                  <a:solidFill>
                    <a:schemeClr val="accent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327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5863395" y="3032606"/>
              <a:ext cx="1542507" cy="31496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19094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758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47" name="Group 119"/>
          <p:cNvGrpSpPr/>
          <p:nvPr/>
        </p:nvGrpSpPr>
        <p:grpSpPr>
          <a:xfrm>
            <a:off x="1454711" y="5403318"/>
            <a:ext cx="2056563" cy="709970"/>
            <a:chOff x="5863395" y="3563950"/>
            <a:chExt cx="1542507" cy="532507"/>
          </a:xfrm>
        </p:grpSpPr>
        <p:sp>
          <p:nvSpPr>
            <p:cNvPr id="48" name="TextBox 47"/>
            <p:cNvSpPr txBox="1"/>
            <p:nvPr/>
          </p:nvSpPr>
          <p:spPr>
            <a:xfrm>
              <a:off x="5863396" y="3563950"/>
              <a:ext cx="1542506" cy="18381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327">
                  <a:solidFill>
                    <a:schemeClr val="accent4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327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863395" y="3781498"/>
              <a:ext cx="1542507" cy="314959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19094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758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50" name="Group 108"/>
          <p:cNvGrpSpPr/>
          <p:nvPr/>
        </p:nvGrpSpPr>
        <p:grpSpPr>
          <a:xfrm>
            <a:off x="3670434" y="4392092"/>
            <a:ext cx="625327" cy="607424"/>
            <a:chOff x="6299532" y="3384456"/>
            <a:chExt cx="469021" cy="455593"/>
          </a:xfrm>
        </p:grpSpPr>
        <p:sp>
          <p:nvSpPr>
            <p:cNvPr id="51" name="Oval 50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758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58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111"/>
          <p:cNvGrpSpPr/>
          <p:nvPr/>
        </p:nvGrpSpPr>
        <p:grpSpPr>
          <a:xfrm>
            <a:off x="3670434" y="5449804"/>
            <a:ext cx="625327" cy="607424"/>
            <a:chOff x="630683" y="4190009"/>
            <a:chExt cx="469021" cy="455593"/>
          </a:xfrm>
        </p:grpSpPr>
        <p:sp>
          <p:nvSpPr>
            <p:cNvPr id="54" name="Oval 53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758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58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Group 114"/>
          <p:cNvGrpSpPr/>
          <p:nvPr/>
        </p:nvGrpSpPr>
        <p:grpSpPr>
          <a:xfrm>
            <a:off x="3670434" y="3334380"/>
            <a:ext cx="625327" cy="607424"/>
            <a:chOff x="3425803" y="3384456"/>
            <a:chExt cx="469021" cy="455593"/>
          </a:xfrm>
        </p:grpSpPr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758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58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117"/>
          <p:cNvGrpSpPr/>
          <p:nvPr/>
        </p:nvGrpSpPr>
        <p:grpSpPr>
          <a:xfrm>
            <a:off x="3670434" y="2276669"/>
            <a:ext cx="625327" cy="607424"/>
            <a:chOff x="630683" y="3383511"/>
            <a:chExt cx="469021" cy="455593"/>
          </a:xfrm>
        </p:grpSpPr>
        <p:sp>
          <p:nvSpPr>
            <p:cNvPr id="60" name="Oval 59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758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58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120"/>
          <p:cNvGrpSpPr/>
          <p:nvPr/>
        </p:nvGrpSpPr>
        <p:grpSpPr>
          <a:xfrm>
            <a:off x="7912364" y="2276669"/>
            <a:ext cx="625327" cy="607424"/>
            <a:chOff x="3428938" y="4190009"/>
            <a:chExt cx="469021" cy="455593"/>
          </a:xfrm>
        </p:grpSpPr>
        <p:sp>
          <p:nvSpPr>
            <p:cNvPr id="63" name="Oval 62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758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58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5" name="Group 123"/>
          <p:cNvGrpSpPr/>
          <p:nvPr/>
        </p:nvGrpSpPr>
        <p:grpSpPr>
          <a:xfrm>
            <a:off x="7912364" y="3334380"/>
            <a:ext cx="625327" cy="607424"/>
            <a:chOff x="6299532" y="4190009"/>
            <a:chExt cx="469021" cy="455593"/>
          </a:xfrm>
        </p:grpSpPr>
        <p:sp>
          <p:nvSpPr>
            <p:cNvPr id="66" name="Oval 65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758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58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126"/>
          <p:cNvGrpSpPr/>
          <p:nvPr/>
        </p:nvGrpSpPr>
        <p:grpSpPr>
          <a:xfrm>
            <a:off x="7912364" y="5449804"/>
            <a:ext cx="625327" cy="607424"/>
            <a:chOff x="7501792" y="3621100"/>
            <a:chExt cx="469021" cy="455593"/>
          </a:xfrm>
        </p:grpSpPr>
        <p:sp>
          <p:nvSpPr>
            <p:cNvPr id="69" name="Oval 68"/>
            <p:cNvSpPr>
              <a:spLocks noChangeAspect="1"/>
            </p:cNvSpPr>
            <p:nvPr/>
          </p:nvSpPr>
          <p:spPr>
            <a:xfrm>
              <a:off x="7501792" y="3621100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758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135"/>
            <p:cNvSpPr>
              <a:spLocks noEditPoints="1"/>
            </p:cNvSpPr>
            <p:nvPr/>
          </p:nvSpPr>
          <p:spPr bwMode="auto">
            <a:xfrm>
              <a:off x="7610890" y="3731421"/>
              <a:ext cx="250825" cy="234950"/>
            </a:xfrm>
            <a:custGeom>
              <a:avLst/>
              <a:gdLst/>
              <a:ahLst/>
              <a:cxnLst>
                <a:cxn ang="0">
                  <a:pos x="13" y="39"/>
                </a:cxn>
                <a:cxn ang="0">
                  <a:pos x="8" y="39"/>
                </a:cxn>
                <a:cxn ang="0">
                  <a:pos x="0" y="33"/>
                </a:cxn>
                <a:cxn ang="0">
                  <a:pos x="5" y="19"/>
                </a:cxn>
                <a:cxn ang="0">
                  <a:pos x="15" y="22"/>
                </a:cxn>
                <a:cxn ang="0">
                  <a:pos x="20" y="21"/>
                </a:cxn>
                <a:cxn ang="0">
                  <a:pos x="20" y="24"/>
                </a:cxn>
                <a:cxn ang="0">
                  <a:pos x="23" y="34"/>
                </a:cxn>
                <a:cxn ang="0">
                  <a:pos x="13" y="39"/>
                </a:cxn>
                <a:cxn ang="0">
                  <a:pos x="15" y="19"/>
                </a:cxn>
                <a:cxn ang="0">
                  <a:pos x="5" y="9"/>
                </a:cxn>
                <a:cxn ang="0">
                  <a:pos x="15" y="0"/>
                </a:cxn>
                <a:cxn ang="0">
                  <a:pos x="25" y="9"/>
                </a:cxn>
                <a:cxn ang="0">
                  <a:pos x="15" y="19"/>
                </a:cxn>
                <a:cxn ang="0">
                  <a:pos x="53" y="68"/>
                </a:cxn>
                <a:cxn ang="0">
                  <a:pos x="20" y="68"/>
                </a:cxn>
                <a:cxn ang="0">
                  <a:pos x="10" y="58"/>
                </a:cxn>
                <a:cxn ang="0">
                  <a:pos x="23" y="36"/>
                </a:cxn>
                <a:cxn ang="0">
                  <a:pos x="37" y="41"/>
                </a:cxn>
                <a:cxn ang="0">
                  <a:pos x="50" y="36"/>
                </a:cxn>
                <a:cxn ang="0">
                  <a:pos x="64" y="58"/>
                </a:cxn>
                <a:cxn ang="0">
                  <a:pos x="53" y="68"/>
                </a:cxn>
                <a:cxn ang="0">
                  <a:pos x="37" y="39"/>
                </a:cxn>
                <a:cxn ang="0">
                  <a:pos x="22" y="24"/>
                </a:cxn>
                <a:cxn ang="0">
                  <a:pos x="37" y="9"/>
                </a:cxn>
                <a:cxn ang="0">
                  <a:pos x="51" y="24"/>
                </a:cxn>
                <a:cxn ang="0">
                  <a:pos x="37" y="39"/>
                </a:cxn>
                <a:cxn ang="0">
                  <a:pos x="59" y="19"/>
                </a:cxn>
                <a:cxn ang="0">
                  <a:pos x="49" y="9"/>
                </a:cxn>
                <a:cxn ang="0">
                  <a:pos x="59" y="0"/>
                </a:cxn>
                <a:cxn ang="0">
                  <a:pos x="68" y="9"/>
                </a:cxn>
                <a:cxn ang="0">
                  <a:pos x="59" y="19"/>
                </a:cxn>
                <a:cxn ang="0">
                  <a:pos x="66" y="39"/>
                </a:cxn>
                <a:cxn ang="0">
                  <a:pos x="61" y="39"/>
                </a:cxn>
                <a:cxn ang="0">
                  <a:pos x="51" y="34"/>
                </a:cxn>
                <a:cxn ang="0">
                  <a:pos x="54" y="24"/>
                </a:cxn>
                <a:cxn ang="0">
                  <a:pos x="54" y="21"/>
                </a:cxn>
                <a:cxn ang="0">
                  <a:pos x="59" y="22"/>
                </a:cxn>
                <a:cxn ang="0">
                  <a:pos x="69" y="19"/>
                </a:cxn>
                <a:cxn ang="0">
                  <a:pos x="73" y="33"/>
                </a:cxn>
                <a:cxn ang="0">
                  <a:pos x="66" y="39"/>
                </a:cxn>
              </a:cxnLst>
              <a:rect l="0" t="0" r="r" b="b"/>
              <a:pathLst>
                <a:path w="73" h="68">
                  <a:moveTo>
                    <a:pt x="13" y="39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4" y="39"/>
                    <a:pt x="0" y="37"/>
                    <a:pt x="0" y="33"/>
                  </a:cubicBezTo>
                  <a:cubicBezTo>
                    <a:pt x="0" y="29"/>
                    <a:pt x="0" y="19"/>
                    <a:pt x="5" y="19"/>
                  </a:cubicBezTo>
                  <a:cubicBezTo>
                    <a:pt x="6" y="19"/>
                    <a:pt x="10" y="22"/>
                    <a:pt x="15" y="22"/>
                  </a:cubicBezTo>
                  <a:cubicBezTo>
                    <a:pt x="17" y="22"/>
                    <a:pt x="18" y="22"/>
                    <a:pt x="20" y="21"/>
                  </a:cubicBezTo>
                  <a:cubicBezTo>
                    <a:pt x="20" y="22"/>
                    <a:pt x="20" y="23"/>
                    <a:pt x="20" y="24"/>
                  </a:cubicBezTo>
                  <a:cubicBezTo>
                    <a:pt x="20" y="27"/>
                    <a:pt x="21" y="31"/>
                    <a:pt x="23" y="34"/>
                  </a:cubicBezTo>
                  <a:cubicBezTo>
                    <a:pt x="19" y="34"/>
                    <a:pt x="15" y="36"/>
                    <a:pt x="13" y="39"/>
                  </a:cubicBezTo>
                  <a:close/>
                  <a:moveTo>
                    <a:pt x="15" y="19"/>
                  </a:moveTo>
                  <a:cubicBezTo>
                    <a:pt x="10" y="19"/>
                    <a:pt x="5" y="15"/>
                    <a:pt x="5" y="9"/>
                  </a:cubicBezTo>
                  <a:cubicBezTo>
                    <a:pt x="5" y="4"/>
                    <a:pt x="10" y="0"/>
                    <a:pt x="15" y="0"/>
                  </a:cubicBezTo>
                  <a:cubicBezTo>
                    <a:pt x="20" y="0"/>
                    <a:pt x="25" y="4"/>
                    <a:pt x="25" y="9"/>
                  </a:cubicBezTo>
                  <a:cubicBezTo>
                    <a:pt x="25" y="15"/>
                    <a:pt x="20" y="19"/>
                    <a:pt x="15" y="19"/>
                  </a:cubicBezTo>
                  <a:close/>
                  <a:moveTo>
                    <a:pt x="53" y="68"/>
                  </a:moveTo>
                  <a:cubicBezTo>
                    <a:pt x="20" y="68"/>
                    <a:pt x="20" y="68"/>
                    <a:pt x="20" y="68"/>
                  </a:cubicBezTo>
                  <a:cubicBezTo>
                    <a:pt x="14" y="68"/>
                    <a:pt x="10" y="64"/>
                    <a:pt x="10" y="58"/>
                  </a:cubicBezTo>
                  <a:cubicBezTo>
                    <a:pt x="10" y="49"/>
                    <a:pt x="12" y="36"/>
                    <a:pt x="23" y="36"/>
                  </a:cubicBezTo>
                  <a:cubicBezTo>
                    <a:pt x="25" y="36"/>
                    <a:pt x="29" y="41"/>
                    <a:pt x="37" y="41"/>
                  </a:cubicBezTo>
                  <a:cubicBezTo>
                    <a:pt x="44" y="41"/>
                    <a:pt x="49" y="36"/>
                    <a:pt x="50" y="36"/>
                  </a:cubicBezTo>
                  <a:cubicBezTo>
                    <a:pt x="62" y="36"/>
                    <a:pt x="64" y="49"/>
                    <a:pt x="64" y="58"/>
                  </a:cubicBezTo>
                  <a:cubicBezTo>
                    <a:pt x="64" y="64"/>
                    <a:pt x="60" y="68"/>
                    <a:pt x="53" y="68"/>
                  </a:cubicBezTo>
                  <a:close/>
                  <a:moveTo>
                    <a:pt x="37" y="39"/>
                  </a:moveTo>
                  <a:cubicBezTo>
                    <a:pt x="29" y="39"/>
                    <a:pt x="22" y="32"/>
                    <a:pt x="22" y="24"/>
                  </a:cubicBezTo>
                  <a:cubicBezTo>
                    <a:pt x="22" y="16"/>
                    <a:pt x="29" y="9"/>
                    <a:pt x="37" y="9"/>
                  </a:cubicBezTo>
                  <a:cubicBezTo>
                    <a:pt x="45" y="9"/>
                    <a:pt x="51" y="16"/>
                    <a:pt x="51" y="24"/>
                  </a:cubicBezTo>
                  <a:cubicBezTo>
                    <a:pt x="51" y="32"/>
                    <a:pt x="45" y="39"/>
                    <a:pt x="37" y="39"/>
                  </a:cubicBezTo>
                  <a:close/>
                  <a:moveTo>
                    <a:pt x="59" y="19"/>
                  </a:moveTo>
                  <a:cubicBezTo>
                    <a:pt x="53" y="19"/>
                    <a:pt x="49" y="15"/>
                    <a:pt x="49" y="9"/>
                  </a:cubicBezTo>
                  <a:cubicBezTo>
                    <a:pt x="49" y="4"/>
                    <a:pt x="53" y="0"/>
                    <a:pt x="59" y="0"/>
                  </a:cubicBezTo>
                  <a:cubicBezTo>
                    <a:pt x="64" y="0"/>
                    <a:pt x="68" y="4"/>
                    <a:pt x="68" y="9"/>
                  </a:cubicBezTo>
                  <a:cubicBezTo>
                    <a:pt x="68" y="15"/>
                    <a:pt x="64" y="19"/>
                    <a:pt x="59" y="19"/>
                  </a:cubicBezTo>
                  <a:close/>
                  <a:moveTo>
                    <a:pt x="66" y="39"/>
                  </a:moveTo>
                  <a:cubicBezTo>
                    <a:pt x="61" y="39"/>
                    <a:pt x="61" y="39"/>
                    <a:pt x="61" y="39"/>
                  </a:cubicBezTo>
                  <a:cubicBezTo>
                    <a:pt x="58" y="36"/>
                    <a:pt x="55" y="34"/>
                    <a:pt x="51" y="34"/>
                  </a:cubicBezTo>
                  <a:cubicBezTo>
                    <a:pt x="53" y="31"/>
                    <a:pt x="54" y="27"/>
                    <a:pt x="54" y="24"/>
                  </a:cubicBezTo>
                  <a:cubicBezTo>
                    <a:pt x="54" y="23"/>
                    <a:pt x="54" y="22"/>
                    <a:pt x="54" y="21"/>
                  </a:cubicBezTo>
                  <a:cubicBezTo>
                    <a:pt x="55" y="22"/>
                    <a:pt x="57" y="22"/>
                    <a:pt x="59" y="22"/>
                  </a:cubicBezTo>
                  <a:cubicBezTo>
                    <a:pt x="64" y="22"/>
                    <a:pt x="68" y="19"/>
                    <a:pt x="69" y="19"/>
                  </a:cubicBezTo>
                  <a:cubicBezTo>
                    <a:pt x="73" y="19"/>
                    <a:pt x="73" y="29"/>
                    <a:pt x="73" y="33"/>
                  </a:cubicBezTo>
                  <a:cubicBezTo>
                    <a:pt x="73" y="37"/>
                    <a:pt x="70" y="39"/>
                    <a:pt x="66" y="3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58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129"/>
          <p:cNvGrpSpPr/>
          <p:nvPr/>
        </p:nvGrpSpPr>
        <p:grpSpPr>
          <a:xfrm>
            <a:off x="7912364" y="4392092"/>
            <a:ext cx="625327" cy="607424"/>
            <a:chOff x="7501792" y="2878680"/>
            <a:chExt cx="469021" cy="455593"/>
          </a:xfrm>
        </p:grpSpPr>
        <p:sp>
          <p:nvSpPr>
            <p:cNvPr id="72" name="Oval 71"/>
            <p:cNvSpPr>
              <a:spLocks noChangeAspect="1"/>
            </p:cNvSpPr>
            <p:nvPr/>
          </p:nvSpPr>
          <p:spPr>
            <a:xfrm>
              <a:off x="7501792" y="2878680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758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53"/>
            <p:cNvSpPr>
              <a:spLocks/>
            </p:cNvSpPr>
            <p:nvPr/>
          </p:nvSpPr>
          <p:spPr bwMode="auto">
            <a:xfrm>
              <a:off x="7580281" y="2990787"/>
              <a:ext cx="312043" cy="231379"/>
            </a:xfrm>
            <a:custGeom>
              <a:avLst/>
              <a:gdLst/>
              <a:ahLst/>
              <a:cxnLst>
                <a:cxn ang="0">
                  <a:pos x="55" y="50"/>
                </a:cxn>
                <a:cxn ang="0">
                  <a:pos x="16" y="50"/>
                </a:cxn>
                <a:cxn ang="0">
                  <a:pos x="0" y="34"/>
                </a:cxn>
                <a:cxn ang="0">
                  <a:pos x="9" y="20"/>
                </a:cxn>
                <a:cxn ang="0">
                  <a:pos x="9" y="18"/>
                </a:cxn>
                <a:cxn ang="0">
                  <a:pos x="27" y="0"/>
                </a:cxn>
                <a:cxn ang="0">
                  <a:pos x="44" y="11"/>
                </a:cxn>
                <a:cxn ang="0">
                  <a:pos x="50" y="9"/>
                </a:cxn>
                <a:cxn ang="0">
                  <a:pos x="59" y="18"/>
                </a:cxn>
                <a:cxn ang="0">
                  <a:pos x="58" y="23"/>
                </a:cxn>
                <a:cxn ang="0">
                  <a:pos x="68" y="36"/>
                </a:cxn>
                <a:cxn ang="0">
                  <a:pos x="55" y="50"/>
                </a:cxn>
              </a:cxnLst>
              <a:rect l="0" t="0" r="r" b="b"/>
              <a:pathLst>
                <a:path w="68" h="50">
                  <a:moveTo>
                    <a:pt x="55" y="50"/>
                  </a:moveTo>
                  <a:cubicBezTo>
                    <a:pt x="16" y="50"/>
                    <a:pt x="16" y="50"/>
                    <a:pt x="16" y="50"/>
                  </a:cubicBezTo>
                  <a:cubicBezTo>
                    <a:pt x="7" y="50"/>
                    <a:pt x="0" y="43"/>
                    <a:pt x="0" y="34"/>
                  </a:cubicBezTo>
                  <a:cubicBezTo>
                    <a:pt x="0" y="28"/>
                    <a:pt x="4" y="22"/>
                    <a:pt x="9" y="20"/>
                  </a:cubicBezTo>
                  <a:cubicBezTo>
                    <a:pt x="9" y="19"/>
                    <a:pt x="9" y="19"/>
                    <a:pt x="9" y="18"/>
                  </a:cubicBezTo>
                  <a:cubicBezTo>
                    <a:pt x="9" y="8"/>
                    <a:pt x="17" y="0"/>
                    <a:pt x="27" y="0"/>
                  </a:cubicBezTo>
                  <a:cubicBezTo>
                    <a:pt x="35" y="0"/>
                    <a:pt x="41" y="5"/>
                    <a:pt x="44" y="11"/>
                  </a:cubicBezTo>
                  <a:cubicBezTo>
                    <a:pt x="46" y="10"/>
                    <a:pt x="48" y="9"/>
                    <a:pt x="50" y="9"/>
                  </a:cubicBezTo>
                  <a:cubicBezTo>
                    <a:pt x="55" y="9"/>
                    <a:pt x="59" y="13"/>
                    <a:pt x="59" y="18"/>
                  </a:cubicBezTo>
                  <a:cubicBezTo>
                    <a:pt x="59" y="20"/>
                    <a:pt x="59" y="22"/>
                    <a:pt x="58" y="23"/>
                  </a:cubicBezTo>
                  <a:cubicBezTo>
                    <a:pt x="64" y="25"/>
                    <a:pt x="68" y="30"/>
                    <a:pt x="68" y="36"/>
                  </a:cubicBezTo>
                  <a:cubicBezTo>
                    <a:pt x="68" y="44"/>
                    <a:pt x="62" y="50"/>
                    <a:pt x="55" y="5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58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4" name="TextBox 8"/>
          <p:cNvSpPr txBox="1"/>
          <p:nvPr/>
        </p:nvSpPr>
        <p:spPr>
          <a:xfrm>
            <a:off x="781308" y="221639"/>
            <a:ext cx="3744384" cy="46692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034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034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034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792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5" name="TextBox 8"/>
          <p:cNvSpPr txBox="1"/>
          <p:nvPr/>
        </p:nvSpPr>
        <p:spPr>
          <a:xfrm>
            <a:off x="781308" y="705187"/>
            <a:ext cx="2662135" cy="20422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327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327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707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043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000"/>
                            </p:stCondLst>
                            <p:childTnLst>
                              <p:par>
                                <p:cTn id="72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500"/>
                            </p:stCondLst>
                            <p:childTnLst>
                              <p:par>
                                <p:cTn id="8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000"/>
                            </p:stCondLst>
                            <p:childTnLst>
                              <p:par>
                                <p:cTn id="94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AutoShape 1"/>
          <p:cNvSpPr>
            <a:spLocks/>
          </p:cNvSpPr>
          <p:nvPr/>
        </p:nvSpPr>
        <p:spPr bwMode="auto">
          <a:xfrm>
            <a:off x="0" y="1521554"/>
            <a:ext cx="6153148" cy="272611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530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12290" name="AutoShape 2"/>
          <p:cNvSpPr>
            <a:spLocks/>
          </p:cNvSpPr>
          <p:nvPr/>
        </p:nvSpPr>
        <p:spPr bwMode="auto">
          <a:xfrm>
            <a:off x="6127750" y="1517321"/>
            <a:ext cx="6064250" cy="272400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530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12293" name="AutoShape 5" descr="image4.png"/>
          <p:cNvSpPr>
            <a:spLocks/>
          </p:cNvSpPr>
          <p:nvPr/>
        </p:nvSpPr>
        <p:spPr bwMode="auto">
          <a:xfrm>
            <a:off x="4908495" y="1162887"/>
            <a:ext cx="2498365" cy="528632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blipFill dpi="0" rotWithShape="0">
            <a:blip r:embed="rId3"/>
            <a:srcRect/>
            <a:stretch>
              <a:fillRect/>
            </a:stretch>
          </a:blip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530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208435" y="2187001"/>
            <a:ext cx="1843405" cy="3277164"/>
          </a:xfrm>
          <a:prstGeom prst="rect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 sz="1707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299" name="AutoShape 11"/>
          <p:cNvSpPr>
            <a:spLocks/>
          </p:cNvSpPr>
          <p:nvPr/>
        </p:nvSpPr>
        <p:spPr bwMode="auto">
          <a:xfrm>
            <a:off x="7429427" y="4942454"/>
            <a:ext cx="355580" cy="35769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56" y="18801"/>
                </a:moveTo>
                <a:cubicBezTo>
                  <a:pt x="21517" y="18964"/>
                  <a:pt x="21599" y="19177"/>
                  <a:pt x="21599" y="19437"/>
                </a:cubicBezTo>
                <a:cubicBezTo>
                  <a:pt x="21599" y="19581"/>
                  <a:pt x="21517" y="19776"/>
                  <a:pt x="21356" y="20019"/>
                </a:cubicBezTo>
                <a:cubicBezTo>
                  <a:pt x="21192" y="20261"/>
                  <a:pt x="20989" y="20504"/>
                  <a:pt x="20746" y="20741"/>
                </a:cubicBezTo>
                <a:cubicBezTo>
                  <a:pt x="20503" y="20979"/>
                  <a:pt x="20260" y="21184"/>
                  <a:pt x="20022" y="21348"/>
                </a:cubicBezTo>
                <a:cubicBezTo>
                  <a:pt x="19782" y="21517"/>
                  <a:pt x="19593" y="21599"/>
                  <a:pt x="19446" y="21599"/>
                </a:cubicBezTo>
                <a:cubicBezTo>
                  <a:pt x="19189" y="21599"/>
                  <a:pt x="18974" y="21514"/>
                  <a:pt x="18810" y="21342"/>
                </a:cubicBezTo>
                <a:lnTo>
                  <a:pt x="13956" y="16503"/>
                </a:lnTo>
                <a:cubicBezTo>
                  <a:pt x="13216" y="16979"/>
                  <a:pt x="12429" y="17349"/>
                  <a:pt x="11589" y="17603"/>
                </a:cubicBezTo>
                <a:cubicBezTo>
                  <a:pt x="10750" y="17863"/>
                  <a:pt x="9891" y="17990"/>
                  <a:pt x="9007" y="17990"/>
                </a:cubicBezTo>
                <a:cubicBezTo>
                  <a:pt x="7770" y="17990"/>
                  <a:pt x="6608" y="17759"/>
                  <a:pt x="5518" y="17290"/>
                </a:cubicBezTo>
                <a:cubicBezTo>
                  <a:pt x="4427" y="16822"/>
                  <a:pt x="3470" y="16175"/>
                  <a:pt x="2645" y="15353"/>
                </a:cubicBezTo>
                <a:cubicBezTo>
                  <a:pt x="1817" y="14535"/>
                  <a:pt x="1173" y="13579"/>
                  <a:pt x="701" y="12487"/>
                </a:cubicBezTo>
                <a:cubicBezTo>
                  <a:pt x="232" y="11399"/>
                  <a:pt x="0" y="10237"/>
                  <a:pt x="0" y="8999"/>
                </a:cubicBezTo>
                <a:cubicBezTo>
                  <a:pt x="0" y="7768"/>
                  <a:pt x="232" y="6602"/>
                  <a:pt x="701" y="5515"/>
                </a:cubicBezTo>
                <a:cubicBezTo>
                  <a:pt x="1170" y="4422"/>
                  <a:pt x="1817" y="3468"/>
                  <a:pt x="2645" y="2646"/>
                </a:cubicBezTo>
                <a:cubicBezTo>
                  <a:pt x="3470" y="1827"/>
                  <a:pt x="4425" y="1180"/>
                  <a:pt x="5512" y="709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5" y="0"/>
                  <a:pt x="11402" y="237"/>
                  <a:pt x="12487" y="709"/>
                </a:cubicBezTo>
                <a:cubicBezTo>
                  <a:pt x="13572" y="1180"/>
                  <a:pt x="14530" y="1827"/>
                  <a:pt x="15358" y="2646"/>
                </a:cubicBezTo>
                <a:cubicBezTo>
                  <a:pt x="16183" y="3468"/>
                  <a:pt x="16830" y="4422"/>
                  <a:pt x="17299" y="5515"/>
                </a:cubicBezTo>
                <a:cubicBezTo>
                  <a:pt x="17768" y="6602"/>
                  <a:pt x="18002" y="7768"/>
                  <a:pt x="18002" y="8999"/>
                </a:cubicBezTo>
                <a:cubicBezTo>
                  <a:pt x="18002" y="9887"/>
                  <a:pt x="17872" y="10748"/>
                  <a:pt x="17615" y="11588"/>
                </a:cubicBezTo>
                <a:cubicBezTo>
                  <a:pt x="17358" y="12434"/>
                  <a:pt x="16991" y="13218"/>
                  <a:pt x="16513" y="13947"/>
                </a:cubicBezTo>
                <a:lnTo>
                  <a:pt x="21356" y="18801"/>
                </a:lnTo>
                <a:close/>
                <a:moveTo>
                  <a:pt x="3597" y="8999"/>
                </a:moveTo>
                <a:cubicBezTo>
                  <a:pt x="3597" y="9759"/>
                  <a:pt x="3741" y="10465"/>
                  <a:pt x="4029" y="11117"/>
                </a:cubicBezTo>
                <a:cubicBezTo>
                  <a:pt x="4317" y="11770"/>
                  <a:pt x="4707" y="12338"/>
                  <a:pt x="5193" y="12821"/>
                </a:cubicBezTo>
                <a:cubicBezTo>
                  <a:pt x="5679" y="13300"/>
                  <a:pt x="6253" y="13684"/>
                  <a:pt x="6908" y="13970"/>
                </a:cubicBezTo>
                <a:cubicBezTo>
                  <a:pt x="7566" y="14252"/>
                  <a:pt x="8264" y="14394"/>
                  <a:pt x="9004" y="14394"/>
                </a:cubicBezTo>
                <a:cubicBezTo>
                  <a:pt x="9745" y="14394"/>
                  <a:pt x="10439" y="14252"/>
                  <a:pt x="11091" y="13970"/>
                </a:cubicBezTo>
                <a:cubicBezTo>
                  <a:pt x="11744" y="13684"/>
                  <a:pt x="12318" y="13300"/>
                  <a:pt x="12801" y="12821"/>
                </a:cubicBezTo>
                <a:cubicBezTo>
                  <a:pt x="13290" y="12338"/>
                  <a:pt x="13677" y="11770"/>
                  <a:pt x="13965" y="11117"/>
                </a:cubicBezTo>
                <a:cubicBezTo>
                  <a:pt x="14253" y="10465"/>
                  <a:pt x="14397" y="9759"/>
                  <a:pt x="14397" y="8999"/>
                </a:cubicBezTo>
                <a:cubicBezTo>
                  <a:pt x="14397" y="8260"/>
                  <a:pt x="14253" y="7565"/>
                  <a:pt x="13965" y="6913"/>
                </a:cubicBezTo>
                <a:cubicBezTo>
                  <a:pt x="13674" y="6258"/>
                  <a:pt x="13290" y="5683"/>
                  <a:pt x="12801" y="5193"/>
                </a:cubicBezTo>
                <a:cubicBezTo>
                  <a:pt x="12316" y="4703"/>
                  <a:pt x="11744" y="4317"/>
                  <a:pt x="11091" y="4032"/>
                </a:cubicBezTo>
                <a:cubicBezTo>
                  <a:pt x="10439" y="3750"/>
                  <a:pt x="9741" y="3606"/>
                  <a:pt x="9004" y="3606"/>
                </a:cubicBezTo>
                <a:cubicBezTo>
                  <a:pt x="8267" y="3606"/>
                  <a:pt x="7566" y="3750"/>
                  <a:pt x="6908" y="4032"/>
                </a:cubicBezTo>
                <a:cubicBezTo>
                  <a:pt x="6253" y="4317"/>
                  <a:pt x="5676" y="4703"/>
                  <a:pt x="5193" y="5193"/>
                </a:cubicBezTo>
                <a:cubicBezTo>
                  <a:pt x="4707" y="5683"/>
                  <a:pt x="4317" y="6258"/>
                  <a:pt x="4029" y="6913"/>
                </a:cubicBezTo>
                <a:cubicBezTo>
                  <a:pt x="3741" y="7565"/>
                  <a:pt x="3597" y="8257"/>
                  <a:pt x="3597" y="8999"/>
                </a:cubicBezTo>
                <a:moveTo>
                  <a:pt x="9007" y="5591"/>
                </a:moveTo>
                <a:cubicBezTo>
                  <a:pt x="9184" y="5591"/>
                  <a:pt x="9344" y="5656"/>
                  <a:pt x="9472" y="5785"/>
                </a:cubicBezTo>
                <a:cubicBezTo>
                  <a:pt x="9602" y="5919"/>
                  <a:pt x="9668" y="6082"/>
                  <a:pt x="9668" y="6280"/>
                </a:cubicBezTo>
                <a:cubicBezTo>
                  <a:pt x="9668" y="6461"/>
                  <a:pt x="9602" y="6616"/>
                  <a:pt x="9472" y="6745"/>
                </a:cubicBezTo>
                <a:cubicBezTo>
                  <a:pt x="9344" y="6878"/>
                  <a:pt x="9184" y="6944"/>
                  <a:pt x="9007" y="6944"/>
                </a:cubicBezTo>
                <a:cubicBezTo>
                  <a:pt x="8439" y="6944"/>
                  <a:pt x="7953" y="7144"/>
                  <a:pt x="7552" y="7537"/>
                </a:cubicBezTo>
                <a:cubicBezTo>
                  <a:pt x="7151" y="7934"/>
                  <a:pt x="6950" y="8423"/>
                  <a:pt x="6950" y="8996"/>
                </a:cubicBezTo>
                <a:cubicBezTo>
                  <a:pt x="6950" y="9179"/>
                  <a:pt x="6884" y="9332"/>
                  <a:pt x="6755" y="9465"/>
                </a:cubicBezTo>
                <a:cubicBezTo>
                  <a:pt x="6623" y="9596"/>
                  <a:pt x="6467" y="9658"/>
                  <a:pt x="6288" y="9658"/>
                </a:cubicBezTo>
                <a:cubicBezTo>
                  <a:pt x="6080" y="9658"/>
                  <a:pt x="5914" y="9596"/>
                  <a:pt x="5786" y="9465"/>
                </a:cubicBezTo>
                <a:cubicBezTo>
                  <a:pt x="5659" y="9332"/>
                  <a:pt x="5600" y="9179"/>
                  <a:pt x="5600" y="8996"/>
                </a:cubicBezTo>
                <a:cubicBezTo>
                  <a:pt x="5600" y="8539"/>
                  <a:pt x="5685" y="8104"/>
                  <a:pt x="5863" y="7686"/>
                </a:cubicBezTo>
                <a:cubicBezTo>
                  <a:pt x="6037" y="7271"/>
                  <a:pt x="6281" y="6907"/>
                  <a:pt x="6597" y="6591"/>
                </a:cubicBezTo>
                <a:cubicBezTo>
                  <a:pt x="6905" y="6277"/>
                  <a:pt x="7264" y="6029"/>
                  <a:pt x="7677" y="5857"/>
                </a:cubicBezTo>
                <a:cubicBezTo>
                  <a:pt x="8086" y="5680"/>
                  <a:pt x="8530" y="5591"/>
                  <a:pt x="9007" y="5591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530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12301" name="AutoShape 13"/>
          <p:cNvSpPr>
            <a:spLocks/>
          </p:cNvSpPr>
          <p:nvPr/>
        </p:nvSpPr>
        <p:spPr bwMode="auto">
          <a:xfrm>
            <a:off x="4591134" y="4986902"/>
            <a:ext cx="357696" cy="29843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3223"/>
                </a:moveTo>
                <a:cubicBezTo>
                  <a:pt x="20632" y="3223"/>
                  <a:pt x="20946" y="3384"/>
                  <a:pt x="21208" y="3713"/>
                </a:cubicBezTo>
                <a:cubicBezTo>
                  <a:pt x="21469" y="4043"/>
                  <a:pt x="21599" y="4427"/>
                  <a:pt x="21599" y="4864"/>
                </a:cubicBezTo>
                <a:lnTo>
                  <a:pt x="21599" y="19984"/>
                </a:lnTo>
                <a:cubicBezTo>
                  <a:pt x="21599" y="20421"/>
                  <a:pt x="21469" y="20804"/>
                  <a:pt x="21208" y="21120"/>
                </a:cubicBezTo>
                <a:cubicBezTo>
                  <a:pt x="20946" y="21441"/>
                  <a:pt x="20632" y="21599"/>
                  <a:pt x="20263" y="21599"/>
                </a:cubicBezTo>
                <a:lnTo>
                  <a:pt x="1348" y="21599"/>
                </a:lnTo>
                <a:cubicBezTo>
                  <a:pt x="982" y="21599"/>
                  <a:pt x="662" y="21441"/>
                  <a:pt x="399" y="21120"/>
                </a:cubicBezTo>
                <a:cubicBezTo>
                  <a:pt x="135" y="20804"/>
                  <a:pt x="0" y="20421"/>
                  <a:pt x="0" y="19984"/>
                </a:cubicBezTo>
                <a:lnTo>
                  <a:pt x="0" y="4864"/>
                </a:lnTo>
                <a:cubicBezTo>
                  <a:pt x="0" y="4427"/>
                  <a:pt x="135" y="4043"/>
                  <a:pt x="399" y="3713"/>
                </a:cubicBezTo>
                <a:cubicBezTo>
                  <a:pt x="662" y="3384"/>
                  <a:pt x="982" y="3223"/>
                  <a:pt x="1348" y="3223"/>
                </a:cubicBezTo>
                <a:lnTo>
                  <a:pt x="5637" y="3223"/>
                </a:lnTo>
                <a:lnTo>
                  <a:pt x="6318" y="1459"/>
                </a:lnTo>
                <a:cubicBezTo>
                  <a:pt x="6457" y="1058"/>
                  <a:pt x="6718" y="713"/>
                  <a:pt x="7090" y="426"/>
                </a:cubicBezTo>
                <a:cubicBezTo>
                  <a:pt x="7467" y="143"/>
                  <a:pt x="7839" y="0"/>
                  <a:pt x="8203" y="0"/>
                </a:cubicBezTo>
                <a:lnTo>
                  <a:pt x="13396" y="0"/>
                </a:lnTo>
                <a:cubicBezTo>
                  <a:pt x="13763" y="0"/>
                  <a:pt x="14135" y="143"/>
                  <a:pt x="14509" y="426"/>
                </a:cubicBezTo>
                <a:cubicBezTo>
                  <a:pt x="14885" y="713"/>
                  <a:pt x="15146" y="1058"/>
                  <a:pt x="15293" y="1459"/>
                </a:cubicBezTo>
                <a:lnTo>
                  <a:pt x="15962" y="3223"/>
                </a:lnTo>
                <a:lnTo>
                  <a:pt x="20263" y="3223"/>
                </a:lnTo>
                <a:close/>
                <a:moveTo>
                  <a:pt x="10805" y="19185"/>
                </a:moveTo>
                <a:cubicBezTo>
                  <a:pt x="11572" y="19185"/>
                  <a:pt x="12299" y="19002"/>
                  <a:pt x="12987" y="18650"/>
                </a:cubicBezTo>
                <a:cubicBezTo>
                  <a:pt x="13673" y="18294"/>
                  <a:pt x="14270" y="17810"/>
                  <a:pt x="14775" y="17196"/>
                </a:cubicBezTo>
                <a:cubicBezTo>
                  <a:pt x="15279" y="16582"/>
                  <a:pt x="15678" y="15862"/>
                  <a:pt x="15973" y="15047"/>
                </a:cubicBezTo>
                <a:cubicBezTo>
                  <a:pt x="16270" y="14234"/>
                  <a:pt x="16419" y="13355"/>
                  <a:pt x="16419" y="12422"/>
                </a:cubicBezTo>
                <a:cubicBezTo>
                  <a:pt x="16419" y="11498"/>
                  <a:pt x="16270" y="10623"/>
                  <a:pt x="15973" y="9794"/>
                </a:cubicBezTo>
                <a:cubicBezTo>
                  <a:pt x="15678" y="8966"/>
                  <a:pt x="15279" y="8250"/>
                  <a:pt x="14775" y="7645"/>
                </a:cubicBezTo>
                <a:cubicBezTo>
                  <a:pt x="14270" y="7035"/>
                  <a:pt x="13673" y="6557"/>
                  <a:pt x="12987" y="6199"/>
                </a:cubicBezTo>
                <a:cubicBezTo>
                  <a:pt x="12299" y="5843"/>
                  <a:pt x="11572" y="5666"/>
                  <a:pt x="10805" y="5666"/>
                </a:cubicBezTo>
                <a:cubicBezTo>
                  <a:pt x="10040" y="5666"/>
                  <a:pt x="9313" y="5846"/>
                  <a:pt x="8619" y="6199"/>
                </a:cubicBezTo>
                <a:cubicBezTo>
                  <a:pt x="7930" y="6557"/>
                  <a:pt x="7332" y="7035"/>
                  <a:pt x="6828" y="7645"/>
                </a:cubicBezTo>
                <a:cubicBezTo>
                  <a:pt x="6324" y="8250"/>
                  <a:pt x="5922" y="8963"/>
                  <a:pt x="5626" y="9788"/>
                </a:cubicBezTo>
                <a:cubicBezTo>
                  <a:pt x="5330" y="10611"/>
                  <a:pt x="5180" y="11491"/>
                  <a:pt x="5180" y="12422"/>
                </a:cubicBezTo>
                <a:cubicBezTo>
                  <a:pt x="5180" y="13355"/>
                  <a:pt x="5330" y="14234"/>
                  <a:pt x="5626" y="15047"/>
                </a:cubicBezTo>
                <a:cubicBezTo>
                  <a:pt x="5922" y="15862"/>
                  <a:pt x="6324" y="16582"/>
                  <a:pt x="6828" y="17196"/>
                </a:cubicBezTo>
                <a:cubicBezTo>
                  <a:pt x="7332" y="17810"/>
                  <a:pt x="7930" y="18294"/>
                  <a:pt x="8619" y="18650"/>
                </a:cubicBezTo>
                <a:cubicBezTo>
                  <a:pt x="9313" y="19005"/>
                  <a:pt x="10040" y="19185"/>
                  <a:pt x="10805" y="19185"/>
                </a:cubicBezTo>
                <a:moveTo>
                  <a:pt x="10805" y="7833"/>
                </a:moveTo>
                <a:cubicBezTo>
                  <a:pt x="11337" y="7833"/>
                  <a:pt x="11833" y="7952"/>
                  <a:pt x="12295" y="8190"/>
                </a:cubicBezTo>
                <a:cubicBezTo>
                  <a:pt x="12755" y="8432"/>
                  <a:pt x="13158" y="8754"/>
                  <a:pt x="13501" y="9168"/>
                </a:cubicBezTo>
                <a:cubicBezTo>
                  <a:pt x="13846" y="9583"/>
                  <a:pt x="14118" y="10068"/>
                  <a:pt x="14316" y="10623"/>
                </a:cubicBezTo>
                <a:cubicBezTo>
                  <a:pt x="14515" y="11185"/>
                  <a:pt x="14615" y="11781"/>
                  <a:pt x="14615" y="12422"/>
                </a:cubicBezTo>
                <a:cubicBezTo>
                  <a:pt x="14615" y="13055"/>
                  <a:pt x="14515" y="13650"/>
                  <a:pt x="14316" y="14204"/>
                </a:cubicBezTo>
                <a:cubicBezTo>
                  <a:pt x="14118" y="14757"/>
                  <a:pt x="13846" y="15245"/>
                  <a:pt x="13501" y="15667"/>
                </a:cubicBezTo>
                <a:cubicBezTo>
                  <a:pt x="13158" y="16091"/>
                  <a:pt x="12752" y="16419"/>
                  <a:pt x="12289" y="16660"/>
                </a:cubicBezTo>
                <a:cubicBezTo>
                  <a:pt x="11825" y="16898"/>
                  <a:pt x="11329" y="17016"/>
                  <a:pt x="10805" y="17016"/>
                </a:cubicBezTo>
                <a:cubicBezTo>
                  <a:pt x="10275" y="17016"/>
                  <a:pt x="9777" y="16898"/>
                  <a:pt x="9313" y="16660"/>
                </a:cubicBezTo>
                <a:cubicBezTo>
                  <a:pt x="8848" y="16419"/>
                  <a:pt x="8444" y="16091"/>
                  <a:pt x="8101" y="15667"/>
                </a:cubicBezTo>
                <a:cubicBezTo>
                  <a:pt x="7755" y="15245"/>
                  <a:pt x="7484" y="14755"/>
                  <a:pt x="7285" y="14198"/>
                </a:cubicBezTo>
                <a:cubicBezTo>
                  <a:pt x="7084" y="13641"/>
                  <a:pt x="6985" y="13045"/>
                  <a:pt x="6985" y="12422"/>
                </a:cubicBezTo>
                <a:cubicBezTo>
                  <a:pt x="6985" y="11781"/>
                  <a:pt x="7084" y="11185"/>
                  <a:pt x="7285" y="10623"/>
                </a:cubicBezTo>
                <a:cubicBezTo>
                  <a:pt x="7484" y="10068"/>
                  <a:pt x="7755" y="9583"/>
                  <a:pt x="8101" y="9168"/>
                </a:cubicBezTo>
                <a:cubicBezTo>
                  <a:pt x="8444" y="8754"/>
                  <a:pt x="8848" y="8432"/>
                  <a:pt x="9313" y="8190"/>
                </a:cubicBezTo>
                <a:cubicBezTo>
                  <a:pt x="9777" y="7952"/>
                  <a:pt x="10275" y="7833"/>
                  <a:pt x="10805" y="7833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530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31" name="TextBox 15"/>
          <p:cNvSpPr txBox="1"/>
          <p:nvPr/>
        </p:nvSpPr>
        <p:spPr>
          <a:xfrm>
            <a:off x="1270860" y="5110707"/>
            <a:ext cx="3083939" cy="52495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32" name="TextBox 16"/>
          <p:cNvSpPr txBox="1"/>
          <p:nvPr/>
        </p:nvSpPr>
        <p:spPr>
          <a:xfrm>
            <a:off x="2689075" y="4806606"/>
            <a:ext cx="1665725" cy="2042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327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3" name="TextBox 15"/>
          <p:cNvSpPr txBox="1"/>
          <p:nvPr/>
        </p:nvSpPr>
        <p:spPr>
          <a:xfrm>
            <a:off x="7914613" y="5110706"/>
            <a:ext cx="3233681" cy="52495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34" name="TextBox 16"/>
          <p:cNvSpPr txBox="1"/>
          <p:nvPr/>
        </p:nvSpPr>
        <p:spPr>
          <a:xfrm>
            <a:off x="7914613" y="4806606"/>
            <a:ext cx="1529265" cy="20422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327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5" name="TextBox 15"/>
          <p:cNvSpPr txBox="1"/>
          <p:nvPr/>
        </p:nvSpPr>
        <p:spPr>
          <a:xfrm>
            <a:off x="1111980" y="2595953"/>
            <a:ext cx="3242819" cy="1224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75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36" name="TextBox 16"/>
          <p:cNvSpPr txBox="1"/>
          <p:nvPr/>
        </p:nvSpPr>
        <p:spPr>
          <a:xfrm>
            <a:off x="2825534" y="2291852"/>
            <a:ext cx="1529266" cy="20422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zh-CN" altLang="en-US" sz="1327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7" name="TextBox 15"/>
          <p:cNvSpPr txBox="1"/>
          <p:nvPr/>
        </p:nvSpPr>
        <p:spPr>
          <a:xfrm>
            <a:off x="7914613" y="2595953"/>
            <a:ext cx="3233681" cy="1224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75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38" name="TextBox 16"/>
          <p:cNvSpPr txBox="1"/>
          <p:nvPr/>
        </p:nvSpPr>
        <p:spPr>
          <a:xfrm>
            <a:off x="7914613" y="2291852"/>
            <a:ext cx="1529265" cy="20422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327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6" name="TextBox 8"/>
          <p:cNvSpPr txBox="1"/>
          <p:nvPr/>
        </p:nvSpPr>
        <p:spPr>
          <a:xfrm>
            <a:off x="781308" y="221639"/>
            <a:ext cx="3744384" cy="46692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034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034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034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792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8"/>
          <p:cNvSpPr txBox="1"/>
          <p:nvPr/>
        </p:nvSpPr>
        <p:spPr>
          <a:xfrm>
            <a:off x="781308" y="705187"/>
            <a:ext cx="2662135" cy="20422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327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327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707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9404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5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5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50"/>
                            </p:stCondLst>
                            <p:childTnLst>
                              <p:par>
                                <p:cTn id="4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6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100"/>
                            </p:stCondLst>
                            <p:childTnLst>
                              <p:par>
                                <p:cTn id="5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15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650"/>
                            </p:stCondLst>
                            <p:childTnLst>
                              <p:par>
                                <p:cTn id="6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7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2299" grpId="0" animBg="1"/>
      <p:bldP spid="12301" grpId="0" animBg="1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3377727"/>
            <a:ext cx="12192000" cy="130057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7"/>
          </a:p>
        </p:txBody>
      </p:sp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5475638" y="2336358"/>
            <a:ext cx="1240724" cy="875496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55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5689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23892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597466" y="1904577"/>
            <a:ext cx="997069" cy="52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413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107992" y="3244862"/>
            <a:ext cx="1368965" cy="1477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95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959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5"/>
            </p:custDataLst>
          </p:nvPr>
        </p:nvSpPr>
        <p:spPr>
          <a:xfrm>
            <a:off x="5475888" y="3690173"/>
            <a:ext cx="3495251" cy="52520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sz="3792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5475888" y="4237449"/>
            <a:ext cx="3495251" cy="210122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sz="1517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5246175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2" grpId="0"/>
      <p:bldP spid="2052" grpId="0"/>
      <p:bldP spid="2053" grpId="0"/>
      <p:bldP spid="6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24"/>
          <p:cNvGrpSpPr/>
          <p:nvPr/>
        </p:nvGrpSpPr>
        <p:grpSpPr>
          <a:xfrm rot="9900000">
            <a:off x="7217207" y="4829827"/>
            <a:ext cx="902107" cy="771248"/>
            <a:chOff x="2208213" y="4308475"/>
            <a:chExt cx="1313851" cy="1123184"/>
          </a:xfrm>
          <a:solidFill>
            <a:schemeClr val="accent4"/>
          </a:solidFill>
        </p:grpSpPr>
        <p:sp>
          <p:nvSpPr>
            <p:cNvPr id="19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5291" tIns="37646" rIns="75291" bIns="37646" numCol="1" anchor="t" anchorCtr="0" compatLnSpc="1">
              <a:prstTxWarp prst="textNoShape">
                <a:avLst/>
              </a:prstTxWarp>
            </a:bodyPr>
            <a:lstStyle/>
            <a:p>
              <a:endParaRPr lang="id-ID" sz="996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5291" tIns="37646" rIns="75291" bIns="37646" numCol="1" anchor="t" anchorCtr="0" compatLnSpc="1">
              <a:prstTxWarp prst="textNoShape">
                <a:avLst/>
              </a:prstTxWarp>
            </a:bodyPr>
            <a:lstStyle/>
            <a:p>
              <a:endParaRPr lang="id-ID" sz="996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1"/>
          <p:cNvGrpSpPr/>
          <p:nvPr/>
        </p:nvGrpSpPr>
        <p:grpSpPr>
          <a:xfrm rot="17100000">
            <a:off x="3956926" y="4783565"/>
            <a:ext cx="902177" cy="771191"/>
            <a:chOff x="2208213" y="4308475"/>
            <a:chExt cx="1313851" cy="1123184"/>
          </a:xfrm>
          <a:solidFill>
            <a:schemeClr val="accent3"/>
          </a:solidFill>
        </p:grpSpPr>
        <p:sp>
          <p:nvSpPr>
            <p:cNvPr id="22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5291" tIns="37646" rIns="75291" bIns="37646" numCol="1" anchor="t" anchorCtr="0" compatLnSpc="1">
              <a:prstTxWarp prst="textNoShape">
                <a:avLst/>
              </a:prstTxWarp>
            </a:bodyPr>
            <a:lstStyle/>
            <a:p>
              <a:endParaRPr lang="id-ID" sz="996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5291" tIns="37646" rIns="75291" bIns="37646" numCol="1" anchor="t" anchorCtr="0" compatLnSpc="1">
              <a:prstTxWarp prst="textNoShape">
                <a:avLst/>
              </a:prstTxWarp>
            </a:bodyPr>
            <a:lstStyle/>
            <a:p>
              <a:endParaRPr lang="id-ID" sz="996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18"/>
          <p:cNvGrpSpPr/>
          <p:nvPr/>
        </p:nvGrpSpPr>
        <p:grpSpPr>
          <a:xfrm flipH="1">
            <a:off x="7132769" y="2366808"/>
            <a:ext cx="902106" cy="771248"/>
            <a:chOff x="2208213" y="4308475"/>
            <a:chExt cx="1313851" cy="1123184"/>
          </a:xfrm>
          <a:solidFill>
            <a:schemeClr val="accent2"/>
          </a:solidFill>
        </p:grpSpPr>
        <p:sp>
          <p:nvSpPr>
            <p:cNvPr id="25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5291" tIns="37646" rIns="75291" bIns="37646" numCol="1" anchor="t" anchorCtr="0" compatLnSpc="1">
              <a:prstTxWarp prst="textNoShape">
                <a:avLst/>
              </a:prstTxWarp>
            </a:bodyPr>
            <a:lstStyle/>
            <a:p>
              <a:endParaRPr lang="id-ID" sz="996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5291" tIns="37646" rIns="75291" bIns="37646" numCol="1" anchor="t" anchorCtr="0" compatLnSpc="1">
              <a:prstTxWarp prst="textNoShape">
                <a:avLst/>
              </a:prstTxWarp>
            </a:bodyPr>
            <a:lstStyle/>
            <a:p>
              <a:endParaRPr lang="id-ID" sz="996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4"/>
          <p:cNvGrpSpPr/>
          <p:nvPr/>
        </p:nvGrpSpPr>
        <p:grpSpPr>
          <a:xfrm>
            <a:off x="4042215" y="2366808"/>
            <a:ext cx="902107" cy="771248"/>
            <a:chOff x="2208213" y="4308475"/>
            <a:chExt cx="1313851" cy="1123184"/>
          </a:xfrm>
        </p:grpSpPr>
        <p:sp>
          <p:nvSpPr>
            <p:cNvPr id="42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75291" tIns="37646" rIns="75291" bIns="37646" numCol="1" anchor="t" anchorCtr="0" compatLnSpc="1">
              <a:prstTxWarp prst="textNoShape">
                <a:avLst/>
              </a:prstTxWarp>
            </a:bodyPr>
            <a:lstStyle/>
            <a:p>
              <a:endParaRPr lang="id-ID" sz="996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75291" tIns="37646" rIns="75291" bIns="37646" numCol="1" anchor="t" anchorCtr="0" compatLnSpc="1">
              <a:prstTxWarp prst="textNoShape">
                <a:avLst/>
              </a:prstTxWarp>
            </a:bodyPr>
            <a:lstStyle/>
            <a:p>
              <a:endParaRPr lang="id-ID" sz="996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4" name="Text Placeholder 7"/>
          <p:cNvSpPr txBox="1">
            <a:spLocks/>
          </p:cNvSpPr>
          <p:nvPr/>
        </p:nvSpPr>
        <p:spPr>
          <a:xfrm>
            <a:off x="4033456" y="2434893"/>
            <a:ext cx="591683" cy="459605"/>
          </a:xfrm>
          <a:prstGeom prst="rect">
            <a:avLst/>
          </a:prstGeom>
        </p:spPr>
        <p:txBody>
          <a:bodyPr vert="horz" lIns="0" tIns="85538" rIns="0" bIns="85538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ln>
                  <a:noFill/>
                </a:ln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707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45" name="Text Placeholder 2"/>
          <p:cNvSpPr txBox="1">
            <a:spLocks/>
          </p:cNvSpPr>
          <p:nvPr/>
        </p:nvSpPr>
        <p:spPr>
          <a:xfrm>
            <a:off x="1862997" y="2393668"/>
            <a:ext cx="1949375" cy="419923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46" name="Text Placeholder 7"/>
          <p:cNvSpPr txBox="1">
            <a:spLocks/>
          </p:cNvSpPr>
          <p:nvPr/>
        </p:nvSpPr>
        <p:spPr>
          <a:xfrm>
            <a:off x="3994089" y="5054216"/>
            <a:ext cx="591683" cy="459605"/>
          </a:xfrm>
          <a:prstGeom prst="rect">
            <a:avLst/>
          </a:prstGeom>
        </p:spPr>
        <p:txBody>
          <a:bodyPr vert="horz" lIns="0" tIns="85538" rIns="0" bIns="85538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707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7" name="Text Placeholder 2"/>
          <p:cNvSpPr txBox="1">
            <a:spLocks/>
          </p:cNvSpPr>
          <p:nvPr/>
        </p:nvSpPr>
        <p:spPr>
          <a:xfrm>
            <a:off x="1862997" y="5001348"/>
            <a:ext cx="1949375" cy="419923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48" name="Text Placeholder 7"/>
          <p:cNvSpPr txBox="1">
            <a:spLocks/>
          </p:cNvSpPr>
          <p:nvPr/>
        </p:nvSpPr>
        <p:spPr>
          <a:xfrm>
            <a:off x="7442701" y="2434893"/>
            <a:ext cx="591683" cy="459605"/>
          </a:xfrm>
          <a:prstGeom prst="rect">
            <a:avLst/>
          </a:prstGeom>
        </p:spPr>
        <p:txBody>
          <a:bodyPr vert="horz" lIns="0" tIns="85538" rIns="0" bIns="85538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707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9" name="Text Placeholder 2"/>
          <p:cNvSpPr txBox="1">
            <a:spLocks/>
          </p:cNvSpPr>
          <p:nvPr/>
        </p:nvSpPr>
        <p:spPr>
          <a:xfrm>
            <a:off x="8305886" y="2388425"/>
            <a:ext cx="1991678" cy="419923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50" name="Text Placeholder 7"/>
          <p:cNvSpPr txBox="1">
            <a:spLocks/>
          </p:cNvSpPr>
          <p:nvPr/>
        </p:nvSpPr>
        <p:spPr>
          <a:xfrm>
            <a:off x="7521340" y="5022676"/>
            <a:ext cx="591683" cy="459605"/>
          </a:xfrm>
          <a:prstGeom prst="rect">
            <a:avLst/>
          </a:prstGeom>
        </p:spPr>
        <p:txBody>
          <a:bodyPr vert="horz" lIns="0" tIns="85538" rIns="0" bIns="85538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707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1" name="Text Placeholder 2"/>
          <p:cNvSpPr txBox="1">
            <a:spLocks/>
          </p:cNvSpPr>
          <p:nvPr/>
        </p:nvSpPr>
        <p:spPr>
          <a:xfrm>
            <a:off x="8305886" y="5001348"/>
            <a:ext cx="1991678" cy="419923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52" name="Shape 1719"/>
          <p:cNvSpPr/>
          <p:nvPr/>
        </p:nvSpPr>
        <p:spPr>
          <a:xfrm>
            <a:off x="4547438" y="3673654"/>
            <a:ext cx="1478014" cy="17734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44" y="21600"/>
                </a:moveTo>
                <a:lnTo>
                  <a:pt x="17863" y="16372"/>
                </a:lnTo>
                <a:lnTo>
                  <a:pt x="21600" y="11064"/>
                </a:lnTo>
                <a:cubicBezTo>
                  <a:pt x="16705" y="10632"/>
                  <a:pt x="12832" y="7246"/>
                  <a:pt x="12619" y="3093"/>
                </a:cubicBezTo>
                <a:lnTo>
                  <a:pt x="6294" y="0"/>
                </a:lnTo>
                <a:lnTo>
                  <a:pt x="0" y="3080"/>
                </a:lnTo>
                <a:cubicBezTo>
                  <a:pt x="216" y="13022"/>
                  <a:pt x="9708" y="21118"/>
                  <a:pt x="21544" y="21600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9304" tIns="9304" rIns="9304" bIns="9304" anchor="ctr"/>
          <a:lstStyle/>
          <a:p>
            <a:pPr defTabSz="111643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758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Shape 1720"/>
          <p:cNvSpPr/>
          <p:nvPr/>
        </p:nvSpPr>
        <p:spPr>
          <a:xfrm>
            <a:off x="5847160" y="3971039"/>
            <a:ext cx="1773367" cy="14782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5305"/>
                </a:moveTo>
                <a:lnTo>
                  <a:pt x="3079" y="21600"/>
                </a:lnTo>
                <a:cubicBezTo>
                  <a:pt x="13022" y="21383"/>
                  <a:pt x="21117" y="11891"/>
                  <a:pt x="21600" y="57"/>
                </a:cubicBezTo>
                <a:lnTo>
                  <a:pt x="16372" y="3738"/>
                </a:lnTo>
                <a:lnTo>
                  <a:pt x="11063" y="0"/>
                </a:lnTo>
                <a:cubicBezTo>
                  <a:pt x="10631" y="4895"/>
                  <a:pt x="7245" y="8768"/>
                  <a:pt x="3093" y="8981"/>
                </a:cubicBezTo>
                <a:cubicBezTo>
                  <a:pt x="3093" y="8981"/>
                  <a:pt x="0" y="15305"/>
                  <a:pt x="0" y="15305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9304" tIns="9304" rIns="9304" bIns="9304" anchor="ctr"/>
          <a:lstStyle/>
          <a:p>
            <a:pPr defTabSz="111643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758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Shape 1721"/>
          <p:cNvSpPr/>
          <p:nvPr/>
        </p:nvSpPr>
        <p:spPr>
          <a:xfrm>
            <a:off x="6133497" y="2390376"/>
            <a:ext cx="1478014" cy="17734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8521"/>
                </a:moveTo>
                <a:cubicBezTo>
                  <a:pt x="21384" y="8578"/>
                  <a:pt x="11891" y="483"/>
                  <a:pt x="56" y="0"/>
                </a:cubicBezTo>
                <a:lnTo>
                  <a:pt x="3737" y="5228"/>
                </a:lnTo>
                <a:lnTo>
                  <a:pt x="0" y="10536"/>
                </a:lnTo>
                <a:cubicBezTo>
                  <a:pt x="4895" y="10968"/>
                  <a:pt x="8767" y="14353"/>
                  <a:pt x="8981" y="18507"/>
                </a:cubicBezTo>
                <a:lnTo>
                  <a:pt x="15305" y="21600"/>
                </a:lnTo>
                <a:cubicBezTo>
                  <a:pt x="15305" y="21600"/>
                  <a:pt x="21600" y="18521"/>
                  <a:pt x="21600" y="18521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9304" tIns="9304" rIns="9304" bIns="9304" anchor="ctr"/>
          <a:lstStyle/>
          <a:p>
            <a:pPr defTabSz="111643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758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Shape 1722"/>
          <p:cNvSpPr/>
          <p:nvPr/>
        </p:nvSpPr>
        <p:spPr>
          <a:xfrm>
            <a:off x="4547436" y="2390378"/>
            <a:ext cx="1773367" cy="14781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6294"/>
                </a:moveTo>
                <a:lnTo>
                  <a:pt x="18521" y="0"/>
                </a:lnTo>
                <a:cubicBezTo>
                  <a:pt x="8577" y="216"/>
                  <a:pt x="483" y="9708"/>
                  <a:pt x="0" y="21544"/>
                </a:cubicBezTo>
                <a:lnTo>
                  <a:pt x="5227" y="17863"/>
                </a:lnTo>
                <a:lnTo>
                  <a:pt x="10537" y="21600"/>
                </a:lnTo>
                <a:cubicBezTo>
                  <a:pt x="10969" y="16705"/>
                  <a:pt x="14354" y="12832"/>
                  <a:pt x="18507" y="12619"/>
                </a:cubicBezTo>
                <a:cubicBezTo>
                  <a:pt x="18507" y="12619"/>
                  <a:pt x="21600" y="6294"/>
                  <a:pt x="21600" y="6294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9304" tIns="9304" rIns="9304" bIns="9304" anchor="ctr"/>
          <a:lstStyle/>
          <a:p>
            <a:pPr defTabSz="111643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758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7"/>
          <p:cNvSpPr txBox="1">
            <a:spLocks/>
          </p:cNvSpPr>
          <p:nvPr/>
        </p:nvSpPr>
        <p:spPr>
          <a:xfrm>
            <a:off x="5177132" y="2793726"/>
            <a:ext cx="477645" cy="642586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327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327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4945245" y="4189500"/>
            <a:ext cx="477645" cy="642586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327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327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7"/>
          <p:cNvSpPr txBox="1">
            <a:spLocks/>
          </p:cNvSpPr>
          <p:nvPr/>
        </p:nvSpPr>
        <p:spPr>
          <a:xfrm>
            <a:off x="6749288" y="3068601"/>
            <a:ext cx="482441" cy="644379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327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327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6517948" y="4409836"/>
            <a:ext cx="482441" cy="644379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327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327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781308" y="221639"/>
            <a:ext cx="3744384" cy="46692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034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034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034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792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781308" y="705187"/>
            <a:ext cx="2662135" cy="20422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327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327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707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6534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4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4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4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2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7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2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700"/>
                            </p:stCondLst>
                            <p:childTnLst>
                              <p:par>
                                <p:cTn id="58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9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0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550"/>
                            </p:stCondLst>
                            <p:childTnLst>
                              <p:par>
                                <p:cTn id="62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3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4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400"/>
                            </p:stCondLst>
                            <p:childTnLst>
                              <p:par>
                                <p:cTn id="66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7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8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250"/>
                            </p:stCondLst>
                            <p:childTnLst>
                              <p:par>
                                <p:cTn id="70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1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72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10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600"/>
                            </p:stCondLst>
                            <p:childTnLst>
                              <p:par>
                                <p:cTn id="8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100"/>
                            </p:stCondLst>
                            <p:childTnLst>
                              <p:par>
                                <p:cTn id="8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600"/>
                            </p:stCondLst>
                            <p:childTnLst>
                              <p:par>
                                <p:cTn id="9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4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6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7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5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5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1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2" grpId="0" animBg="1" advAuto="0"/>
      <p:bldP spid="53" grpId="0" animBg="1" advAuto="0"/>
      <p:bldP spid="54" grpId="0" animBg="1" advAuto="0"/>
      <p:bldP spid="55" grpId="0" animBg="1" advAuto="0"/>
      <p:bldP spid="5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Freeform 68"/>
          <p:cNvSpPr/>
          <p:nvPr/>
        </p:nvSpPr>
        <p:spPr>
          <a:xfrm>
            <a:off x="2261527" y="1980446"/>
            <a:ext cx="3224907" cy="1052138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08609" tIns="69987" rIns="69987" bIns="69989" numCol="1" spcCol="1270" anchor="ctr" anchorCtr="0">
            <a:noAutofit/>
          </a:bodyPr>
          <a:lstStyle/>
          <a:p>
            <a:pPr marL="304773" lvl="1" indent="-304773" defTabSz="1303754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758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04773" lvl="1" indent="-304773" defTabSz="1303754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758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Freeform 70"/>
          <p:cNvSpPr/>
          <p:nvPr/>
        </p:nvSpPr>
        <p:spPr>
          <a:xfrm>
            <a:off x="2261527" y="3331643"/>
            <a:ext cx="3224907" cy="1052138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08609" tIns="69989" rIns="69987" bIns="69987" numCol="1" spcCol="1270" anchor="ctr" anchorCtr="0">
            <a:noAutofit/>
          </a:bodyPr>
          <a:lstStyle/>
          <a:p>
            <a:pPr marL="304773" lvl="1" indent="-304773" defTabSz="1303754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758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04773" lvl="1" indent="-304773" defTabSz="1303754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758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Freeform 72"/>
          <p:cNvSpPr/>
          <p:nvPr/>
        </p:nvSpPr>
        <p:spPr>
          <a:xfrm>
            <a:off x="2261527" y="4682839"/>
            <a:ext cx="3224907" cy="1052138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08609" tIns="69989" rIns="69987" bIns="69987" numCol="1" spcCol="1270" anchor="ctr" anchorCtr="0">
            <a:noAutofit/>
          </a:bodyPr>
          <a:lstStyle/>
          <a:p>
            <a:pPr marL="304773" lvl="1" indent="-304773" defTabSz="1303754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758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04773" lvl="1" indent="-304773" defTabSz="1303754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758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/>
          <p:nvPr/>
        </p:nvSpPr>
        <p:spPr>
          <a:xfrm flipH="1">
            <a:off x="6705568" y="1980446"/>
            <a:ext cx="3224907" cy="1052138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08609" tIns="69987" rIns="69987" bIns="69989" numCol="1" spcCol="1270" anchor="ctr" anchorCtr="0">
            <a:noAutofit/>
          </a:bodyPr>
          <a:lstStyle/>
          <a:p>
            <a:pPr marL="304773" lvl="1" indent="-304773" defTabSz="1303754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758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04773" lvl="1" indent="-304773" defTabSz="1303754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758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Freeform 62"/>
          <p:cNvSpPr/>
          <p:nvPr/>
        </p:nvSpPr>
        <p:spPr>
          <a:xfrm flipH="1">
            <a:off x="6705568" y="3331643"/>
            <a:ext cx="3224907" cy="1052138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08609" tIns="69989" rIns="69987" bIns="69987" numCol="1" spcCol="1270" anchor="ctr" anchorCtr="0">
            <a:noAutofit/>
          </a:bodyPr>
          <a:lstStyle/>
          <a:p>
            <a:pPr marL="304773" lvl="1" indent="-304773" defTabSz="1303754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758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04773" lvl="1" indent="-304773" defTabSz="1303754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758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Freeform 64"/>
          <p:cNvSpPr/>
          <p:nvPr/>
        </p:nvSpPr>
        <p:spPr>
          <a:xfrm flipH="1">
            <a:off x="6705568" y="4682839"/>
            <a:ext cx="3224907" cy="1052138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08609" tIns="69989" rIns="69987" bIns="69987" numCol="1" spcCol="1270" anchor="ctr" anchorCtr="0">
            <a:noAutofit/>
          </a:bodyPr>
          <a:lstStyle/>
          <a:p>
            <a:pPr marL="304773" lvl="1" indent="-304773" defTabSz="1303754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758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04773" lvl="1" indent="-304773" defTabSz="1303754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758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Left-Right Arrow 61"/>
          <p:cNvSpPr/>
          <p:nvPr/>
        </p:nvSpPr>
        <p:spPr>
          <a:xfrm>
            <a:off x="5639901" y="2315352"/>
            <a:ext cx="965861" cy="382323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758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Left-Right Arrow 65"/>
          <p:cNvSpPr/>
          <p:nvPr/>
        </p:nvSpPr>
        <p:spPr>
          <a:xfrm>
            <a:off x="5639901" y="3666548"/>
            <a:ext cx="965861" cy="382323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758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Left-Right Arrow 66"/>
          <p:cNvSpPr/>
          <p:nvPr/>
        </p:nvSpPr>
        <p:spPr>
          <a:xfrm>
            <a:off x="5639901" y="5017745"/>
            <a:ext cx="965861" cy="382323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758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 Placeholder 3"/>
          <p:cNvSpPr txBox="1">
            <a:spLocks/>
          </p:cNvSpPr>
          <p:nvPr/>
        </p:nvSpPr>
        <p:spPr>
          <a:xfrm>
            <a:off x="2941374" y="2174405"/>
            <a:ext cx="2240279" cy="664990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19094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327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</a:p>
        </p:txBody>
      </p:sp>
      <p:sp>
        <p:nvSpPr>
          <p:cNvPr id="75" name="Freeform 45"/>
          <p:cNvSpPr>
            <a:spLocks noEditPoints="1"/>
          </p:cNvSpPr>
          <p:nvPr/>
        </p:nvSpPr>
        <p:spPr bwMode="auto">
          <a:xfrm>
            <a:off x="2413206" y="2333113"/>
            <a:ext cx="414601" cy="414601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1913" tIns="60956" rIns="121913" bIns="6095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758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 Placeholder 3"/>
          <p:cNvSpPr txBox="1">
            <a:spLocks/>
          </p:cNvSpPr>
          <p:nvPr/>
        </p:nvSpPr>
        <p:spPr>
          <a:xfrm>
            <a:off x="2941374" y="3521224"/>
            <a:ext cx="2240279" cy="664990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19094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327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</a:p>
        </p:txBody>
      </p:sp>
      <p:sp>
        <p:nvSpPr>
          <p:cNvPr id="79" name="Freeform 45"/>
          <p:cNvSpPr>
            <a:spLocks noEditPoints="1"/>
          </p:cNvSpPr>
          <p:nvPr/>
        </p:nvSpPr>
        <p:spPr bwMode="auto">
          <a:xfrm>
            <a:off x="2413206" y="3679932"/>
            <a:ext cx="414601" cy="414601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1913" tIns="60956" rIns="121913" bIns="6095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758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 Placeholder 3"/>
          <p:cNvSpPr txBox="1">
            <a:spLocks/>
          </p:cNvSpPr>
          <p:nvPr/>
        </p:nvSpPr>
        <p:spPr>
          <a:xfrm>
            <a:off x="2941374" y="4883951"/>
            <a:ext cx="2240279" cy="664990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19094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327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</a:p>
        </p:txBody>
      </p:sp>
      <p:sp>
        <p:nvSpPr>
          <p:cNvPr id="81" name="Freeform 45"/>
          <p:cNvSpPr>
            <a:spLocks noEditPoints="1"/>
          </p:cNvSpPr>
          <p:nvPr/>
        </p:nvSpPr>
        <p:spPr bwMode="auto">
          <a:xfrm>
            <a:off x="2413206" y="5042660"/>
            <a:ext cx="414601" cy="414601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1913" tIns="60956" rIns="121913" bIns="6095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758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Freeform 45"/>
          <p:cNvSpPr>
            <a:spLocks noEditPoints="1"/>
          </p:cNvSpPr>
          <p:nvPr/>
        </p:nvSpPr>
        <p:spPr bwMode="auto">
          <a:xfrm>
            <a:off x="9338798" y="2333113"/>
            <a:ext cx="414601" cy="414601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1913" tIns="60956" rIns="121913" bIns="6095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758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 Placeholder 3"/>
          <p:cNvSpPr txBox="1">
            <a:spLocks/>
          </p:cNvSpPr>
          <p:nvPr/>
        </p:nvSpPr>
        <p:spPr>
          <a:xfrm>
            <a:off x="7005149" y="2174405"/>
            <a:ext cx="2240279" cy="664990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19094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327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327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327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</a:p>
        </p:txBody>
      </p:sp>
      <p:sp>
        <p:nvSpPr>
          <p:cNvPr id="90" name="Freeform 45"/>
          <p:cNvSpPr>
            <a:spLocks noEditPoints="1"/>
          </p:cNvSpPr>
          <p:nvPr/>
        </p:nvSpPr>
        <p:spPr bwMode="auto">
          <a:xfrm>
            <a:off x="9338798" y="3679932"/>
            <a:ext cx="414601" cy="414601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21913" tIns="60956" rIns="121913" bIns="6095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758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Text Placeholder 3"/>
          <p:cNvSpPr txBox="1">
            <a:spLocks/>
          </p:cNvSpPr>
          <p:nvPr/>
        </p:nvSpPr>
        <p:spPr>
          <a:xfrm>
            <a:off x="7005149" y="3521224"/>
            <a:ext cx="2240279" cy="664990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19094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327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327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327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</a:p>
        </p:txBody>
      </p:sp>
      <p:sp>
        <p:nvSpPr>
          <p:cNvPr id="92" name="Freeform 45"/>
          <p:cNvSpPr>
            <a:spLocks noEditPoints="1"/>
          </p:cNvSpPr>
          <p:nvPr/>
        </p:nvSpPr>
        <p:spPr bwMode="auto">
          <a:xfrm>
            <a:off x="9338798" y="5054807"/>
            <a:ext cx="414601" cy="414601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121913" tIns="60956" rIns="121913" bIns="6095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758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Text Placeholder 3"/>
          <p:cNvSpPr txBox="1">
            <a:spLocks/>
          </p:cNvSpPr>
          <p:nvPr/>
        </p:nvSpPr>
        <p:spPr>
          <a:xfrm>
            <a:off x="7005149" y="4896099"/>
            <a:ext cx="2240279" cy="664990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19094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327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327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327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</a:p>
        </p:txBody>
      </p:sp>
      <p:sp>
        <p:nvSpPr>
          <p:cNvPr id="68" name="Rounded Rectangle 67"/>
          <p:cNvSpPr/>
          <p:nvPr/>
        </p:nvSpPr>
        <p:spPr>
          <a:xfrm>
            <a:off x="914684" y="1905084"/>
            <a:ext cx="1357430" cy="1210624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363016">
              <a:lnSpc>
                <a:spcPct val="120000"/>
              </a:lnSpc>
              <a:spcAft>
                <a:spcPct val="35000"/>
              </a:spcAft>
            </a:pPr>
            <a:r>
              <a:rPr lang="en-US" sz="1896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70" name="Rounded Rectangle 69"/>
          <p:cNvSpPr/>
          <p:nvPr/>
        </p:nvSpPr>
        <p:spPr>
          <a:xfrm>
            <a:off x="914684" y="3256284"/>
            <a:ext cx="1357430" cy="1210621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363016">
              <a:lnSpc>
                <a:spcPct val="120000"/>
              </a:lnSpc>
              <a:spcAft>
                <a:spcPct val="35000"/>
              </a:spcAft>
            </a:pPr>
            <a:r>
              <a:rPr lang="en-US" sz="1896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72" name="Rounded Rectangle 71"/>
          <p:cNvSpPr/>
          <p:nvPr/>
        </p:nvSpPr>
        <p:spPr>
          <a:xfrm>
            <a:off x="914684" y="4607481"/>
            <a:ext cx="1357430" cy="1210621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363016">
              <a:lnSpc>
                <a:spcPct val="120000"/>
              </a:lnSpc>
              <a:spcAft>
                <a:spcPct val="35000"/>
              </a:spcAft>
            </a:pPr>
            <a:r>
              <a:rPr lang="en-US" sz="1896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5" name="Rounded Rectangle 44"/>
          <p:cNvSpPr/>
          <p:nvPr/>
        </p:nvSpPr>
        <p:spPr>
          <a:xfrm flipH="1">
            <a:off x="9919886" y="1905084"/>
            <a:ext cx="1357430" cy="1210624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363016">
              <a:lnSpc>
                <a:spcPct val="120000"/>
              </a:lnSpc>
              <a:spcAft>
                <a:spcPct val="35000"/>
              </a:spcAft>
            </a:pPr>
            <a:r>
              <a:rPr lang="en-US" sz="1896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48" name="Rounded Rectangle 47"/>
          <p:cNvSpPr/>
          <p:nvPr/>
        </p:nvSpPr>
        <p:spPr>
          <a:xfrm flipH="1">
            <a:off x="9919886" y="3256284"/>
            <a:ext cx="1357430" cy="1210621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363016">
              <a:lnSpc>
                <a:spcPct val="120000"/>
              </a:lnSpc>
              <a:spcAft>
                <a:spcPct val="35000"/>
              </a:spcAft>
            </a:pPr>
            <a:r>
              <a:rPr lang="en-US" sz="1896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64" name="Rounded Rectangle 63"/>
          <p:cNvSpPr/>
          <p:nvPr/>
        </p:nvSpPr>
        <p:spPr>
          <a:xfrm flipH="1">
            <a:off x="9919886" y="4607481"/>
            <a:ext cx="1357430" cy="1210621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363016">
              <a:lnSpc>
                <a:spcPct val="120000"/>
              </a:lnSpc>
              <a:spcAft>
                <a:spcPct val="35000"/>
              </a:spcAft>
            </a:pPr>
            <a:r>
              <a:rPr lang="en-US" sz="1896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06</a:t>
            </a:r>
          </a:p>
        </p:txBody>
      </p:sp>
      <p:sp>
        <p:nvSpPr>
          <p:cNvPr id="29" name="TextBox 8"/>
          <p:cNvSpPr txBox="1"/>
          <p:nvPr/>
        </p:nvSpPr>
        <p:spPr>
          <a:xfrm>
            <a:off x="781308" y="221639"/>
            <a:ext cx="3744384" cy="46692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034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034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034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792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781308" y="705187"/>
            <a:ext cx="2662135" cy="20422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327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327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707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721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0"/>
                            </p:stCondLst>
                            <p:childTnLst>
                              <p:par>
                                <p:cTn id="70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50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00"/>
                            </p:stCondLst>
                            <p:childTnLst>
                              <p:par>
                                <p:cTn id="9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2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3000"/>
                            </p:stCondLst>
                            <p:childTnLst>
                              <p:par>
                                <p:cTn id="1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  <p:bldP spid="71" grpId="0" animBg="1"/>
      <p:bldP spid="73" grpId="0" animBg="1"/>
      <p:bldP spid="46" grpId="0" animBg="1"/>
      <p:bldP spid="63" grpId="0" animBg="1"/>
      <p:bldP spid="65" grpId="0" animBg="1"/>
      <p:bldP spid="62" grpId="0" animBg="1"/>
      <p:bldP spid="66" grpId="0" animBg="1"/>
      <p:bldP spid="67" grpId="0" animBg="1"/>
      <p:bldP spid="74" grpId="0"/>
      <p:bldP spid="75" grpId="0" animBg="1"/>
      <p:bldP spid="78" grpId="0"/>
      <p:bldP spid="79" grpId="0" animBg="1"/>
      <p:bldP spid="80" grpId="0"/>
      <p:bldP spid="81" grpId="0" animBg="1"/>
      <p:bldP spid="84" grpId="0" animBg="1"/>
      <p:bldP spid="87" grpId="0"/>
      <p:bldP spid="90" grpId="0" animBg="1"/>
      <p:bldP spid="91" grpId="0"/>
      <p:bldP spid="92" grpId="0" animBg="1"/>
      <p:bldP spid="93" grpId="0"/>
      <p:bldP spid="68" grpId="0" animBg="1"/>
      <p:bldP spid="70" grpId="0" animBg="1"/>
      <p:bldP spid="72" grpId="0" animBg="1"/>
      <p:bldP spid="45" grpId="0" animBg="1"/>
      <p:bldP spid="48" grpId="0" animBg="1"/>
      <p:bldP spid="6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hart 12"/>
          <p:cNvGraphicFramePr/>
          <p:nvPr>
            <p:extLst/>
          </p:nvPr>
        </p:nvGraphicFramePr>
        <p:xfrm>
          <a:off x="1082271" y="2280946"/>
          <a:ext cx="5165107" cy="34716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Oval 13"/>
          <p:cNvSpPr/>
          <p:nvPr/>
        </p:nvSpPr>
        <p:spPr>
          <a:xfrm>
            <a:off x="6589126" y="2648708"/>
            <a:ext cx="541556" cy="54466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758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7255445" y="2693867"/>
            <a:ext cx="3271144" cy="32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18" tIns="22859" rIns="45718" bIns="22859">
            <a:spAutoFit/>
          </a:bodyPr>
          <a:lstStyle/>
          <a:p>
            <a:pPr algn="just" defTabSz="1088086">
              <a:lnSpc>
                <a:spcPct val="120000"/>
              </a:lnSpc>
            </a:pPr>
            <a:r>
              <a:rPr lang="en-US" altLang="zh-CN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758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6589126" y="3407243"/>
            <a:ext cx="541556" cy="54466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758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7255445" y="3448627"/>
            <a:ext cx="3271144" cy="32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18" tIns="22859" rIns="45718" bIns="22859">
            <a:spAutoFit/>
          </a:bodyPr>
          <a:lstStyle/>
          <a:p>
            <a:pPr algn="just" defTabSz="1088086">
              <a:lnSpc>
                <a:spcPct val="120000"/>
              </a:lnSpc>
            </a:pPr>
            <a:r>
              <a:rPr lang="en-US" altLang="zh-CN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758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6589126" y="4161333"/>
            <a:ext cx="541556" cy="54466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758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7299879" y="4203387"/>
            <a:ext cx="3271144" cy="32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18" tIns="22859" rIns="45718" bIns="22859">
            <a:spAutoFit/>
          </a:bodyPr>
          <a:lstStyle/>
          <a:p>
            <a:pPr algn="just" defTabSz="1088086">
              <a:lnSpc>
                <a:spcPct val="120000"/>
              </a:lnSpc>
            </a:pPr>
            <a:r>
              <a:rPr lang="en-US" altLang="zh-CN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758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6589126" y="4881722"/>
            <a:ext cx="541556" cy="54466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758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 Box 10"/>
          <p:cNvSpPr txBox="1">
            <a:spLocks noChangeArrowheads="1"/>
          </p:cNvSpPr>
          <p:nvPr/>
        </p:nvSpPr>
        <p:spPr bwMode="auto">
          <a:xfrm>
            <a:off x="7299878" y="4958147"/>
            <a:ext cx="3226711" cy="32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18" tIns="22859" rIns="45718" bIns="22859">
            <a:spAutoFit/>
          </a:bodyPr>
          <a:lstStyle/>
          <a:p>
            <a:pPr algn="just" defTabSz="1088086">
              <a:lnSpc>
                <a:spcPct val="120000"/>
              </a:lnSpc>
            </a:pPr>
            <a:r>
              <a:rPr lang="en-US" altLang="zh-CN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758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35"/>
          <p:cNvSpPr>
            <a:spLocks noEditPoints="1"/>
          </p:cNvSpPr>
          <p:nvPr/>
        </p:nvSpPr>
        <p:spPr bwMode="auto">
          <a:xfrm>
            <a:off x="6661491" y="2787182"/>
            <a:ext cx="396827" cy="267716"/>
          </a:xfrm>
          <a:custGeom>
            <a:avLst/>
            <a:gdLst>
              <a:gd name="T0" fmla="*/ 135 w 157"/>
              <a:gd name="T1" fmla="*/ 46 h 106"/>
              <a:gd name="T2" fmla="*/ 136 w 157"/>
              <a:gd name="T3" fmla="*/ 37 h 106"/>
              <a:gd name="T4" fmla="*/ 99 w 157"/>
              <a:gd name="T5" fmla="*/ 0 h 106"/>
              <a:gd name="T6" fmla="*/ 73 w 157"/>
              <a:gd name="T7" fmla="*/ 18 h 106"/>
              <a:gd name="T8" fmla="*/ 45 w 157"/>
              <a:gd name="T9" fmla="*/ 8 h 106"/>
              <a:gd name="T10" fmla="*/ 19 w 157"/>
              <a:gd name="T11" fmla="*/ 39 h 106"/>
              <a:gd name="T12" fmla="*/ 20 w 157"/>
              <a:gd name="T13" fmla="*/ 47 h 106"/>
              <a:gd name="T14" fmla="*/ 0 w 157"/>
              <a:gd name="T15" fmla="*/ 75 h 106"/>
              <a:gd name="T16" fmla="*/ 31 w 157"/>
              <a:gd name="T17" fmla="*/ 106 h 106"/>
              <a:gd name="T18" fmla="*/ 126 w 157"/>
              <a:gd name="T19" fmla="*/ 106 h 106"/>
              <a:gd name="T20" fmla="*/ 157 w 157"/>
              <a:gd name="T21" fmla="*/ 75 h 106"/>
              <a:gd name="T22" fmla="*/ 135 w 157"/>
              <a:gd name="T23" fmla="*/ 46 h 106"/>
              <a:gd name="T24" fmla="*/ 120 w 157"/>
              <a:gd name="T25" fmla="*/ 100 h 106"/>
              <a:gd name="T26" fmla="*/ 79 w 157"/>
              <a:gd name="T27" fmla="*/ 100 h 106"/>
              <a:gd name="T28" fmla="*/ 103 w 157"/>
              <a:gd name="T29" fmla="*/ 75 h 106"/>
              <a:gd name="T30" fmla="*/ 102 w 157"/>
              <a:gd name="T31" fmla="*/ 72 h 106"/>
              <a:gd name="T32" fmla="*/ 92 w 157"/>
              <a:gd name="T33" fmla="*/ 72 h 106"/>
              <a:gd name="T34" fmla="*/ 92 w 157"/>
              <a:gd name="T35" fmla="*/ 68 h 106"/>
              <a:gd name="T36" fmla="*/ 92 w 157"/>
              <a:gd name="T37" fmla="*/ 37 h 106"/>
              <a:gd name="T38" fmla="*/ 90 w 157"/>
              <a:gd name="T39" fmla="*/ 35 h 106"/>
              <a:gd name="T40" fmla="*/ 64 w 157"/>
              <a:gd name="T41" fmla="*/ 35 h 106"/>
              <a:gd name="T42" fmla="*/ 62 w 157"/>
              <a:gd name="T43" fmla="*/ 37 h 106"/>
              <a:gd name="T44" fmla="*/ 62 w 157"/>
              <a:gd name="T45" fmla="*/ 68 h 106"/>
              <a:gd name="T46" fmla="*/ 62 w 157"/>
              <a:gd name="T47" fmla="*/ 73 h 106"/>
              <a:gd name="T48" fmla="*/ 51 w 157"/>
              <a:gd name="T49" fmla="*/ 73 h 106"/>
              <a:gd name="T50" fmla="*/ 50 w 157"/>
              <a:gd name="T51" fmla="*/ 76 h 106"/>
              <a:gd name="T52" fmla="*/ 75 w 157"/>
              <a:gd name="T53" fmla="*/ 100 h 106"/>
              <a:gd name="T54" fmla="*/ 38 w 157"/>
              <a:gd name="T55" fmla="*/ 100 h 106"/>
              <a:gd name="T56" fmla="*/ 11 w 157"/>
              <a:gd name="T57" fmla="*/ 74 h 106"/>
              <a:gd name="T58" fmla="*/ 29 w 157"/>
              <a:gd name="T59" fmla="*/ 50 h 106"/>
              <a:gd name="T60" fmla="*/ 28 w 157"/>
              <a:gd name="T61" fmla="*/ 44 h 106"/>
              <a:gd name="T62" fmla="*/ 50 w 157"/>
              <a:gd name="T63" fmla="*/ 17 h 106"/>
              <a:gd name="T64" fmla="*/ 74 w 157"/>
              <a:gd name="T65" fmla="*/ 29 h 106"/>
              <a:gd name="T66" fmla="*/ 97 w 157"/>
              <a:gd name="T67" fmla="*/ 10 h 106"/>
              <a:gd name="T68" fmla="*/ 128 w 157"/>
              <a:gd name="T69" fmla="*/ 42 h 106"/>
              <a:gd name="T70" fmla="*/ 127 w 157"/>
              <a:gd name="T71" fmla="*/ 49 h 106"/>
              <a:gd name="T72" fmla="*/ 147 w 157"/>
              <a:gd name="T73" fmla="*/ 74 h 106"/>
              <a:gd name="T74" fmla="*/ 120 w 157"/>
              <a:gd name="T75" fmla="*/ 10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57" h="106">
                <a:moveTo>
                  <a:pt x="135" y="46"/>
                </a:moveTo>
                <a:cubicBezTo>
                  <a:pt x="136" y="43"/>
                  <a:pt x="136" y="40"/>
                  <a:pt x="136" y="37"/>
                </a:cubicBezTo>
                <a:cubicBezTo>
                  <a:pt x="136" y="16"/>
                  <a:pt x="120" y="0"/>
                  <a:pt x="99" y="0"/>
                </a:cubicBezTo>
                <a:cubicBezTo>
                  <a:pt x="76" y="0"/>
                  <a:pt x="73" y="18"/>
                  <a:pt x="73" y="18"/>
                </a:cubicBezTo>
                <a:cubicBezTo>
                  <a:pt x="73" y="18"/>
                  <a:pt x="63" y="6"/>
                  <a:pt x="45" y="8"/>
                </a:cubicBezTo>
                <a:cubicBezTo>
                  <a:pt x="30" y="11"/>
                  <a:pt x="19" y="25"/>
                  <a:pt x="19" y="39"/>
                </a:cubicBezTo>
                <a:cubicBezTo>
                  <a:pt x="19" y="42"/>
                  <a:pt x="20" y="44"/>
                  <a:pt x="20" y="47"/>
                </a:cubicBezTo>
                <a:cubicBezTo>
                  <a:pt x="9" y="51"/>
                  <a:pt x="0" y="62"/>
                  <a:pt x="0" y="75"/>
                </a:cubicBezTo>
                <a:cubicBezTo>
                  <a:pt x="0" y="92"/>
                  <a:pt x="14" y="106"/>
                  <a:pt x="31" y="106"/>
                </a:cubicBezTo>
                <a:cubicBezTo>
                  <a:pt x="126" y="106"/>
                  <a:pt x="126" y="106"/>
                  <a:pt x="126" y="106"/>
                </a:cubicBezTo>
                <a:cubicBezTo>
                  <a:pt x="143" y="106"/>
                  <a:pt x="157" y="92"/>
                  <a:pt x="157" y="75"/>
                </a:cubicBezTo>
                <a:cubicBezTo>
                  <a:pt x="157" y="62"/>
                  <a:pt x="148" y="50"/>
                  <a:pt x="135" y="46"/>
                </a:cubicBezTo>
                <a:close/>
                <a:moveTo>
                  <a:pt x="120" y="100"/>
                </a:moveTo>
                <a:cubicBezTo>
                  <a:pt x="79" y="100"/>
                  <a:pt x="79" y="100"/>
                  <a:pt x="79" y="100"/>
                </a:cubicBezTo>
                <a:cubicBezTo>
                  <a:pt x="82" y="97"/>
                  <a:pt x="103" y="75"/>
                  <a:pt x="103" y="75"/>
                </a:cubicBezTo>
                <a:cubicBezTo>
                  <a:pt x="103" y="75"/>
                  <a:pt x="106" y="72"/>
                  <a:pt x="102" y="72"/>
                </a:cubicBezTo>
                <a:cubicBezTo>
                  <a:pt x="98" y="72"/>
                  <a:pt x="92" y="72"/>
                  <a:pt x="92" y="72"/>
                </a:cubicBezTo>
                <a:cubicBezTo>
                  <a:pt x="92" y="72"/>
                  <a:pt x="92" y="70"/>
                  <a:pt x="92" y="68"/>
                </a:cubicBezTo>
                <a:cubicBezTo>
                  <a:pt x="92" y="59"/>
                  <a:pt x="92" y="43"/>
                  <a:pt x="92" y="37"/>
                </a:cubicBezTo>
                <a:cubicBezTo>
                  <a:pt x="92" y="37"/>
                  <a:pt x="92" y="35"/>
                  <a:pt x="90" y="35"/>
                </a:cubicBezTo>
                <a:cubicBezTo>
                  <a:pt x="88" y="35"/>
                  <a:pt x="67" y="35"/>
                  <a:pt x="64" y="35"/>
                </a:cubicBezTo>
                <a:cubicBezTo>
                  <a:pt x="61" y="35"/>
                  <a:pt x="62" y="37"/>
                  <a:pt x="62" y="37"/>
                </a:cubicBezTo>
                <a:cubicBezTo>
                  <a:pt x="62" y="44"/>
                  <a:pt x="62" y="59"/>
                  <a:pt x="62" y="68"/>
                </a:cubicBezTo>
                <a:cubicBezTo>
                  <a:pt x="62" y="71"/>
                  <a:pt x="62" y="73"/>
                  <a:pt x="62" y="73"/>
                </a:cubicBezTo>
                <a:cubicBezTo>
                  <a:pt x="62" y="73"/>
                  <a:pt x="54" y="73"/>
                  <a:pt x="51" y="73"/>
                </a:cubicBezTo>
                <a:cubicBezTo>
                  <a:pt x="47" y="73"/>
                  <a:pt x="50" y="76"/>
                  <a:pt x="50" y="76"/>
                </a:cubicBezTo>
                <a:cubicBezTo>
                  <a:pt x="75" y="100"/>
                  <a:pt x="75" y="100"/>
                  <a:pt x="75" y="100"/>
                </a:cubicBezTo>
                <a:cubicBezTo>
                  <a:pt x="38" y="100"/>
                  <a:pt x="38" y="100"/>
                  <a:pt x="38" y="100"/>
                </a:cubicBezTo>
                <a:cubicBezTo>
                  <a:pt x="23" y="100"/>
                  <a:pt x="11" y="88"/>
                  <a:pt x="11" y="74"/>
                </a:cubicBezTo>
                <a:cubicBezTo>
                  <a:pt x="11" y="63"/>
                  <a:pt x="18" y="53"/>
                  <a:pt x="29" y="50"/>
                </a:cubicBezTo>
                <a:cubicBezTo>
                  <a:pt x="28" y="48"/>
                  <a:pt x="28" y="46"/>
                  <a:pt x="28" y="44"/>
                </a:cubicBezTo>
                <a:cubicBezTo>
                  <a:pt x="28" y="31"/>
                  <a:pt x="37" y="19"/>
                  <a:pt x="50" y="17"/>
                </a:cubicBezTo>
                <a:cubicBezTo>
                  <a:pt x="65" y="15"/>
                  <a:pt x="74" y="29"/>
                  <a:pt x="74" y="29"/>
                </a:cubicBezTo>
                <a:cubicBezTo>
                  <a:pt x="74" y="29"/>
                  <a:pt x="77" y="10"/>
                  <a:pt x="97" y="10"/>
                </a:cubicBezTo>
                <a:cubicBezTo>
                  <a:pt x="115" y="10"/>
                  <a:pt x="128" y="24"/>
                  <a:pt x="128" y="42"/>
                </a:cubicBezTo>
                <a:cubicBezTo>
                  <a:pt x="128" y="44"/>
                  <a:pt x="127" y="47"/>
                  <a:pt x="127" y="49"/>
                </a:cubicBezTo>
                <a:cubicBezTo>
                  <a:pt x="138" y="53"/>
                  <a:pt x="147" y="62"/>
                  <a:pt x="147" y="74"/>
                </a:cubicBezTo>
                <a:cubicBezTo>
                  <a:pt x="147" y="88"/>
                  <a:pt x="135" y="100"/>
                  <a:pt x="120" y="1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75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106"/>
          <p:cNvSpPr>
            <a:spLocks noEditPoints="1"/>
          </p:cNvSpPr>
          <p:nvPr/>
        </p:nvSpPr>
        <p:spPr bwMode="auto">
          <a:xfrm>
            <a:off x="6758324" y="4281159"/>
            <a:ext cx="203161" cy="273412"/>
          </a:xfrm>
          <a:custGeom>
            <a:avLst/>
            <a:gdLst>
              <a:gd name="T0" fmla="*/ 0 w 107"/>
              <a:gd name="T1" fmla="*/ 0 h 144"/>
              <a:gd name="T2" fmla="*/ 0 w 107"/>
              <a:gd name="T3" fmla="*/ 144 h 144"/>
              <a:gd name="T4" fmla="*/ 80 w 107"/>
              <a:gd name="T5" fmla="*/ 144 h 144"/>
              <a:gd name="T6" fmla="*/ 107 w 107"/>
              <a:gd name="T7" fmla="*/ 113 h 144"/>
              <a:gd name="T8" fmla="*/ 107 w 107"/>
              <a:gd name="T9" fmla="*/ 0 h 144"/>
              <a:gd name="T10" fmla="*/ 0 w 107"/>
              <a:gd name="T11" fmla="*/ 0 h 144"/>
              <a:gd name="T12" fmla="*/ 9 w 107"/>
              <a:gd name="T13" fmla="*/ 134 h 144"/>
              <a:gd name="T14" fmla="*/ 9 w 107"/>
              <a:gd name="T15" fmla="*/ 9 h 144"/>
              <a:gd name="T16" fmla="*/ 99 w 107"/>
              <a:gd name="T17" fmla="*/ 9 h 144"/>
              <a:gd name="T18" fmla="*/ 99 w 107"/>
              <a:gd name="T19" fmla="*/ 102 h 144"/>
              <a:gd name="T20" fmla="*/ 72 w 107"/>
              <a:gd name="T21" fmla="*/ 102 h 144"/>
              <a:gd name="T22" fmla="*/ 72 w 107"/>
              <a:gd name="T23" fmla="*/ 134 h 144"/>
              <a:gd name="T24" fmla="*/ 9 w 107"/>
              <a:gd name="T25" fmla="*/ 13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7" h="144">
                <a:moveTo>
                  <a:pt x="0" y="0"/>
                </a:moveTo>
                <a:lnTo>
                  <a:pt x="0" y="144"/>
                </a:lnTo>
                <a:lnTo>
                  <a:pt x="80" y="144"/>
                </a:lnTo>
                <a:lnTo>
                  <a:pt x="107" y="113"/>
                </a:lnTo>
                <a:lnTo>
                  <a:pt x="107" y="0"/>
                </a:lnTo>
                <a:lnTo>
                  <a:pt x="0" y="0"/>
                </a:lnTo>
                <a:close/>
                <a:moveTo>
                  <a:pt x="9" y="134"/>
                </a:moveTo>
                <a:lnTo>
                  <a:pt x="9" y="9"/>
                </a:lnTo>
                <a:lnTo>
                  <a:pt x="99" y="9"/>
                </a:lnTo>
                <a:lnTo>
                  <a:pt x="99" y="102"/>
                </a:lnTo>
                <a:lnTo>
                  <a:pt x="72" y="102"/>
                </a:lnTo>
                <a:lnTo>
                  <a:pt x="72" y="134"/>
                </a:lnTo>
                <a:lnTo>
                  <a:pt x="9" y="1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75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6753578" y="3521032"/>
            <a:ext cx="212654" cy="317083"/>
            <a:chOff x="4669866" y="3800264"/>
            <a:chExt cx="279527" cy="416797"/>
          </a:xfrm>
          <a:solidFill>
            <a:schemeClr val="bg1"/>
          </a:solidFill>
        </p:grpSpPr>
        <p:sp>
          <p:nvSpPr>
            <p:cNvPr id="25" name="Freeform 141"/>
            <p:cNvSpPr>
              <a:spLocks noEditPoints="1"/>
            </p:cNvSpPr>
            <p:nvPr/>
          </p:nvSpPr>
          <p:spPr bwMode="auto">
            <a:xfrm>
              <a:off x="4669866" y="3800264"/>
              <a:ext cx="279527" cy="3169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5" tIns="45718" rIns="91435" bIns="457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5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142"/>
            <p:cNvSpPr>
              <a:spLocks noChangeArrowheads="1"/>
            </p:cNvSpPr>
            <p:nvPr/>
          </p:nvSpPr>
          <p:spPr bwMode="auto">
            <a:xfrm>
              <a:off x="4752226" y="4127210"/>
              <a:ext cx="117302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35" tIns="45718" rIns="91435" bIns="457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5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143"/>
            <p:cNvSpPr>
              <a:spLocks/>
            </p:cNvSpPr>
            <p:nvPr/>
          </p:nvSpPr>
          <p:spPr bwMode="auto">
            <a:xfrm>
              <a:off x="4752226" y="4179623"/>
              <a:ext cx="117302" cy="37438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5" tIns="45718" rIns="91435" bIns="457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5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144"/>
            <p:cNvSpPr>
              <a:spLocks noEditPoints="1"/>
            </p:cNvSpPr>
            <p:nvPr/>
          </p:nvSpPr>
          <p:spPr bwMode="auto">
            <a:xfrm>
              <a:off x="4769697" y="3890112"/>
              <a:ext cx="82362" cy="162227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5" tIns="45718" rIns="91435" bIns="457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5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6745981" y="5005956"/>
            <a:ext cx="227844" cy="296197"/>
            <a:chOff x="6421904" y="4798576"/>
            <a:chExt cx="299494" cy="389342"/>
          </a:xfrm>
          <a:solidFill>
            <a:schemeClr val="bg1"/>
          </a:solidFill>
        </p:grpSpPr>
        <p:sp>
          <p:nvSpPr>
            <p:cNvPr id="30" name="Freeform 170"/>
            <p:cNvSpPr>
              <a:spLocks/>
            </p:cNvSpPr>
            <p:nvPr/>
          </p:nvSpPr>
          <p:spPr bwMode="auto">
            <a:xfrm>
              <a:off x="6421904" y="4910886"/>
              <a:ext cx="299494" cy="277032"/>
            </a:xfrm>
            <a:custGeom>
              <a:avLst/>
              <a:gdLst>
                <a:gd name="T0" fmla="*/ 45 w 90"/>
                <a:gd name="T1" fmla="*/ 83 h 83"/>
                <a:gd name="T2" fmla="*/ 90 w 90"/>
                <a:gd name="T3" fmla="*/ 0 h 83"/>
                <a:gd name="T4" fmla="*/ 0 w 90"/>
                <a:gd name="T5" fmla="*/ 0 h 83"/>
                <a:gd name="T6" fmla="*/ 45 w 90"/>
                <a:gd name="T7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83">
                  <a:moveTo>
                    <a:pt x="45" y="83"/>
                  </a:moveTo>
                  <a:cubicBezTo>
                    <a:pt x="90" y="59"/>
                    <a:pt x="90" y="0"/>
                    <a:pt x="9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59"/>
                    <a:pt x="45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5" tIns="45718" rIns="91435" bIns="457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5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71"/>
            <p:cNvSpPr>
              <a:spLocks/>
            </p:cNvSpPr>
            <p:nvPr/>
          </p:nvSpPr>
          <p:spPr bwMode="auto">
            <a:xfrm>
              <a:off x="6421904" y="4798576"/>
              <a:ext cx="299494" cy="94840"/>
            </a:xfrm>
            <a:custGeom>
              <a:avLst/>
              <a:gdLst>
                <a:gd name="T0" fmla="*/ 84 w 90"/>
                <a:gd name="T1" fmla="*/ 0 h 29"/>
                <a:gd name="T2" fmla="*/ 68 w 90"/>
                <a:gd name="T3" fmla="*/ 16 h 29"/>
                <a:gd name="T4" fmla="*/ 52 w 90"/>
                <a:gd name="T5" fmla="*/ 0 h 29"/>
                <a:gd name="T6" fmla="*/ 39 w 90"/>
                <a:gd name="T7" fmla="*/ 0 h 29"/>
                <a:gd name="T8" fmla="*/ 23 w 90"/>
                <a:gd name="T9" fmla="*/ 16 h 29"/>
                <a:gd name="T10" fmla="*/ 7 w 90"/>
                <a:gd name="T11" fmla="*/ 0 h 29"/>
                <a:gd name="T12" fmla="*/ 0 w 90"/>
                <a:gd name="T13" fmla="*/ 0 h 29"/>
                <a:gd name="T14" fmla="*/ 0 w 90"/>
                <a:gd name="T15" fmla="*/ 29 h 29"/>
                <a:gd name="T16" fmla="*/ 90 w 90"/>
                <a:gd name="T17" fmla="*/ 29 h 29"/>
                <a:gd name="T18" fmla="*/ 90 w 90"/>
                <a:gd name="T19" fmla="*/ 0 h 29"/>
                <a:gd name="T20" fmla="*/ 84 w 90"/>
                <a:gd name="T2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29">
                  <a:moveTo>
                    <a:pt x="84" y="0"/>
                  </a:moveTo>
                  <a:cubicBezTo>
                    <a:pt x="84" y="9"/>
                    <a:pt x="77" y="16"/>
                    <a:pt x="68" y="16"/>
                  </a:cubicBezTo>
                  <a:cubicBezTo>
                    <a:pt x="59" y="16"/>
                    <a:pt x="52" y="9"/>
                    <a:pt x="52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9"/>
                    <a:pt x="32" y="16"/>
                    <a:pt x="23" y="16"/>
                  </a:cubicBezTo>
                  <a:cubicBezTo>
                    <a:pt x="14" y="16"/>
                    <a:pt x="7" y="9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90" y="29"/>
                    <a:pt x="90" y="29"/>
                    <a:pt x="90" y="29"/>
                  </a:cubicBezTo>
                  <a:cubicBezTo>
                    <a:pt x="90" y="0"/>
                    <a:pt x="90" y="0"/>
                    <a:pt x="90" y="0"/>
                  </a:cubicBezTo>
                  <a:lnTo>
                    <a:pt x="8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35" tIns="45718" rIns="91435" bIns="457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5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781308" y="221639"/>
            <a:ext cx="3744384" cy="46692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034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034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034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792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781308" y="705187"/>
            <a:ext cx="2662135" cy="20422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327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327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707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1559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5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25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75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25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750"/>
                            </p:stCondLst>
                            <p:childTnLst>
                              <p:par>
                                <p:cTn id="6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>
        <p:bldAsOne/>
      </p:bldGraphic>
      <p:bldP spid="14" grpId="0" animBg="1"/>
      <p:bldP spid="15" grpId="0"/>
      <p:bldP spid="16" grpId="0" animBg="1"/>
      <p:bldP spid="17" grpId="0"/>
      <p:bldP spid="18" grpId="0" animBg="1"/>
      <p:bldP spid="19" grpId="0"/>
      <p:bldP spid="20" grpId="0" animBg="1"/>
      <p:bldP spid="21" grpId="0"/>
      <p:bldP spid="22" grpId="0" animBg="1"/>
      <p:bldP spid="2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770655" y="1423302"/>
            <a:ext cx="3027971" cy="3280656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 sz="1707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1186086" y="5011557"/>
            <a:ext cx="466237" cy="46623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133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  <a:endParaRPr lang="zh-CN" altLang="en-US" sz="2133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15"/>
          <p:cNvSpPr txBox="1"/>
          <p:nvPr/>
        </p:nvSpPr>
        <p:spPr>
          <a:xfrm>
            <a:off x="770655" y="5472779"/>
            <a:ext cx="3027971" cy="6999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22" name="TextBox 16"/>
          <p:cNvSpPr txBox="1"/>
          <p:nvPr/>
        </p:nvSpPr>
        <p:spPr>
          <a:xfrm>
            <a:off x="1724572" y="5142539"/>
            <a:ext cx="1529265" cy="20422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327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3" name="矩形 22"/>
          <p:cNvSpPr/>
          <p:nvPr/>
        </p:nvSpPr>
        <p:spPr>
          <a:xfrm>
            <a:off x="4548135" y="1423302"/>
            <a:ext cx="3027971" cy="3280656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 sz="1707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4764881" y="5011557"/>
            <a:ext cx="466237" cy="46623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133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</a:t>
            </a:r>
            <a:endParaRPr lang="zh-CN" altLang="en-US" sz="2133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5"/>
          <p:cNvSpPr txBox="1"/>
          <p:nvPr/>
        </p:nvSpPr>
        <p:spPr>
          <a:xfrm>
            <a:off x="4548135" y="5472779"/>
            <a:ext cx="3027971" cy="6999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26" name="TextBox 16"/>
          <p:cNvSpPr txBox="1"/>
          <p:nvPr/>
        </p:nvSpPr>
        <p:spPr>
          <a:xfrm>
            <a:off x="5303367" y="5142539"/>
            <a:ext cx="1529265" cy="20422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327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7" name="矩形 26"/>
          <p:cNvSpPr/>
          <p:nvPr/>
        </p:nvSpPr>
        <p:spPr>
          <a:xfrm>
            <a:off x="8413451" y="1423302"/>
            <a:ext cx="3027971" cy="3280656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 sz="1707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8684384" y="5011557"/>
            <a:ext cx="466237" cy="46623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133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  <a:endParaRPr lang="zh-CN" altLang="en-US" sz="2133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5"/>
          <p:cNvSpPr txBox="1"/>
          <p:nvPr/>
        </p:nvSpPr>
        <p:spPr>
          <a:xfrm>
            <a:off x="8413451" y="5472779"/>
            <a:ext cx="3007895" cy="6999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30" name="TextBox 16"/>
          <p:cNvSpPr txBox="1"/>
          <p:nvPr/>
        </p:nvSpPr>
        <p:spPr>
          <a:xfrm>
            <a:off x="9222870" y="5142539"/>
            <a:ext cx="1529265" cy="20422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327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4" name="TextBox 8"/>
          <p:cNvSpPr txBox="1"/>
          <p:nvPr/>
        </p:nvSpPr>
        <p:spPr>
          <a:xfrm>
            <a:off x="781308" y="221639"/>
            <a:ext cx="3744384" cy="46692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034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034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034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792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8"/>
          <p:cNvSpPr txBox="1"/>
          <p:nvPr/>
        </p:nvSpPr>
        <p:spPr>
          <a:xfrm>
            <a:off x="781308" y="705187"/>
            <a:ext cx="2662135" cy="20422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327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327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707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6645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5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5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50"/>
                            </p:stCondLst>
                            <p:childTnLst>
                              <p:par>
                                <p:cTn id="4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1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60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100"/>
                            </p:stCondLst>
                            <p:childTnLst>
                              <p:par>
                                <p:cTn id="63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15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 animBg="1"/>
      <p:bldP spid="21" grpId="0"/>
      <p:bldP spid="22" grpId="0"/>
      <p:bldP spid="23" grpId="0" animBg="1"/>
      <p:bldP spid="24" grpId="0" animBg="1"/>
      <p:bldP spid="25" grpId="0"/>
      <p:bldP spid="26" grpId="0"/>
      <p:bldP spid="27" grpId="0" animBg="1"/>
      <p:bldP spid="28" grpId="0" animBg="1"/>
      <p:bldP spid="29" grpId="0"/>
      <p:bldP spid="3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29"/>
          <p:cNvGrpSpPr/>
          <p:nvPr/>
        </p:nvGrpSpPr>
        <p:grpSpPr>
          <a:xfrm>
            <a:off x="3379910" y="3917142"/>
            <a:ext cx="899391" cy="899391"/>
            <a:chOff x="2502224" y="2594793"/>
            <a:chExt cx="905504" cy="905504"/>
          </a:xfrm>
        </p:grpSpPr>
        <p:sp>
          <p:nvSpPr>
            <p:cNvPr id="131" name="Freeform 130"/>
            <p:cNvSpPr/>
            <p:nvPr/>
          </p:nvSpPr>
          <p:spPr>
            <a:xfrm>
              <a:off x="2596064" y="2688633"/>
              <a:ext cx="717824" cy="71782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algn="ctr" defTabSz="1185231">
                <a:lnSpc>
                  <a:spcPct val="120000"/>
                </a:lnSpc>
                <a:spcAft>
                  <a:spcPct val="35000"/>
                </a:spcAft>
              </a:pPr>
              <a:endParaRPr lang="en-US" sz="758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Freeform 9"/>
            <p:cNvSpPr>
              <a:spLocks noEditPoints="1"/>
            </p:cNvSpPr>
            <p:nvPr/>
          </p:nvSpPr>
          <p:spPr bwMode="auto">
            <a:xfrm>
              <a:off x="2808330" y="2883878"/>
              <a:ext cx="293292" cy="327335"/>
            </a:xfrm>
            <a:custGeom>
              <a:avLst/>
              <a:gdLst/>
              <a:ahLst/>
              <a:cxnLst>
                <a:cxn ang="0">
                  <a:pos x="374" y="158"/>
                </a:cxn>
                <a:cxn ang="0">
                  <a:pos x="352" y="158"/>
                </a:cxn>
                <a:cxn ang="0">
                  <a:pos x="209" y="0"/>
                </a:cxn>
                <a:cxn ang="0">
                  <a:pos x="67" y="158"/>
                </a:cxn>
                <a:cxn ang="0">
                  <a:pos x="44" y="158"/>
                </a:cxn>
                <a:cxn ang="0">
                  <a:pos x="0" y="203"/>
                </a:cxn>
                <a:cxn ang="0">
                  <a:pos x="0" y="414"/>
                </a:cxn>
                <a:cxn ang="0">
                  <a:pos x="44" y="478"/>
                </a:cxn>
                <a:cxn ang="0">
                  <a:pos x="374" y="478"/>
                </a:cxn>
                <a:cxn ang="0">
                  <a:pos x="428" y="414"/>
                </a:cxn>
                <a:cxn ang="0">
                  <a:pos x="428" y="203"/>
                </a:cxn>
                <a:cxn ang="0">
                  <a:pos x="374" y="158"/>
                </a:cxn>
                <a:cxn ang="0">
                  <a:pos x="247" y="414"/>
                </a:cxn>
                <a:cxn ang="0">
                  <a:pos x="172" y="414"/>
                </a:cxn>
                <a:cxn ang="0">
                  <a:pos x="186" y="309"/>
                </a:cxn>
                <a:cxn ang="0">
                  <a:pos x="161" y="265"/>
                </a:cxn>
                <a:cxn ang="0">
                  <a:pos x="210" y="216"/>
                </a:cxn>
                <a:cxn ang="0">
                  <a:pos x="258" y="264"/>
                </a:cxn>
                <a:cxn ang="0">
                  <a:pos x="232" y="310"/>
                </a:cxn>
                <a:cxn ang="0">
                  <a:pos x="247" y="414"/>
                </a:cxn>
                <a:cxn ang="0">
                  <a:pos x="112" y="158"/>
                </a:cxn>
                <a:cxn ang="0">
                  <a:pos x="209" y="45"/>
                </a:cxn>
                <a:cxn ang="0">
                  <a:pos x="307" y="158"/>
                </a:cxn>
                <a:cxn ang="0">
                  <a:pos x="112" y="158"/>
                </a:cxn>
              </a:cxnLst>
              <a:rect l="0" t="0" r="r" b="b"/>
              <a:pathLst>
                <a:path w="428" h="478">
                  <a:moveTo>
                    <a:pt x="374" y="158"/>
                  </a:moveTo>
                  <a:cubicBezTo>
                    <a:pt x="352" y="158"/>
                    <a:pt x="352" y="158"/>
                    <a:pt x="352" y="158"/>
                  </a:cubicBezTo>
                  <a:cubicBezTo>
                    <a:pt x="352" y="58"/>
                    <a:pt x="292" y="0"/>
                    <a:pt x="209" y="0"/>
                  </a:cubicBezTo>
                  <a:cubicBezTo>
                    <a:pt x="127" y="0"/>
                    <a:pt x="67" y="58"/>
                    <a:pt x="67" y="158"/>
                  </a:cubicBezTo>
                  <a:cubicBezTo>
                    <a:pt x="44" y="158"/>
                    <a:pt x="44" y="158"/>
                    <a:pt x="44" y="158"/>
                  </a:cubicBezTo>
                  <a:cubicBezTo>
                    <a:pt x="11" y="158"/>
                    <a:pt x="0" y="170"/>
                    <a:pt x="0" y="203"/>
                  </a:cubicBezTo>
                  <a:cubicBezTo>
                    <a:pt x="0" y="414"/>
                    <a:pt x="0" y="414"/>
                    <a:pt x="0" y="414"/>
                  </a:cubicBezTo>
                  <a:cubicBezTo>
                    <a:pt x="0" y="447"/>
                    <a:pt x="11" y="478"/>
                    <a:pt x="44" y="478"/>
                  </a:cubicBezTo>
                  <a:cubicBezTo>
                    <a:pt x="374" y="478"/>
                    <a:pt x="374" y="478"/>
                    <a:pt x="374" y="478"/>
                  </a:cubicBezTo>
                  <a:cubicBezTo>
                    <a:pt x="407" y="478"/>
                    <a:pt x="428" y="447"/>
                    <a:pt x="428" y="414"/>
                  </a:cubicBezTo>
                  <a:cubicBezTo>
                    <a:pt x="428" y="203"/>
                    <a:pt x="428" y="203"/>
                    <a:pt x="428" y="203"/>
                  </a:cubicBezTo>
                  <a:cubicBezTo>
                    <a:pt x="428" y="170"/>
                    <a:pt x="407" y="158"/>
                    <a:pt x="374" y="158"/>
                  </a:cubicBezTo>
                  <a:moveTo>
                    <a:pt x="247" y="414"/>
                  </a:moveTo>
                  <a:cubicBezTo>
                    <a:pt x="172" y="414"/>
                    <a:pt x="172" y="414"/>
                    <a:pt x="172" y="414"/>
                  </a:cubicBezTo>
                  <a:cubicBezTo>
                    <a:pt x="186" y="309"/>
                    <a:pt x="186" y="309"/>
                    <a:pt x="186" y="309"/>
                  </a:cubicBezTo>
                  <a:cubicBezTo>
                    <a:pt x="171" y="301"/>
                    <a:pt x="161" y="283"/>
                    <a:pt x="161" y="265"/>
                  </a:cubicBezTo>
                  <a:cubicBezTo>
                    <a:pt x="161" y="238"/>
                    <a:pt x="183" y="216"/>
                    <a:pt x="210" y="216"/>
                  </a:cubicBezTo>
                  <a:cubicBezTo>
                    <a:pt x="236" y="216"/>
                    <a:pt x="258" y="237"/>
                    <a:pt x="258" y="264"/>
                  </a:cubicBezTo>
                  <a:cubicBezTo>
                    <a:pt x="258" y="282"/>
                    <a:pt x="248" y="302"/>
                    <a:pt x="232" y="310"/>
                  </a:cubicBezTo>
                  <a:lnTo>
                    <a:pt x="247" y="414"/>
                  </a:lnTo>
                  <a:close/>
                  <a:moveTo>
                    <a:pt x="112" y="158"/>
                  </a:moveTo>
                  <a:cubicBezTo>
                    <a:pt x="112" y="66"/>
                    <a:pt x="161" y="45"/>
                    <a:pt x="209" y="45"/>
                  </a:cubicBezTo>
                  <a:cubicBezTo>
                    <a:pt x="258" y="45"/>
                    <a:pt x="307" y="66"/>
                    <a:pt x="307" y="158"/>
                  </a:cubicBezTo>
                  <a:lnTo>
                    <a:pt x="112" y="15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5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3" name="Freeform 132"/>
            <p:cNvSpPr/>
            <p:nvPr/>
          </p:nvSpPr>
          <p:spPr>
            <a:xfrm>
              <a:off x="2502224" y="2594793"/>
              <a:ext cx="905504" cy="90550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43827" tIns="243827" rIns="210666" bIns="210666" numCol="1" spcCol="1270" anchor="ctr" anchorCtr="0">
              <a:noAutofit/>
            </a:bodyPr>
            <a:lstStyle/>
            <a:p>
              <a:pPr algn="ctr" defTabSz="1185231">
                <a:lnSpc>
                  <a:spcPct val="120000"/>
                </a:lnSpc>
                <a:spcAft>
                  <a:spcPct val="35000"/>
                </a:spcAft>
              </a:pPr>
              <a:endParaRPr lang="en-US" sz="758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34" name="Straight Connector 133"/>
          <p:cNvCxnSpPr/>
          <p:nvPr/>
        </p:nvCxnSpPr>
        <p:spPr>
          <a:xfrm>
            <a:off x="4303845" y="4366839"/>
            <a:ext cx="686617" cy="2117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135"/>
          <p:cNvGrpSpPr/>
          <p:nvPr/>
        </p:nvGrpSpPr>
        <p:grpSpPr>
          <a:xfrm>
            <a:off x="8022862" y="2978579"/>
            <a:ext cx="899391" cy="899391"/>
            <a:chOff x="5714220" y="3605271"/>
            <a:chExt cx="905504" cy="905504"/>
          </a:xfrm>
        </p:grpSpPr>
        <p:sp>
          <p:nvSpPr>
            <p:cNvPr id="137" name="Freeform 136"/>
            <p:cNvSpPr/>
            <p:nvPr/>
          </p:nvSpPr>
          <p:spPr>
            <a:xfrm>
              <a:off x="5808060" y="3699111"/>
              <a:ext cx="717824" cy="71782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43827" tIns="210666" rIns="210666" bIns="121913" numCol="1" spcCol="1270" anchor="ctr" anchorCtr="0">
              <a:noAutofit/>
            </a:bodyPr>
            <a:lstStyle/>
            <a:p>
              <a:pPr algn="ctr" defTabSz="1185231">
                <a:lnSpc>
                  <a:spcPct val="120000"/>
                </a:lnSpc>
                <a:spcAft>
                  <a:spcPct val="35000"/>
                </a:spcAft>
              </a:pPr>
              <a:endParaRPr lang="en-US" sz="758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8" name="Freeform 100"/>
            <p:cNvSpPr>
              <a:spLocks noEditPoints="1"/>
            </p:cNvSpPr>
            <p:nvPr/>
          </p:nvSpPr>
          <p:spPr bwMode="auto">
            <a:xfrm>
              <a:off x="5994749" y="3892925"/>
              <a:ext cx="344447" cy="330196"/>
            </a:xfrm>
            <a:custGeom>
              <a:avLst/>
              <a:gdLst/>
              <a:ahLst/>
              <a:cxnLst>
                <a:cxn ang="0">
                  <a:pos x="63" y="49"/>
                </a:cxn>
                <a:cxn ang="0">
                  <a:pos x="58" y="44"/>
                </a:cxn>
                <a:cxn ang="0">
                  <a:pos x="54" y="48"/>
                </a:cxn>
                <a:cxn ang="0">
                  <a:pos x="63" y="57"/>
                </a:cxn>
                <a:cxn ang="0">
                  <a:pos x="64" y="60"/>
                </a:cxn>
                <a:cxn ang="0">
                  <a:pos x="59" y="64"/>
                </a:cxn>
                <a:cxn ang="0">
                  <a:pos x="56" y="63"/>
                </a:cxn>
                <a:cxn ang="0">
                  <a:pos x="29" y="36"/>
                </a:cxn>
                <a:cxn ang="0">
                  <a:pos x="15" y="42"/>
                </a:cxn>
                <a:cxn ang="0">
                  <a:pos x="0" y="27"/>
                </a:cxn>
                <a:cxn ang="0">
                  <a:pos x="26" y="0"/>
                </a:cxn>
                <a:cxn ang="0">
                  <a:pos x="41" y="15"/>
                </a:cxn>
                <a:cxn ang="0">
                  <a:pos x="36" y="30"/>
                </a:cxn>
                <a:cxn ang="0">
                  <a:pos x="50" y="44"/>
                </a:cxn>
                <a:cxn ang="0">
                  <a:pos x="54" y="40"/>
                </a:cxn>
                <a:cxn ang="0">
                  <a:pos x="49" y="35"/>
                </a:cxn>
                <a:cxn ang="0">
                  <a:pos x="54" y="31"/>
                </a:cxn>
                <a:cxn ang="0">
                  <a:pos x="55" y="31"/>
                </a:cxn>
                <a:cxn ang="0">
                  <a:pos x="67" y="44"/>
                </a:cxn>
                <a:cxn ang="0">
                  <a:pos x="63" y="49"/>
                </a:cxn>
                <a:cxn ang="0">
                  <a:pos x="25" y="8"/>
                </a:cxn>
                <a:cxn ang="0">
                  <a:pos x="18" y="16"/>
                </a:cxn>
                <a:cxn ang="0">
                  <a:pos x="19" y="19"/>
                </a:cxn>
                <a:cxn ang="0">
                  <a:pos x="15" y="18"/>
                </a:cxn>
                <a:cxn ang="0">
                  <a:pos x="7" y="26"/>
                </a:cxn>
                <a:cxn ang="0">
                  <a:pos x="15" y="34"/>
                </a:cxn>
                <a:cxn ang="0">
                  <a:pos x="23" y="26"/>
                </a:cxn>
                <a:cxn ang="0">
                  <a:pos x="22" y="23"/>
                </a:cxn>
                <a:cxn ang="0">
                  <a:pos x="25" y="24"/>
                </a:cxn>
                <a:cxn ang="0">
                  <a:pos x="33" y="16"/>
                </a:cxn>
                <a:cxn ang="0">
                  <a:pos x="25" y="8"/>
                </a:cxn>
              </a:cxnLst>
              <a:rect l="0" t="0" r="r" b="b"/>
              <a:pathLst>
                <a:path w="67" h="64">
                  <a:moveTo>
                    <a:pt x="63" y="49"/>
                  </a:moveTo>
                  <a:cubicBezTo>
                    <a:pt x="62" y="49"/>
                    <a:pt x="58" y="45"/>
                    <a:pt x="58" y="44"/>
                  </a:cubicBezTo>
                  <a:cubicBezTo>
                    <a:pt x="54" y="48"/>
                    <a:pt x="54" y="48"/>
                    <a:pt x="54" y="48"/>
                  </a:cubicBezTo>
                  <a:cubicBezTo>
                    <a:pt x="63" y="57"/>
                    <a:pt x="63" y="57"/>
                    <a:pt x="63" y="57"/>
                  </a:cubicBezTo>
                  <a:cubicBezTo>
                    <a:pt x="63" y="58"/>
                    <a:pt x="64" y="59"/>
                    <a:pt x="64" y="60"/>
                  </a:cubicBezTo>
                  <a:cubicBezTo>
                    <a:pt x="64" y="62"/>
                    <a:pt x="61" y="64"/>
                    <a:pt x="59" y="64"/>
                  </a:cubicBezTo>
                  <a:cubicBezTo>
                    <a:pt x="58" y="64"/>
                    <a:pt x="57" y="64"/>
                    <a:pt x="56" y="63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5" y="39"/>
                    <a:pt x="20" y="42"/>
                    <a:pt x="15" y="42"/>
                  </a:cubicBezTo>
                  <a:cubicBezTo>
                    <a:pt x="6" y="42"/>
                    <a:pt x="0" y="36"/>
                    <a:pt x="0" y="27"/>
                  </a:cubicBezTo>
                  <a:cubicBezTo>
                    <a:pt x="0" y="14"/>
                    <a:pt x="13" y="0"/>
                    <a:pt x="26" y="0"/>
                  </a:cubicBezTo>
                  <a:cubicBezTo>
                    <a:pt x="35" y="0"/>
                    <a:pt x="41" y="6"/>
                    <a:pt x="41" y="15"/>
                  </a:cubicBezTo>
                  <a:cubicBezTo>
                    <a:pt x="41" y="21"/>
                    <a:pt x="39" y="26"/>
                    <a:pt x="36" y="30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3" y="39"/>
                    <a:pt x="49" y="36"/>
                    <a:pt x="49" y="35"/>
                  </a:cubicBezTo>
                  <a:cubicBezTo>
                    <a:pt x="49" y="34"/>
                    <a:pt x="53" y="31"/>
                    <a:pt x="54" y="31"/>
                  </a:cubicBezTo>
                  <a:cubicBezTo>
                    <a:pt x="54" y="31"/>
                    <a:pt x="54" y="31"/>
                    <a:pt x="55" y="31"/>
                  </a:cubicBezTo>
                  <a:cubicBezTo>
                    <a:pt x="56" y="32"/>
                    <a:pt x="67" y="43"/>
                    <a:pt x="67" y="44"/>
                  </a:cubicBezTo>
                  <a:cubicBezTo>
                    <a:pt x="67" y="45"/>
                    <a:pt x="64" y="49"/>
                    <a:pt x="63" y="49"/>
                  </a:cubicBezTo>
                  <a:close/>
                  <a:moveTo>
                    <a:pt x="25" y="8"/>
                  </a:moveTo>
                  <a:cubicBezTo>
                    <a:pt x="21" y="8"/>
                    <a:pt x="18" y="12"/>
                    <a:pt x="18" y="16"/>
                  </a:cubicBezTo>
                  <a:cubicBezTo>
                    <a:pt x="18" y="17"/>
                    <a:pt x="18" y="18"/>
                    <a:pt x="19" y="19"/>
                  </a:cubicBezTo>
                  <a:cubicBezTo>
                    <a:pt x="17" y="19"/>
                    <a:pt x="16" y="18"/>
                    <a:pt x="15" y="18"/>
                  </a:cubicBezTo>
                  <a:cubicBezTo>
                    <a:pt x="11" y="18"/>
                    <a:pt x="7" y="22"/>
                    <a:pt x="7" y="26"/>
                  </a:cubicBezTo>
                  <a:cubicBezTo>
                    <a:pt x="7" y="30"/>
                    <a:pt x="11" y="34"/>
                    <a:pt x="15" y="34"/>
                  </a:cubicBezTo>
                  <a:cubicBezTo>
                    <a:pt x="19" y="34"/>
                    <a:pt x="23" y="30"/>
                    <a:pt x="23" y="26"/>
                  </a:cubicBezTo>
                  <a:cubicBezTo>
                    <a:pt x="23" y="25"/>
                    <a:pt x="23" y="24"/>
                    <a:pt x="22" y="23"/>
                  </a:cubicBezTo>
                  <a:cubicBezTo>
                    <a:pt x="23" y="23"/>
                    <a:pt x="24" y="24"/>
                    <a:pt x="25" y="24"/>
                  </a:cubicBezTo>
                  <a:cubicBezTo>
                    <a:pt x="30" y="24"/>
                    <a:pt x="33" y="20"/>
                    <a:pt x="33" y="16"/>
                  </a:cubicBezTo>
                  <a:cubicBezTo>
                    <a:pt x="33" y="12"/>
                    <a:pt x="30" y="8"/>
                    <a:pt x="25" y="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5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9" name="Freeform 138"/>
            <p:cNvSpPr/>
            <p:nvPr/>
          </p:nvSpPr>
          <p:spPr>
            <a:xfrm>
              <a:off x="5714220" y="3605271"/>
              <a:ext cx="905504" cy="90550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43827" tIns="243827" rIns="210666" bIns="210666" numCol="1" spcCol="1270" anchor="ctr" anchorCtr="0">
              <a:noAutofit/>
            </a:bodyPr>
            <a:lstStyle/>
            <a:p>
              <a:pPr algn="ctr" defTabSz="1185231">
                <a:lnSpc>
                  <a:spcPct val="120000"/>
                </a:lnSpc>
                <a:spcAft>
                  <a:spcPct val="35000"/>
                </a:spcAft>
              </a:pPr>
              <a:endParaRPr lang="en-US" sz="758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41" name="Straight Connector 140"/>
          <p:cNvCxnSpPr/>
          <p:nvPr/>
        </p:nvCxnSpPr>
        <p:spPr>
          <a:xfrm>
            <a:off x="7078035" y="3428275"/>
            <a:ext cx="933358" cy="2117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/>
          <p:cNvCxnSpPr/>
          <p:nvPr/>
        </p:nvCxnSpPr>
        <p:spPr>
          <a:xfrm>
            <a:off x="7123123" y="4841933"/>
            <a:ext cx="933358" cy="2117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148"/>
          <p:cNvGrpSpPr/>
          <p:nvPr/>
        </p:nvGrpSpPr>
        <p:grpSpPr>
          <a:xfrm>
            <a:off x="8067949" y="4392237"/>
            <a:ext cx="899391" cy="899391"/>
            <a:chOff x="6477261" y="3281463"/>
            <a:chExt cx="850954" cy="850954"/>
          </a:xfrm>
        </p:grpSpPr>
        <p:grpSp>
          <p:nvGrpSpPr>
            <p:cNvPr id="10" name="Group 141"/>
            <p:cNvGrpSpPr/>
            <p:nvPr/>
          </p:nvGrpSpPr>
          <p:grpSpPr>
            <a:xfrm>
              <a:off x="6477261" y="3281463"/>
              <a:ext cx="850954" cy="850954"/>
              <a:chOff x="5714220" y="3605271"/>
              <a:chExt cx="905504" cy="905504"/>
            </a:xfrm>
          </p:grpSpPr>
          <p:sp>
            <p:nvSpPr>
              <p:cNvPr id="143" name="Freeform 142"/>
              <p:cNvSpPr/>
              <p:nvPr/>
            </p:nvSpPr>
            <p:spPr>
              <a:xfrm>
                <a:off x="5808060" y="3699111"/>
                <a:ext cx="717824" cy="71782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43827" tIns="210666" rIns="210666" bIns="121913" numCol="1" spcCol="1270" anchor="ctr" anchorCtr="0">
                <a:noAutofit/>
              </a:bodyPr>
              <a:lstStyle/>
              <a:p>
                <a:pPr algn="ctr" defTabSz="1185231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758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5" name="Freeform 144"/>
              <p:cNvSpPr/>
              <p:nvPr/>
            </p:nvSpPr>
            <p:spPr>
              <a:xfrm>
                <a:off x="5714220" y="3605271"/>
                <a:ext cx="905504" cy="90550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noFill/>
              <a:ln w="19050">
                <a:solidFill>
                  <a:schemeClr val="tx1">
                    <a:lumMod val="75000"/>
                    <a:lumOff val="25000"/>
                  </a:schemeClr>
                </a:solidFill>
                <a:prstDash val="sysDot"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43827" tIns="243827" rIns="210666" bIns="210666" numCol="1" spcCol="1270" anchor="ctr" anchorCtr="0">
                <a:noAutofit/>
              </a:bodyPr>
              <a:lstStyle/>
              <a:p>
                <a:pPr algn="ctr" defTabSz="1185231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758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48" name="Freeform 62"/>
            <p:cNvSpPr>
              <a:spLocks noEditPoints="1"/>
            </p:cNvSpPr>
            <p:nvPr/>
          </p:nvSpPr>
          <p:spPr bwMode="auto">
            <a:xfrm>
              <a:off x="6747482" y="3550443"/>
              <a:ext cx="310512" cy="312994"/>
            </a:xfrm>
            <a:custGeom>
              <a:avLst/>
              <a:gdLst/>
              <a:ahLst/>
              <a:cxnLst>
                <a:cxn ang="0">
                  <a:pos x="58" y="33"/>
                </a:cxn>
                <a:cxn ang="0">
                  <a:pos x="57" y="34"/>
                </a:cxn>
                <a:cxn ang="0">
                  <a:pos x="50" y="35"/>
                </a:cxn>
                <a:cxn ang="0">
                  <a:pos x="49" y="39"/>
                </a:cxn>
                <a:cxn ang="0">
                  <a:pos x="53" y="44"/>
                </a:cxn>
                <a:cxn ang="0">
                  <a:pos x="53" y="45"/>
                </a:cxn>
                <a:cxn ang="0">
                  <a:pos x="53" y="46"/>
                </a:cxn>
                <a:cxn ang="0">
                  <a:pos x="45" y="53"/>
                </a:cxn>
                <a:cxn ang="0">
                  <a:pos x="44" y="52"/>
                </a:cxn>
                <a:cxn ang="0">
                  <a:pos x="39" y="48"/>
                </a:cxn>
                <a:cxn ang="0">
                  <a:pos x="36" y="50"/>
                </a:cxn>
                <a:cxn ang="0">
                  <a:pos x="34" y="57"/>
                </a:cxn>
                <a:cxn ang="0">
                  <a:pos x="33" y="58"/>
                </a:cxn>
                <a:cxn ang="0">
                  <a:pos x="25" y="58"/>
                </a:cxn>
                <a:cxn ang="0">
                  <a:pos x="23" y="57"/>
                </a:cxn>
                <a:cxn ang="0">
                  <a:pos x="22" y="50"/>
                </a:cxn>
                <a:cxn ang="0">
                  <a:pos x="19" y="48"/>
                </a:cxn>
                <a:cxn ang="0">
                  <a:pos x="14" y="52"/>
                </a:cxn>
                <a:cxn ang="0">
                  <a:pos x="13" y="53"/>
                </a:cxn>
                <a:cxn ang="0">
                  <a:pos x="12" y="52"/>
                </a:cxn>
                <a:cxn ang="0">
                  <a:pos x="5" y="46"/>
                </a:cxn>
                <a:cxn ang="0">
                  <a:pos x="5" y="45"/>
                </a:cxn>
                <a:cxn ang="0">
                  <a:pos x="5" y="44"/>
                </a:cxn>
                <a:cxn ang="0">
                  <a:pos x="9" y="39"/>
                </a:cxn>
                <a:cxn ang="0">
                  <a:pos x="8" y="35"/>
                </a:cxn>
                <a:cxn ang="0">
                  <a:pos x="1" y="34"/>
                </a:cxn>
                <a:cxn ang="0">
                  <a:pos x="0" y="33"/>
                </a:cxn>
                <a:cxn ang="0">
                  <a:pos x="0" y="24"/>
                </a:cxn>
                <a:cxn ang="0">
                  <a:pos x="1" y="23"/>
                </a:cxn>
                <a:cxn ang="0">
                  <a:pos x="8" y="22"/>
                </a:cxn>
                <a:cxn ang="0">
                  <a:pos x="9" y="18"/>
                </a:cxn>
                <a:cxn ang="0">
                  <a:pos x="5" y="13"/>
                </a:cxn>
                <a:cxn ang="0">
                  <a:pos x="5" y="12"/>
                </a:cxn>
                <a:cxn ang="0">
                  <a:pos x="5" y="11"/>
                </a:cxn>
                <a:cxn ang="0">
                  <a:pos x="13" y="5"/>
                </a:cxn>
                <a:cxn ang="0">
                  <a:pos x="14" y="5"/>
                </a:cxn>
                <a:cxn ang="0">
                  <a:pos x="19" y="9"/>
                </a:cxn>
                <a:cxn ang="0">
                  <a:pos x="22" y="8"/>
                </a:cxn>
                <a:cxn ang="0">
                  <a:pos x="23" y="1"/>
                </a:cxn>
                <a:cxn ang="0">
                  <a:pos x="25" y="0"/>
                </a:cxn>
                <a:cxn ang="0">
                  <a:pos x="33" y="0"/>
                </a:cxn>
                <a:cxn ang="0">
                  <a:pos x="34" y="1"/>
                </a:cxn>
                <a:cxn ang="0">
                  <a:pos x="36" y="8"/>
                </a:cxn>
                <a:cxn ang="0">
                  <a:pos x="39" y="9"/>
                </a:cxn>
                <a:cxn ang="0">
                  <a:pos x="44" y="5"/>
                </a:cxn>
                <a:cxn ang="0">
                  <a:pos x="45" y="5"/>
                </a:cxn>
                <a:cxn ang="0">
                  <a:pos x="46" y="5"/>
                </a:cxn>
                <a:cxn ang="0">
                  <a:pos x="52" y="12"/>
                </a:cxn>
                <a:cxn ang="0">
                  <a:pos x="53" y="12"/>
                </a:cxn>
                <a:cxn ang="0">
                  <a:pos x="52" y="13"/>
                </a:cxn>
                <a:cxn ang="0">
                  <a:pos x="48" y="18"/>
                </a:cxn>
                <a:cxn ang="0">
                  <a:pos x="50" y="22"/>
                </a:cxn>
                <a:cxn ang="0">
                  <a:pos x="57" y="23"/>
                </a:cxn>
                <a:cxn ang="0">
                  <a:pos x="58" y="25"/>
                </a:cxn>
                <a:cxn ang="0">
                  <a:pos x="58" y="33"/>
                </a:cxn>
                <a:cxn ang="0">
                  <a:pos x="29" y="19"/>
                </a:cxn>
                <a:cxn ang="0">
                  <a:pos x="19" y="29"/>
                </a:cxn>
                <a:cxn ang="0">
                  <a:pos x="29" y="38"/>
                </a:cxn>
                <a:cxn ang="0">
                  <a:pos x="39" y="29"/>
                </a:cxn>
                <a:cxn ang="0">
                  <a:pos x="29" y="19"/>
                </a:cxn>
              </a:cxnLst>
              <a:rect l="0" t="0" r="r" b="b"/>
              <a:pathLst>
                <a:path w="58" h="58">
                  <a:moveTo>
                    <a:pt x="58" y="33"/>
                  </a:moveTo>
                  <a:cubicBezTo>
                    <a:pt x="58" y="34"/>
                    <a:pt x="58" y="34"/>
                    <a:pt x="57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7"/>
                    <a:pt x="49" y="38"/>
                    <a:pt x="49" y="39"/>
                  </a:cubicBezTo>
                  <a:cubicBezTo>
                    <a:pt x="50" y="41"/>
                    <a:pt x="51" y="42"/>
                    <a:pt x="53" y="44"/>
                  </a:cubicBezTo>
                  <a:cubicBezTo>
                    <a:pt x="53" y="44"/>
                    <a:pt x="53" y="45"/>
                    <a:pt x="53" y="45"/>
                  </a:cubicBezTo>
                  <a:cubicBezTo>
                    <a:pt x="53" y="45"/>
                    <a:pt x="53" y="46"/>
                    <a:pt x="53" y="46"/>
                  </a:cubicBezTo>
                  <a:cubicBezTo>
                    <a:pt x="52" y="47"/>
                    <a:pt x="47" y="53"/>
                    <a:pt x="45" y="53"/>
                  </a:cubicBezTo>
                  <a:cubicBezTo>
                    <a:pt x="45" y="53"/>
                    <a:pt x="45" y="53"/>
                    <a:pt x="44" y="52"/>
                  </a:cubicBezTo>
                  <a:cubicBezTo>
                    <a:pt x="39" y="48"/>
                    <a:pt x="39" y="48"/>
                    <a:pt x="39" y="48"/>
                  </a:cubicBezTo>
                  <a:cubicBezTo>
                    <a:pt x="38" y="49"/>
                    <a:pt x="37" y="49"/>
                    <a:pt x="36" y="50"/>
                  </a:cubicBezTo>
                  <a:cubicBezTo>
                    <a:pt x="35" y="52"/>
                    <a:pt x="35" y="55"/>
                    <a:pt x="34" y="57"/>
                  </a:cubicBezTo>
                  <a:cubicBezTo>
                    <a:pt x="34" y="57"/>
                    <a:pt x="34" y="58"/>
                    <a:pt x="33" y="58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24" y="58"/>
                    <a:pt x="23" y="57"/>
                    <a:pt x="23" y="57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1" y="49"/>
                    <a:pt x="20" y="49"/>
                    <a:pt x="19" y="48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2" y="53"/>
                    <a:pt x="12" y="53"/>
                    <a:pt x="12" y="52"/>
                  </a:cubicBezTo>
                  <a:cubicBezTo>
                    <a:pt x="10" y="50"/>
                    <a:pt x="7" y="48"/>
                    <a:pt x="5" y="46"/>
                  </a:cubicBezTo>
                  <a:cubicBezTo>
                    <a:pt x="5" y="46"/>
                    <a:pt x="5" y="45"/>
                    <a:pt x="5" y="45"/>
                  </a:cubicBezTo>
                  <a:cubicBezTo>
                    <a:pt x="5" y="45"/>
                    <a:pt x="5" y="44"/>
                    <a:pt x="5" y="44"/>
                  </a:cubicBezTo>
                  <a:cubicBezTo>
                    <a:pt x="7" y="42"/>
                    <a:pt x="8" y="41"/>
                    <a:pt x="9" y="39"/>
                  </a:cubicBezTo>
                  <a:cubicBezTo>
                    <a:pt x="9" y="38"/>
                    <a:pt x="8" y="37"/>
                    <a:pt x="8" y="35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4"/>
                    <a:pt x="0" y="33"/>
                    <a:pt x="0" y="3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1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1"/>
                    <a:pt x="9" y="20"/>
                    <a:pt x="9" y="18"/>
                  </a:cubicBezTo>
                  <a:cubicBezTo>
                    <a:pt x="8" y="17"/>
                    <a:pt x="7" y="15"/>
                    <a:pt x="5" y="13"/>
                  </a:cubicBezTo>
                  <a:cubicBezTo>
                    <a:pt x="5" y="13"/>
                    <a:pt x="5" y="13"/>
                    <a:pt x="5" y="12"/>
                  </a:cubicBezTo>
                  <a:cubicBezTo>
                    <a:pt x="5" y="12"/>
                    <a:pt x="5" y="12"/>
                    <a:pt x="5" y="11"/>
                  </a:cubicBezTo>
                  <a:cubicBezTo>
                    <a:pt x="6" y="10"/>
                    <a:pt x="11" y="5"/>
                    <a:pt x="13" y="5"/>
                  </a:cubicBezTo>
                  <a:cubicBezTo>
                    <a:pt x="13" y="5"/>
                    <a:pt x="13" y="5"/>
                    <a:pt x="14" y="5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9"/>
                    <a:pt x="21" y="8"/>
                    <a:pt x="22" y="8"/>
                  </a:cubicBezTo>
                  <a:cubicBezTo>
                    <a:pt x="22" y="5"/>
                    <a:pt x="23" y="3"/>
                    <a:pt x="23" y="1"/>
                  </a:cubicBezTo>
                  <a:cubicBezTo>
                    <a:pt x="23" y="0"/>
                    <a:pt x="24" y="0"/>
                    <a:pt x="25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0"/>
                    <a:pt x="34" y="1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7" y="8"/>
                    <a:pt x="38" y="9"/>
                    <a:pt x="39" y="9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8" y="7"/>
                    <a:pt x="51" y="9"/>
                    <a:pt x="52" y="1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3"/>
                    <a:pt x="53" y="13"/>
                    <a:pt x="52" y="13"/>
                  </a:cubicBezTo>
                  <a:cubicBezTo>
                    <a:pt x="51" y="15"/>
                    <a:pt x="50" y="17"/>
                    <a:pt x="48" y="18"/>
                  </a:cubicBezTo>
                  <a:cubicBezTo>
                    <a:pt x="49" y="20"/>
                    <a:pt x="50" y="21"/>
                    <a:pt x="50" y="22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8" y="23"/>
                    <a:pt x="58" y="24"/>
                    <a:pt x="58" y="25"/>
                  </a:cubicBezTo>
                  <a:lnTo>
                    <a:pt x="58" y="33"/>
                  </a:lnTo>
                  <a:close/>
                  <a:moveTo>
                    <a:pt x="29" y="19"/>
                  </a:moveTo>
                  <a:cubicBezTo>
                    <a:pt x="24" y="19"/>
                    <a:pt x="19" y="23"/>
                    <a:pt x="19" y="29"/>
                  </a:cubicBezTo>
                  <a:cubicBezTo>
                    <a:pt x="19" y="34"/>
                    <a:pt x="24" y="38"/>
                    <a:pt x="29" y="38"/>
                  </a:cubicBezTo>
                  <a:cubicBezTo>
                    <a:pt x="34" y="38"/>
                    <a:pt x="39" y="34"/>
                    <a:pt x="39" y="29"/>
                  </a:cubicBezTo>
                  <a:cubicBezTo>
                    <a:pt x="39" y="23"/>
                    <a:pt x="34" y="19"/>
                    <a:pt x="29" y="1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58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54" name="Straight Connector 153"/>
          <p:cNvCxnSpPr/>
          <p:nvPr/>
        </p:nvCxnSpPr>
        <p:spPr>
          <a:xfrm>
            <a:off x="4303845" y="2761157"/>
            <a:ext cx="686617" cy="2117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56"/>
          <p:cNvGrpSpPr/>
          <p:nvPr/>
        </p:nvGrpSpPr>
        <p:grpSpPr>
          <a:xfrm>
            <a:off x="3379910" y="2311461"/>
            <a:ext cx="899391" cy="899391"/>
            <a:chOff x="1991932" y="1640533"/>
            <a:chExt cx="850954" cy="850954"/>
          </a:xfrm>
        </p:grpSpPr>
        <p:grpSp>
          <p:nvGrpSpPr>
            <p:cNvPr id="12" name="Group 149"/>
            <p:cNvGrpSpPr/>
            <p:nvPr/>
          </p:nvGrpSpPr>
          <p:grpSpPr>
            <a:xfrm>
              <a:off x="1991932" y="1640533"/>
              <a:ext cx="850954" cy="850954"/>
              <a:chOff x="2502224" y="2594793"/>
              <a:chExt cx="905504" cy="905504"/>
            </a:xfrm>
          </p:grpSpPr>
          <p:sp>
            <p:nvSpPr>
              <p:cNvPr id="151" name="Freeform 150"/>
              <p:cNvSpPr/>
              <p:nvPr/>
            </p:nvSpPr>
            <p:spPr>
              <a:xfrm>
                <a:off x="2596064" y="2688633"/>
                <a:ext cx="717824" cy="71782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algn="ctr" defTabSz="1185231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758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3" name="Freeform 152"/>
              <p:cNvSpPr/>
              <p:nvPr/>
            </p:nvSpPr>
            <p:spPr>
              <a:xfrm>
                <a:off x="2502224" y="2594793"/>
                <a:ext cx="905504" cy="90550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noFill/>
              <a:ln w="19050">
                <a:solidFill>
                  <a:schemeClr val="tx1">
                    <a:lumMod val="75000"/>
                    <a:lumOff val="25000"/>
                  </a:schemeClr>
                </a:solidFill>
                <a:prstDash val="sysDot"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43827" tIns="243827" rIns="210666" bIns="210666" numCol="1" spcCol="1270" anchor="ctr" anchorCtr="0">
                <a:noAutofit/>
              </a:bodyPr>
              <a:lstStyle/>
              <a:p>
                <a:pPr algn="ctr" defTabSz="1185231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758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56" name="Freeform 187"/>
            <p:cNvSpPr>
              <a:spLocks noEditPoints="1"/>
            </p:cNvSpPr>
            <p:nvPr/>
          </p:nvSpPr>
          <p:spPr bwMode="auto">
            <a:xfrm>
              <a:off x="2249043" y="1957202"/>
              <a:ext cx="336732" cy="217616"/>
            </a:xfrm>
            <a:custGeom>
              <a:avLst/>
              <a:gdLst/>
              <a:ahLst/>
              <a:cxnLst>
                <a:cxn ang="0">
                  <a:pos x="68" y="25"/>
                </a:cxn>
                <a:cxn ang="0">
                  <a:pos x="34" y="44"/>
                </a:cxn>
                <a:cxn ang="0">
                  <a:pos x="1" y="25"/>
                </a:cxn>
                <a:cxn ang="0">
                  <a:pos x="0" y="22"/>
                </a:cxn>
                <a:cxn ang="0">
                  <a:pos x="1" y="20"/>
                </a:cxn>
                <a:cxn ang="0">
                  <a:pos x="34" y="0"/>
                </a:cxn>
                <a:cxn ang="0">
                  <a:pos x="68" y="20"/>
                </a:cxn>
                <a:cxn ang="0">
                  <a:pos x="68" y="22"/>
                </a:cxn>
                <a:cxn ang="0">
                  <a:pos x="68" y="25"/>
                </a:cxn>
                <a:cxn ang="0">
                  <a:pos x="49" y="9"/>
                </a:cxn>
                <a:cxn ang="0">
                  <a:pos x="51" y="17"/>
                </a:cxn>
                <a:cxn ang="0">
                  <a:pos x="34" y="34"/>
                </a:cxn>
                <a:cxn ang="0">
                  <a:pos x="17" y="17"/>
                </a:cxn>
                <a:cxn ang="0">
                  <a:pos x="20" y="9"/>
                </a:cxn>
                <a:cxn ang="0">
                  <a:pos x="5" y="22"/>
                </a:cxn>
                <a:cxn ang="0">
                  <a:pos x="34" y="39"/>
                </a:cxn>
                <a:cxn ang="0">
                  <a:pos x="64" y="22"/>
                </a:cxn>
                <a:cxn ang="0">
                  <a:pos x="49" y="9"/>
                </a:cxn>
                <a:cxn ang="0">
                  <a:pos x="34" y="6"/>
                </a:cxn>
                <a:cxn ang="0">
                  <a:pos x="23" y="17"/>
                </a:cxn>
                <a:cxn ang="0">
                  <a:pos x="25" y="19"/>
                </a:cxn>
                <a:cxn ang="0">
                  <a:pos x="27" y="17"/>
                </a:cxn>
                <a:cxn ang="0">
                  <a:pos x="34" y="9"/>
                </a:cxn>
                <a:cxn ang="0">
                  <a:pos x="36" y="8"/>
                </a:cxn>
                <a:cxn ang="0">
                  <a:pos x="34" y="6"/>
                </a:cxn>
              </a:cxnLst>
              <a:rect l="0" t="0" r="r" b="b"/>
              <a:pathLst>
                <a:path w="68" h="44">
                  <a:moveTo>
                    <a:pt x="68" y="25"/>
                  </a:moveTo>
                  <a:cubicBezTo>
                    <a:pt x="61" y="36"/>
                    <a:pt x="48" y="44"/>
                    <a:pt x="34" y="44"/>
                  </a:cubicBezTo>
                  <a:cubicBezTo>
                    <a:pt x="21" y="44"/>
                    <a:pt x="8" y="36"/>
                    <a:pt x="1" y="25"/>
                  </a:cubicBezTo>
                  <a:cubicBezTo>
                    <a:pt x="1" y="24"/>
                    <a:pt x="0" y="23"/>
                    <a:pt x="0" y="22"/>
                  </a:cubicBezTo>
                  <a:cubicBezTo>
                    <a:pt x="0" y="21"/>
                    <a:pt x="1" y="20"/>
                    <a:pt x="1" y="20"/>
                  </a:cubicBezTo>
                  <a:cubicBezTo>
                    <a:pt x="8" y="8"/>
                    <a:pt x="21" y="0"/>
                    <a:pt x="34" y="0"/>
                  </a:cubicBezTo>
                  <a:cubicBezTo>
                    <a:pt x="48" y="0"/>
                    <a:pt x="61" y="8"/>
                    <a:pt x="68" y="20"/>
                  </a:cubicBezTo>
                  <a:cubicBezTo>
                    <a:pt x="68" y="20"/>
                    <a:pt x="68" y="21"/>
                    <a:pt x="68" y="22"/>
                  </a:cubicBezTo>
                  <a:cubicBezTo>
                    <a:pt x="68" y="23"/>
                    <a:pt x="68" y="24"/>
                    <a:pt x="68" y="25"/>
                  </a:cubicBezTo>
                  <a:close/>
                  <a:moveTo>
                    <a:pt x="49" y="9"/>
                  </a:moveTo>
                  <a:cubicBezTo>
                    <a:pt x="51" y="11"/>
                    <a:pt x="51" y="14"/>
                    <a:pt x="51" y="17"/>
                  </a:cubicBezTo>
                  <a:cubicBezTo>
                    <a:pt x="51" y="27"/>
                    <a:pt x="44" y="34"/>
                    <a:pt x="34" y="34"/>
                  </a:cubicBezTo>
                  <a:cubicBezTo>
                    <a:pt x="25" y="34"/>
                    <a:pt x="17" y="27"/>
                    <a:pt x="17" y="17"/>
                  </a:cubicBezTo>
                  <a:cubicBezTo>
                    <a:pt x="17" y="14"/>
                    <a:pt x="18" y="11"/>
                    <a:pt x="20" y="9"/>
                  </a:cubicBezTo>
                  <a:cubicBezTo>
                    <a:pt x="14" y="12"/>
                    <a:pt x="9" y="17"/>
                    <a:pt x="5" y="22"/>
                  </a:cubicBezTo>
                  <a:cubicBezTo>
                    <a:pt x="12" y="32"/>
                    <a:pt x="22" y="39"/>
                    <a:pt x="34" y="39"/>
                  </a:cubicBezTo>
                  <a:cubicBezTo>
                    <a:pt x="47" y="39"/>
                    <a:pt x="57" y="32"/>
                    <a:pt x="64" y="22"/>
                  </a:cubicBezTo>
                  <a:cubicBezTo>
                    <a:pt x="60" y="17"/>
                    <a:pt x="55" y="12"/>
                    <a:pt x="49" y="9"/>
                  </a:cubicBezTo>
                  <a:close/>
                  <a:moveTo>
                    <a:pt x="34" y="6"/>
                  </a:moveTo>
                  <a:cubicBezTo>
                    <a:pt x="28" y="6"/>
                    <a:pt x="23" y="11"/>
                    <a:pt x="23" y="17"/>
                  </a:cubicBezTo>
                  <a:cubicBezTo>
                    <a:pt x="23" y="18"/>
                    <a:pt x="24" y="19"/>
                    <a:pt x="25" y="19"/>
                  </a:cubicBezTo>
                  <a:cubicBezTo>
                    <a:pt x="26" y="19"/>
                    <a:pt x="27" y="18"/>
                    <a:pt x="27" y="17"/>
                  </a:cubicBezTo>
                  <a:cubicBezTo>
                    <a:pt x="27" y="13"/>
                    <a:pt x="30" y="9"/>
                    <a:pt x="34" y="9"/>
                  </a:cubicBezTo>
                  <a:cubicBezTo>
                    <a:pt x="35" y="9"/>
                    <a:pt x="36" y="9"/>
                    <a:pt x="36" y="8"/>
                  </a:cubicBezTo>
                  <a:cubicBezTo>
                    <a:pt x="36" y="7"/>
                    <a:pt x="35" y="6"/>
                    <a:pt x="34" y="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58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8" name="Text Placeholder 3"/>
          <p:cNvSpPr txBox="1">
            <a:spLocks/>
          </p:cNvSpPr>
          <p:nvPr/>
        </p:nvSpPr>
        <p:spPr>
          <a:xfrm>
            <a:off x="9067811" y="4531998"/>
            <a:ext cx="1681243" cy="419923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19094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758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9" name="Text Placeholder 3"/>
          <p:cNvSpPr txBox="1">
            <a:spLocks/>
          </p:cNvSpPr>
          <p:nvPr/>
        </p:nvSpPr>
        <p:spPr>
          <a:xfrm>
            <a:off x="1571520" y="4001463"/>
            <a:ext cx="1681243" cy="419923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19094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160" name="Text Placeholder 3"/>
          <p:cNvSpPr txBox="1">
            <a:spLocks/>
          </p:cNvSpPr>
          <p:nvPr/>
        </p:nvSpPr>
        <p:spPr>
          <a:xfrm>
            <a:off x="9067811" y="3096977"/>
            <a:ext cx="1681243" cy="419923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19094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161" name="Text Placeholder 3"/>
          <p:cNvSpPr txBox="1">
            <a:spLocks/>
          </p:cNvSpPr>
          <p:nvPr/>
        </p:nvSpPr>
        <p:spPr>
          <a:xfrm>
            <a:off x="1571520" y="2422979"/>
            <a:ext cx="1681243" cy="419923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19094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grpSp>
        <p:nvGrpSpPr>
          <p:cNvPr id="2" name="Group 128"/>
          <p:cNvGrpSpPr/>
          <p:nvPr/>
        </p:nvGrpSpPr>
        <p:grpSpPr>
          <a:xfrm>
            <a:off x="4806839" y="2628672"/>
            <a:ext cx="2578322" cy="2620763"/>
            <a:chOff x="3124200" y="1657350"/>
            <a:chExt cx="2700338" cy="2744788"/>
          </a:xfrm>
        </p:grpSpPr>
        <p:sp>
          <p:nvSpPr>
            <p:cNvPr id="3077" name="Freeform 5"/>
            <p:cNvSpPr>
              <a:spLocks/>
            </p:cNvSpPr>
            <p:nvPr/>
          </p:nvSpPr>
          <p:spPr bwMode="auto">
            <a:xfrm>
              <a:off x="3789363" y="1657350"/>
              <a:ext cx="1874838" cy="738188"/>
            </a:xfrm>
            <a:custGeom>
              <a:avLst/>
              <a:gdLst/>
              <a:ahLst/>
              <a:cxnLst>
                <a:cxn ang="0">
                  <a:pos x="1181" y="465"/>
                </a:cxn>
                <a:cxn ang="0">
                  <a:pos x="12" y="428"/>
                </a:cxn>
                <a:cxn ang="0">
                  <a:pos x="0" y="0"/>
                </a:cxn>
                <a:cxn ang="0">
                  <a:pos x="1172" y="125"/>
                </a:cxn>
                <a:cxn ang="0">
                  <a:pos x="1181" y="465"/>
                </a:cxn>
              </a:cxnLst>
              <a:rect l="0" t="0" r="r" b="b"/>
              <a:pathLst>
                <a:path w="1181" h="465">
                  <a:moveTo>
                    <a:pt x="1181" y="465"/>
                  </a:moveTo>
                  <a:lnTo>
                    <a:pt x="12" y="428"/>
                  </a:lnTo>
                  <a:lnTo>
                    <a:pt x="0" y="0"/>
                  </a:lnTo>
                  <a:lnTo>
                    <a:pt x="1172" y="125"/>
                  </a:lnTo>
                  <a:lnTo>
                    <a:pt x="1181" y="465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5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78" name="Freeform 6"/>
            <p:cNvSpPr>
              <a:spLocks/>
            </p:cNvSpPr>
            <p:nvPr/>
          </p:nvSpPr>
          <p:spPr bwMode="auto">
            <a:xfrm>
              <a:off x="3624263" y="1671637"/>
              <a:ext cx="184150" cy="709613"/>
            </a:xfrm>
            <a:custGeom>
              <a:avLst/>
              <a:gdLst/>
              <a:ahLst/>
              <a:cxnLst>
                <a:cxn ang="0">
                  <a:pos x="104" y="0"/>
                </a:cxn>
                <a:cxn ang="0">
                  <a:pos x="116" y="428"/>
                </a:cxn>
                <a:cxn ang="0">
                  <a:pos x="0" y="447"/>
                </a:cxn>
                <a:cxn ang="0">
                  <a:pos x="3" y="80"/>
                </a:cxn>
                <a:cxn ang="0">
                  <a:pos x="104" y="0"/>
                </a:cxn>
              </a:cxnLst>
              <a:rect l="0" t="0" r="r" b="b"/>
              <a:pathLst>
                <a:path w="116" h="447">
                  <a:moveTo>
                    <a:pt x="104" y="0"/>
                  </a:moveTo>
                  <a:lnTo>
                    <a:pt x="116" y="428"/>
                  </a:lnTo>
                  <a:lnTo>
                    <a:pt x="0" y="447"/>
                  </a:lnTo>
                  <a:lnTo>
                    <a:pt x="3" y="80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5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79" name="Freeform 7"/>
            <p:cNvSpPr>
              <a:spLocks/>
            </p:cNvSpPr>
            <p:nvPr/>
          </p:nvSpPr>
          <p:spPr bwMode="auto">
            <a:xfrm>
              <a:off x="3284538" y="2332037"/>
              <a:ext cx="339725" cy="665163"/>
            </a:xfrm>
            <a:custGeom>
              <a:avLst/>
              <a:gdLst/>
              <a:ahLst/>
              <a:cxnLst>
                <a:cxn ang="0">
                  <a:pos x="0" y="419"/>
                </a:cxn>
                <a:cxn ang="0">
                  <a:pos x="6" y="0"/>
                </a:cxn>
                <a:cxn ang="0">
                  <a:pos x="214" y="22"/>
                </a:cxn>
                <a:cxn ang="0">
                  <a:pos x="208" y="419"/>
                </a:cxn>
                <a:cxn ang="0">
                  <a:pos x="0" y="419"/>
                </a:cxn>
              </a:cxnLst>
              <a:rect l="0" t="0" r="r" b="b"/>
              <a:pathLst>
                <a:path w="214" h="419">
                  <a:moveTo>
                    <a:pt x="0" y="419"/>
                  </a:moveTo>
                  <a:lnTo>
                    <a:pt x="6" y="0"/>
                  </a:lnTo>
                  <a:lnTo>
                    <a:pt x="214" y="22"/>
                  </a:lnTo>
                  <a:lnTo>
                    <a:pt x="208" y="419"/>
                  </a:lnTo>
                  <a:lnTo>
                    <a:pt x="0" y="419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5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0" name="Freeform 8"/>
            <p:cNvSpPr>
              <a:spLocks/>
            </p:cNvSpPr>
            <p:nvPr/>
          </p:nvSpPr>
          <p:spPr bwMode="auto">
            <a:xfrm>
              <a:off x="3124200" y="3633787"/>
              <a:ext cx="485775" cy="681038"/>
            </a:xfrm>
            <a:custGeom>
              <a:avLst/>
              <a:gdLst/>
              <a:ahLst/>
              <a:cxnLst>
                <a:cxn ang="0">
                  <a:pos x="98" y="3"/>
                </a:cxn>
                <a:cxn ang="0">
                  <a:pos x="306" y="0"/>
                </a:cxn>
                <a:cxn ang="0">
                  <a:pos x="303" y="291"/>
                </a:cxn>
                <a:cxn ang="0">
                  <a:pos x="0" y="429"/>
                </a:cxn>
                <a:cxn ang="0">
                  <a:pos x="95" y="138"/>
                </a:cxn>
                <a:cxn ang="0">
                  <a:pos x="98" y="3"/>
                </a:cxn>
              </a:cxnLst>
              <a:rect l="0" t="0" r="r" b="b"/>
              <a:pathLst>
                <a:path w="306" h="429">
                  <a:moveTo>
                    <a:pt x="98" y="3"/>
                  </a:moveTo>
                  <a:lnTo>
                    <a:pt x="306" y="0"/>
                  </a:lnTo>
                  <a:lnTo>
                    <a:pt x="303" y="291"/>
                  </a:lnTo>
                  <a:lnTo>
                    <a:pt x="0" y="429"/>
                  </a:lnTo>
                  <a:lnTo>
                    <a:pt x="95" y="138"/>
                  </a:lnTo>
                  <a:lnTo>
                    <a:pt x="98" y="3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5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1" name="Freeform 9"/>
            <p:cNvSpPr>
              <a:spLocks/>
            </p:cNvSpPr>
            <p:nvPr/>
          </p:nvSpPr>
          <p:spPr bwMode="auto">
            <a:xfrm>
              <a:off x="3614738" y="2336800"/>
              <a:ext cx="207963" cy="660400"/>
            </a:xfrm>
            <a:custGeom>
              <a:avLst/>
              <a:gdLst/>
              <a:ahLst/>
              <a:cxnLst>
                <a:cxn ang="0">
                  <a:pos x="0" y="416"/>
                </a:cxn>
                <a:cxn ang="0">
                  <a:pos x="6" y="19"/>
                </a:cxn>
                <a:cxn ang="0">
                  <a:pos x="122" y="0"/>
                </a:cxn>
                <a:cxn ang="0">
                  <a:pos x="131" y="410"/>
                </a:cxn>
                <a:cxn ang="0">
                  <a:pos x="0" y="416"/>
                </a:cxn>
              </a:cxnLst>
              <a:rect l="0" t="0" r="r" b="b"/>
              <a:pathLst>
                <a:path w="131" h="416">
                  <a:moveTo>
                    <a:pt x="0" y="416"/>
                  </a:moveTo>
                  <a:lnTo>
                    <a:pt x="6" y="19"/>
                  </a:lnTo>
                  <a:lnTo>
                    <a:pt x="122" y="0"/>
                  </a:lnTo>
                  <a:lnTo>
                    <a:pt x="131" y="410"/>
                  </a:lnTo>
                  <a:lnTo>
                    <a:pt x="0" y="416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5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2" name="Freeform 10"/>
            <p:cNvSpPr>
              <a:spLocks/>
            </p:cNvSpPr>
            <p:nvPr/>
          </p:nvSpPr>
          <p:spPr bwMode="auto">
            <a:xfrm>
              <a:off x="3605213" y="3633787"/>
              <a:ext cx="368300" cy="768350"/>
            </a:xfrm>
            <a:custGeom>
              <a:avLst/>
              <a:gdLst/>
              <a:ahLst/>
              <a:cxnLst>
                <a:cxn ang="0">
                  <a:pos x="0" y="291"/>
                </a:cxn>
                <a:cxn ang="0">
                  <a:pos x="3" y="0"/>
                </a:cxn>
                <a:cxn ang="0">
                  <a:pos x="150" y="13"/>
                </a:cxn>
                <a:cxn ang="0">
                  <a:pos x="153" y="159"/>
                </a:cxn>
                <a:cxn ang="0">
                  <a:pos x="232" y="484"/>
                </a:cxn>
                <a:cxn ang="0">
                  <a:pos x="0" y="291"/>
                </a:cxn>
              </a:cxnLst>
              <a:rect l="0" t="0" r="r" b="b"/>
              <a:pathLst>
                <a:path w="232" h="484">
                  <a:moveTo>
                    <a:pt x="0" y="291"/>
                  </a:moveTo>
                  <a:lnTo>
                    <a:pt x="3" y="0"/>
                  </a:lnTo>
                  <a:lnTo>
                    <a:pt x="150" y="13"/>
                  </a:lnTo>
                  <a:lnTo>
                    <a:pt x="153" y="159"/>
                  </a:lnTo>
                  <a:lnTo>
                    <a:pt x="232" y="484"/>
                  </a:lnTo>
                  <a:lnTo>
                    <a:pt x="0" y="29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5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3" name="Freeform 11"/>
            <p:cNvSpPr>
              <a:spLocks/>
            </p:cNvSpPr>
            <p:nvPr/>
          </p:nvSpPr>
          <p:spPr bwMode="auto">
            <a:xfrm>
              <a:off x="3808413" y="2336800"/>
              <a:ext cx="1865313" cy="650875"/>
            </a:xfrm>
            <a:custGeom>
              <a:avLst/>
              <a:gdLst/>
              <a:ahLst/>
              <a:cxnLst>
                <a:cxn ang="0">
                  <a:pos x="1175" y="377"/>
                </a:cxn>
                <a:cxn ang="0">
                  <a:pos x="9" y="410"/>
                </a:cxn>
                <a:cxn ang="0">
                  <a:pos x="0" y="0"/>
                </a:cxn>
                <a:cxn ang="0">
                  <a:pos x="1169" y="37"/>
                </a:cxn>
                <a:cxn ang="0">
                  <a:pos x="1175" y="377"/>
                </a:cxn>
              </a:cxnLst>
              <a:rect l="0" t="0" r="r" b="b"/>
              <a:pathLst>
                <a:path w="1175" h="410">
                  <a:moveTo>
                    <a:pt x="1175" y="377"/>
                  </a:moveTo>
                  <a:lnTo>
                    <a:pt x="9" y="410"/>
                  </a:lnTo>
                  <a:lnTo>
                    <a:pt x="0" y="0"/>
                  </a:lnTo>
                  <a:lnTo>
                    <a:pt x="1169" y="37"/>
                  </a:lnTo>
                  <a:lnTo>
                    <a:pt x="1175" y="377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5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4" name="Freeform 12"/>
            <p:cNvSpPr>
              <a:spLocks/>
            </p:cNvSpPr>
            <p:nvPr/>
          </p:nvSpPr>
          <p:spPr bwMode="auto">
            <a:xfrm>
              <a:off x="3822700" y="2935287"/>
              <a:ext cx="1865313" cy="719138"/>
            </a:xfrm>
            <a:custGeom>
              <a:avLst/>
              <a:gdLst/>
              <a:ahLst/>
              <a:cxnLst>
                <a:cxn ang="0">
                  <a:pos x="1175" y="361"/>
                </a:cxn>
                <a:cxn ang="0">
                  <a:pos x="13" y="453"/>
                </a:cxn>
                <a:cxn ang="0">
                  <a:pos x="0" y="33"/>
                </a:cxn>
                <a:cxn ang="0">
                  <a:pos x="1166" y="0"/>
                </a:cxn>
                <a:cxn ang="0">
                  <a:pos x="1175" y="361"/>
                </a:cxn>
              </a:cxnLst>
              <a:rect l="0" t="0" r="r" b="b"/>
              <a:pathLst>
                <a:path w="1175" h="453">
                  <a:moveTo>
                    <a:pt x="1175" y="361"/>
                  </a:moveTo>
                  <a:lnTo>
                    <a:pt x="13" y="453"/>
                  </a:lnTo>
                  <a:lnTo>
                    <a:pt x="0" y="33"/>
                  </a:lnTo>
                  <a:lnTo>
                    <a:pt x="1166" y="0"/>
                  </a:lnTo>
                  <a:lnTo>
                    <a:pt x="1175" y="361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5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5" name="Freeform 13"/>
            <p:cNvSpPr>
              <a:spLocks/>
            </p:cNvSpPr>
            <p:nvPr/>
          </p:nvSpPr>
          <p:spPr bwMode="auto">
            <a:xfrm>
              <a:off x="3843338" y="3508375"/>
              <a:ext cx="1981200" cy="893763"/>
            </a:xfrm>
            <a:custGeom>
              <a:avLst/>
              <a:gdLst/>
              <a:ahLst/>
              <a:cxnLst>
                <a:cxn ang="0">
                  <a:pos x="0" y="92"/>
                </a:cxn>
                <a:cxn ang="0">
                  <a:pos x="1162" y="0"/>
                </a:cxn>
                <a:cxn ang="0">
                  <a:pos x="1165" y="116"/>
                </a:cxn>
                <a:cxn ang="0">
                  <a:pos x="1248" y="391"/>
                </a:cxn>
                <a:cxn ang="0">
                  <a:pos x="82" y="563"/>
                </a:cxn>
                <a:cxn ang="0">
                  <a:pos x="3" y="238"/>
                </a:cxn>
                <a:cxn ang="0">
                  <a:pos x="0" y="92"/>
                </a:cxn>
              </a:cxnLst>
              <a:rect l="0" t="0" r="r" b="b"/>
              <a:pathLst>
                <a:path w="1248" h="563">
                  <a:moveTo>
                    <a:pt x="0" y="92"/>
                  </a:moveTo>
                  <a:lnTo>
                    <a:pt x="1162" y="0"/>
                  </a:lnTo>
                  <a:lnTo>
                    <a:pt x="1165" y="116"/>
                  </a:lnTo>
                  <a:lnTo>
                    <a:pt x="1248" y="391"/>
                  </a:lnTo>
                  <a:lnTo>
                    <a:pt x="82" y="563"/>
                  </a:lnTo>
                  <a:lnTo>
                    <a:pt x="3" y="238"/>
                  </a:lnTo>
                  <a:lnTo>
                    <a:pt x="0" y="9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5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6" name="Freeform 14"/>
            <p:cNvSpPr>
              <a:spLocks/>
            </p:cNvSpPr>
            <p:nvPr/>
          </p:nvSpPr>
          <p:spPr bwMode="auto">
            <a:xfrm>
              <a:off x="3609975" y="2987675"/>
              <a:ext cx="233363" cy="666750"/>
            </a:xfrm>
            <a:custGeom>
              <a:avLst/>
              <a:gdLst/>
              <a:ahLst/>
              <a:cxnLst>
                <a:cxn ang="0">
                  <a:pos x="134" y="0"/>
                </a:cxn>
                <a:cxn ang="0">
                  <a:pos x="147" y="420"/>
                </a:cxn>
                <a:cxn ang="0">
                  <a:pos x="0" y="407"/>
                </a:cxn>
                <a:cxn ang="0">
                  <a:pos x="3" y="6"/>
                </a:cxn>
                <a:cxn ang="0">
                  <a:pos x="134" y="0"/>
                </a:cxn>
              </a:cxnLst>
              <a:rect l="0" t="0" r="r" b="b"/>
              <a:pathLst>
                <a:path w="147" h="420">
                  <a:moveTo>
                    <a:pt x="134" y="0"/>
                  </a:moveTo>
                  <a:lnTo>
                    <a:pt x="147" y="420"/>
                  </a:lnTo>
                  <a:lnTo>
                    <a:pt x="0" y="407"/>
                  </a:lnTo>
                  <a:lnTo>
                    <a:pt x="3" y="6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5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7" name="Freeform 15"/>
            <p:cNvSpPr>
              <a:spLocks/>
            </p:cNvSpPr>
            <p:nvPr/>
          </p:nvSpPr>
          <p:spPr bwMode="auto">
            <a:xfrm>
              <a:off x="3279775" y="2997200"/>
              <a:ext cx="334963" cy="641350"/>
            </a:xfrm>
            <a:custGeom>
              <a:avLst/>
              <a:gdLst/>
              <a:ahLst/>
              <a:cxnLst>
                <a:cxn ang="0">
                  <a:pos x="208" y="401"/>
                </a:cxn>
                <a:cxn ang="0">
                  <a:pos x="0" y="404"/>
                </a:cxn>
                <a:cxn ang="0">
                  <a:pos x="3" y="0"/>
                </a:cxn>
                <a:cxn ang="0">
                  <a:pos x="211" y="0"/>
                </a:cxn>
                <a:cxn ang="0">
                  <a:pos x="208" y="401"/>
                </a:cxn>
              </a:cxnLst>
              <a:rect l="0" t="0" r="r" b="b"/>
              <a:pathLst>
                <a:path w="211" h="404">
                  <a:moveTo>
                    <a:pt x="208" y="401"/>
                  </a:moveTo>
                  <a:lnTo>
                    <a:pt x="0" y="404"/>
                  </a:lnTo>
                  <a:lnTo>
                    <a:pt x="3" y="0"/>
                  </a:lnTo>
                  <a:lnTo>
                    <a:pt x="211" y="0"/>
                  </a:lnTo>
                  <a:lnTo>
                    <a:pt x="208" y="401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5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8" name="Freeform 16"/>
            <p:cNvSpPr>
              <a:spLocks/>
            </p:cNvSpPr>
            <p:nvPr/>
          </p:nvSpPr>
          <p:spPr bwMode="auto">
            <a:xfrm>
              <a:off x="3124200" y="4095750"/>
              <a:ext cx="849313" cy="306388"/>
            </a:xfrm>
            <a:custGeom>
              <a:avLst/>
              <a:gdLst/>
              <a:ahLst/>
              <a:cxnLst>
                <a:cxn ang="0">
                  <a:pos x="0" y="138"/>
                </a:cxn>
                <a:cxn ang="0">
                  <a:pos x="303" y="0"/>
                </a:cxn>
                <a:cxn ang="0">
                  <a:pos x="535" y="193"/>
                </a:cxn>
                <a:cxn ang="0">
                  <a:pos x="0" y="138"/>
                </a:cxn>
              </a:cxnLst>
              <a:rect l="0" t="0" r="r" b="b"/>
              <a:pathLst>
                <a:path w="535" h="193">
                  <a:moveTo>
                    <a:pt x="0" y="138"/>
                  </a:moveTo>
                  <a:lnTo>
                    <a:pt x="303" y="0"/>
                  </a:lnTo>
                  <a:lnTo>
                    <a:pt x="535" y="193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5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9" name="Freeform 17"/>
            <p:cNvSpPr>
              <a:spLocks/>
            </p:cNvSpPr>
            <p:nvPr/>
          </p:nvSpPr>
          <p:spPr bwMode="auto">
            <a:xfrm>
              <a:off x="3294063" y="1685925"/>
              <a:ext cx="334963" cy="681038"/>
            </a:xfrm>
            <a:custGeom>
              <a:avLst/>
              <a:gdLst/>
              <a:ahLst/>
              <a:cxnLst>
                <a:cxn ang="0">
                  <a:pos x="208" y="429"/>
                </a:cxn>
                <a:cxn ang="0">
                  <a:pos x="0" y="407"/>
                </a:cxn>
                <a:cxn ang="0">
                  <a:pos x="3" y="0"/>
                </a:cxn>
                <a:cxn ang="0">
                  <a:pos x="211" y="61"/>
                </a:cxn>
                <a:cxn ang="0">
                  <a:pos x="208" y="429"/>
                </a:cxn>
              </a:cxnLst>
              <a:rect l="0" t="0" r="r" b="b"/>
              <a:pathLst>
                <a:path w="211" h="429">
                  <a:moveTo>
                    <a:pt x="208" y="429"/>
                  </a:moveTo>
                  <a:lnTo>
                    <a:pt x="0" y="407"/>
                  </a:lnTo>
                  <a:lnTo>
                    <a:pt x="3" y="0"/>
                  </a:lnTo>
                  <a:lnTo>
                    <a:pt x="211" y="61"/>
                  </a:lnTo>
                  <a:lnTo>
                    <a:pt x="208" y="429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5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Group 80"/>
            <p:cNvGrpSpPr/>
            <p:nvPr/>
          </p:nvGrpSpPr>
          <p:grpSpPr>
            <a:xfrm rot="364498">
              <a:off x="4089643" y="1872450"/>
              <a:ext cx="1244431" cy="1867007"/>
              <a:chOff x="2616022" y="2850356"/>
              <a:chExt cx="635178" cy="952952"/>
            </a:xfrm>
          </p:grpSpPr>
          <p:grpSp>
            <p:nvGrpSpPr>
              <p:cNvPr id="4" name="Group 81"/>
              <p:cNvGrpSpPr/>
              <p:nvPr/>
            </p:nvGrpSpPr>
            <p:grpSpPr>
              <a:xfrm>
                <a:off x="2616022" y="2850356"/>
                <a:ext cx="635178" cy="166118"/>
                <a:chOff x="2616022" y="2850356"/>
                <a:chExt cx="635178" cy="166118"/>
              </a:xfrm>
            </p:grpSpPr>
            <p:sp>
              <p:nvSpPr>
                <p:cNvPr id="125" name="Freeform 39"/>
                <p:cNvSpPr>
                  <a:spLocks/>
                </p:cNvSpPr>
                <p:nvPr/>
              </p:nvSpPr>
              <p:spPr bwMode="auto">
                <a:xfrm>
                  <a:off x="3171825" y="2850356"/>
                  <a:ext cx="79375" cy="114300"/>
                </a:xfrm>
                <a:custGeom>
                  <a:avLst/>
                  <a:gdLst/>
                  <a:ahLst/>
                  <a:cxnLst>
                    <a:cxn ang="0">
                      <a:pos x="51" y="37"/>
                    </a:cxn>
                    <a:cxn ang="0">
                      <a:pos x="26" y="75"/>
                    </a:cxn>
                    <a:cxn ang="0">
                      <a:pos x="0" y="38"/>
                    </a:cxn>
                    <a:cxn ang="0">
                      <a:pos x="25" y="0"/>
                    </a:cxn>
                    <a:cxn ang="0">
                      <a:pos x="51" y="37"/>
                    </a:cxn>
                  </a:cxnLst>
                  <a:rect l="0" t="0" r="r" b="b"/>
                  <a:pathLst>
                    <a:path w="52" h="75">
                      <a:moveTo>
                        <a:pt x="51" y="37"/>
                      </a:moveTo>
                      <a:cubicBezTo>
                        <a:pt x="52" y="58"/>
                        <a:pt x="41" y="75"/>
                        <a:pt x="26" y="75"/>
                      </a:cubicBezTo>
                      <a:cubicBezTo>
                        <a:pt x="12" y="75"/>
                        <a:pt x="0" y="59"/>
                        <a:pt x="0" y="38"/>
                      </a:cubicBezTo>
                      <a:cubicBezTo>
                        <a:pt x="0" y="17"/>
                        <a:pt x="11" y="0"/>
                        <a:pt x="25" y="0"/>
                      </a:cubicBezTo>
                      <a:cubicBezTo>
                        <a:pt x="39" y="0"/>
                        <a:pt x="51" y="16"/>
                        <a:pt x="51" y="37"/>
                      </a:cubicBezTo>
                      <a:close/>
                    </a:path>
                  </a:pathLst>
                </a:custGeom>
                <a:solidFill>
                  <a:srgbClr val="E6E6E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13" tIns="60956" rIns="121913" bIns="60956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758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6" name="Freeform 40"/>
                <p:cNvSpPr>
                  <a:spLocks/>
                </p:cNvSpPr>
                <p:nvPr/>
              </p:nvSpPr>
              <p:spPr bwMode="auto">
                <a:xfrm>
                  <a:off x="3190875" y="2877344"/>
                  <a:ext cx="39688" cy="58738"/>
                </a:xfrm>
                <a:custGeom>
                  <a:avLst/>
                  <a:gdLst/>
                  <a:ahLst/>
                  <a:cxnLst>
                    <a:cxn ang="0">
                      <a:pos x="27" y="19"/>
                    </a:cxn>
                    <a:cxn ang="0">
                      <a:pos x="14" y="39"/>
                    </a:cxn>
                    <a:cxn ang="0">
                      <a:pos x="1" y="20"/>
                    </a:cxn>
                    <a:cxn ang="0">
                      <a:pos x="13" y="0"/>
                    </a:cxn>
                    <a:cxn ang="0">
                      <a:pos x="27" y="19"/>
                    </a:cxn>
                  </a:cxnLst>
                  <a:rect l="0" t="0" r="r" b="b"/>
                  <a:pathLst>
                    <a:path w="27" h="39">
                      <a:moveTo>
                        <a:pt x="27" y="19"/>
                      </a:moveTo>
                      <a:cubicBezTo>
                        <a:pt x="27" y="30"/>
                        <a:pt x="21" y="38"/>
                        <a:pt x="14" y="39"/>
                      </a:cubicBezTo>
                      <a:cubicBezTo>
                        <a:pt x="7" y="39"/>
                        <a:pt x="1" y="30"/>
                        <a:pt x="1" y="20"/>
                      </a:cubicBezTo>
                      <a:cubicBezTo>
                        <a:pt x="0" y="9"/>
                        <a:pt x="6" y="0"/>
                        <a:pt x="13" y="0"/>
                      </a:cubicBezTo>
                      <a:cubicBezTo>
                        <a:pt x="21" y="0"/>
                        <a:pt x="27" y="8"/>
                        <a:pt x="27" y="19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13" tIns="60956" rIns="121913" bIns="60956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758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7" name="Freeform 39"/>
                <p:cNvSpPr>
                  <a:spLocks/>
                </p:cNvSpPr>
                <p:nvPr/>
              </p:nvSpPr>
              <p:spPr bwMode="auto">
                <a:xfrm>
                  <a:off x="2616022" y="2902174"/>
                  <a:ext cx="79375" cy="114300"/>
                </a:xfrm>
                <a:custGeom>
                  <a:avLst/>
                  <a:gdLst/>
                  <a:ahLst/>
                  <a:cxnLst>
                    <a:cxn ang="0">
                      <a:pos x="51" y="37"/>
                    </a:cxn>
                    <a:cxn ang="0">
                      <a:pos x="26" y="75"/>
                    </a:cxn>
                    <a:cxn ang="0">
                      <a:pos x="0" y="38"/>
                    </a:cxn>
                    <a:cxn ang="0">
                      <a:pos x="25" y="0"/>
                    </a:cxn>
                    <a:cxn ang="0">
                      <a:pos x="51" y="37"/>
                    </a:cxn>
                  </a:cxnLst>
                  <a:rect l="0" t="0" r="r" b="b"/>
                  <a:pathLst>
                    <a:path w="52" h="75">
                      <a:moveTo>
                        <a:pt x="51" y="37"/>
                      </a:moveTo>
                      <a:cubicBezTo>
                        <a:pt x="52" y="58"/>
                        <a:pt x="41" y="75"/>
                        <a:pt x="26" y="75"/>
                      </a:cubicBezTo>
                      <a:cubicBezTo>
                        <a:pt x="12" y="75"/>
                        <a:pt x="0" y="59"/>
                        <a:pt x="0" y="38"/>
                      </a:cubicBezTo>
                      <a:cubicBezTo>
                        <a:pt x="0" y="17"/>
                        <a:pt x="11" y="0"/>
                        <a:pt x="25" y="0"/>
                      </a:cubicBezTo>
                      <a:cubicBezTo>
                        <a:pt x="39" y="0"/>
                        <a:pt x="51" y="16"/>
                        <a:pt x="51" y="37"/>
                      </a:cubicBezTo>
                      <a:close/>
                    </a:path>
                  </a:pathLst>
                </a:custGeom>
                <a:solidFill>
                  <a:srgbClr val="E6E6E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13" tIns="60956" rIns="121913" bIns="60956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758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8" name="Freeform 40"/>
                <p:cNvSpPr>
                  <a:spLocks/>
                </p:cNvSpPr>
                <p:nvPr/>
              </p:nvSpPr>
              <p:spPr bwMode="auto">
                <a:xfrm>
                  <a:off x="2635071" y="2929161"/>
                  <a:ext cx="39688" cy="58738"/>
                </a:xfrm>
                <a:custGeom>
                  <a:avLst/>
                  <a:gdLst/>
                  <a:ahLst/>
                  <a:cxnLst>
                    <a:cxn ang="0">
                      <a:pos x="27" y="19"/>
                    </a:cxn>
                    <a:cxn ang="0">
                      <a:pos x="14" y="39"/>
                    </a:cxn>
                    <a:cxn ang="0">
                      <a:pos x="1" y="20"/>
                    </a:cxn>
                    <a:cxn ang="0">
                      <a:pos x="13" y="0"/>
                    </a:cxn>
                    <a:cxn ang="0">
                      <a:pos x="27" y="19"/>
                    </a:cxn>
                  </a:cxnLst>
                  <a:rect l="0" t="0" r="r" b="b"/>
                  <a:pathLst>
                    <a:path w="27" h="39">
                      <a:moveTo>
                        <a:pt x="27" y="19"/>
                      </a:moveTo>
                      <a:cubicBezTo>
                        <a:pt x="27" y="30"/>
                        <a:pt x="21" y="38"/>
                        <a:pt x="14" y="39"/>
                      </a:cubicBezTo>
                      <a:cubicBezTo>
                        <a:pt x="7" y="39"/>
                        <a:pt x="1" y="30"/>
                        <a:pt x="1" y="20"/>
                      </a:cubicBezTo>
                      <a:cubicBezTo>
                        <a:pt x="0" y="9"/>
                        <a:pt x="6" y="0"/>
                        <a:pt x="13" y="0"/>
                      </a:cubicBezTo>
                      <a:cubicBezTo>
                        <a:pt x="21" y="0"/>
                        <a:pt x="27" y="8"/>
                        <a:pt x="27" y="19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13" tIns="60956" rIns="121913" bIns="60956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758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22" name="Freeform 41"/>
              <p:cNvSpPr>
                <a:spLocks/>
              </p:cNvSpPr>
              <p:nvPr/>
            </p:nvSpPr>
            <p:spPr bwMode="auto">
              <a:xfrm>
                <a:off x="2641600" y="2900019"/>
                <a:ext cx="585788" cy="903289"/>
              </a:xfrm>
              <a:custGeom>
                <a:avLst/>
                <a:gdLst/>
                <a:ahLst/>
                <a:cxnLst>
                  <a:cxn ang="0">
                    <a:pos x="176" y="595"/>
                  </a:cxn>
                  <a:cxn ang="0">
                    <a:pos x="149" y="589"/>
                  </a:cxn>
                  <a:cxn ang="0">
                    <a:pos x="0" y="35"/>
                  </a:cxn>
                  <a:cxn ang="0">
                    <a:pos x="8" y="25"/>
                  </a:cxn>
                  <a:cxn ang="0">
                    <a:pos x="8" y="25"/>
                  </a:cxn>
                  <a:cxn ang="0">
                    <a:pos x="17" y="35"/>
                  </a:cxn>
                  <a:cxn ang="0">
                    <a:pos x="156" y="573"/>
                  </a:cxn>
                  <a:cxn ang="0">
                    <a:pos x="207" y="567"/>
                  </a:cxn>
                  <a:cxn ang="0">
                    <a:pos x="365" y="10"/>
                  </a:cxn>
                  <a:cxn ang="0">
                    <a:pos x="373" y="1"/>
                  </a:cxn>
                  <a:cxn ang="0">
                    <a:pos x="382" y="8"/>
                  </a:cxn>
                  <a:cxn ang="0">
                    <a:pos x="345" y="290"/>
                  </a:cxn>
                  <a:cxn ang="0">
                    <a:pos x="217" y="581"/>
                  </a:cxn>
                  <a:cxn ang="0">
                    <a:pos x="176" y="595"/>
                  </a:cxn>
                </a:cxnLst>
                <a:rect l="0" t="0" r="r" b="b"/>
                <a:pathLst>
                  <a:path w="386" h="595">
                    <a:moveTo>
                      <a:pt x="176" y="595"/>
                    </a:moveTo>
                    <a:cubicBezTo>
                      <a:pt x="167" y="595"/>
                      <a:pt x="158" y="593"/>
                      <a:pt x="149" y="589"/>
                    </a:cubicBezTo>
                    <a:cubicBezTo>
                      <a:pt x="1" y="523"/>
                      <a:pt x="0" y="55"/>
                      <a:pt x="0" y="35"/>
                    </a:cubicBezTo>
                    <a:cubicBezTo>
                      <a:pt x="0" y="30"/>
                      <a:pt x="4" y="25"/>
                      <a:pt x="8" y="25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13" y="25"/>
                      <a:pt x="17" y="30"/>
                      <a:pt x="17" y="35"/>
                    </a:cubicBezTo>
                    <a:cubicBezTo>
                      <a:pt x="17" y="40"/>
                      <a:pt x="18" y="511"/>
                      <a:pt x="156" y="573"/>
                    </a:cubicBezTo>
                    <a:cubicBezTo>
                      <a:pt x="173" y="581"/>
                      <a:pt x="190" y="579"/>
                      <a:pt x="207" y="567"/>
                    </a:cubicBezTo>
                    <a:cubicBezTo>
                      <a:pt x="311" y="491"/>
                      <a:pt x="373" y="83"/>
                      <a:pt x="365" y="10"/>
                    </a:cubicBezTo>
                    <a:cubicBezTo>
                      <a:pt x="365" y="5"/>
                      <a:pt x="368" y="1"/>
                      <a:pt x="373" y="1"/>
                    </a:cubicBezTo>
                    <a:cubicBezTo>
                      <a:pt x="377" y="0"/>
                      <a:pt x="382" y="4"/>
                      <a:pt x="382" y="8"/>
                    </a:cubicBezTo>
                    <a:cubicBezTo>
                      <a:pt x="386" y="46"/>
                      <a:pt x="372" y="171"/>
                      <a:pt x="345" y="290"/>
                    </a:cubicBezTo>
                    <a:cubicBezTo>
                      <a:pt x="320" y="398"/>
                      <a:pt x="278" y="536"/>
                      <a:pt x="217" y="581"/>
                    </a:cubicBezTo>
                    <a:cubicBezTo>
                      <a:pt x="204" y="590"/>
                      <a:pt x="190" y="595"/>
                      <a:pt x="176" y="595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13" tIns="60956" rIns="121913" bIns="60956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758" baseline="-250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9" name="TextBox 8"/>
          <p:cNvSpPr txBox="1"/>
          <p:nvPr/>
        </p:nvSpPr>
        <p:spPr>
          <a:xfrm>
            <a:off x="781308" y="221639"/>
            <a:ext cx="3744384" cy="46692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034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034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034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792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Box 8"/>
          <p:cNvSpPr txBox="1"/>
          <p:nvPr/>
        </p:nvSpPr>
        <p:spPr>
          <a:xfrm>
            <a:off x="781308" y="705187"/>
            <a:ext cx="2662135" cy="20422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327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327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707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6683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" grpId="0"/>
      <p:bldP spid="159" grpId="0"/>
      <p:bldP spid="160" grpId="0"/>
      <p:bldP spid="16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88"/>
            <a:ext cx="4662241" cy="686397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7"/>
          </a:p>
        </p:txBody>
      </p:sp>
      <p:sp>
        <p:nvSpPr>
          <p:cNvPr id="11" name="MH_Others_1"/>
          <p:cNvSpPr txBox="1"/>
          <p:nvPr>
            <p:custDataLst>
              <p:tags r:id="rId2"/>
            </p:custDataLst>
          </p:nvPr>
        </p:nvSpPr>
        <p:spPr>
          <a:xfrm>
            <a:off x="1179010" y="1056123"/>
            <a:ext cx="2304220" cy="962892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625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  录</a:t>
            </a:r>
          </a:p>
        </p:txBody>
      </p:sp>
      <p:sp>
        <p:nvSpPr>
          <p:cNvPr id="17" name="MH_Others_2"/>
          <p:cNvSpPr txBox="1"/>
          <p:nvPr>
            <p:custDataLst>
              <p:tags r:id="rId3"/>
            </p:custDataLst>
          </p:nvPr>
        </p:nvSpPr>
        <p:spPr>
          <a:xfrm>
            <a:off x="1190647" y="2019067"/>
            <a:ext cx="2280945" cy="40857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2655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2655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MH_Other_1"/>
          <p:cNvSpPr>
            <a:spLocks noChangeAspect="1"/>
          </p:cNvSpPr>
          <p:nvPr>
            <p:custDataLst>
              <p:tags r:id="rId4"/>
            </p:custDataLst>
          </p:nvPr>
        </p:nvSpPr>
        <p:spPr>
          <a:xfrm>
            <a:off x="6741265" y="2150935"/>
            <a:ext cx="681248" cy="682667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1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3999" kern="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</a:p>
        </p:txBody>
      </p:sp>
      <p:sp>
        <p:nvSpPr>
          <p:cNvPr id="14" name="MH_Other_2"/>
          <p:cNvSpPr>
            <a:spLocks noChangeAspect="1"/>
          </p:cNvSpPr>
          <p:nvPr>
            <p:custDataLst>
              <p:tags r:id="rId5"/>
            </p:custDataLst>
          </p:nvPr>
        </p:nvSpPr>
        <p:spPr>
          <a:xfrm>
            <a:off x="6741265" y="3105627"/>
            <a:ext cx="681248" cy="682667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2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3999" kern="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</a:t>
            </a:r>
          </a:p>
        </p:txBody>
      </p:sp>
      <p:sp>
        <p:nvSpPr>
          <p:cNvPr id="16" name="MH_Other_3"/>
          <p:cNvSpPr>
            <a:spLocks noChangeAspect="1"/>
          </p:cNvSpPr>
          <p:nvPr>
            <p:custDataLst>
              <p:tags r:id="rId6"/>
            </p:custDataLst>
          </p:nvPr>
        </p:nvSpPr>
        <p:spPr>
          <a:xfrm>
            <a:off x="6741265" y="4060320"/>
            <a:ext cx="681248" cy="682667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1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3999" kern="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</a:p>
        </p:txBody>
      </p:sp>
      <p:sp>
        <p:nvSpPr>
          <p:cNvPr id="10" name="MH_Other_4"/>
          <p:cNvSpPr>
            <a:spLocks noChangeAspect="1"/>
          </p:cNvSpPr>
          <p:nvPr>
            <p:custDataLst>
              <p:tags r:id="rId7"/>
            </p:custDataLst>
          </p:nvPr>
        </p:nvSpPr>
        <p:spPr>
          <a:xfrm>
            <a:off x="6741265" y="5015012"/>
            <a:ext cx="681248" cy="682667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2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3999" kern="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4</a:t>
            </a:r>
          </a:p>
        </p:txBody>
      </p:sp>
      <p:sp>
        <p:nvSpPr>
          <p:cNvPr id="20" name="MH_Text_1"/>
          <p:cNvSpPr/>
          <p:nvPr>
            <p:custDataLst>
              <p:tags r:id="rId8"/>
            </p:custDataLst>
          </p:nvPr>
        </p:nvSpPr>
        <p:spPr>
          <a:xfrm>
            <a:off x="7650057" y="2156696"/>
            <a:ext cx="2565755" cy="67114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zh-CN" altLang="en-US" sz="3034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3034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327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327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MH_Text_2"/>
          <p:cNvSpPr/>
          <p:nvPr>
            <p:custDataLst>
              <p:tags r:id="rId9"/>
            </p:custDataLst>
          </p:nvPr>
        </p:nvSpPr>
        <p:spPr>
          <a:xfrm>
            <a:off x="7650057" y="3111388"/>
            <a:ext cx="2565755" cy="67114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zh-CN" altLang="en-US" sz="3034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3034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327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327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MH_Text_3"/>
          <p:cNvSpPr/>
          <p:nvPr>
            <p:custDataLst>
              <p:tags r:id="rId10"/>
            </p:custDataLst>
          </p:nvPr>
        </p:nvSpPr>
        <p:spPr>
          <a:xfrm>
            <a:off x="7650057" y="4066080"/>
            <a:ext cx="2565755" cy="67114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zh-CN" altLang="en-US" sz="3034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3034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327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</a:t>
            </a:r>
            <a:endParaRPr lang="zh-CN" altLang="en-US" sz="1327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MH_Text_4"/>
          <p:cNvSpPr/>
          <p:nvPr>
            <p:custDataLst>
              <p:tags r:id="rId11"/>
            </p:custDataLst>
          </p:nvPr>
        </p:nvSpPr>
        <p:spPr>
          <a:xfrm>
            <a:off x="7650057" y="5020772"/>
            <a:ext cx="2565755" cy="67114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zh-CN" altLang="en-US" sz="3034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3034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327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327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56048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1" grpId="0"/>
      <p:bldP spid="17" grpId="0"/>
      <p:bldP spid="42" grpId="0" animBg="1"/>
      <p:bldP spid="14" grpId="0" animBg="1"/>
      <p:bldP spid="16" grpId="0" animBg="1"/>
      <p:bldP spid="10" grpId="0" animBg="1"/>
      <p:bldP spid="20" grpId="0"/>
      <p:bldP spid="21" grpId="0"/>
      <p:bldP spid="22" grpId="0"/>
      <p:bldP spid="2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8" name="Group 97"/>
          <p:cNvGrpSpPr/>
          <p:nvPr/>
        </p:nvGrpSpPr>
        <p:grpSpPr>
          <a:xfrm>
            <a:off x="1599421" y="2231361"/>
            <a:ext cx="3208033" cy="2770359"/>
            <a:chOff x="647701" y="1282362"/>
            <a:chExt cx="2770687" cy="2392681"/>
          </a:xfrm>
        </p:grpSpPr>
        <p:grpSp>
          <p:nvGrpSpPr>
            <p:cNvPr id="97" name="Group 96"/>
            <p:cNvGrpSpPr/>
            <p:nvPr/>
          </p:nvGrpSpPr>
          <p:grpSpPr>
            <a:xfrm>
              <a:off x="647701" y="1845892"/>
              <a:ext cx="2770687" cy="1829151"/>
              <a:chOff x="647701" y="1845892"/>
              <a:chExt cx="2770687" cy="1829151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647701" y="2428011"/>
                <a:ext cx="1402260" cy="1247032"/>
                <a:chOff x="647704" y="2190750"/>
                <a:chExt cx="1028697" cy="1405890"/>
              </a:xfrm>
            </p:grpSpPr>
            <p:sp>
              <p:nvSpPr>
                <p:cNvPr id="4" name="Rectangle 3"/>
                <p:cNvSpPr/>
                <p:nvPr/>
              </p:nvSpPr>
              <p:spPr>
                <a:xfrm>
                  <a:off x="647704" y="2190750"/>
                  <a:ext cx="1028697" cy="914400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20000"/>
                    </a:lnSpc>
                  </a:pPr>
                  <a:endParaRPr lang="en-US" sz="1152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" name="Down Arrow 4"/>
                <p:cNvSpPr/>
                <p:nvPr/>
              </p:nvSpPr>
              <p:spPr>
                <a:xfrm>
                  <a:off x="862697" y="3105150"/>
                  <a:ext cx="598711" cy="491490"/>
                </a:xfrm>
                <a:prstGeom prst="downArrow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20000"/>
                    </a:lnSpc>
                  </a:pPr>
                  <a:endParaRPr lang="en-US" sz="1152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36" name="Freeform 35"/>
              <p:cNvSpPr/>
              <p:nvPr/>
            </p:nvSpPr>
            <p:spPr>
              <a:xfrm>
                <a:off x="647701" y="1845892"/>
                <a:ext cx="2770687" cy="582118"/>
              </a:xfrm>
              <a:custGeom>
                <a:avLst/>
                <a:gdLst>
                  <a:gd name="connsiteX0" fmla="*/ 0 w 1402260"/>
                  <a:gd name="connsiteY0" fmla="*/ 0 h 1108710"/>
                  <a:gd name="connsiteX1" fmla="*/ 1402260 w 1402260"/>
                  <a:gd name="connsiteY1" fmla="*/ 0 h 1108710"/>
                  <a:gd name="connsiteX2" fmla="*/ 1402260 w 1402260"/>
                  <a:gd name="connsiteY2" fmla="*/ 1108710 h 1108710"/>
                  <a:gd name="connsiteX3" fmla="*/ 0 w 1402260"/>
                  <a:gd name="connsiteY3" fmla="*/ 1108710 h 1108710"/>
                  <a:gd name="connsiteX4" fmla="*/ 0 w 1402260"/>
                  <a:gd name="connsiteY4" fmla="*/ 0 h 1108710"/>
                  <a:gd name="connsiteX0" fmla="*/ 0 w 2049962"/>
                  <a:gd name="connsiteY0" fmla="*/ 0 h 1108710"/>
                  <a:gd name="connsiteX1" fmla="*/ 2049962 w 2049962"/>
                  <a:gd name="connsiteY1" fmla="*/ 133350 h 1108710"/>
                  <a:gd name="connsiteX2" fmla="*/ 1402260 w 2049962"/>
                  <a:gd name="connsiteY2" fmla="*/ 1108710 h 1108710"/>
                  <a:gd name="connsiteX3" fmla="*/ 0 w 2049962"/>
                  <a:gd name="connsiteY3" fmla="*/ 1108710 h 1108710"/>
                  <a:gd name="connsiteX4" fmla="*/ 0 w 2049962"/>
                  <a:gd name="connsiteY4" fmla="*/ 0 h 1108710"/>
                  <a:gd name="connsiteX0" fmla="*/ 1600200 w 2049962"/>
                  <a:gd name="connsiteY0" fmla="*/ 0 h 975360"/>
                  <a:gd name="connsiteX1" fmla="*/ 2049962 w 2049962"/>
                  <a:gd name="connsiteY1" fmla="*/ 0 h 975360"/>
                  <a:gd name="connsiteX2" fmla="*/ 1402260 w 2049962"/>
                  <a:gd name="connsiteY2" fmla="*/ 975360 h 975360"/>
                  <a:gd name="connsiteX3" fmla="*/ 0 w 2049962"/>
                  <a:gd name="connsiteY3" fmla="*/ 975360 h 975360"/>
                  <a:gd name="connsiteX4" fmla="*/ 1600200 w 2049962"/>
                  <a:gd name="connsiteY4" fmla="*/ 0 h 975360"/>
                  <a:gd name="connsiteX0" fmla="*/ 1600200 w 2811962"/>
                  <a:gd name="connsiteY0" fmla="*/ 0 h 975360"/>
                  <a:gd name="connsiteX1" fmla="*/ 2811962 w 2811962"/>
                  <a:gd name="connsiteY1" fmla="*/ 0 h 975360"/>
                  <a:gd name="connsiteX2" fmla="*/ 1402260 w 2811962"/>
                  <a:gd name="connsiteY2" fmla="*/ 975360 h 975360"/>
                  <a:gd name="connsiteX3" fmla="*/ 0 w 2811962"/>
                  <a:gd name="connsiteY3" fmla="*/ 975360 h 975360"/>
                  <a:gd name="connsiteX4" fmla="*/ 1600200 w 2811962"/>
                  <a:gd name="connsiteY4" fmla="*/ 0 h 975360"/>
                  <a:gd name="connsiteX0" fmla="*/ 1600200 w 2770687"/>
                  <a:gd name="connsiteY0" fmla="*/ 4753 h 980113"/>
                  <a:gd name="connsiteX1" fmla="*/ 2770687 w 2770687"/>
                  <a:gd name="connsiteY1" fmla="*/ 0 h 980113"/>
                  <a:gd name="connsiteX2" fmla="*/ 1402260 w 2770687"/>
                  <a:gd name="connsiteY2" fmla="*/ 980113 h 980113"/>
                  <a:gd name="connsiteX3" fmla="*/ 0 w 2770687"/>
                  <a:gd name="connsiteY3" fmla="*/ 980113 h 980113"/>
                  <a:gd name="connsiteX4" fmla="*/ 1600200 w 2770687"/>
                  <a:gd name="connsiteY4" fmla="*/ 4753 h 980113"/>
                  <a:gd name="connsiteX0" fmla="*/ 2362200 w 2770687"/>
                  <a:gd name="connsiteY0" fmla="*/ 4753 h 980113"/>
                  <a:gd name="connsiteX1" fmla="*/ 2770687 w 2770687"/>
                  <a:gd name="connsiteY1" fmla="*/ 0 h 980113"/>
                  <a:gd name="connsiteX2" fmla="*/ 1402260 w 2770687"/>
                  <a:gd name="connsiteY2" fmla="*/ 980113 h 980113"/>
                  <a:gd name="connsiteX3" fmla="*/ 0 w 2770687"/>
                  <a:gd name="connsiteY3" fmla="*/ 980113 h 980113"/>
                  <a:gd name="connsiteX4" fmla="*/ 2362200 w 2770687"/>
                  <a:gd name="connsiteY4" fmla="*/ 4753 h 980113"/>
                  <a:gd name="connsiteX0" fmla="*/ 2319337 w 2770687"/>
                  <a:gd name="connsiteY0" fmla="*/ 4753 h 980113"/>
                  <a:gd name="connsiteX1" fmla="*/ 2770687 w 2770687"/>
                  <a:gd name="connsiteY1" fmla="*/ 0 h 980113"/>
                  <a:gd name="connsiteX2" fmla="*/ 1402260 w 2770687"/>
                  <a:gd name="connsiteY2" fmla="*/ 980113 h 980113"/>
                  <a:gd name="connsiteX3" fmla="*/ 0 w 2770687"/>
                  <a:gd name="connsiteY3" fmla="*/ 980113 h 980113"/>
                  <a:gd name="connsiteX4" fmla="*/ 2319337 w 2770687"/>
                  <a:gd name="connsiteY4" fmla="*/ 4753 h 980113"/>
                  <a:gd name="connsiteX0" fmla="*/ 2319337 w 2770687"/>
                  <a:gd name="connsiteY0" fmla="*/ 0 h 982490"/>
                  <a:gd name="connsiteX1" fmla="*/ 2770687 w 2770687"/>
                  <a:gd name="connsiteY1" fmla="*/ 2377 h 982490"/>
                  <a:gd name="connsiteX2" fmla="*/ 1402260 w 2770687"/>
                  <a:gd name="connsiteY2" fmla="*/ 982490 h 982490"/>
                  <a:gd name="connsiteX3" fmla="*/ 0 w 2770687"/>
                  <a:gd name="connsiteY3" fmla="*/ 982490 h 982490"/>
                  <a:gd name="connsiteX4" fmla="*/ 2319337 w 2770687"/>
                  <a:gd name="connsiteY4" fmla="*/ 0 h 982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70687" h="982490">
                    <a:moveTo>
                      <a:pt x="2319337" y="0"/>
                    </a:moveTo>
                    <a:lnTo>
                      <a:pt x="2770687" y="2377"/>
                    </a:lnTo>
                    <a:lnTo>
                      <a:pt x="1402260" y="982490"/>
                    </a:lnTo>
                    <a:lnTo>
                      <a:pt x="0" y="982490"/>
                    </a:lnTo>
                    <a:lnTo>
                      <a:pt x="2319337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1152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8" name="Rectangle 37"/>
            <p:cNvSpPr/>
            <p:nvPr/>
          </p:nvSpPr>
          <p:spPr>
            <a:xfrm>
              <a:off x="2965450" y="1282362"/>
              <a:ext cx="450577" cy="56775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152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01</a:t>
              </a:r>
            </a:p>
          </p:txBody>
        </p:sp>
      </p:grpSp>
      <p:grpSp>
        <p:nvGrpSpPr>
          <p:cNvPr id="99" name="Group 98"/>
          <p:cNvGrpSpPr/>
          <p:nvPr/>
        </p:nvGrpSpPr>
        <p:grpSpPr>
          <a:xfrm>
            <a:off x="3457118" y="2231361"/>
            <a:ext cx="2148876" cy="2770359"/>
            <a:chOff x="2252141" y="1282362"/>
            <a:chExt cx="1855924" cy="2392681"/>
          </a:xfrm>
        </p:grpSpPr>
        <p:grpSp>
          <p:nvGrpSpPr>
            <p:cNvPr id="23" name="Group 22"/>
            <p:cNvGrpSpPr/>
            <p:nvPr/>
          </p:nvGrpSpPr>
          <p:grpSpPr>
            <a:xfrm>
              <a:off x="2252142" y="2428011"/>
              <a:ext cx="1402260" cy="1247032"/>
              <a:chOff x="647704" y="2190750"/>
              <a:chExt cx="1028697" cy="1405890"/>
            </a:xfrm>
            <a:solidFill>
              <a:schemeClr val="accent2"/>
            </a:solidFill>
          </p:grpSpPr>
          <p:sp>
            <p:nvSpPr>
              <p:cNvPr id="24" name="Rectangle 23"/>
              <p:cNvSpPr/>
              <p:nvPr/>
            </p:nvSpPr>
            <p:spPr>
              <a:xfrm>
                <a:off x="647704" y="2190750"/>
                <a:ext cx="1028697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1152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Down Arrow 24"/>
              <p:cNvSpPr/>
              <p:nvPr/>
            </p:nvSpPr>
            <p:spPr>
              <a:xfrm>
                <a:off x="862697" y="3105150"/>
                <a:ext cx="598711" cy="491490"/>
              </a:xfrm>
              <a:prstGeom prst="downArrow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1152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2252141" y="1846597"/>
              <a:ext cx="1852591" cy="581414"/>
            </a:xfrm>
            <a:custGeom>
              <a:avLst/>
              <a:gdLst>
                <a:gd name="connsiteX0" fmla="*/ 0 w 1402260"/>
                <a:gd name="connsiteY0" fmla="*/ 0 h 1108710"/>
                <a:gd name="connsiteX1" fmla="*/ 1402260 w 1402260"/>
                <a:gd name="connsiteY1" fmla="*/ 0 h 1108710"/>
                <a:gd name="connsiteX2" fmla="*/ 1402260 w 1402260"/>
                <a:gd name="connsiteY2" fmla="*/ 1108710 h 1108710"/>
                <a:gd name="connsiteX3" fmla="*/ 0 w 1402260"/>
                <a:gd name="connsiteY3" fmla="*/ 1108710 h 1108710"/>
                <a:gd name="connsiteX4" fmla="*/ 0 w 1402260"/>
                <a:gd name="connsiteY4" fmla="*/ 0 h 1108710"/>
                <a:gd name="connsiteX0" fmla="*/ 0 w 2049962"/>
                <a:gd name="connsiteY0" fmla="*/ 0 h 1108710"/>
                <a:gd name="connsiteX1" fmla="*/ 2049962 w 2049962"/>
                <a:gd name="connsiteY1" fmla="*/ 133350 h 1108710"/>
                <a:gd name="connsiteX2" fmla="*/ 1402260 w 2049962"/>
                <a:gd name="connsiteY2" fmla="*/ 1108710 h 1108710"/>
                <a:gd name="connsiteX3" fmla="*/ 0 w 2049962"/>
                <a:gd name="connsiteY3" fmla="*/ 1108710 h 1108710"/>
                <a:gd name="connsiteX4" fmla="*/ 0 w 2049962"/>
                <a:gd name="connsiteY4" fmla="*/ 0 h 1108710"/>
                <a:gd name="connsiteX0" fmla="*/ 1600200 w 2049962"/>
                <a:gd name="connsiteY0" fmla="*/ 0 h 975360"/>
                <a:gd name="connsiteX1" fmla="*/ 2049962 w 2049962"/>
                <a:gd name="connsiteY1" fmla="*/ 0 h 975360"/>
                <a:gd name="connsiteX2" fmla="*/ 1402260 w 2049962"/>
                <a:gd name="connsiteY2" fmla="*/ 975360 h 975360"/>
                <a:gd name="connsiteX3" fmla="*/ 0 w 2049962"/>
                <a:gd name="connsiteY3" fmla="*/ 975360 h 975360"/>
                <a:gd name="connsiteX4" fmla="*/ 1600200 w 2049962"/>
                <a:gd name="connsiteY4" fmla="*/ 0 h 975360"/>
                <a:gd name="connsiteX0" fmla="*/ 609600 w 2049962"/>
                <a:gd name="connsiteY0" fmla="*/ 0 h 975360"/>
                <a:gd name="connsiteX1" fmla="*/ 2049962 w 2049962"/>
                <a:gd name="connsiteY1" fmla="*/ 0 h 975360"/>
                <a:gd name="connsiteX2" fmla="*/ 1402260 w 2049962"/>
                <a:gd name="connsiteY2" fmla="*/ 975360 h 975360"/>
                <a:gd name="connsiteX3" fmla="*/ 0 w 2049962"/>
                <a:gd name="connsiteY3" fmla="*/ 975360 h 975360"/>
                <a:gd name="connsiteX4" fmla="*/ 609600 w 2049962"/>
                <a:gd name="connsiteY4" fmla="*/ 0 h 975360"/>
                <a:gd name="connsiteX0" fmla="*/ 609600 w 1402260"/>
                <a:gd name="connsiteY0" fmla="*/ 0 h 975360"/>
                <a:gd name="connsiteX1" fmla="*/ 1211762 w 1402260"/>
                <a:gd name="connsiteY1" fmla="*/ 0 h 975360"/>
                <a:gd name="connsiteX2" fmla="*/ 1402260 w 1402260"/>
                <a:gd name="connsiteY2" fmla="*/ 975360 h 975360"/>
                <a:gd name="connsiteX3" fmla="*/ 0 w 1402260"/>
                <a:gd name="connsiteY3" fmla="*/ 975360 h 975360"/>
                <a:gd name="connsiteX4" fmla="*/ 609600 w 1402260"/>
                <a:gd name="connsiteY4" fmla="*/ 0 h 975360"/>
                <a:gd name="connsiteX0" fmla="*/ 609600 w 1402260"/>
                <a:gd name="connsiteY0" fmla="*/ 0 h 975360"/>
                <a:gd name="connsiteX1" fmla="*/ 1059362 w 1402260"/>
                <a:gd name="connsiteY1" fmla="*/ 0 h 975360"/>
                <a:gd name="connsiteX2" fmla="*/ 1402260 w 1402260"/>
                <a:gd name="connsiteY2" fmla="*/ 975360 h 975360"/>
                <a:gd name="connsiteX3" fmla="*/ 0 w 1402260"/>
                <a:gd name="connsiteY3" fmla="*/ 975360 h 975360"/>
                <a:gd name="connsiteX4" fmla="*/ 609600 w 1402260"/>
                <a:gd name="connsiteY4" fmla="*/ 0 h 975360"/>
                <a:gd name="connsiteX0" fmla="*/ 609600 w 1862116"/>
                <a:gd name="connsiteY0" fmla="*/ 15447 h 990807"/>
                <a:gd name="connsiteX1" fmla="*/ 1862116 w 1862116"/>
                <a:gd name="connsiteY1" fmla="*/ 0 h 990807"/>
                <a:gd name="connsiteX2" fmla="*/ 1402260 w 1862116"/>
                <a:gd name="connsiteY2" fmla="*/ 990807 h 990807"/>
                <a:gd name="connsiteX3" fmla="*/ 0 w 1862116"/>
                <a:gd name="connsiteY3" fmla="*/ 990807 h 990807"/>
                <a:gd name="connsiteX4" fmla="*/ 609600 w 1862116"/>
                <a:gd name="connsiteY4" fmla="*/ 15447 h 990807"/>
                <a:gd name="connsiteX0" fmla="*/ 1425575 w 1862116"/>
                <a:gd name="connsiteY0" fmla="*/ 5940 h 990807"/>
                <a:gd name="connsiteX1" fmla="*/ 1862116 w 1862116"/>
                <a:gd name="connsiteY1" fmla="*/ 0 h 990807"/>
                <a:gd name="connsiteX2" fmla="*/ 1402260 w 1862116"/>
                <a:gd name="connsiteY2" fmla="*/ 990807 h 990807"/>
                <a:gd name="connsiteX3" fmla="*/ 0 w 1862116"/>
                <a:gd name="connsiteY3" fmla="*/ 990807 h 990807"/>
                <a:gd name="connsiteX4" fmla="*/ 1425575 w 1862116"/>
                <a:gd name="connsiteY4" fmla="*/ 5940 h 990807"/>
                <a:gd name="connsiteX0" fmla="*/ 1408906 w 1862116"/>
                <a:gd name="connsiteY0" fmla="*/ 5940 h 990807"/>
                <a:gd name="connsiteX1" fmla="*/ 1862116 w 1862116"/>
                <a:gd name="connsiteY1" fmla="*/ 0 h 990807"/>
                <a:gd name="connsiteX2" fmla="*/ 1402260 w 1862116"/>
                <a:gd name="connsiteY2" fmla="*/ 990807 h 990807"/>
                <a:gd name="connsiteX3" fmla="*/ 0 w 1862116"/>
                <a:gd name="connsiteY3" fmla="*/ 990807 h 990807"/>
                <a:gd name="connsiteX4" fmla="*/ 1408906 w 1862116"/>
                <a:gd name="connsiteY4" fmla="*/ 5940 h 990807"/>
                <a:gd name="connsiteX0" fmla="*/ 1411287 w 1862116"/>
                <a:gd name="connsiteY0" fmla="*/ 16636 h 990807"/>
                <a:gd name="connsiteX1" fmla="*/ 1862116 w 1862116"/>
                <a:gd name="connsiteY1" fmla="*/ 0 h 990807"/>
                <a:gd name="connsiteX2" fmla="*/ 1402260 w 1862116"/>
                <a:gd name="connsiteY2" fmla="*/ 990807 h 990807"/>
                <a:gd name="connsiteX3" fmla="*/ 0 w 1862116"/>
                <a:gd name="connsiteY3" fmla="*/ 990807 h 990807"/>
                <a:gd name="connsiteX4" fmla="*/ 1411287 w 1862116"/>
                <a:gd name="connsiteY4" fmla="*/ 16636 h 990807"/>
                <a:gd name="connsiteX0" fmla="*/ 1411287 w 1852591"/>
                <a:gd name="connsiteY0" fmla="*/ 2376 h 976547"/>
                <a:gd name="connsiteX1" fmla="*/ 1852591 w 1852591"/>
                <a:gd name="connsiteY1" fmla="*/ 0 h 976547"/>
                <a:gd name="connsiteX2" fmla="*/ 1402260 w 1852591"/>
                <a:gd name="connsiteY2" fmla="*/ 976547 h 976547"/>
                <a:gd name="connsiteX3" fmla="*/ 0 w 1852591"/>
                <a:gd name="connsiteY3" fmla="*/ 976547 h 976547"/>
                <a:gd name="connsiteX4" fmla="*/ 1411287 w 1852591"/>
                <a:gd name="connsiteY4" fmla="*/ 2376 h 976547"/>
                <a:gd name="connsiteX0" fmla="*/ 1282699 w 1852591"/>
                <a:gd name="connsiteY0" fmla="*/ 0 h 1073989"/>
                <a:gd name="connsiteX1" fmla="*/ 1852591 w 1852591"/>
                <a:gd name="connsiteY1" fmla="*/ 97442 h 1073989"/>
                <a:gd name="connsiteX2" fmla="*/ 1402260 w 1852591"/>
                <a:gd name="connsiteY2" fmla="*/ 1073989 h 1073989"/>
                <a:gd name="connsiteX3" fmla="*/ 0 w 1852591"/>
                <a:gd name="connsiteY3" fmla="*/ 1073989 h 1073989"/>
                <a:gd name="connsiteX4" fmla="*/ 1282699 w 1852591"/>
                <a:gd name="connsiteY4" fmla="*/ 0 h 1073989"/>
                <a:gd name="connsiteX0" fmla="*/ 1411286 w 1852591"/>
                <a:gd name="connsiteY0" fmla="*/ 0 h 981302"/>
                <a:gd name="connsiteX1" fmla="*/ 1852591 w 1852591"/>
                <a:gd name="connsiteY1" fmla="*/ 4755 h 981302"/>
                <a:gd name="connsiteX2" fmla="*/ 1402260 w 1852591"/>
                <a:gd name="connsiteY2" fmla="*/ 981302 h 981302"/>
                <a:gd name="connsiteX3" fmla="*/ 0 w 1852591"/>
                <a:gd name="connsiteY3" fmla="*/ 981302 h 981302"/>
                <a:gd name="connsiteX4" fmla="*/ 1411286 w 1852591"/>
                <a:gd name="connsiteY4" fmla="*/ 0 h 981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2591" h="981302">
                  <a:moveTo>
                    <a:pt x="1411286" y="0"/>
                  </a:moveTo>
                  <a:lnTo>
                    <a:pt x="1852591" y="4755"/>
                  </a:lnTo>
                  <a:lnTo>
                    <a:pt x="1402260" y="981302"/>
                  </a:lnTo>
                  <a:lnTo>
                    <a:pt x="0" y="981302"/>
                  </a:lnTo>
                  <a:lnTo>
                    <a:pt x="1411286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152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3657488" y="1282362"/>
              <a:ext cx="450577" cy="56353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152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02</a:t>
              </a: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5314817" y="2231361"/>
            <a:ext cx="1623602" cy="2770359"/>
            <a:chOff x="3856583" y="1282362"/>
            <a:chExt cx="1402260" cy="2392681"/>
          </a:xfrm>
        </p:grpSpPr>
        <p:grpSp>
          <p:nvGrpSpPr>
            <p:cNvPr id="26" name="Group 25"/>
            <p:cNvGrpSpPr/>
            <p:nvPr/>
          </p:nvGrpSpPr>
          <p:grpSpPr>
            <a:xfrm>
              <a:off x="3856583" y="2428011"/>
              <a:ext cx="1402260" cy="1247032"/>
              <a:chOff x="647704" y="2190750"/>
              <a:chExt cx="1028697" cy="1405890"/>
            </a:xfrm>
            <a:solidFill>
              <a:schemeClr val="accent3"/>
            </a:solidFill>
          </p:grpSpPr>
          <p:sp>
            <p:nvSpPr>
              <p:cNvPr id="27" name="Rectangle 26"/>
              <p:cNvSpPr/>
              <p:nvPr/>
            </p:nvSpPr>
            <p:spPr>
              <a:xfrm>
                <a:off x="647704" y="2190750"/>
                <a:ext cx="1028697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1152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Down Arrow 27"/>
              <p:cNvSpPr/>
              <p:nvPr/>
            </p:nvSpPr>
            <p:spPr>
              <a:xfrm>
                <a:off x="862697" y="3105150"/>
                <a:ext cx="598711" cy="491490"/>
              </a:xfrm>
              <a:prstGeom prst="downArrow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1152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52" name="Freeform 51"/>
            <p:cNvSpPr/>
            <p:nvPr/>
          </p:nvSpPr>
          <p:spPr>
            <a:xfrm>
              <a:off x="3856583" y="1848005"/>
              <a:ext cx="1402260" cy="580005"/>
            </a:xfrm>
            <a:custGeom>
              <a:avLst/>
              <a:gdLst>
                <a:gd name="connsiteX0" fmla="*/ 0 w 1402260"/>
                <a:gd name="connsiteY0" fmla="*/ 0 h 1108710"/>
                <a:gd name="connsiteX1" fmla="*/ 1402260 w 1402260"/>
                <a:gd name="connsiteY1" fmla="*/ 0 h 1108710"/>
                <a:gd name="connsiteX2" fmla="*/ 1402260 w 1402260"/>
                <a:gd name="connsiteY2" fmla="*/ 1108710 h 1108710"/>
                <a:gd name="connsiteX3" fmla="*/ 0 w 1402260"/>
                <a:gd name="connsiteY3" fmla="*/ 1108710 h 1108710"/>
                <a:gd name="connsiteX4" fmla="*/ 0 w 1402260"/>
                <a:gd name="connsiteY4" fmla="*/ 0 h 1108710"/>
                <a:gd name="connsiteX0" fmla="*/ 0 w 2049962"/>
                <a:gd name="connsiteY0" fmla="*/ 0 h 1108710"/>
                <a:gd name="connsiteX1" fmla="*/ 2049962 w 2049962"/>
                <a:gd name="connsiteY1" fmla="*/ 133350 h 1108710"/>
                <a:gd name="connsiteX2" fmla="*/ 1402260 w 2049962"/>
                <a:gd name="connsiteY2" fmla="*/ 1108710 h 1108710"/>
                <a:gd name="connsiteX3" fmla="*/ 0 w 2049962"/>
                <a:gd name="connsiteY3" fmla="*/ 1108710 h 1108710"/>
                <a:gd name="connsiteX4" fmla="*/ 0 w 2049962"/>
                <a:gd name="connsiteY4" fmla="*/ 0 h 1108710"/>
                <a:gd name="connsiteX0" fmla="*/ 1600200 w 2049962"/>
                <a:gd name="connsiteY0" fmla="*/ 0 h 975360"/>
                <a:gd name="connsiteX1" fmla="*/ 2049962 w 2049962"/>
                <a:gd name="connsiteY1" fmla="*/ 0 h 975360"/>
                <a:gd name="connsiteX2" fmla="*/ 1402260 w 2049962"/>
                <a:gd name="connsiteY2" fmla="*/ 975360 h 975360"/>
                <a:gd name="connsiteX3" fmla="*/ 0 w 2049962"/>
                <a:gd name="connsiteY3" fmla="*/ 975360 h 975360"/>
                <a:gd name="connsiteX4" fmla="*/ 1600200 w 2049962"/>
                <a:gd name="connsiteY4" fmla="*/ 0 h 975360"/>
                <a:gd name="connsiteX0" fmla="*/ 609600 w 2049962"/>
                <a:gd name="connsiteY0" fmla="*/ 0 h 975360"/>
                <a:gd name="connsiteX1" fmla="*/ 2049962 w 2049962"/>
                <a:gd name="connsiteY1" fmla="*/ 0 h 975360"/>
                <a:gd name="connsiteX2" fmla="*/ 1402260 w 2049962"/>
                <a:gd name="connsiteY2" fmla="*/ 975360 h 975360"/>
                <a:gd name="connsiteX3" fmla="*/ 0 w 2049962"/>
                <a:gd name="connsiteY3" fmla="*/ 975360 h 975360"/>
                <a:gd name="connsiteX4" fmla="*/ 609600 w 2049962"/>
                <a:gd name="connsiteY4" fmla="*/ 0 h 975360"/>
                <a:gd name="connsiteX0" fmla="*/ 609600 w 1402260"/>
                <a:gd name="connsiteY0" fmla="*/ 0 h 975360"/>
                <a:gd name="connsiteX1" fmla="*/ 1211762 w 1402260"/>
                <a:gd name="connsiteY1" fmla="*/ 0 h 975360"/>
                <a:gd name="connsiteX2" fmla="*/ 1402260 w 1402260"/>
                <a:gd name="connsiteY2" fmla="*/ 975360 h 975360"/>
                <a:gd name="connsiteX3" fmla="*/ 0 w 1402260"/>
                <a:gd name="connsiteY3" fmla="*/ 975360 h 975360"/>
                <a:gd name="connsiteX4" fmla="*/ 609600 w 1402260"/>
                <a:gd name="connsiteY4" fmla="*/ 0 h 975360"/>
                <a:gd name="connsiteX0" fmla="*/ 609600 w 1402260"/>
                <a:gd name="connsiteY0" fmla="*/ 0 h 975360"/>
                <a:gd name="connsiteX1" fmla="*/ 1059362 w 1402260"/>
                <a:gd name="connsiteY1" fmla="*/ 0 h 975360"/>
                <a:gd name="connsiteX2" fmla="*/ 1402260 w 1402260"/>
                <a:gd name="connsiteY2" fmla="*/ 975360 h 975360"/>
                <a:gd name="connsiteX3" fmla="*/ 0 w 1402260"/>
                <a:gd name="connsiteY3" fmla="*/ 975360 h 975360"/>
                <a:gd name="connsiteX4" fmla="*/ 609600 w 1402260"/>
                <a:gd name="connsiteY4" fmla="*/ 0 h 975360"/>
                <a:gd name="connsiteX0" fmla="*/ 457200 w 1402260"/>
                <a:gd name="connsiteY0" fmla="*/ 0 h 975360"/>
                <a:gd name="connsiteX1" fmla="*/ 1059362 w 1402260"/>
                <a:gd name="connsiteY1" fmla="*/ 0 h 975360"/>
                <a:gd name="connsiteX2" fmla="*/ 1402260 w 1402260"/>
                <a:gd name="connsiteY2" fmla="*/ 975360 h 975360"/>
                <a:gd name="connsiteX3" fmla="*/ 0 w 1402260"/>
                <a:gd name="connsiteY3" fmla="*/ 975360 h 975360"/>
                <a:gd name="connsiteX4" fmla="*/ 457200 w 1402260"/>
                <a:gd name="connsiteY4" fmla="*/ 0 h 975360"/>
                <a:gd name="connsiteX0" fmla="*/ 481012 w 1402260"/>
                <a:gd name="connsiteY0" fmla="*/ 0 h 975360"/>
                <a:gd name="connsiteX1" fmla="*/ 1059362 w 1402260"/>
                <a:gd name="connsiteY1" fmla="*/ 0 h 975360"/>
                <a:gd name="connsiteX2" fmla="*/ 1402260 w 1402260"/>
                <a:gd name="connsiteY2" fmla="*/ 975360 h 975360"/>
                <a:gd name="connsiteX3" fmla="*/ 0 w 1402260"/>
                <a:gd name="connsiteY3" fmla="*/ 975360 h 975360"/>
                <a:gd name="connsiteX4" fmla="*/ 481012 w 1402260"/>
                <a:gd name="connsiteY4" fmla="*/ 0 h 975360"/>
                <a:gd name="connsiteX0" fmla="*/ 481012 w 1402260"/>
                <a:gd name="connsiteY0" fmla="*/ 3565 h 978925"/>
                <a:gd name="connsiteX1" fmla="*/ 930775 w 1402260"/>
                <a:gd name="connsiteY1" fmla="*/ 0 h 978925"/>
                <a:gd name="connsiteX2" fmla="*/ 1402260 w 1402260"/>
                <a:gd name="connsiteY2" fmla="*/ 978925 h 978925"/>
                <a:gd name="connsiteX3" fmla="*/ 0 w 1402260"/>
                <a:gd name="connsiteY3" fmla="*/ 978925 h 978925"/>
                <a:gd name="connsiteX4" fmla="*/ 481012 w 1402260"/>
                <a:gd name="connsiteY4" fmla="*/ 3565 h 978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2260" h="978925">
                  <a:moveTo>
                    <a:pt x="481012" y="3565"/>
                  </a:moveTo>
                  <a:lnTo>
                    <a:pt x="930775" y="0"/>
                  </a:lnTo>
                  <a:lnTo>
                    <a:pt x="1402260" y="978925"/>
                  </a:lnTo>
                  <a:lnTo>
                    <a:pt x="0" y="978925"/>
                  </a:lnTo>
                  <a:lnTo>
                    <a:pt x="481012" y="3565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152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4337187" y="1282362"/>
              <a:ext cx="450577" cy="56775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152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03</a:t>
              </a:r>
            </a:p>
          </p:txBody>
        </p:sp>
      </p:grpSp>
      <p:grpSp>
        <p:nvGrpSpPr>
          <p:cNvPr id="102" name="Group 101"/>
          <p:cNvGrpSpPr/>
          <p:nvPr/>
        </p:nvGrpSpPr>
        <p:grpSpPr>
          <a:xfrm>
            <a:off x="7453423" y="2231361"/>
            <a:ext cx="3208033" cy="2770359"/>
            <a:chOff x="5703637" y="1282362"/>
            <a:chExt cx="2770687" cy="2392681"/>
          </a:xfrm>
        </p:grpSpPr>
        <p:grpSp>
          <p:nvGrpSpPr>
            <p:cNvPr id="77" name="Group 62"/>
            <p:cNvGrpSpPr/>
            <p:nvPr/>
          </p:nvGrpSpPr>
          <p:grpSpPr>
            <a:xfrm flipH="1">
              <a:off x="7072064" y="2428011"/>
              <a:ext cx="1402260" cy="1247032"/>
              <a:chOff x="647704" y="2190750"/>
              <a:chExt cx="1028697" cy="1405890"/>
            </a:xfrm>
            <a:solidFill>
              <a:schemeClr val="accent5"/>
            </a:solidFill>
          </p:grpSpPr>
          <p:sp>
            <p:nvSpPr>
              <p:cNvPr id="84" name="Rectangle 83"/>
              <p:cNvSpPr/>
              <p:nvPr/>
            </p:nvSpPr>
            <p:spPr>
              <a:xfrm>
                <a:off x="647704" y="2190750"/>
                <a:ext cx="1028697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1152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5" name="Down Arrow 84"/>
              <p:cNvSpPr/>
              <p:nvPr/>
            </p:nvSpPr>
            <p:spPr>
              <a:xfrm>
                <a:off x="862697" y="3105150"/>
                <a:ext cx="598711" cy="491490"/>
              </a:xfrm>
              <a:prstGeom prst="downArrow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1152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80" name="Freeform 79"/>
            <p:cNvSpPr/>
            <p:nvPr/>
          </p:nvSpPr>
          <p:spPr>
            <a:xfrm flipH="1">
              <a:off x="5703637" y="1845892"/>
              <a:ext cx="2770687" cy="582118"/>
            </a:xfrm>
            <a:custGeom>
              <a:avLst/>
              <a:gdLst>
                <a:gd name="connsiteX0" fmla="*/ 0 w 1402260"/>
                <a:gd name="connsiteY0" fmla="*/ 0 h 1108710"/>
                <a:gd name="connsiteX1" fmla="*/ 1402260 w 1402260"/>
                <a:gd name="connsiteY1" fmla="*/ 0 h 1108710"/>
                <a:gd name="connsiteX2" fmla="*/ 1402260 w 1402260"/>
                <a:gd name="connsiteY2" fmla="*/ 1108710 h 1108710"/>
                <a:gd name="connsiteX3" fmla="*/ 0 w 1402260"/>
                <a:gd name="connsiteY3" fmla="*/ 1108710 h 1108710"/>
                <a:gd name="connsiteX4" fmla="*/ 0 w 1402260"/>
                <a:gd name="connsiteY4" fmla="*/ 0 h 1108710"/>
                <a:gd name="connsiteX0" fmla="*/ 0 w 2049962"/>
                <a:gd name="connsiteY0" fmla="*/ 0 h 1108710"/>
                <a:gd name="connsiteX1" fmla="*/ 2049962 w 2049962"/>
                <a:gd name="connsiteY1" fmla="*/ 133350 h 1108710"/>
                <a:gd name="connsiteX2" fmla="*/ 1402260 w 2049962"/>
                <a:gd name="connsiteY2" fmla="*/ 1108710 h 1108710"/>
                <a:gd name="connsiteX3" fmla="*/ 0 w 2049962"/>
                <a:gd name="connsiteY3" fmla="*/ 1108710 h 1108710"/>
                <a:gd name="connsiteX4" fmla="*/ 0 w 2049962"/>
                <a:gd name="connsiteY4" fmla="*/ 0 h 1108710"/>
                <a:gd name="connsiteX0" fmla="*/ 1600200 w 2049962"/>
                <a:gd name="connsiteY0" fmla="*/ 0 h 975360"/>
                <a:gd name="connsiteX1" fmla="*/ 2049962 w 2049962"/>
                <a:gd name="connsiteY1" fmla="*/ 0 h 975360"/>
                <a:gd name="connsiteX2" fmla="*/ 1402260 w 2049962"/>
                <a:gd name="connsiteY2" fmla="*/ 975360 h 975360"/>
                <a:gd name="connsiteX3" fmla="*/ 0 w 2049962"/>
                <a:gd name="connsiteY3" fmla="*/ 975360 h 975360"/>
                <a:gd name="connsiteX4" fmla="*/ 1600200 w 2049962"/>
                <a:gd name="connsiteY4" fmla="*/ 0 h 975360"/>
                <a:gd name="connsiteX0" fmla="*/ 1600200 w 2811962"/>
                <a:gd name="connsiteY0" fmla="*/ 0 h 975360"/>
                <a:gd name="connsiteX1" fmla="*/ 2811962 w 2811962"/>
                <a:gd name="connsiteY1" fmla="*/ 0 h 975360"/>
                <a:gd name="connsiteX2" fmla="*/ 1402260 w 2811962"/>
                <a:gd name="connsiteY2" fmla="*/ 975360 h 975360"/>
                <a:gd name="connsiteX3" fmla="*/ 0 w 2811962"/>
                <a:gd name="connsiteY3" fmla="*/ 975360 h 975360"/>
                <a:gd name="connsiteX4" fmla="*/ 1600200 w 2811962"/>
                <a:gd name="connsiteY4" fmla="*/ 0 h 975360"/>
                <a:gd name="connsiteX0" fmla="*/ 1600200 w 2770687"/>
                <a:gd name="connsiteY0" fmla="*/ 4753 h 980113"/>
                <a:gd name="connsiteX1" fmla="*/ 2770687 w 2770687"/>
                <a:gd name="connsiteY1" fmla="*/ 0 h 980113"/>
                <a:gd name="connsiteX2" fmla="*/ 1402260 w 2770687"/>
                <a:gd name="connsiteY2" fmla="*/ 980113 h 980113"/>
                <a:gd name="connsiteX3" fmla="*/ 0 w 2770687"/>
                <a:gd name="connsiteY3" fmla="*/ 980113 h 980113"/>
                <a:gd name="connsiteX4" fmla="*/ 1600200 w 2770687"/>
                <a:gd name="connsiteY4" fmla="*/ 4753 h 980113"/>
                <a:gd name="connsiteX0" fmla="*/ 2362200 w 2770687"/>
                <a:gd name="connsiteY0" fmla="*/ 4753 h 980113"/>
                <a:gd name="connsiteX1" fmla="*/ 2770687 w 2770687"/>
                <a:gd name="connsiteY1" fmla="*/ 0 h 980113"/>
                <a:gd name="connsiteX2" fmla="*/ 1402260 w 2770687"/>
                <a:gd name="connsiteY2" fmla="*/ 980113 h 980113"/>
                <a:gd name="connsiteX3" fmla="*/ 0 w 2770687"/>
                <a:gd name="connsiteY3" fmla="*/ 980113 h 980113"/>
                <a:gd name="connsiteX4" fmla="*/ 2362200 w 2770687"/>
                <a:gd name="connsiteY4" fmla="*/ 4753 h 980113"/>
                <a:gd name="connsiteX0" fmla="*/ 2319337 w 2770687"/>
                <a:gd name="connsiteY0" fmla="*/ 4753 h 980113"/>
                <a:gd name="connsiteX1" fmla="*/ 2770687 w 2770687"/>
                <a:gd name="connsiteY1" fmla="*/ 0 h 980113"/>
                <a:gd name="connsiteX2" fmla="*/ 1402260 w 2770687"/>
                <a:gd name="connsiteY2" fmla="*/ 980113 h 980113"/>
                <a:gd name="connsiteX3" fmla="*/ 0 w 2770687"/>
                <a:gd name="connsiteY3" fmla="*/ 980113 h 980113"/>
                <a:gd name="connsiteX4" fmla="*/ 2319337 w 2770687"/>
                <a:gd name="connsiteY4" fmla="*/ 4753 h 980113"/>
                <a:gd name="connsiteX0" fmla="*/ 2319337 w 2770687"/>
                <a:gd name="connsiteY0" fmla="*/ 0 h 982490"/>
                <a:gd name="connsiteX1" fmla="*/ 2770687 w 2770687"/>
                <a:gd name="connsiteY1" fmla="*/ 2377 h 982490"/>
                <a:gd name="connsiteX2" fmla="*/ 1402260 w 2770687"/>
                <a:gd name="connsiteY2" fmla="*/ 982490 h 982490"/>
                <a:gd name="connsiteX3" fmla="*/ 0 w 2770687"/>
                <a:gd name="connsiteY3" fmla="*/ 982490 h 982490"/>
                <a:gd name="connsiteX4" fmla="*/ 2319337 w 2770687"/>
                <a:gd name="connsiteY4" fmla="*/ 0 h 982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70687" h="982490">
                  <a:moveTo>
                    <a:pt x="2319337" y="0"/>
                  </a:moveTo>
                  <a:lnTo>
                    <a:pt x="2770687" y="2377"/>
                  </a:lnTo>
                  <a:lnTo>
                    <a:pt x="1402260" y="982490"/>
                  </a:lnTo>
                  <a:lnTo>
                    <a:pt x="0" y="982490"/>
                  </a:lnTo>
                  <a:lnTo>
                    <a:pt x="2319337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152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Rectangle 80"/>
            <p:cNvSpPr/>
            <p:nvPr/>
          </p:nvSpPr>
          <p:spPr>
            <a:xfrm flipH="1">
              <a:off x="5705998" y="1282362"/>
              <a:ext cx="450577" cy="567755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152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05</a:t>
              </a:r>
            </a:p>
          </p:txBody>
        </p:sp>
      </p:grpSp>
      <p:grpSp>
        <p:nvGrpSpPr>
          <p:cNvPr id="101" name="Group 100"/>
          <p:cNvGrpSpPr/>
          <p:nvPr/>
        </p:nvGrpSpPr>
        <p:grpSpPr>
          <a:xfrm>
            <a:off x="6654882" y="2231361"/>
            <a:ext cx="2148876" cy="2770359"/>
            <a:chOff x="5013960" y="1282362"/>
            <a:chExt cx="1855924" cy="2392681"/>
          </a:xfrm>
        </p:grpSpPr>
        <p:grpSp>
          <p:nvGrpSpPr>
            <p:cNvPr id="78" name="Group 63"/>
            <p:cNvGrpSpPr/>
            <p:nvPr/>
          </p:nvGrpSpPr>
          <p:grpSpPr>
            <a:xfrm flipH="1">
              <a:off x="5467623" y="2428011"/>
              <a:ext cx="1402260" cy="1247032"/>
              <a:chOff x="647704" y="2190750"/>
              <a:chExt cx="1028697" cy="1405890"/>
            </a:xfrm>
            <a:solidFill>
              <a:schemeClr val="accent4"/>
            </a:solidFill>
          </p:grpSpPr>
          <p:sp>
            <p:nvSpPr>
              <p:cNvPr id="82" name="Rectangle 81"/>
              <p:cNvSpPr/>
              <p:nvPr/>
            </p:nvSpPr>
            <p:spPr>
              <a:xfrm>
                <a:off x="647704" y="2190750"/>
                <a:ext cx="1028697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1152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3" name="Down Arrow 82"/>
              <p:cNvSpPr/>
              <p:nvPr/>
            </p:nvSpPr>
            <p:spPr>
              <a:xfrm>
                <a:off x="862697" y="3105150"/>
                <a:ext cx="598711" cy="491490"/>
              </a:xfrm>
              <a:prstGeom prst="downArrow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1152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5" name="Freeform 74"/>
            <p:cNvSpPr/>
            <p:nvPr/>
          </p:nvSpPr>
          <p:spPr>
            <a:xfrm flipH="1">
              <a:off x="5017293" y="1846597"/>
              <a:ext cx="1852591" cy="581414"/>
            </a:xfrm>
            <a:custGeom>
              <a:avLst/>
              <a:gdLst>
                <a:gd name="connsiteX0" fmla="*/ 0 w 1402260"/>
                <a:gd name="connsiteY0" fmla="*/ 0 h 1108710"/>
                <a:gd name="connsiteX1" fmla="*/ 1402260 w 1402260"/>
                <a:gd name="connsiteY1" fmla="*/ 0 h 1108710"/>
                <a:gd name="connsiteX2" fmla="*/ 1402260 w 1402260"/>
                <a:gd name="connsiteY2" fmla="*/ 1108710 h 1108710"/>
                <a:gd name="connsiteX3" fmla="*/ 0 w 1402260"/>
                <a:gd name="connsiteY3" fmla="*/ 1108710 h 1108710"/>
                <a:gd name="connsiteX4" fmla="*/ 0 w 1402260"/>
                <a:gd name="connsiteY4" fmla="*/ 0 h 1108710"/>
                <a:gd name="connsiteX0" fmla="*/ 0 w 2049962"/>
                <a:gd name="connsiteY0" fmla="*/ 0 h 1108710"/>
                <a:gd name="connsiteX1" fmla="*/ 2049962 w 2049962"/>
                <a:gd name="connsiteY1" fmla="*/ 133350 h 1108710"/>
                <a:gd name="connsiteX2" fmla="*/ 1402260 w 2049962"/>
                <a:gd name="connsiteY2" fmla="*/ 1108710 h 1108710"/>
                <a:gd name="connsiteX3" fmla="*/ 0 w 2049962"/>
                <a:gd name="connsiteY3" fmla="*/ 1108710 h 1108710"/>
                <a:gd name="connsiteX4" fmla="*/ 0 w 2049962"/>
                <a:gd name="connsiteY4" fmla="*/ 0 h 1108710"/>
                <a:gd name="connsiteX0" fmla="*/ 1600200 w 2049962"/>
                <a:gd name="connsiteY0" fmla="*/ 0 h 975360"/>
                <a:gd name="connsiteX1" fmla="*/ 2049962 w 2049962"/>
                <a:gd name="connsiteY1" fmla="*/ 0 h 975360"/>
                <a:gd name="connsiteX2" fmla="*/ 1402260 w 2049962"/>
                <a:gd name="connsiteY2" fmla="*/ 975360 h 975360"/>
                <a:gd name="connsiteX3" fmla="*/ 0 w 2049962"/>
                <a:gd name="connsiteY3" fmla="*/ 975360 h 975360"/>
                <a:gd name="connsiteX4" fmla="*/ 1600200 w 2049962"/>
                <a:gd name="connsiteY4" fmla="*/ 0 h 975360"/>
                <a:gd name="connsiteX0" fmla="*/ 609600 w 2049962"/>
                <a:gd name="connsiteY0" fmla="*/ 0 h 975360"/>
                <a:gd name="connsiteX1" fmla="*/ 2049962 w 2049962"/>
                <a:gd name="connsiteY1" fmla="*/ 0 h 975360"/>
                <a:gd name="connsiteX2" fmla="*/ 1402260 w 2049962"/>
                <a:gd name="connsiteY2" fmla="*/ 975360 h 975360"/>
                <a:gd name="connsiteX3" fmla="*/ 0 w 2049962"/>
                <a:gd name="connsiteY3" fmla="*/ 975360 h 975360"/>
                <a:gd name="connsiteX4" fmla="*/ 609600 w 2049962"/>
                <a:gd name="connsiteY4" fmla="*/ 0 h 975360"/>
                <a:gd name="connsiteX0" fmla="*/ 609600 w 1402260"/>
                <a:gd name="connsiteY0" fmla="*/ 0 h 975360"/>
                <a:gd name="connsiteX1" fmla="*/ 1211762 w 1402260"/>
                <a:gd name="connsiteY1" fmla="*/ 0 h 975360"/>
                <a:gd name="connsiteX2" fmla="*/ 1402260 w 1402260"/>
                <a:gd name="connsiteY2" fmla="*/ 975360 h 975360"/>
                <a:gd name="connsiteX3" fmla="*/ 0 w 1402260"/>
                <a:gd name="connsiteY3" fmla="*/ 975360 h 975360"/>
                <a:gd name="connsiteX4" fmla="*/ 609600 w 1402260"/>
                <a:gd name="connsiteY4" fmla="*/ 0 h 975360"/>
                <a:gd name="connsiteX0" fmla="*/ 609600 w 1402260"/>
                <a:gd name="connsiteY0" fmla="*/ 0 h 975360"/>
                <a:gd name="connsiteX1" fmla="*/ 1059362 w 1402260"/>
                <a:gd name="connsiteY1" fmla="*/ 0 h 975360"/>
                <a:gd name="connsiteX2" fmla="*/ 1402260 w 1402260"/>
                <a:gd name="connsiteY2" fmla="*/ 975360 h 975360"/>
                <a:gd name="connsiteX3" fmla="*/ 0 w 1402260"/>
                <a:gd name="connsiteY3" fmla="*/ 975360 h 975360"/>
                <a:gd name="connsiteX4" fmla="*/ 609600 w 1402260"/>
                <a:gd name="connsiteY4" fmla="*/ 0 h 975360"/>
                <a:gd name="connsiteX0" fmla="*/ 609600 w 1862116"/>
                <a:gd name="connsiteY0" fmla="*/ 15447 h 990807"/>
                <a:gd name="connsiteX1" fmla="*/ 1862116 w 1862116"/>
                <a:gd name="connsiteY1" fmla="*/ 0 h 990807"/>
                <a:gd name="connsiteX2" fmla="*/ 1402260 w 1862116"/>
                <a:gd name="connsiteY2" fmla="*/ 990807 h 990807"/>
                <a:gd name="connsiteX3" fmla="*/ 0 w 1862116"/>
                <a:gd name="connsiteY3" fmla="*/ 990807 h 990807"/>
                <a:gd name="connsiteX4" fmla="*/ 609600 w 1862116"/>
                <a:gd name="connsiteY4" fmla="*/ 15447 h 990807"/>
                <a:gd name="connsiteX0" fmla="*/ 1425575 w 1862116"/>
                <a:gd name="connsiteY0" fmla="*/ 5940 h 990807"/>
                <a:gd name="connsiteX1" fmla="*/ 1862116 w 1862116"/>
                <a:gd name="connsiteY1" fmla="*/ 0 h 990807"/>
                <a:gd name="connsiteX2" fmla="*/ 1402260 w 1862116"/>
                <a:gd name="connsiteY2" fmla="*/ 990807 h 990807"/>
                <a:gd name="connsiteX3" fmla="*/ 0 w 1862116"/>
                <a:gd name="connsiteY3" fmla="*/ 990807 h 990807"/>
                <a:gd name="connsiteX4" fmla="*/ 1425575 w 1862116"/>
                <a:gd name="connsiteY4" fmla="*/ 5940 h 990807"/>
                <a:gd name="connsiteX0" fmla="*/ 1408906 w 1862116"/>
                <a:gd name="connsiteY0" fmla="*/ 5940 h 990807"/>
                <a:gd name="connsiteX1" fmla="*/ 1862116 w 1862116"/>
                <a:gd name="connsiteY1" fmla="*/ 0 h 990807"/>
                <a:gd name="connsiteX2" fmla="*/ 1402260 w 1862116"/>
                <a:gd name="connsiteY2" fmla="*/ 990807 h 990807"/>
                <a:gd name="connsiteX3" fmla="*/ 0 w 1862116"/>
                <a:gd name="connsiteY3" fmla="*/ 990807 h 990807"/>
                <a:gd name="connsiteX4" fmla="*/ 1408906 w 1862116"/>
                <a:gd name="connsiteY4" fmla="*/ 5940 h 990807"/>
                <a:gd name="connsiteX0" fmla="*/ 1411287 w 1862116"/>
                <a:gd name="connsiteY0" fmla="*/ 16636 h 990807"/>
                <a:gd name="connsiteX1" fmla="*/ 1862116 w 1862116"/>
                <a:gd name="connsiteY1" fmla="*/ 0 h 990807"/>
                <a:gd name="connsiteX2" fmla="*/ 1402260 w 1862116"/>
                <a:gd name="connsiteY2" fmla="*/ 990807 h 990807"/>
                <a:gd name="connsiteX3" fmla="*/ 0 w 1862116"/>
                <a:gd name="connsiteY3" fmla="*/ 990807 h 990807"/>
                <a:gd name="connsiteX4" fmla="*/ 1411287 w 1862116"/>
                <a:gd name="connsiteY4" fmla="*/ 16636 h 990807"/>
                <a:gd name="connsiteX0" fmla="*/ 1411287 w 1852591"/>
                <a:gd name="connsiteY0" fmla="*/ 2376 h 976547"/>
                <a:gd name="connsiteX1" fmla="*/ 1852591 w 1852591"/>
                <a:gd name="connsiteY1" fmla="*/ 0 h 976547"/>
                <a:gd name="connsiteX2" fmla="*/ 1402260 w 1852591"/>
                <a:gd name="connsiteY2" fmla="*/ 976547 h 976547"/>
                <a:gd name="connsiteX3" fmla="*/ 0 w 1852591"/>
                <a:gd name="connsiteY3" fmla="*/ 976547 h 976547"/>
                <a:gd name="connsiteX4" fmla="*/ 1411287 w 1852591"/>
                <a:gd name="connsiteY4" fmla="*/ 2376 h 976547"/>
                <a:gd name="connsiteX0" fmla="*/ 1282699 w 1852591"/>
                <a:gd name="connsiteY0" fmla="*/ 0 h 1073989"/>
                <a:gd name="connsiteX1" fmla="*/ 1852591 w 1852591"/>
                <a:gd name="connsiteY1" fmla="*/ 97442 h 1073989"/>
                <a:gd name="connsiteX2" fmla="*/ 1402260 w 1852591"/>
                <a:gd name="connsiteY2" fmla="*/ 1073989 h 1073989"/>
                <a:gd name="connsiteX3" fmla="*/ 0 w 1852591"/>
                <a:gd name="connsiteY3" fmla="*/ 1073989 h 1073989"/>
                <a:gd name="connsiteX4" fmla="*/ 1282699 w 1852591"/>
                <a:gd name="connsiteY4" fmla="*/ 0 h 1073989"/>
                <a:gd name="connsiteX0" fmla="*/ 1411286 w 1852591"/>
                <a:gd name="connsiteY0" fmla="*/ 0 h 981302"/>
                <a:gd name="connsiteX1" fmla="*/ 1852591 w 1852591"/>
                <a:gd name="connsiteY1" fmla="*/ 4755 h 981302"/>
                <a:gd name="connsiteX2" fmla="*/ 1402260 w 1852591"/>
                <a:gd name="connsiteY2" fmla="*/ 981302 h 981302"/>
                <a:gd name="connsiteX3" fmla="*/ 0 w 1852591"/>
                <a:gd name="connsiteY3" fmla="*/ 981302 h 981302"/>
                <a:gd name="connsiteX4" fmla="*/ 1411286 w 1852591"/>
                <a:gd name="connsiteY4" fmla="*/ 0 h 981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2591" h="981302">
                  <a:moveTo>
                    <a:pt x="1411286" y="0"/>
                  </a:moveTo>
                  <a:lnTo>
                    <a:pt x="1852591" y="4755"/>
                  </a:lnTo>
                  <a:lnTo>
                    <a:pt x="1402260" y="981302"/>
                  </a:lnTo>
                  <a:lnTo>
                    <a:pt x="0" y="981302"/>
                  </a:lnTo>
                  <a:lnTo>
                    <a:pt x="1411286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152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Rectangle 75"/>
            <p:cNvSpPr/>
            <p:nvPr/>
          </p:nvSpPr>
          <p:spPr>
            <a:xfrm flipH="1">
              <a:off x="5013960" y="1282362"/>
              <a:ext cx="450577" cy="56775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152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04</a:t>
              </a:r>
            </a:p>
          </p:txBody>
        </p:sp>
      </p:grpSp>
      <p:sp>
        <p:nvSpPr>
          <p:cNvPr id="87" name="Freeform 144"/>
          <p:cNvSpPr>
            <a:spLocks noEditPoints="1"/>
          </p:cNvSpPr>
          <p:nvPr/>
        </p:nvSpPr>
        <p:spPr bwMode="auto">
          <a:xfrm>
            <a:off x="2158899" y="3814024"/>
            <a:ext cx="504647" cy="437627"/>
          </a:xfrm>
          <a:custGeom>
            <a:avLst/>
            <a:gdLst/>
            <a:ahLst/>
            <a:cxnLst>
              <a:cxn ang="0">
                <a:pos x="59" y="26"/>
              </a:cxn>
              <a:cxn ang="0">
                <a:pos x="57" y="28"/>
              </a:cxn>
              <a:cxn ang="0">
                <a:pos x="20" y="32"/>
              </a:cxn>
              <a:cxn ang="0">
                <a:pos x="20" y="35"/>
              </a:cxn>
              <a:cxn ang="0">
                <a:pos x="19" y="37"/>
              </a:cxn>
              <a:cxn ang="0">
                <a:pos x="52" y="37"/>
              </a:cxn>
              <a:cxn ang="0">
                <a:pos x="55" y="39"/>
              </a:cxn>
              <a:cxn ang="0">
                <a:pos x="52" y="42"/>
              </a:cxn>
              <a:cxn ang="0">
                <a:pos x="16" y="42"/>
              </a:cxn>
              <a:cxn ang="0">
                <a:pos x="13" y="39"/>
              </a:cxn>
              <a:cxn ang="0">
                <a:pos x="16" y="34"/>
              </a:cxn>
              <a:cxn ang="0">
                <a:pos x="9" y="5"/>
              </a:cxn>
              <a:cxn ang="0">
                <a:pos x="2" y="5"/>
              </a:cxn>
              <a:cxn ang="0">
                <a:pos x="0" y="3"/>
              </a:cxn>
              <a:cxn ang="0">
                <a:pos x="2" y="0"/>
              </a:cxn>
              <a:cxn ang="0">
                <a:pos x="11" y="0"/>
              </a:cxn>
              <a:cxn ang="0">
                <a:pos x="14" y="5"/>
              </a:cxn>
              <a:cxn ang="0">
                <a:pos x="57" y="5"/>
              </a:cxn>
              <a:cxn ang="0">
                <a:pos x="59" y="7"/>
              </a:cxn>
              <a:cxn ang="0">
                <a:pos x="59" y="26"/>
              </a:cxn>
              <a:cxn ang="0">
                <a:pos x="18" y="51"/>
              </a:cxn>
              <a:cxn ang="0">
                <a:pos x="13" y="46"/>
              </a:cxn>
              <a:cxn ang="0">
                <a:pos x="18" y="42"/>
              </a:cxn>
              <a:cxn ang="0">
                <a:pos x="23" y="46"/>
              </a:cxn>
              <a:cxn ang="0">
                <a:pos x="18" y="51"/>
              </a:cxn>
              <a:cxn ang="0">
                <a:pos x="50" y="51"/>
              </a:cxn>
              <a:cxn ang="0">
                <a:pos x="45" y="46"/>
              </a:cxn>
              <a:cxn ang="0">
                <a:pos x="50" y="42"/>
              </a:cxn>
              <a:cxn ang="0">
                <a:pos x="55" y="46"/>
              </a:cxn>
              <a:cxn ang="0">
                <a:pos x="50" y="51"/>
              </a:cxn>
            </a:cxnLst>
            <a:rect l="0" t="0" r="r" b="b"/>
            <a:pathLst>
              <a:path w="59" h="51">
                <a:moveTo>
                  <a:pt x="59" y="26"/>
                </a:moveTo>
                <a:cubicBezTo>
                  <a:pt x="59" y="27"/>
                  <a:pt x="58" y="28"/>
                  <a:pt x="57" y="28"/>
                </a:cubicBezTo>
                <a:cubicBezTo>
                  <a:pt x="20" y="32"/>
                  <a:pt x="20" y="32"/>
                  <a:pt x="20" y="32"/>
                </a:cubicBezTo>
                <a:cubicBezTo>
                  <a:pt x="20" y="33"/>
                  <a:pt x="20" y="34"/>
                  <a:pt x="20" y="35"/>
                </a:cubicBezTo>
                <a:cubicBezTo>
                  <a:pt x="20" y="36"/>
                  <a:pt x="20" y="36"/>
                  <a:pt x="19" y="37"/>
                </a:cubicBezTo>
                <a:cubicBezTo>
                  <a:pt x="52" y="37"/>
                  <a:pt x="52" y="37"/>
                  <a:pt x="52" y="37"/>
                </a:cubicBezTo>
                <a:cubicBezTo>
                  <a:pt x="54" y="37"/>
                  <a:pt x="55" y="38"/>
                  <a:pt x="55" y="39"/>
                </a:cubicBezTo>
                <a:cubicBezTo>
                  <a:pt x="55" y="41"/>
                  <a:pt x="54" y="42"/>
                  <a:pt x="52" y="42"/>
                </a:cubicBezTo>
                <a:cubicBezTo>
                  <a:pt x="16" y="42"/>
                  <a:pt x="16" y="42"/>
                  <a:pt x="16" y="42"/>
                </a:cubicBezTo>
                <a:cubicBezTo>
                  <a:pt x="15" y="42"/>
                  <a:pt x="13" y="41"/>
                  <a:pt x="13" y="39"/>
                </a:cubicBezTo>
                <a:cubicBezTo>
                  <a:pt x="13" y="38"/>
                  <a:pt x="15" y="35"/>
                  <a:pt x="16" y="34"/>
                </a:cubicBezTo>
                <a:cubicBezTo>
                  <a:pt x="9" y="5"/>
                  <a:pt x="9" y="5"/>
                  <a:pt x="9" y="5"/>
                </a:cubicBezTo>
                <a:cubicBezTo>
                  <a:pt x="2" y="5"/>
                  <a:pt x="2" y="5"/>
                  <a:pt x="2" y="5"/>
                </a:cubicBezTo>
                <a:cubicBezTo>
                  <a:pt x="1" y="5"/>
                  <a:pt x="0" y="4"/>
                  <a:pt x="0" y="3"/>
                </a:cubicBezTo>
                <a:cubicBezTo>
                  <a:pt x="0" y="2"/>
                  <a:pt x="1" y="0"/>
                  <a:pt x="2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4" y="0"/>
                  <a:pt x="14" y="3"/>
                  <a:pt x="14" y="5"/>
                </a:cubicBezTo>
                <a:cubicBezTo>
                  <a:pt x="57" y="5"/>
                  <a:pt x="57" y="5"/>
                  <a:pt x="57" y="5"/>
                </a:cubicBezTo>
                <a:cubicBezTo>
                  <a:pt x="58" y="5"/>
                  <a:pt x="59" y="6"/>
                  <a:pt x="59" y="7"/>
                </a:cubicBezTo>
                <a:lnTo>
                  <a:pt x="59" y="26"/>
                </a:lnTo>
                <a:close/>
                <a:moveTo>
                  <a:pt x="18" y="51"/>
                </a:moveTo>
                <a:cubicBezTo>
                  <a:pt x="16" y="51"/>
                  <a:pt x="13" y="49"/>
                  <a:pt x="13" y="46"/>
                </a:cubicBezTo>
                <a:cubicBezTo>
                  <a:pt x="13" y="44"/>
                  <a:pt x="16" y="42"/>
                  <a:pt x="18" y="42"/>
                </a:cubicBezTo>
                <a:cubicBezTo>
                  <a:pt x="21" y="42"/>
                  <a:pt x="23" y="44"/>
                  <a:pt x="23" y="46"/>
                </a:cubicBezTo>
                <a:cubicBezTo>
                  <a:pt x="23" y="49"/>
                  <a:pt x="21" y="51"/>
                  <a:pt x="18" y="51"/>
                </a:cubicBezTo>
                <a:close/>
                <a:moveTo>
                  <a:pt x="50" y="51"/>
                </a:moveTo>
                <a:cubicBezTo>
                  <a:pt x="47" y="51"/>
                  <a:pt x="45" y="49"/>
                  <a:pt x="45" y="46"/>
                </a:cubicBezTo>
                <a:cubicBezTo>
                  <a:pt x="45" y="44"/>
                  <a:pt x="47" y="42"/>
                  <a:pt x="50" y="42"/>
                </a:cubicBezTo>
                <a:cubicBezTo>
                  <a:pt x="53" y="42"/>
                  <a:pt x="55" y="44"/>
                  <a:pt x="55" y="46"/>
                </a:cubicBezTo>
                <a:cubicBezTo>
                  <a:pt x="55" y="49"/>
                  <a:pt x="53" y="51"/>
                  <a:pt x="50" y="5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05874" tIns="52937" rIns="105874" bIns="5293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65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Freeform 145"/>
          <p:cNvSpPr>
            <a:spLocks/>
          </p:cNvSpPr>
          <p:nvPr/>
        </p:nvSpPr>
        <p:spPr bwMode="auto">
          <a:xfrm>
            <a:off x="3996883" y="3798255"/>
            <a:ext cx="544075" cy="469166"/>
          </a:xfrm>
          <a:custGeom>
            <a:avLst/>
            <a:gdLst/>
            <a:ahLst/>
            <a:cxnLst>
              <a:cxn ang="0">
                <a:pos x="64" y="51"/>
              </a:cxn>
              <a:cxn ang="0">
                <a:pos x="60" y="55"/>
              </a:cxn>
              <a:cxn ang="0">
                <a:pos x="49" y="55"/>
              </a:cxn>
              <a:cxn ang="0">
                <a:pos x="45" y="51"/>
              </a:cxn>
              <a:cxn ang="0">
                <a:pos x="45" y="40"/>
              </a:cxn>
              <a:cxn ang="0">
                <a:pos x="49" y="36"/>
              </a:cxn>
              <a:cxn ang="0">
                <a:pos x="52" y="36"/>
              </a:cxn>
              <a:cxn ang="0">
                <a:pos x="52" y="30"/>
              </a:cxn>
              <a:cxn ang="0">
                <a:pos x="34" y="30"/>
              </a:cxn>
              <a:cxn ang="0">
                <a:pos x="34" y="36"/>
              </a:cxn>
              <a:cxn ang="0">
                <a:pos x="37" y="36"/>
              </a:cxn>
              <a:cxn ang="0">
                <a:pos x="41" y="40"/>
              </a:cxn>
              <a:cxn ang="0">
                <a:pos x="41" y="51"/>
              </a:cxn>
              <a:cxn ang="0">
                <a:pos x="37" y="55"/>
              </a:cxn>
              <a:cxn ang="0">
                <a:pos x="26" y="55"/>
              </a:cxn>
              <a:cxn ang="0">
                <a:pos x="23" y="51"/>
              </a:cxn>
              <a:cxn ang="0">
                <a:pos x="23" y="40"/>
              </a:cxn>
              <a:cxn ang="0">
                <a:pos x="26" y="36"/>
              </a:cxn>
              <a:cxn ang="0">
                <a:pos x="29" y="36"/>
              </a:cxn>
              <a:cxn ang="0">
                <a:pos x="29" y="30"/>
              </a:cxn>
              <a:cxn ang="0">
                <a:pos x="11" y="30"/>
              </a:cxn>
              <a:cxn ang="0">
                <a:pos x="11" y="36"/>
              </a:cxn>
              <a:cxn ang="0">
                <a:pos x="15" y="36"/>
              </a:cxn>
              <a:cxn ang="0">
                <a:pos x="18" y="40"/>
              </a:cxn>
              <a:cxn ang="0">
                <a:pos x="18" y="51"/>
              </a:cxn>
              <a:cxn ang="0">
                <a:pos x="15" y="55"/>
              </a:cxn>
              <a:cxn ang="0">
                <a:pos x="3" y="55"/>
              </a:cxn>
              <a:cxn ang="0">
                <a:pos x="0" y="51"/>
              </a:cxn>
              <a:cxn ang="0">
                <a:pos x="0" y="40"/>
              </a:cxn>
              <a:cxn ang="0">
                <a:pos x="3" y="36"/>
              </a:cxn>
              <a:cxn ang="0">
                <a:pos x="7" y="36"/>
              </a:cxn>
              <a:cxn ang="0">
                <a:pos x="7" y="30"/>
              </a:cxn>
              <a:cxn ang="0">
                <a:pos x="11" y="25"/>
              </a:cxn>
              <a:cxn ang="0">
                <a:pos x="29" y="25"/>
              </a:cxn>
              <a:cxn ang="0">
                <a:pos x="29" y="18"/>
              </a:cxn>
              <a:cxn ang="0">
                <a:pos x="26" y="18"/>
              </a:cxn>
              <a:cxn ang="0">
                <a:pos x="23" y="15"/>
              </a:cxn>
              <a:cxn ang="0">
                <a:pos x="23" y="3"/>
              </a:cxn>
              <a:cxn ang="0">
                <a:pos x="26" y="0"/>
              </a:cxn>
              <a:cxn ang="0">
                <a:pos x="37" y="0"/>
              </a:cxn>
              <a:cxn ang="0">
                <a:pos x="41" y="3"/>
              </a:cxn>
              <a:cxn ang="0">
                <a:pos x="41" y="15"/>
              </a:cxn>
              <a:cxn ang="0">
                <a:pos x="37" y="18"/>
              </a:cxn>
              <a:cxn ang="0">
                <a:pos x="34" y="18"/>
              </a:cxn>
              <a:cxn ang="0">
                <a:pos x="34" y="25"/>
              </a:cxn>
              <a:cxn ang="0">
                <a:pos x="52" y="25"/>
              </a:cxn>
              <a:cxn ang="0">
                <a:pos x="57" y="30"/>
              </a:cxn>
              <a:cxn ang="0">
                <a:pos x="57" y="36"/>
              </a:cxn>
              <a:cxn ang="0">
                <a:pos x="60" y="36"/>
              </a:cxn>
              <a:cxn ang="0">
                <a:pos x="64" y="40"/>
              </a:cxn>
              <a:cxn ang="0">
                <a:pos x="64" y="51"/>
              </a:cxn>
            </a:cxnLst>
            <a:rect l="0" t="0" r="r" b="b"/>
            <a:pathLst>
              <a:path w="64" h="55">
                <a:moveTo>
                  <a:pt x="64" y="51"/>
                </a:moveTo>
                <a:cubicBezTo>
                  <a:pt x="64" y="53"/>
                  <a:pt x="62" y="55"/>
                  <a:pt x="60" y="55"/>
                </a:cubicBezTo>
                <a:cubicBezTo>
                  <a:pt x="49" y="55"/>
                  <a:pt x="49" y="55"/>
                  <a:pt x="49" y="55"/>
                </a:cubicBezTo>
                <a:cubicBezTo>
                  <a:pt x="47" y="55"/>
                  <a:pt x="45" y="53"/>
                  <a:pt x="45" y="51"/>
                </a:cubicBezTo>
                <a:cubicBezTo>
                  <a:pt x="45" y="40"/>
                  <a:pt x="45" y="40"/>
                  <a:pt x="45" y="40"/>
                </a:cubicBezTo>
                <a:cubicBezTo>
                  <a:pt x="45" y="38"/>
                  <a:pt x="47" y="36"/>
                  <a:pt x="49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0"/>
                  <a:pt x="52" y="30"/>
                  <a:pt x="52" y="30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36"/>
                  <a:pt x="34" y="36"/>
                  <a:pt x="34" y="36"/>
                </a:cubicBezTo>
                <a:cubicBezTo>
                  <a:pt x="37" y="36"/>
                  <a:pt x="37" y="36"/>
                  <a:pt x="37" y="36"/>
                </a:cubicBezTo>
                <a:cubicBezTo>
                  <a:pt x="39" y="36"/>
                  <a:pt x="41" y="38"/>
                  <a:pt x="41" y="40"/>
                </a:cubicBezTo>
                <a:cubicBezTo>
                  <a:pt x="41" y="51"/>
                  <a:pt x="41" y="51"/>
                  <a:pt x="41" y="51"/>
                </a:cubicBezTo>
                <a:cubicBezTo>
                  <a:pt x="41" y="53"/>
                  <a:pt x="39" y="55"/>
                  <a:pt x="37" y="55"/>
                </a:cubicBezTo>
                <a:cubicBezTo>
                  <a:pt x="26" y="55"/>
                  <a:pt x="26" y="55"/>
                  <a:pt x="26" y="55"/>
                </a:cubicBezTo>
                <a:cubicBezTo>
                  <a:pt x="24" y="55"/>
                  <a:pt x="23" y="53"/>
                  <a:pt x="23" y="51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38"/>
                  <a:pt x="24" y="36"/>
                  <a:pt x="26" y="36"/>
                </a:cubicBezTo>
                <a:cubicBezTo>
                  <a:pt x="29" y="36"/>
                  <a:pt x="29" y="36"/>
                  <a:pt x="29" y="36"/>
                </a:cubicBezTo>
                <a:cubicBezTo>
                  <a:pt x="29" y="30"/>
                  <a:pt x="29" y="30"/>
                  <a:pt x="29" y="30"/>
                </a:cubicBezTo>
                <a:cubicBezTo>
                  <a:pt x="11" y="30"/>
                  <a:pt x="11" y="30"/>
                  <a:pt x="11" y="30"/>
                </a:cubicBezTo>
                <a:cubicBezTo>
                  <a:pt x="11" y="36"/>
                  <a:pt x="11" y="36"/>
                  <a:pt x="11" y="36"/>
                </a:cubicBezTo>
                <a:cubicBezTo>
                  <a:pt x="15" y="36"/>
                  <a:pt x="15" y="36"/>
                  <a:pt x="15" y="36"/>
                </a:cubicBezTo>
                <a:cubicBezTo>
                  <a:pt x="17" y="36"/>
                  <a:pt x="18" y="38"/>
                  <a:pt x="18" y="40"/>
                </a:cubicBezTo>
                <a:cubicBezTo>
                  <a:pt x="18" y="51"/>
                  <a:pt x="18" y="51"/>
                  <a:pt x="18" y="51"/>
                </a:cubicBezTo>
                <a:cubicBezTo>
                  <a:pt x="18" y="53"/>
                  <a:pt x="17" y="55"/>
                  <a:pt x="15" y="55"/>
                </a:cubicBezTo>
                <a:cubicBezTo>
                  <a:pt x="3" y="55"/>
                  <a:pt x="3" y="55"/>
                  <a:pt x="3" y="55"/>
                </a:cubicBezTo>
                <a:cubicBezTo>
                  <a:pt x="1" y="55"/>
                  <a:pt x="0" y="53"/>
                  <a:pt x="0" y="51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8"/>
                  <a:pt x="1" y="36"/>
                  <a:pt x="3" y="36"/>
                </a:cubicBezTo>
                <a:cubicBezTo>
                  <a:pt x="7" y="36"/>
                  <a:pt x="7" y="36"/>
                  <a:pt x="7" y="36"/>
                </a:cubicBezTo>
                <a:cubicBezTo>
                  <a:pt x="7" y="30"/>
                  <a:pt x="7" y="30"/>
                  <a:pt x="7" y="30"/>
                </a:cubicBezTo>
                <a:cubicBezTo>
                  <a:pt x="7" y="27"/>
                  <a:pt x="9" y="25"/>
                  <a:pt x="11" y="25"/>
                </a:cubicBezTo>
                <a:cubicBezTo>
                  <a:pt x="29" y="25"/>
                  <a:pt x="29" y="25"/>
                  <a:pt x="29" y="25"/>
                </a:cubicBezTo>
                <a:cubicBezTo>
                  <a:pt x="29" y="18"/>
                  <a:pt x="29" y="18"/>
                  <a:pt x="29" y="18"/>
                </a:cubicBezTo>
                <a:cubicBezTo>
                  <a:pt x="26" y="18"/>
                  <a:pt x="26" y="18"/>
                  <a:pt x="26" y="18"/>
                </a:cubicBezTo>
                <a:cubicBezTo>
                  <a:pt x="24" y="18"/>
                  <a:pt x="23" y="17"/>
                  <a:pt x="23" y="15"/>
                </a:cubicBezTo>
                <a:cubicBezTo>
                  <a:pt x="23" y="3"/>
                  <a:pt x="23" y="3"/>
                  <a:pt x="23" y="3"/>
                </a:cubicBezTo>
                <a:cubicBezTo>
                  <a:pt x="23" y="1"/>
                  <a:pt x="24" y="0"/>
                  <a:pt x="26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9" y="0"/>
                  <a:pt x="41" y="1"/>
                  <a:pt x="41" y="3"/>
                </a:cubicBezTo>
                <a:cubicBezTo>
                  <a:pt x="41" y="15"/>
                  <a:pt x="41" y="15"/>
                  <a:pt x="41" y="15"/>
                </a:cubicBezTo>
                <a:cubicBezTo>
                  <a:pt x="41" y="17"/>
                  <a:pt x="39" y="18"/>
                  <a:pt x="37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25"/>
                  <a:pt x="34" y="25"/>
                  <a:pt x="34" y="25"/>
                </a:cubicBezTo>
                <a:cubicBezTo>
                  <a:pt x="52" y="25"/>
                  <a:pt x="52" y="25"/>
                  <a:pt x="52" y="25"/>
                </a:cubicBezTo>
                <a:cubicBezTo>
                  <a:pt x="55" y="25"/>
                  <a:pt x="57" y="27"/>
                  <a:pt x="57" y="30"/>
                </a:cubicBezTo>
                <a:cubicBezTo>
                  <a:pt x="57" y="36"/>
                  <a:pt x="57" y="36"/>
                  <a:pt x="57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2" y="36"/>
                  <a:pt x="64" y="38"/>
                  <a:pt x="64" y="40"/>
                </a:cubicBezTo>
                <a:lnTo>
                  <a:pt x="64" y="51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05874" tIns="52937" rIns="105874" bIns="5293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65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Freeform 113"/>
          <p:cNvSpPr>
            <a:spLocks noEditPoints="1"/>
          </p:cNvSpPr>
          <p:nvPr/>
        </p:nvSpPr>
        <p:spPr bwMode="auto">
          <a:xfrm>
            <a:off x="5852609" y="3817969"/>
            <a:ext cx="548018" cy="429740"/>
          </a:xfrm>
          <a:custGeom>
            <a:avLst/>
            <a:gdLst/>
            <a:ahLst/>
            <a:cxnLst>
              <a:cxn ang="0">
                <a:pos x="63" y="20"/>
              </a:cxn>
              <a:cxn ang="0">
                <a:pos x="44" y="43"/>
              </a:cxn>
              <a:cxn ang="0">
                <a:pos x="28" y="47"/>
              </a:cxn>
              <a:cxn ang="0">
                <a:pos x="18" y="46"/>
              </a:cxn>
              <a:cxn ang="0">
                <a:pos x="11" y="43"/>
              </a:cxn>
              <a:cxn ang="0">
                <a:pos x="4" y="50"/>
              </a:cxn>
              <a:cxn ang="0">
                <a:pos x="0" y="47"/>
              </a:cxn>
              <a:cxn ang="0">
                <a:pos x="0" y="46"/>
              </a:cxn>
              <a:cxn ang="0">
                <a:pos x="7" y="37"/>
              </a:cxn>
              <a:cxn ang="0">
                <a:pos x="6" y="34"/>
              </a:cxn>
              <a:cxn ang="0">
                <a:pos x="5" y="30"/>
              </a:cxn>
              <a:cxn ang="0">
                <a:pos x="25" y="8"/>
              </a:cxn>
              <a:cxn ang="0">
                <a:pos x="52" y="3"/>
              </a:cxn>
              <a:cxn ang="0">
                <a:pos x="58" y="0"/>
              </a:cxn>
              <a:cxn ang="0">
                <a:pos x="64" y="13"/>
              </a:cxn>
              <a:cxn ang="0">
                <a:pos x="63" y="20"/>
              </a:cxn>
              <a:cxn ang="0">
                <a:pos x="43" y="18"/>
              </a:cxn>
              <a:cxn ang="0">
                <a:pos x="14" y="32"/>
              </a:cxn>
              <a:cxn ang="0">
                <a:pos x="13" y="34"/>
              </a:cxn>
              <a:cxn ang="0">
                <a:pos x="16" y="36"/>
              </a:cxn>
              <a:cxn ang="0">
                <a:pos x="17" y="36"/>
              </a:cxn>
              <a:cxn ang="0">
                <a:pos x="22" y="31"/>
              </a:cxn>
              <a:cxn ang="0">
                <a:pos x="43" y="23"/>
              </a:cxn>
              <a:cxn ang="0">
                <a:pos x="45" y="20"/>
              </a:cxn>
              <a:cxn ang="0">
                <a:pos x="43" y="18"/>
              </a:cxn>
            </a:cxnLst>
            <a:rect l="0" t="0" r="r" b="b"/>
            <a:pathLst>
              <a:path w="64" h="50">
                <a:moveTo>
                  <a:pt x="63" y="20"/>
                </a:moveTo>
                <a:cubicBezTo>
                  <a:pt x="61" y="31"/>
                  <a:pt x="54" y="38"/>
                  <a:pt x="44" y="43"/>
                </a:cubicBezTo>
                <a:cubicBezTo>
                  <a:pt x="39" y="46"/>
                  <a:pt x="33" y="47"/>
                  <a:pt x="28" y="47"/>
                </a:cubicBezTo>
                <a:cubicBezTo>
                  <a:pt x="25" y="47"/>
                  <a:pt x="21" y="47"/>
                  <a:pt x="18" y="46"/>
                </a:cubicBezTo>
                <a:cubicBezTo>
                  <a:pt x="16" y="45"/>
                  <a:pt x="13" y="43"/>
                  <a:pt x="11" y="43"/>
                </a:cubicBezTo>
                <a:cubicBezTo>
                  <a:pt x="9" y="43"/>
                  <a:pt x="7" y="50"/>
                  <a:pt x="4" y="50"/>
                </a:cubicBezTo>
                <a:cubicBezTo>
                  <a:pt x="2" y="50"/>
                  <a:pt x="1" y="49"/>
                  <a:pt x="0" y="47"/>
                </a:cubicBezTo>
                <a:cubicBezTo>
                  <a:pt x="0" y="47"/>
                  <a:pt x="0" y="46"/>
                  <a:pt x="0" y="46"/>
                </a:cubicBezTo>
                <a:cubicBezTo>
                  <a:pt x="0" y="42"/>
                  <a:pt x="7" y="39"/>
                  <a:pt x="7" y="37"/>
                </a:cubicBezTo>
                <a:cubicBezTo>
                  <a:pt x="7" y="37"/>
                  <a:pt x="6" y="35"/>
                  <a:pt x="6" y="34"/>
                </a:cubicBezTo>
                <a:cubicBezTo>
                  <a:pt x="6" y="33"/>
                  <a:pt x="5" y="32"/>
                  <a:pt x="5" y="30"/>
                </a:cubicBezTo>
                <a:cubicBezTo>
                  <a:pt x="5" y="19"/>
                  <a:pt x="14" y="11"/>
                  <a:pt x="25" y="8"/>
                </a:cubicBezTo>
                <a:cubicBezTo>
                  <a:pt x="32" y="5"/>
                  <a:pt x="47" y="8"/>
                  <a:pt x="52" y="3"/>
                </a:cubicBezTo>
                <a:cubicBezTo>
                  <a:pt x="54" y="1"/>
                  <a:pt x="55" y="0"/>
                  <a:pt x="58" y="0"/>
                </a:cubicBezTo>
                <a:cubicBezTo>
                  <a:pt x="62" y="0"/>
                  <a:pt x="64" y="10"/>
                  <a:pt x="64" y="13"/>
                </a:cubicBezTo>
                <a:cubicBezTo>
                  <a:pt x="64" y="16"/>
                  <a:pt x="63" y="18"/>
                  <a:pt x="63" y="20"/>
                </a:cubicBezTo>
                <a:close/>
                <a:moveTo>
                  <a:pt x="43" y="18"/>
                </a:moveTo>
                <a:cubicBezTo>
                  <a:pt x="31" y="18"/>
                  <a:pt x="22" y="23"/>
                  <a:pt x="14" y="32"/>
                </a:cubicBezTo>
                <a:cubicBezTo>
                  <a:pt x="14" y="33"/>
                  <a:pt x="13" y="33"/>
                  <a:pt x="13" y="34"/>
                </a:cubicBezTo>
                <a:cubicBezTo>
                  <a:pt x="13" y="35"/>
                  <a:pt x="15" y="36"/>
                  <a:pt x="16" y="36"/>
                </a:cubicBezTo>
                <a:cubicBezTo>
                  <a:pt x="16" y="36"/>
                  <a:pt x="17" y="36"/>
                  <a:pt x="17" y="36"/>
                </a:cubicBezTo>
                <a:cubicBezTo>
                  <a:pt x="19" y="34"/>
                  <a:pt x="21" y="32"/>
                  <a:pt x="22" y="31"/>
                </a:cubicBezTo>
                <a:cubicBezTo>
                  <a:pt x="29" y="25"/>
                  <a:pt x="34" y="23"/>
                  <a:pt x="43" y="23"/>
                </a:cubicBezTo>
                <a:cubicBezTo>
                  <a:pt x="44" y="23"/>
                  <a:pt x="45" y="22"/>
                  <a:pt x="45" y="20"/>
                </a:cubicBezTo>
                <a:cubicBezTo>
                  <a:pt x="45" y="19"/>
                  <a:pt x="44" y="18"/>
                  <a:pt x="43" y="18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05874" tIns="52937" rIns="105874" bIns="5293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65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Freeform 55"/>
          <p:cNvSpPr>
            <a:spLocks noEditPoints="1"/>
          </p:cNvSpPr>
          <p:nvPr/>
        </p:nvSpPr>
        <p:spPr bwMode="auto">
          <a:xfrm>
            <a:off x="7712033" y="3823881"/>
            <a:ext cx="559845" cy="417913"/>
          </a:xfrm>
          <a:custGeom>
            <a:avLst/>
            <a:gdLst/>
            <a:ahLst/>
            <a:cxnLst>
              <a:cxn ang="0">
                <a:pos x="19" y="42"/>
              </a:cxn>
              <a:cxn ang="0">
                <a:pos x="17" y="42"/>
              </a:cxn>
              <a:cxn ang="0">
                <a:pos x="1" y="25"/>
              </a:cxn>
              <a:cxn ang="0">
                <a:pos x="1" y="24"/>
              </a:cxn>
              <a:cxn ang="0">
                <a:pos x="17" y="7"/>
              </a:cxn>
              <a:cxn ang="0">
                <a:pos x="19" y="7"/>
              </a:cxn>
              <a:cxn ang="0">
                <a:pos x="21" y="9"/>
              </a:cxn>
              <a:cxn ang="0">
                <a:pos x="21" y="11"/>
              </a:cxn>
              <a:cxn ang="0">
                <a:pos x="7" y="25"/>
              </a:cxn>
              <a:cxn ang="0">
                <a:pos x="21" y="39"/>
              </a:cxn>
              <a:cxn ang="0">
                <a:pos x="21" y="40"/>
              </a:cxn>
              <a:cxn ang="0">
                <a:pos x="19" y="42"/>
              </a:cxn>
              <a:cxn ang="0">
                <a:pos x="29" y="48"/>
              </a:cxn>
              <a:cxn ang="0">
                <a:pos x="27" y="49"/>
              </a:cxn>
              <a:cxn ang="0">
                <a:pos x="25" y="48"/>
              </a:cxn>
              <a:cxn ang="0">
                <a:pos x="24" y="47"/>
              </a:cxn>
              <a:cxn ang="0">
                <a:pos x="38" y="1"/>
              </a:cxn>
              <a:cxn ang="0">
                <a:pos x="39" y="0"/>
              </a:cxn>
              <a:cxn ang="0">
                <a:pos x="41" y="1"/>
              </a:cxn>
              <a:cxn ang="0">
                <a:pos x="42" y="2"/>
              </a:cxn>
              <a:cxn ang="0">
                <a:pos x="29" y="48"/>
              </a:cxn>
              <a:cxn ang="0">
                <a:pos x="49" y="42"/>
              </a:cxn>
              <a:cxn ang="0">
                <a:pos x="47" y="42"/>
              </a:cxn>
              <a:cxn ang="0">
                <a:pos x="45" y="40"/>
              </a:cxn>
              <a:cxn ang="0">
                <a:pos x="45" y="39"/>
              </a:cxn>
              <a:cxn ang="0">
                <a:pos x="59" y="25"/>
              </a:cxn>
              <a:cxn ang="0">
                <a:pos x="45" y="11"/>
              </a:cxn>
              <a:cxn ang="0">
                <a:pos x="45" y="9"/>
              </a:cxn>
              <a:cxn ang="0">
                <a:pos x="47" y="7"/>
              </a:cxn>
              <a:cxn ang="0">
                <a:pos x="49" y="7"/>
              </a:cxn>
              <a:cxn ang="0">
                <a:pos x="65" y="24"/>
              </a:cxn>
              <a:cxn ang="0">
                <a:pos x="65" y="25"/>
              </a:cxn>
              <a:cxn ang="0">
                <a:pos x="49" y="42"/>
              </a:cxn>
            </a:cxnLst>
            <a:rect l="0" t="0" r="r" b="b"/>
            <a:pathLst>
              <a:path w="66" h="49">
                <a:moveTo>
                  <a:pt x="19" y="42"/>
                </a:moveTo>
                <a:cubicBezTo>
                  <a:pt x="19" y="43"/>
                  <a:pt x="18" y="43"/>
                  <a:pt x="17" y="42"/>
                </a:cubicBezTo>
                <a:cubicBezTo>
                  <a:pt x="1" y="25"/>
                  <a:pt x="1" y="25"/>
                  <a:pt x="1" y="25"/>
                </a:cubicBezTo>
                <a:cubicBezTo>
                  <a:pt x="0" y="25"/>
                  <a:pt x="0" y="24"/>
                  <a:pt x="1" y="24"/>
                </a:cubicBezTo>
                <a:cubicBezTo>
                  <a:pt x="17" y="7"/>
                  <a:pt x="17" y="7"/>
                  <a:pt x="17" y="7"/>
                </a:cubicBezTo>
                <a:cubicBezTo>
                  <a:pt x="18" y="7"/>
                  <a:pt x="19" y="7"/>
                  <a:pt x="19" y="7"/>
                </a:cubicBezTo>
                <a:cubicBezTo>
                  <a:pt x="21" y="9"/>
                  <a:pt x="21" y="9"/>
                  <a:pt x="21" y="9"/>
                </a:cubicBezTo>
                <a:cubicBezTo>
                  <a:pt x="21" y="9"/>
                  <a:pt x="21" y="10"/>
                  <a:pt x="21" y="11"/>
                </a:cubicBezTo>
                <a:cubicBezTo>
                  <a:pt x="7" y="25"/>
                  <a:pt x="7" y="25"/>
                  <a:pt x="7" y="25"/>
                </a:cubicBezTo>
                <a:cubicBezTo>
                  <a:pt x="21" y="39"/>
                  <a:pt x="21" y="39"/>
                  <a:pt x="21" y="39"/>
                </a:cubicBezTo>
                <a:cubicBezTo>
                  <a:pt x="21" y="39"/>
                  <a:pt x="21" y="40"/>
                  <a:pt x="21" y="40"/>
                </a:cubicBezTo>
                <a:lnTo>
                  <a:pt x="19" y="42"/>
                </a:lnTo>
                <a:close/>
                <a:moveTo>
                  <a:pt x="29" y="48"/>
                </a:moveTo>
                <a:cubicBezTo>
                  <a:pt x="28" y="49"/>
                  <a:pt x="28" y="49"/>
                  <a:pt x="27" y="49"/>
                </a:cubicBezTo>
                <a:cubicBezTo>
                  <a:pt x="25" y="48"/>
                  <a:pt x="25" y="48"/>
                  <a:pt x="25" y="48"/>
                </a:cubicBezTo>
                <a:cubicBezTo>
                  <a:pt x="24" y="48"/>
                  <a:pt x="24" y="48"/>
                  <a:pt x="24" y="47"/>
                </a:cubicBezTo>
                <a:cubicBezTo>
                  <a:pt x="38" y="1"/>
                  <a:pt x="38" y="1"/>
                  <a:pt x="38" y="1"/>
                </a:cubicBezTo>
                <a:cubicBezTo>
                  <a:pt x="38" y="0"/>
                  <a:pt x="38" y="0"/>
                  <a:pt x="39" y="0"/>
                </a:cubicBezTo>
                <a:cubicBezTo>
                  <a:pt x="41" y="1"/>
                  <a:pt x="41" y="1"/>
                  <a:pt x="41" y="1"/>
                </a:cubicBezTo>
                <a:cubicBezTo>
                  <a:pt x="42" y="1"/>
                  <a:pt x="42" y="2"/>
                  <a:pt x="42" y="2"/>
                </a:cubicBezTo>
                <a:lnTo>
                  <a:pt x="29" y="48"/>
                </a:lnTo>
                <a:close/>
                <a:moveTo>
                  <a:pt x="49" y="42"/>
                </a:moveTo>
                <a:cubicBezTo>
                  <a:pt x="48" y="43"/>
                  <a:pt x="48" y="43"/>
                  <a:pt x="47" y="42"/>
                </a:cubicBezTo>
                <a:cubicBezTo>
                  <a:pt x="45" y="40"/>
                  <a:pt x="45" y="40"/>
                  <a:pt x="45" y="40"/>
                </a:cubicBezTo>
                <a:cubicBezTo>
                  <a:pt x="45" y="40"/>
                  <a:pt x="45" y="39"/>
                  <a:pt x="45" y="39"/>
                </a:cubicBezTo>
                <a:cubicBezTo>
                  <a:pt x="59" y="25"/>
                  <a:pt x="59" y="25"/>
                  <a:pt x="59" y="25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0"/>
                  <a:pt x="45" y="9"/>
                  <a:pt x="45" y="9"/>
                </a:cubicBezTo>
                <a:cubicBezTo>
                  <a:pt x="47" y="7"/>
                  <a:pt x="47" y="7"/>
                  <a:pt x="47" y="7"/>
                </a:cubicBezTo>
                <a:cubicBezTo>
                  <a:pt x="48" y="7"/>
                  <a:pt x="48" y="7"/>
                  <a:pt x="49" y="7"/>
                </a:cubicBezTo>
                <a:cubicBezTo>
                  <a:pt x="65" y="24"/>
                  <a:pt x="65" y="24"/>
                  <a:pt x="65" y="24"/>
                </a:cubicBezTo>
                <a:cubicBezTo>
                  <a:pt x="66" y="24"/>
                  <a:pt x="66" y="25"/>
                  <a:pt x="65" y="25"/>
                </a:cubicBezTo>
                <a:lnTo>
                  <a:pt x="49" y="4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05874" tIns="52937" rIns="105874" bIns="5293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65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Freeform 105"/>
          <p:cNvSpPr>
            <a:spLocks noEditPoints="1"/>
          </p:cNvSpPr>
          <p:nvPr/>
        </p:nvSpPr>
        <p:spPr bwMode="auto">
          <a:xfrm>
            <a:off x="9577616" y="3764745"/>
            <a:ext cx="544075" cy="536188"/>
          </a:xfrm>
          <a:custGeom>
            <a:avLst/>
            <a:gdLst/>
            <a:ahLst/>
            <a:cxnLst>
              <a:cxn ang="0">
                <a:pos x="59" y="63"/>
              </a:cxn>
              <a:cxn ang="0">
                <a:pos x="55" y="61"/>
              </a:cxn>
              <a:cxn ang="0">
                <a:pos x="42" y="48"/>
              </a:cxn>
              <a:cxn ang="0">
                <a:pos x="27" y="53"/>
              </a:cxn>
              <a:cxn ang="0">
                <a:pos x="0" y="26"/>
              </a:cxn>
              <a:cxn ang="0">
                <a:pos x="27" y="0"/>
              </a:cxn>
              <a:cxn ang="0">
                <a:pos x="54" y="26"/>
              </a:cxn>
              <a:cxn ang="0">
                <a:pos x="49" y="41"/>
              </a:cxn>
              <a:cxn ang="0">
                <a:pos x="62" y="54"/>
              </a:cxn>
              <a:cxn ang="0">
                <a:pos x="64" y="58"/>
              </a:cxn>
              <a:cxn ang="0">
                <a:pos x="59" y="63"/>
              </a:cxn>
              <a:cxn ang="0">
                <a:pos x="27" y="9"/>
              </a:cxn>
              <a:cxn ang="0">
                <a:pos x="10" y="26"/>
              </a:cxn>
              <a:cxn ang="0">
                <a:pos x="27" y="43"/>
              </a:cxn>
              <a:cxn ang="0">
                <a:pos x="44" y="26"/>
              </a:cxn>
              <a:cxn ang="0">
                <a:pos x="27" y="9"/>
              </a:cxn>
            </a:cxnLst>
            <a:rect l="0" t="0" r="r" b="b"/>
            <a:pathLst>
              <a:path w="64" h="63">
                <a:moveTo>
                  <a:pt x="59" y="63"/>
                </a:moveTo>
                <a:cubicBezTo>
                  <a:pt x="57" y="63"/>
                  <a:pt x="56" y="62"/>
                  <a:pt x="55" y="61"/>
                </a:cubicBezTo>
                <a:cubicBezTo>
                  <a:pt x="42" y="48"/>
                  <a:pt x="42" y="48"/>
                  <a:pt x="42" y="48"/>
                </a:cubicBezTo>
                <a:cubicBezTo>
                  <a:pt x="38" y="51"/>
                  <a:pt x="33" y="53"/>
                  <a:pt x="27" y="53"/>
                </a:cubicBezTo>
                <a:cubicBezTo>
                  <a:pt x="12" y="53"/>
                  <a:pt x="0" y="41"/>
                  <a:pt x="0" y="26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4" y="12"/>
                  <a:pt x="54" y="26"/>
                </a:cubicBezTo>
                <a:cubicBezTo>
                  <a:pt x="54" y="32"/>
                  <a:pt x="52" y="37"/>
                  <a:pt x="49" y="41"/>
                </a:cubicBezTo>
                <a:cubicBezTo>
                  <a:pt x="62" y="54"/>
                  <a:pt x="62" y="54"/>
                  <a:pt x="62" y="54"/>
                </a:cubicBezTo>
                <a:cubicBezTo>
                  <a:pt x="63" y="55"/>
                  <a:pt x="64" y="57"/>
                  <a:pt x="64" y="58"/>
                </a:cubicBezTo>
                <a:cubicBezTo>
                  <a:pt x="64" y="61"/>
                  <a:pt x="61" y="63"/>
                  <a:pt x="59" y="63"/>
                </a:cubicBezTo>
                <a:close/>
                <a:moveTo>
                  <a:pt x="27" y="9"/>
                </a:moveTo>
                <a:cubicBezTo>
                  <a:pt x="18" y="9"/>
                  <a:pt x="10" y="17"/>
                  <a:pt x="10" y="26"/>
                </a:cubicBezTo>
                <a:cubicBezTo>
                  <a:pt x="10" y="36"/>
                  <a:pt x="18" y="43"/>
                  <a:pt x="27" y="43"/>
                </a:cubicBezTo>
                <a:cubicBezTo>
                  <a:pt x="37" y="43"/>
                  <a:pt x="44" y="36"/>
                  <a:pt x="44" y="26"/>
                </a:cubicBezTo>
                <a:cubicBezTo>
                  <a:pt x="44" y="17"/>
                  <a:pt x="37" y="9"/>
                  <a:pt x="27" y="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05874" tIns="52937" rIns="105874" bIns="5293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65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Text Placeholder 3"/>
          <p:cNvSpPr txBox="1">
            <a:spLocks/>
          </p:cNvSpPr>
          <p:nvPr/>
        </p:nvSpPr>
        <p:spPr>
          <a:xfrm>
            <a:off x="1589643" y="5089948"/>
            <a:ext cx="1670148" cy="419923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05873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758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Text Placeholder 3"/>
          <p:cNvSpPr txBox="1">
            <a:spLocks/>
          </p:cNvSpPr>
          <p:nvPr/>
        </p:nvSpPr>
        <p:spPr>
          <a:xfrm>
            <a:off x="3444466" y="5089948"/>
            <a:ext cx="1670148" cy="419923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05873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758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Text Placeholder 3"/>
          <p:cNvSpPr txBox="1">
            <a:spLocks/>
          </p:cNvSpPr>
          <p:nvPr/>
        </p:nvSpPr>
        <p:spPr>
          <a:xfrm>
            <a:off x="5299287" y="5089948"/>
            <a:ext cx="1670148" cy="419923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05873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758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Text Placeholder 3"/>
          <p:cNvSpPr txBox="1">
            <a:spLocks/>
          </p:cNvSpPr>
          <p:nvPr/>
        </p:nvSpPr>
        <p:spPr>
          <a:xfrm>
            <a:off x="7154108" y="5089948"/>
            <a:ext cx="1670148" cy="419923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05873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758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Text Placeholder 3"/>
          <p:cNvSpPr txBox="1">
            <a:spLocks/>
          </p:cNvSpPr>
          <p:nvPr/>
        </p:nvSpPr>
        <p:spPr>
          <a:xfrm>
            <a:off x="9008926" y="5089948"/>
            <a:ext cx="1670148" cy="419923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05873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758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8"/>
          <p:cNvSpPr txBox="1"/>
          <p:nvPr/>
        </p:nvSpPr>
        <p:spPr>
          <a:xfrm>
            <a:off x="781308" y="221639"/>
            <a:ext cx="3744384" cy="46692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034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034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034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792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781308" y="705187"/>
            <a:ext cx="2662135" cy="20422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327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327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707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5646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" grpId="0" animBg="1"/>
      <p:bldP spid="88" grpId="0" animBg="1"/>
      <p:bldP spid="89" grpId="0" animBg="1"/>
      <p:bldP spid="90" grpId="0" animBg="1"/>
      <p:bldP spid="91" grpId="0" animBg="1"/>
      <p:bldP spid="92" grpId="0"/>
      <p:bldP spid="93" grpId="0"/>
      <p:bldP spid="94" grpId="0"/>
      <p:bldP spid="95" grpId="0"/>
      <p:bldP spid="9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3377727"/>
            <a:ext cx="12192000" cy="130057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7"/>
          </a:p>
        </p:txBody>
      </p:sp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5475638" y="2336358"/>
            <a:ext cx="1240724" cy="875496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55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5689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23892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597466" y="1904577"/>
            <a:ext cx="997069" cy="52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413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107992" y="3244862"/>
            <a:ext cx="1368965" cy="1477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95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959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5"/>
            </p:custDataLst>
          </p:nvPr>
        </p:nvSpPr>
        <p:spPr>
          <a:xfrm>
            <a:off x="5475888" y="3690173"/>
            <a:ext cx="3495251" cy="52520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sz="3792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5475888" y="4237449"/>
            <a:ext cx="3495251" cy="210122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sz="1517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2339619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2" grpId="0"/>
      <p:bldP spid="2052" grpId="0"/>
      <p:bldP spid="2053" grpId="0"/>
      <p:bldP spid="6" grpId="0"/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29"/>
          <p:cNvGrpSpPr/>
          <p:nvPr/>
        </p:nvGrpSpPr>
        <p:grpSpPr>
          <a:xfrm>
            <a:off x="3379910" y="3917142"/>
            <a:ext cx="899391" cy="899391"/>
            <a:chOff x="2502224" y="2594793"/>
            <a:chExt cx="905504" cy="905504"/>
          </a:xfrm>
        </p:grpSpPr>
        <p:sp>
          <p:nvSpPr>
            <p:cNvPr id="131" name="Freeform 130"/>
            <p:cNvSpPr/>
            <p:nvPr/>
          </p:nvSpPr>
          <p:spPr>
            <a:xfrm>
              <a:off x="2596064" y="2688633"/>
              <a:ext cx="717824" cy="71782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algn="ctr" defTabSz="1185231">
                <a:lnSpc>
                  <a:spcPct val="120000"/>
                </a:lnSpc>
                <a:spcAft>
                  <a:spcPct val="35000"/>
                </a:spcAft>
              </a:pPr>
              <a:endParaRPr lang="en-US" sz="758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Freeform 9"/>
            <p:cNvSpPr>
              <a:spLocks noEditPoints="1"/>
            </p:cNvSpPr>
            <p:nvPr/>
          </p:nvSpPr>
          <p:spPr bwMode="auto">
            <a:xfrm>
              <a:off x="2808330" y="2883878"/>
              <a:ext cx="293292" cy="327335"/>
            </a:xfrm>
            <a:custGeom>
              <a:avLst/>
              <a:gdLst/>
              <a:ahLst/>
              <a:cxnLst>
                <a:cxn ang="0">
                  <a:pos x="374" y="158"/>
                </a:cxn>
                <a:cxn ang="0">
                  <a:pos x="352" y="158"/>
                </a:cxn>
                <a:cxn ang="0">
                  <a:pos x="209" y="0"/>
                </a:cxn>
                <a:cxn ang="0">
                  <a:pos x="67" y="158"/>
                </a:cxn>
                <a:cxn ang="0">
                  <a:pos x="44" y="158"/>
                </a:cxn>
                <a:cxn ang="0">
                  <a:pos x="0" y="203"/>
                </a:cxn>
                <a:cxn ang="0">
                  <a:pos x="0" y="414"/>
                </a:cxn>
                <a:cxn ang="0">
                  <a:pos x="44" y="478"/>
                </a:cxn>
                <a:cxn ang="0">
                  <a:pos x="374" y="478"/>
                </a:cxn>
                <a:cxn ang="0">
                  <a:pos x="428" y="414"/>
                </a:cxn>
                <a:cxn ang="0">
                  <a:pos x="428" y="203"/>
                </a:cxn>
                <a:cxn ang="0">
                  <a:pos x="374" y="158"/>
                </a:cxn>
                <a:cxn ang="0">
                  <a:pos x="247" y="414"/>
                </a:cxn>
                <a:cxn ang="0">
                  <a:pos x="172" y="414"/>
                </a:cxn>
                <a:cxn ang="0">
                  <a:pos x="186" y="309"/>
                </a:cxn>
                <a:cxn ang="0">
                  <a:pos x="161" y="265"/>
                </a:cxn>
                <a:cxn ang="0">
                  <a:pos x="210" y="216"/>
                </a:cxn>
                <a:cxn ang="0">
                  <a:pos x="258" y="264"/>
                </a:cxn>
                <a:cxn ang="0">
                  <a:pos x="232" y="310"/>
                </a:cxn>
                <a:cxn ang="0">
                  <a:pos x="247" y="414"/>
                </a:cxn>
                <a:cxn ang="0">
                  <a:pos x="112" y="158"/>
                </a:cxn>
                <a:cxn ang="0">
                  <a:pos x="209" y="45"/>
                </a:cxn>
                <a:cxn ang="0">
                  <a:pos x="307" y="158"/>
                </a:cxn>
                <a:cxn ang="0">
                  <a:pos x="112" y="158"/>
                </a:cxn>
              </a:cxnLst>
              <a:rect l="0" t="0" r="r" b="b"/>
              <a:pathLst>
                <a:path w="428" h="478">
                  <a:moveTo>
                    <a:pt x="374" y="158"/>
                  </a:moveTo>
                  <a:cubicBezTo>
                    <a:pt x="352" y="158"/>
                    <a:pt x="352" y="158"/>
                    <a:pt x="352" y="158"/>
                  </a:cubicBezTo>
                  <a:cubicBezTo>
                    <a:pt x="352" y="58"/>
                    <a:pt x="292" y="0"/>
                    <a:pt x="209" y="0"/>
                  </a:cubicBezTo>
                  <a:cubicBezTo>
                    <a:pt x="127" y="0"/>
                    <a:pt x="67" y="58"/>
                    <a:pt x="67" y="158"/>
                  </a:cubicBezTo>
                  <a:cubicBezTo>
                    <a:pt x="44" y="158"/>
                    <a:pt x="44" y="158"/>
                    <a:pt x="44" y="158"/>
                  </a:cubicBezTo>
                  <a:cubicBezTo>
                    <a:pt x="11" y="158"/>
                    <a:pt x="0" y="170"/>
                    <a:pt x="0" y="203"/>
                  </a:cubicBezTo>
                  <a:cubicBezTo>
                    <a:pt x="0" y="414"/>
                    <a:pt x="0" y="414"/>
                    <a:pt x="0" y="414"/>
                  </a:cubicBezTo>
                  <a:cubicBezTo>
                    <a:pt x="0" y="447"/>
                    <a:pt x="11" y="478"/>
                    <a:pt x="44" y="478"/>
                  </a:cubicBezTo>
                  <a:cubicBezTo>
                    <a:pt x="374" y="478"/>
                    <a:pt x="374" y="478"/>
                    <a:pt x="374" y="478"/>
                  </a:cubicBezTo>
                  <a:cubicBezTo>
                    <a:pt x="407" y="478"/>
                    <a:pt x="428" y="447"/>
                    <a:pt x="428" y="414"/>
                  </a:cubicBezTo>
                  <a:cubicBezTo>
                    <a:pt x="428" y="203"/>
                    <a:pt x="428" y="203"/>
                    <a:pt x="428" y="203"/>
                  </a:cubicBezTo>
                  <a:cubicBezTo>
                    <a:pt x="428" y="170"/>
                    <a:pt x="407" y="158"/>
                    <a:pt x="374" y="158"/>
                  </a:cubicBezTo>
                  <a:moveTo>
                    <a:pt x="247" y="414"/>
                  </a:moveTo>
                  <a:cubicBezTo>
                    <a:pt x="172" y="414"/>
                    <a:pt x="172" y="414"/>
                    <a:pt x="172" y="414"/>
                  </a:cubicBezTo>
                  <a:cubicBezTo>
                    <a:pt x="186" y="309"/>
                    <a:pt x="186" y="309"/>
                    <a:pt x="186" y="309"/>
                  </a:cubicBezTo>
                  <a:cubicBezTo>
                    <a:pt x="171" y="301"/>
                    <a:pt x="161" y="283"/>
                    <a:pt x="161" y="265"/>
                  </a:cubicBezTo>
                  <a:cubicBezTo>
                    <a:pt x="161" y="238"/>
                    <a:pt x="183" y="216"/>
                    <a:pt x="210" y="216"/>
                  </a:cubicBezTo>
                  <a:cubicBezTo>
                    <a:pt x="236" y="216"/>
                    <a:pt x="258" y="237"/>
                    <a:pt x="258" y="264"/>
                  </a:cubicBezTo>
                  <a:cubicBezTo>
                    <a:pt x="258" y="282"/>
                    <a:pt x="248" y="302"/>
                    <a:pt x="232" y="310"/>
                  </a:cubicBezTo>
                  <a:lnTo>
                    <a:pt x="247" y="414"/>
                  </a:lnTo>
                  <a:close/>
                  <a:moveTo>
                    <a:pt x="112" y="158"/>
                  </a:moveTo>
                  <a:cubicBezTo>
                    <a:pt x="112" y="66"/>
                    <a:pt x="161" y="45"/>
                    <a:pt x="209" y="45"/>
                  </a:cubicBezTo>
                  <a:cubicBezTo>
                    <a:pt x="258" y="45"/>
                    <a:pt x="307" y="66"/>
                    <a:pt x="307" y="158"/>
                  </a:cubicBezTo>
                  <a:lnTo>
                    <a:pt x="112" y="15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5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3" name="Freeform 132"/>
            <p:cNvSpPr/>
            <p:nvPr/>
          </p:nvSpPr>
          <p:spPr>
            <a:xfrm>
              <a:off x="2502224" y="2594793"/>
              <a:ext cx="905504" cy="90550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43827" tIns="243827" rIns="210666" bIns="210666" numCol="1" spcCol="1270" anchor="ctr" anchorCtr="0">
              <a:noAutofit/>
            </a:bodyPr>
            <a:lstStyle/>
            <a:p>
              <a:pPr algn="ctr" defTabSz="1185231">
                <a:lnSpc>
                  <a:spcPct val="120000"/>
                </a:lnSpc>
                <a:spcAft>
                  <a:spcPct val="35000"/>
                </a:spcAft>
              </a:pPr>
              <a:endParaRPr lang="en-US" sz="758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34" name="Straight Connector 133"/>
          <p:cNvCxnSpPr/>
          <p:nvPr/>
        </p:nvCxnSpPr>
        <p:spPr>
          <a:xfrm>
            <a:off x="4303845" y="4366839"/>
            <a:ext cx="686617" cy="2117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135"/>
          <p:cNvGrpSpPr/>
          <p:nvPr/>
        </p:nvGrpSpPr>
        <p:grpSpPr>
          <a:xfrm>
            <a:off x="8022862" y="2978579"/>
            <a:ext cx="899391" cy="899391"/>
            <a:chOff x="5714220" y="3605271"/>
            <a:chExt cx="905504" cy="905504"/>
          </a:xfrm>
        </p:grpSpPr>
        <p:sp>
          <p:nvSpPr>
            <p:cNvPr id="137" name="Freeform 136"/>
            <p:cNvSpPr/>
            <p:nvPr/>
          </p:nvSpPr>
          <p:spPr>
            <a:xfrm>
              <a:off x="5808060" y="3699111"/>
              <a:ext cx="717824" cy="71782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43827" tIns="210666" rIns="210666" bIns="121913" numCol="1" spcCol="1270" anchor="ctr" anchorCtr="0">
              <a:noAutofit/>
            </a:bodyPr>
            <a:lstStyle/>
            <a:p>
              <a:pPr algn="ctr" defTabSz="1185231">
                <a:lnSpc>
                  <a:spcPct val="120000"/>
                </a:lnSpc>
                <a:spcAft>
                  <a:spcPct val="35000"/>
                </a:spcAft>
              </a:pPr>
              <a:endParaRPr lang="en-US" sz="758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8" name="Freeform 100"/>
            <p:cNvSpPr>
              <a:spLocks noEditPoints="1"/>
            </p:cNvSpPr>
            <p:nvPr/>
          </p:nvSpPr>
          <p:spPr bwMode="auto">
            <a:xfrm>
              <a:off x="5994749" y="3892925"/>
              <a:ext cx="344447" cy="330196"/>
            </a:xfrm>
            <a:custGeom>
              <a:avLst/>
              <a:gdLst/>
              <a:ahLst/>
              <a:cxnLst>
                <a:cxn ang="0">
                  <a:pos x="63" y="49"/>
                </a:cxn>
                <a:cxn ang="0">
                  <a:pos x="58" y="44"/>
                </a:cxn>
                <a:cxn ang="0">
                  <a:pos x="54" y="48"/>
                </a:cxn>
                <a:cxn ang="0">
                  <a:pos x="63" y="57"/>
                </a:cxn>
                <a:cxn ang="0">
                  <a:pos x="64" y="60"/>
                </a:cxn>
                <a:cxn ang="0">
                  <a:pos x="59" y="64"/>
                </a:cxn>
                <a:cxn ang="0">
                  <a:pos x="56" y="63"/>
                </a:cxn>
                <a:cxn ang="0">
                  <a:pos x="29" y="36"/>
                </a:cxn>
                <a:cxn ang="0">
                  <a:pos x="15" y="42"/>
                </a:cxn>
                <a:cxn ang="0">
                  <a:pos x="0" y="27"/>
                </a:cxn>
                <a:cxn ang="0">
                  <a:pos x="26" y="0"/>
                </a:cxn>
                <a:cxn ang="0">
                  <a:pos x="41" y="15"/>
                </a:cxn>
                <a:cxn ang="0">
                  <a:pos x="36" y="30"/>
                </a:cxn>
                <a:cxn ang="0">
                  <a:pos x="50" y="44"/>
                </a:cxn>
                <a:cxn ang="0">
                  <a:pos x="54" y="40"/>
                </a:cxn>
                <a:cxn ang="0">
                  <a:pos x="49" y="35"/>
                </a:cxn>
                <a:cxn ang="0">
                  <a:pos x="54" y="31"/>
                </a:cxn>
                <a:cxn ang="0">
                  <a:pos x="55" y="31"/>
                </a:cxn>
                <a:cxn ang="0">
                  <a:pos x="67" y="44"/>
                </a:cxn>
                <a:cxn ang="0">
                  <a:pos x="63" y="49"/>
                </a:cxn>
                <a:cxn ang="0">
                  <a:pos x="25" y="8"/>
                </a:cxn>
                <a:cxn ang="0">
                  <a:pos x="18" y="16"/>
                </a:cxn>
                <a:cxn ang="0">
                  <a:pos x="19" y="19"/>
                </a:cxn>
                <a:cxn ang="0">
                  <a:pos x="15" y="18"/>
                </a:cxn>
                <a:cxn ang="0">
                  <a:pos x="7" y="26"/>
                </a:cxn>
                <a:cxn ang="0">
                  <a:pos x="15" y="34"/>
                </a:cxn>
                <a:cxn ang="0">
                  <a:pos x="23" y="26"/>
                </a:cxn>
                <a:cxn ang="0">
                  <a:pos x="22" y="23"/>
                </a:cxn>
                <a:cxn ang="0">
                  <a:pos x="25" y="24"/>
                </a:cxn>
                <a:cxn ang="0">
                  <a:pos x="33" y="16"/>
                </a:cxn>
                <a:cxn ang="0">
                  <a:pos x="25" y="8"/>
                </a:cxn>
              </a:cxnLst>
              <a:rect l="0" t="0" r="r" b="b"/>
              <a:pathLst>
                <a:path w="67" h="64">
                  <a:moveTo>
                    <a:pt x="63" y="49"/>
                  </a:moveTo>
                  <a:cubicBezTo>
                    <a:pt x="62" y="49"/>
                    <a:pt x="58" y="45"/>
                    <a:pt x="58" y="44"/>
                  </a:cubicBezTo>
                  <a:cubicBezTo>
                    <a:pt x="54" y="48"/>
                    <a:pt x="54" y="48"/>
                    <a:pt x="54" y="48"/>
                  </a:cubicBezTo>
                  <a:cubicBezTo>
                    <a:pt x="63" y="57"/>
                    <a:pt x="63" y="57"/>
                    <a:pt x="63" y="57"/>
                  </a:cubicBezTo>
                  <a:cubicBezTo>
                    <a:pt x="63" y="58"/>
                    <a:pt x="64" y="59"/>
                    <a:pt x="64" y="60"/>
                  </a:cubicBezTo>
                  <a:cubicBezTo>
                    <a:pt x="64" y="62"/>
                    <a:pt x="61" y="64"/>
                    <a:pt x="59" y="64"/>
                  </a:cubicBezTo>
                  <a:cubicBezTo>
                    <a:pt x="58" y="64"/>
                    <a:pt x="57" y="64"/>
                    <a:pt x="56" y="63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5" y="39"/>
                    <a:pt x="20" y="42"/>
                    <a:pt x="15" y="42"/>
                  </a:cubicBezTo>
                  <a:cubicBezTo>
                    <a:pt x="6" y="42"/>
                    <a:pt x="0" y="36"/>
                    <a:pt x="0" y="27"/>
                  </a:cubicBezTo>
                  <a:cubicBezTo>
                    <a:pt x="0" y="14"/>
                    <a:pt x="13" y="0"/>
                    <a:pt x="26" y="0"/>
                  </a:cubicBezTo>
                  <a:cubicBezTo>
                    <a:pt x="35" y="0"/>
                    <a:pt x="41" y="6"/>
                    <a:pt x="41" y="15"/>
                  </a:cubicBezTo>
                  <a:cubicBezTo>
                    <a:pt x="41" y="21"/>
                    <a:pt x="39" y="26"/>
                    <a:pt x="36" y="30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3" y="39"/>
                    <a:pt x="49" y="36"/>
                    <a:pt x="49" y="35"/>
                  </a:cubicBezTo>
                  <a:cubicBezTo>
                    <a:pt x="49" y="34"/>
                    <a:pt x="53" y="31"/>
                    <a:pt x="54" y="31"/>
                  </a:cubicBezTo>
                  <a:cubicBezTo>
                    <a:pt x="54" y="31"/>
                    <a:pt x="54" y="31"/>
                    <a:pt x="55" y="31"/>
                  </a:cubicBezTo>
                  <a:cubicBezTo>
                    <a:pt x="56" y="32"/>
                    <a:pt x="67" y="43"/>
                    <a:pt x="67" y="44"/>
                  </a:cubicBezTo>
                  <a:cubicBezTo>
                    <a:pt x="67" y="45"/>
                    <a:pt x="64" y="49"/>
                    <a:pt x="63" y="49"/>
                  </a:cubicBezTo>
                  <a:close/>
                  <a:moveTo>
                    <a:pt x="25" y="8"/>
                  </a:moveTo>
                  <a:cubicBezTo>
                    <a:pt x="21" y="8"/>
                    <a:pt x="18" y="12"/>
                    <a:pt x="18" y="16"/>
                  </a:cubicBezTo>
                  <a:cubicBezTo>
                    <a:pt x="18" y="17"/>
                    <a:pt x="18" y="18"/>
                    <a:pt x="19" y="19"/>
                  </a:cubicBezTo>
                  <a:cubicBezTo>
                    <a:pt x="17" y="19"/>
                    <a:pt x="16" y="18"/>
                    <a:pt x="15" y="18"/>
                  </a:cubicBezTo>
                  <a:cubicBezTo>
                    <a:pt x="11" y="18"/>
                    <a:pt x="7" y="22"/>
                    <a:pt x="7" y="26"/>
                  </a:cubicBezTo>
                  <a:cubicBezTo>
                    <a:pt x="7" y="30"/>
                    <a:pt x="11" y="34"/>
                    <a:pt x="15" y="34"/>
                  </a:cubicBezTo>
                  <a:cubicBezTo>
                    <a:pt x="19" y="34"/>
                    <a:pt x="23" y="30"/>
                    <a:pt x="23" y="26"/>
                  </a:cubicBezTo>
                  <a:cubicBezTo>
                    <a:pt x="23" y="25"/>
                    <a:pt x="23" y="24"/>
                    <a:pt x="22" y="23"/>
                  </a:cubicBezTo>
                  <a:cubicBezTo>
                    <a:pt x="23" y="23"/>
                    <a:pt x="24" y="24"/>
                    <a:pt x="25" y="24"/>
                  </a:cubicBezTo>
                  <a:cubicBezTo>
                    <a:pt x="30" y="24"/>
                    <a:pt x="33" y="20"/>
                    <a:pt x="33" y="16"/>
                  </a:cubicBezTo>
                  <a:cubicBezTo>
                    <a:pt x="33" y="12"/>
                    <a:pt x="30" y="8"/>
                    <a:pt x="25" y="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5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9" name="Freeform 138"/>
            <p:cNvSpPr/>
            <p:nvPr/>
          </p:nvSpPr>
          <p:spPr>
            <a:xfrm>
              <a:off x="5714220" y="3605271"/>
              <a:ext cx="905504" cy="90550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43827" tIns="243827" rIns="210666" bIns="210666" numCol="1" spcCol="1270" anchor="ctr" anchorCtr="0">
              <a:noAutofit/>
            </a:bodyPr>
            <a:lstStyle/>
            <a:p>
              <a:pPr algn="ctr" defTabSz="1185231">
                <a:lnSpc>
                  <a:spcPct val="120000"/>
                </a:lnSpc>
                <a:spcAft>
                  <a:spcPct val="35000"/>
                </a:spcAft>
              </a:pPr>
              <a:endParaRPr lang="en-US" sz="758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41" name="Straight Connector 140"/>
          <p:cNvCxnSpPr/>
          <p:nvPr/>
        </p:nvCxnSpPr>
        <p:spPr>
          <a:xfrm>
            <a:off x="7078035" y="3428275"/>
            <a:ext cx="933358" cy="2117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/>
          <p:cNvCxnSpPr/>
          <p:nvPr/>
        </p:nvCxnSpPr>
        <p:spPr>
          <a:xfrm>
            <a:off x="7123123" y="4841933"/>
            <a:ext cx="933358" cy="2117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148"/>
          <p:cNvGrpSpPr/>
          <p:nvPr/>
        </p:nvGrpSpPr>
        <p:grpSpPr>
          <a:xfrm>
            <a:off x="8067949" y="4392237"/>
            <a:ext cx="899391" cy="899391"/>
            <a:chOff x="6477261" y="3281463"/>
            <a:chExt cx="850954" cy="850954"/>
          </a:xfrm>
        </p:grpSpPr>
        <p:grpSp>
          <p:nvGrpSpPr>
            <p:cNvPr id="10" name="Group 141"/>
            <p:cNvGrpSpPr/>
            <p:nvPr/>
          </p:nvGrpSpPr>
          <p:grpSpPr>
            <a:xfrm>
              <a:off x="6477261" y="3281463"/>
              <a:ext cx="850954" cy="850954"/>
              <a:chOff x="5714220" y="3605271"/>
              <a:chExt cx="905504" cy="905504"/>
            </a:xfrm>
          </p:grpSpPr>
          <p:sp>
            <p:nvSpPr>
              <p:cNvPr id="143" name="Freeform 142"/>
              <p:cNvSpPr/>
              <p:nvPr/>
            </p:nvSpPr>
            <p:spPr>
              <a:xfrm>
                <a:off x="5808060" y="3699111"/>
                <a:ext cx="717824" cy="71782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43827" tIns="210666" rIns="210666" bIns="121913" numCol="1" spcCol="1270" anchor="ctr" anchorCtr="0">
                <a:noAutofit/>
              </a:bodyPr>
              <a:lstStyle/>
              <a:p>
                <a:pPr algn="ctr" defTabSz="1185231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758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5" name="Freeform 144"/>
              <p:cNvSpPr/>
              <p:nvPr/>
            </p:nvSpPr>
            <p:spPr>
              <a:xfrm>
                <a:off x="5714220" y="3605271"/>
                <a:ext cx="905504" cy="90550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noFill/>
              <a:ln w="19050">
                <a:solidFill>
                  <a:schemeClr val="tx1">
                    <a:lumMod val="75000"/>
                    <a:lumOff val="25000"/>
                  </a:schemeClr>
                </a:solidFill>
                <a:prstDash val="sysDot"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43827" tIns="243827" rIns="210666" bIns="210666" numCol="1" spcCol="1270" anchor="ctr" anchorCtr="0">
                <a:noAutofit/>
              </a:bodyPr>
              <a:lstStyle/>
              <a:p>
                <a:pPr algn="ctr" defTabSz="1185231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758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48" name="Freeform 62"/>
            <p:cNvSpPr>
              <a:spLocks noEditPoints="1"/>
            </p:cNvSpPr>
            <p:nvPr/>
          </p:nvSpPr>
          <p:spPr bwMode="auto">
            <a:xfrm>
              <a:off x="6747482" y="3550443"/>
              <a:ext cx="310512" cy="312994"/>
            </a:xfrm>
            <a:custGeom>
              <a:avLst/>
              <a:gdLst/>
              <a:ahLst/>
              <a:cxnLst>
                <a:cxn ang="0">
                  <a:pos x="58" y="33"/>
                </a:cxn>
                <a:cxn ang="0">
                  <a:pos x="57" y="34"/>
                </a:cxn>
                <a:cxn ang="0">
                  <a:pos x="50" y="35"/>
                </a:cxn>
                <a:cxn ang="0">
                  <a:pos x="49" y="39"/>
                </a:cxn>
                <a:cxn ang="0">
                  <a:pos x="53" y="44"/>
                </a:cxn>
                <a:cxn ang="0">
                  <a:pos x="53" y="45"/>
                </a:cxn>
                <a:cxn ang="0">
                  <a:pos x="53" y="46"/>
                </a:cxn>
                <a:cxn ang="0">
                  <a:pos x="45" y="53"/>
                </a:cxn>
                <a:cxn ang="0">
                  <a:pos x="44" y="52"/>
                </a:cxn>
                <a:cxn ang="0">
                  <a:pos x="39" y="48"/>
                </a:cxn>
                <a:cxn ang="0">
                  <a:pos x="36" y="50"/>
                </a:cxn>
                <a:cxn ang="0">
                  <a:pos x="34" y="57"/>
                </a:cxn>
                <a:cxn ang="0">
                  <a:pos x="33" y="58"/>
                </a:cxn>
                <a:cxn ang="0">
                  <a:pos x="25" y="58"/>
                </a:cxn>
                <a:cxn ang="0">
                  <a:pos x="23" y="57"/>
                </a:cxn>
                <a:cxn ang="0">
                  <a:pos x="22" y="50"/>
                </a:cxn>
                <a:cxn ang="0">
                  <a:pos x="19" y="48"/>
                </a:cxn>
                <a:cxn ang="0">
                  <a:pos x="14" y="52"/>
                </a:cxn>
                <a:cxn ang="0">
                  <a:pos x="13" y="53"/>
                </a:cxn>
                <a:cxn ang="0">
                  <a:pos x="12" y="52"/>
                </a:cxn>
                <a:cxn ang="0">
                  <a:pos x="5" y="46"/>
                </a:cxn>
                <a:cxn ang="0">
                  <a:pos x="5" y="45"/>
                </a:cxn>
                <a:cxn ang="0">
                  <a:pos x="5" y="44"/>
                </a:cxn>
                <a:cxn ang="0">
                  <a:pos x="9" y="39"/>
                </a:cxn>
                <a:cxn ang="0">
                  <a:pos x="8" y="35"/>
                </a:cxn>
                <a:cxn ang="0">
                  <a:pos x="1" y="34"/>
                </a:cxn>
                <a:cxn ang="0">
                  <a:pos x="0" y="33"/>
                </a:cxn>
                <a:cxn ang="0">
                  <a:pos x="0" y="24"/>
                </a:cxn>
                <a:cxn ang="0">
                  <a:pos x="1" y="23"/>
                </a:cxn>
                <a:cxn ang="0">
                  <a:pos x="8" y="22"/>
                </a:cxn>
                <a:cxn ang="0">
                  <a:pos x="9" y="18"/>
                </a:cxn>
                <a:cxn ang="0">
                  <a:pos x="5" y="13"/>
                </a:cxn>
                <a:cxn ang="0">
                  <a:pos x="5" y="12"/>
                </a:cxn>
                <a:cxn ang="0">
                  <a:pos x="5" y="11"/>
                </a:cxn>
                <a:cxn ang="0">
                  <a:pos x="13" y="5"/>
                </a:cxn>
                <a:cxn ang="0">
                  <a:pos x="14" y="5"/>
                </a:cxn>
                <a:cxn ang="0">
                  <a:pos x="19" y="9"/>
                </a:cxn>
                <a:cxn ang="0">
                  <a:pos x="22" y="8"/>
                </a:cxn>
                <a:cxn ang="0">
                  <a:pos x="23" y="1"/>
                </a:cxn>
                <a:cxn ang="0">
                  <a:pos x="25" y="0"/>
                </a:cxn>
                <a:cxn ang="0">
                  <a:pos x="33" y="0"/>
                </a:cxn>
                <a:cxn ang="0">
                  <a:pos x="34" y="1"/>
                </a:cxn>
                <a:cxn ang="0">
                  <a:pos x="36" y="8"/>
                </a:cxn>
                <a:cxn ang="0">
                  <a:pos x="39" y="9"/>
                </a:cxn>
                <a:cxn ang="0">
                  <a:pos x="44" y="5"/>
                </a:cxn>
                <a:cxn ang="0">
                  <a:pos x="45" y="5"/>
                </a:cxn>
                <a:cxn ang="0">
                  <a:pos x="46" y="5"/>
                </a:cxn>
                <a:cxn ang="0">
                  <a:pos x="52" y="12"/>
                </a:cxn>
                <a:cxn ang="0">
                  <a:pos x="53" y="12"/>
                </a:cxn>
                <a:cxn ang="0">
                  <a:pos x="52" y="13"/>
                </a:cxn>
                <a:cxn ang="0">
                  <a:pos x="48" y="18"/>
                </a:cxn>
                <a:cxn ang="0">
                  <a:pos x="50" y="22"/>
                </a:cxn>
                <a:cxn ang="0">
                  <a:pos x="57" y="23"/>
                </a:cxn>
                <a:cxn ang="0">
                  <a:pos x="58" y="25"/>
                </a:cxn>
                <a:cxn ang="0">
                  <a:pos x="58" y="33"/>
                </a:cxn>
                <a:cxn ang="0">
                  <a:pos x="29" y="19"/>
                </a:cxn>
                <a:cxn ang="0">
                  <a:pos x="19" y="29"/>
                </a:cxn>
                <a:cxn ang="0">
                  <a:pos x="29" y="38"/>
                </a:cxn>
                <a:cxn ang="0">
                  <a:pos x="39" y="29"/>
                </a:cxn>
                <a:cxn ang="0">
                  <a:pos x="29" y="19"/>
                </a:cxn>
              </a:cxnLst>
              <a:rect l="0" t="0" r="r" b="b"/>
              <a:pathLst>
                <a:path w="58" h="58">
                  <a:moveTo>
                    <a:pt x="58" y="33"/>
                  </a:moveTo>
                  <a:cubicBezTo>
                    <a:pt x="58" y="34"/>
                    <a:pt x="58" y="34"/>
                    <a:pt x="57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7"/>
                    <a:pt x="49" y="38"/>
                    <a:pt x="49" y="39"/>
                  </a:cubicBezTo>
                  <a:cubicBezTo>
                    <a:pt x="50" y="41"/>
                    <a:pt x="51" y="42"/>
                    <a:pt x="53" y="44"/>
                  </a:cubicBezTo>
                  <a:cubicBezTo>
                    <a:pt x="53" y="44"/>
                    <a:pt x="53" y="45"/>
                    <a:pt x="53" y="45"/>
                  </a:cubicBezTo>
                  <a:cubicBezTo>
                    <a:pt x="53" y="45"/>
                    <a:pt x="53" y="46"/>
                    <a:pt x="53" y="46"/>
                  </a:cubicBezTo>
                  <a:cubicBezTo>
                    <a:pt x="52" y="47"/>
                    <a:pt x="47" y="53"/>
                    <a:pt x="45" y="53"/>
                  </a:cubicBezTo>
                  <a:cubicBezTo>
                    <a:pt x="45" y="53"/>
                    <a:pt x="45" y="53"/>
                    <a:pt x="44" y="52"/>
                  </a:cubicBezTo>
                  <a:cubicBezTo>
                    <a:pt x="39" y="48"/>
                    <a:pt x="39" y="48"/>
                    <a:pt x="39" y="48"/>
                  </a:cubicBezTo>
                  <a:cubicBezTo>
                    <a:pt x="38" y="49"/>
                    <a:pt x="37" y="49"/>
                    <a:pt x="36" y="50"/>
                  </a:cubicBezTo>
                  <a:cubicBezTo>
                    <a:pt x="35" y="52"/>
                    <a:pt x="35" y="55"/>
                    <a:pt x="34" y="57"/>
                  </a:cubicBezTo>
                  <a:cubicBezTo>
                    <a:pt x="34" y="57"/>
                    <a:pt x="34" y="58"/>
                    <a:pt x="33" y="58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24" y="58"/>
                    <a:pt x="23" y="57"/>
                    <a:pt x="23" y="57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1" y="49"/>
                    <a:pt x="20" y="49"/>
                    <a:pt x="19" y="48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2" y="53"/>
                    <a:pt x="12" y="53"/>
                    <a:pt x="12" y="52"/>
                  </a:cubicBezTo>
                  <a:cubicBezTo>
                    <a:pt x="10" y="50"/>
                    <a:pt x="7" y="48"/>
                    <a:pt x="5" y="46"/>
                  </a:cubicBezTo>
                  <a:cubicBezTo>
                    <a:pt x="5" y="46"/>
                    <a:pt x="5" y="45"/>
                    <a:pt x="5" y="45"/>
                  </a:cubicBezTo>
                  <a:cubicBezTo>
                    <a:pt x="5" y="45"/>
                    <a:pt x="5" y="44"/>
                    <a:pt x="5" y="44"/>
                  </a:cubicBezTo>
                  <a:cubicBezTo>
                    <a:pt x="7" y="42"/>
                    <a:pt x="8" y="41"/>
                    <a:pt x="9" y="39"/>
                  </a:cubicBezTo>
                  <a:cubicBezTo>
                    <a:pt x="9" y="38"/>
                    <a:pt x="8" y="37"/>
                    <a:pt x="8" y="35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4"/>
                    <a:pt x="0" y="33"/>
                    <a:pt x="0" y="3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1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1"/>
                    <a:pt x="9" y="20"/>
                    <a:pt x="9" y="18"/>
                  </a:cubicBezTo>
                  <a:cubicBezTo>
                    <a:pt x="8" y="17"/>
                    <a:pt x="7" y="15"/>
                    <a:pt x="5" y="13"/>
                  </a:cubicBezTo>
                  <a:cubicBezTo>
                    <a:pt x="5" y="13"/>
                    <a:pt x="5" y="13"/>
                    <a:pt x="5" y="12"/>
                  </a:cubicBezTo>
                  <a:cubicBezTo>
                    <a:pt x="5" y="12"/>
                    <a:pt x="5" y="12"/>
                    <a:pt x="5" y="11"/>
                  </a:cubicBezTo>
                  <a:cubicBezTo>
                    <a:pt x="6" y="10"/>
                    <a:pt x="11" y="5"/>
                    <a:pt x="13" y="5"/>
                  </a:cubicBezTo>
                  <a:cubicBezTo>
                    <a:pt x="13" y="5"/>
                    <a:pt x="13" y="5"/>
                    <a:pt x="14" y="5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9"/>
                    <a:pt x="21" y="8"/>
                    <a:pt x="22" y="8"/>
                  </a:cubicBezTo>
                  <a:cubicBezTo>
                    <a:pt x="22" y="5"/>
                    <a:pt x="23" y="3"/>
                    <a:pt x="23" y="1"/>
                  </a:cubicBezTo>
                  <a:cubicBezTo>
                    <a:pt x="23" y="0"/>
                    <a:pt x="24" y="0"/>
                    <a:pt x="25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0"/>
                    <a:pt x="34" y="1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7" y="8"/>
                    <a:pt x="38" y="9"/>
                    <a:pt x="39" y="9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8" y="7"/>
                    <a:pt x="51" y="9"/>
                    <a:pt x="52" y="1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3"/>
                    <a:pt x="53" y="13"/>
                    <a:pt x="52" y="13"/>
                  </a:cubicBezTo>
                  <a:cubicBezTo>
                    <a:pt x="51" y="15"/>
                    <a:pt x="50" y="17"/>
                    <a:pt x="48" y="18"/>
                  </a:cubicBezTo>
                  <a:cubicBezTo>
                    <a:pt x="49" y="20"/>
                    <a:pt x="50" y="21"/>
                    <a:pt x="50" y="22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8" y="23"/>
                    <a:pt x="58" y="24"/>
                    <a:pt x="58" y="25"/>
                  </a:cubicBezTo>
                  <a:lnTo>
                    <a:pt x="58" y="33"/>
                  </a:lnTo>
                  <a:close/>
                  <a:moveTo>
                    <a:pt x="29" y="19"/>
                  </a:moveTo>
                  <a:cubicBezTo>
                    <a:pt x="24" y="19"/>
                    <a:pt x="19" y="23"/>
                    <a:pt x="19" y="29"/>
                  </a:cubicBezTo>
                  <a:cubicBezTo>
                    <a:pt x="19" y="34"/>
                    <a:pt x="24" y="38"/>
                    <a:pt x="29" y="38"/>
                  </a:cubicBezTo>
                  <a:cubicBezTo>
                    <a:pt x="34" y="38"/>
                    <a:pt x="39" y="34"/>
                    <a:pt x="39" y="29"/>
                  </a:cubicBezTo>
                  <a:cubicBezTo>
                    <a:pt x="39" y="23"/>
                    <a:pt x="34" y="19"/>
                    <a:pt x="29" y="1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58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54" name="Straight Connector 153"/>
          <p:cNvCxnSpPr/>
          <p:nvPr/>
        </p:nvCxnSpPr>
        <p:spPr>
          <a:xfrm>
            <a:off x="4303845" y="2761157"/>
            <a:ext cx="686617" cy="2117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56"/>
          <p:cNvGrpSpPr/>
          <p:nvPr/>
        </p:nvGrpSpPr>
        <p:grpSpPr>
          <a:xfrm>
            <a:off x="3379910" y="2311461"/>
            <a:ext cx="899391" cy="899391"/>
            <a:chOff x="1991932" y="1640533"/>
            <a:chExt cx="850954" cy="850954"/>
          </a:xfrm>
        </p:grpSpPr>
        <p:grpSp>
          <p:nvGrpSpPr>
            <p:cNvPr id="12" name="Group 149"/>
            <p:cNvGrpSpPr/>
            <p:nvPr/>
          </p:nvGrpSpPr>
          <p:grpSpPr>
            <a:xfrm>
              <a:off x="1991932" y="1640533"/>
              <a:ext cx="850954" cy="850954"/>
              <a:chOff x="2502224" y="2594793"/>
              <a:chExt cx="905504" cy="905504"/>
            </a:xfrm>
          </p:grpSpPr>
          <p:sp>
            <p:nvSpPr>
              <p:cNvPr id="151" name="Freeform 150"/>
              <p:cNvSpPr/>
              <p:nvPr/>
            </p:nvSpPr>
            <p:spPr>
              <a:xfrm>
                <a:off x="2596064" y="2688633"/>
                <a:ext cx="717824" cy="71782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algn="ctr" defTabSz="1185231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758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3" name="Freeform 152"/>
              <p:cNvSpPr/>
              <p:nvPr/>
            </p:nvSpPr>
            <p:spPr>
              <a:xfrm>
                <a:off x="2502224" y="2594793"/>
                <a:ext cx="905504" cy="90550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noFill/>
              <a:ln w="19050">
                <a:solidFill>
                  <a:schemeClr val="tx1">
                    <a:lumMod val="75000"/>
                    <a:lumOff val="25000"/>
                  </a:schemeClr>
                </a:solidFill>
                <a:prstDash val="sysDot"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43827" tIns="243827" rIns="210666" bIns="210666" numCol="1" spcCol="1270" anchor="ctr" anchorCtr="0">
                <a:noAutofit/>
              </a:bodyPr>
              <a:lstStyle/>
              <a:p>
                <a:pPr algn="ctr" defTabSz="1185231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758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56" name="Freeform 187"/>
            <p:cNvSpPr>
              <a:spLocks noEditPoints="1"/>
            </p:cNvSpPr>
            <p:nvPr/>
          </p:nvSpPr>
          <p:spPr bwMode="auto">
            <a:xfrm>
              <a:off x="2249043" y="1957202"/>
              <a:ext cx="336732" cy="217616"/>
            </a:xfrm>
            <a:custGeom>
              <a:avLst/>
              <a:gdLst/>
              <a:ahLst/>
              <a:cxnLst>
                <a:cxn ang="0">
                  <a:pos x="68" y="25"/>
                </a:cxn>
                <a:cxn ang="0">
                  <a:pos x="34" y="44"/>
                </a:cxn>
                <a:cxn ang="0">
                  <a:pos x="1" y="25"/>
                </a:cxn>
                <a:cxn ang="0">
                  <a:pos x="0" y="22"/>
                </a:cxn>
                <a:cxn ang="0">
                  <a:pos x="1" y="20"/>
                </a:cxn>
                <a:cxn ang="0">
                  <a:pos x="34" y="0"/>
                </a:cxn>
                <a:cxn ang="0">
                  <a:pos x="68" y="20"/>
                </a:cxn>
                <a:cxn ang="0">
                  <a:pos x="68" y="22"/>
                </a:cxn>
                <a:cxn ang="0">
                  <a:pos x="68" y="25"/>
                </a:cxn>
                <a:cxn ang="0">
                  <a:pos x="49" y="9"/>
                </a:cxn>
                <a:cxn ang="0">
                  <a:pos x="51" y="17"/>
                </a:cxn>
                <a:cxn ang="0">
                  <a:pos x="34" y="34"/>
                </a:cxn>
                <a:cxn ang="0">
                  <a:pos x="17" y="17"/>
                </a:cxn>
                <a:cxn ang="0">
                  <a:pos x="20" y="9"/>
                </a:cxn>
                <a:cxn ang="0">
                  <a:pos x="5" y="22"/>
                </a:cxn>
                <a:cxn ang="0">
                  <a:pos x="34" y="39"/>
                </a:cxn>
                <a:cxn ang="0">
                  <a:pos x="64" y="22"/>
                </a:cxn>
                <a:cxn ang="0">
                  <a:pos x="49" y="9"/>
                </a:cxn>
                <a:cxn ang="0">
                  <a:pos x="34" y="6"/>
                </a:cxn>
                <a:cxn ang="0">
                  <a:pos x="23" y="17"/>
                </a:cxn>
                <a:cxn ang="0">
                  <a:pos x="25" y="19"/>
                </a:cxn>
                <a:cxn ang="0">
                  <a:pos x="27" y="17"/>
                </a:cxn>
                <a:cxn ang="0">
                  <a:pos x="34" y="9"/>
                </a:cxn>
                <a:cxn ang="0">
                  <a:pos x="36" y="8"/>
                </a:cxn>
                <a:cxn ang="0">
                  <a:pos x="34" y="6"/>
                </a:cxn>
              </a:cxnLst>
              <a:rect l="0" t="0" r="r" b="b"/>
              <a:pathLst>
                <a:path w="68" h="44">
                  <a:moveTo>
                    <a:pt x="68" y="25"/>
                  </a:moveTo>
                  <a:cubicBezTo>
                    <a:pt x="61" y="36"/>
                    <a:pt x="48" y="44"/>
                    <a:pt x="34" y="44"/>
                  </a:cubicBezTo>
                  <a:cubicBezTo>
                    <a:pt x="21" y="44"/>
                    <a:pt x="8" y="36"/>
                    <a:pt x="1" y="25"/>
                  </a:cubicBezTo>
                  <a:cubicBezTo>
                    <a:pt x="1" y="24"/>
                    <a:pt x="0" y="23"/>
                    <a:pt x="0" y="22"/>
                  </a:cubicBezTo>
                  <a:cubicBezTo>
                    <a:pt x="0" y="21"/>
                    <a:pt x="1" y="20"/>
                    <a:pt x="1" y="20"/>
                  </a:cubicBezTo>
                  <a:cubicBezTo>
                    <a:pt x="8" y="8"/>
                    <a:pt x="21" y="0"/>
                    <a:pt x="34" y="0"/>
                  </a:cubicBezTo>
                  <a:cubicBezTo>
                    <a:pt x="48" y="0"/>
                    <a:pt x="61" y="8"/>
                    <a:pt x="68" y="20"/>
                  </a:cubicBezTo>
                  <a:cubicBezTo>
                    <a:pt x="68" y="20"/>
                    <a:pt x="68" y="21"/>
                    <a:pt x="68" y="22"/>
                  </a:cubicBezTo>
                  <a:cubicBezTo>
                    <a:pt x="68" y="23"/>
                    <a:pt x="68" y="24"/>
                    <a:pt x="68" y="25"/>
                  </a:cubicBezTo>
                  <a:close/>
                  <a:moveTo>
                    <a:pt x="49" y="9"/>
                  </a:moveTo>
                  <a:cubicBezTo>
                    <a:pt x="51" y="11"/>
                    <a:pt x="51" y="14"/>
                    <a:pt x="51" y="17"/>
                  </a:cubicBezTo>
                  <a:cubicBezTo>
                    <a:pt x="51" y="27"/>
                    <a:pt x="44" y="34"/>
                    <a:pt x="34" y="34"/>
                  </a:cubicBezTo>
                  <a:cubicBezTo>
                    <a:pt x="25" y="34"/>
                    <a:pt x="17" y="27"/>
                    <a:pt x="17" y="17"/>
                  </a:cubicBezTo>
                  <a:cubicBezTo>
                    <a:pt x="17" y="14"/>
                    <a:pt x="18" y="11"/>
                    <a:pt x="20" y="9"/>
                  </a:cubicBezTo>
                  <a:cubicBezTo>
                    <a:pt x="14" y="12"/>
                    <a:pt x="9" y="17"/>
                    <a:pt x="5" y="22"/>
                  </a:cubicBezTo>
                  <a:cubicBezTo>
                    <a:pt x="12" y="32"/>
                    <a:pt x="22" y="39"/>
                    <a:pt x="34" y="39"/>
                  </a:cubicBezTo>
                  <a:cubicBezTo>
                    <a:pt x="47" y="39"/>
                    <a:pt x="57" y="32"/>
                    <a:pt x="64" y="22"/>
                  </a:cubicBezTo>
                  <a:cubicBezTo>
                    <a:pt x="60" y="17"/>
                    <a:pt x="55" y="12"/>
                    <a:pt x="49" y="9"/>
                  </a:cubicBezTo>
                  <a:close/>
                  <a:moveTo>
                    <a:pt x="34" y="6"/>
                  </a:moveTo>
                  <a:cubicBezTo>
                    <a:pt x="28" y="6"/>
                    <a:pt x="23" y="11"/>
                    <a:pt x="23" y="17"/>
                  </a:cubicBezTo>
                  <a:cubicBezTo>
                    <a:pt x="23" y="18"/>
                    <a:pt x="24" y="19"/>
                    <a:pt x="25" y="19"/>
                  </a:cubicBezTo>
                  <a:cubicBezTo>
                    <a:pt x="26" y="19"/>
                    <a:pt x="27" y="18"/>
                    <a:pt x="27" y="17"/>
                  </a:cubicBezTo>
                  <a:cubicBezTo>
                    <a:pt x="27" y="13"/>
                    <a:pt x="30" y="9"/>
                    <a:pt x="34" y="9"/>
                  </a:cubicBezTo>
                  <a:cubicBezTo>
                    <a:pt x="35" y="9"/>
                    <a:pt x="36" y="9"/>
                    <a:pt x="36" y="8"/>
                  </a:cubicBezTo>
                  <a:cubicBezTo>
                    <a:pt x="36" y="7"/>
                    <a:pt x="35" y="6"/>
                    <a:pt x="34" y="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58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8" name="Text Placeholder 3"/>
          <p:cNvSpPr txBox="1">
            <a:spLocks/>
          </p:cNvSpPr>
          <p:nvPr/>
        </p:nvSpPr>
        <p:spPr>
          <a:xfrm>
            <a:off x="9067811" y="4531998"/>
            <a:ext cx="1681243" cy="419923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19094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758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9" name="Text Placeholder 3"/>
          <p:cNvSpPr txBox="1">
            <a:spLocks/>
          </p:cNvSpPr>
          <p:nvPr/>
        </p:nvSpPr>
        <p:spPr>
          <a:xfrm>
            <a:off x="1571520" y="4001463"/>
            <a:ext cx="1681243" cy="419923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19094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160" name="Text Placeholder 3"/>
          <p:cNvSpPr txBox="1">
            <a:spLocks/>
          </p:cNvSpPr>
          <p:nvPr/>
        </p:nvSpPr>
        <p:spPr>
          <a:xfrm>
            <a:off x="9067811" y="3096977"/>
            <a:ext cx="1681243" cy="419923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19094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161" name="Text Placeholder 3"/>
          <p:cNvSpPr txBox="1">
            <a:spLocks/>
          </p:cNvSpPr>
          <p:nvPr/>
        </p:nvSpPr>
        <p:spPr>
          <a:xfrm>
            <a:off x="1571520" y="2422979"/>
            <a:ext cx="1681243" cy="419923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19094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grpSp>
        <p:nvGrpSpPr>
          <p:cNvPr id="2" name="Group 128"/>
          <p:cNvGrpSpPr/>
          <p:nvPr/>
        </p:nvGrpSpPr>
        <p:grpSpPr>
          <a:xfrm>
            <a:off x="4806839" y="2628672"/>
            <a:ext cx="2578322" cy="2620763"/>
            <a:chOff x="3124200" y="1657350"/>
            <a:chExt cx="2700338" cy="2744788"/>
          </a:xfrm>
        </p:grpSpPr>
        <p:sp>
          <p:nvSpPr>
            <p:cNvPr id="3077" name="Freeform 5"/>
            <p:cNvSpPr>
              <a:spLocks/>
            </p:cNvSpPr>
            <p:nvPr/>
          </p:nvSpPr>
          <p:spPr bwMode="auto">
            <a:xfrm>
              <a:off x="3789363" y="1657350"/>
              <a:ext cx="1874838" cy="738188"/>
            </a:xfrm>
            <a:custGeom>
              <a:avLst/>
              <a:gdLst/>
              <a:ahLst/>
              <a:cxnLst>
                <a:cxn ang="0">
                  <a:pos x="1181" y="465"/>
                </a:cxn>
                <a:cxn ang="0">
                  <a:pos x="12" y="428"/>
                </a:cxn>
                <a:cxn ang="0">
                  <a:pos x="0" y="0"/>
                </a:cxn>
                <a:cxn ang="0">
                  <a:pos x="1172" y="125"/>
                </a:cxn>
                <a:cxn ang="0">
                  <a:pos x="1181" y="465"/>
                </a:cxn>
              </a:cxnLst>
              <a:rect l="0" t="0" r="r" b="b"/>
              <a:pathLst>
                <a:path w="1181" h="465">
                  <a:moveTo>
                    <a:pt x="1181" y="465"/>
                  </a:moveTo>
                  <a:lnTo>
                    <a:pt x="12" y="428"/>
                  </a:lnTo>
                  <a:lnTo>
                    <a:pt x="0" y="0"/>
                  </a:lnTo>
                  <a:lnTo>
                    <a:pt x="1172" y="125"/>
                  </a:lnTo>
                  <a:lnTo>
                    <a:pt x="1181" y="465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5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78" name="Freeform 6"/>
            <p:cNvSpPr>
              <a:spLocks/>
            </p:cNvSpPr>
            <p:nvPr/>
          </p:nvSpPr>
          <p:spPr bwMode="auto">
            <a:xfrm>
              <a:off x="3624263" y="1671637"/>
              <a:ext cx="184150" cy="709613"/>
            </a:xfrm>
            <a:custGeom>
              <a:avLst/>
              <a:gdLst/>
              <a:ahLst/>
              <a:cxnLst>
                <a:cxn ang="0">
                  <a:pos x="104" y="0"/>
                </a:cxn>
                <a:cxn ang="0">
                  <a:pos x="116" y="428"/>
                </a:cxn>
                <a:cxn ang="0">
                  <a:pos x="0" y="447"/>
                </a:cxn>
                <a:cxn ang="0">
                  <a:pos x="3" y="80"/>
                </a:cxn>
                <a:cxn ang="0">
                  <a:pos x="104" y="0"/>
                </a:cxn>
              </a:cxnLst>
              <a:rect l="0" t="0" r="r" b="b"/>
              <a:pathLst>
                <a:path w="116" h="447">
                  <a:moveTo>
                    <a:pt x="104" y="0"/>
                  </a:moveTo>
                  <a:lnTo>
                    <a:pt x="116" y="428"/>
                  </a:lnTo>
                  <a:lnTo>
                    <a:pt x="0" y="447"/>
                  </a:lnTo>
                  <a:lnTo>
                    <a:pt x="3" y="80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5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79" name="Freeform 7"/>
            <p:cNvSpPr>
              <a:spLocks/>
            </p:cNvSpPr>
            <p:nvPr/>
          </p:nvSpPr>
          <p:spPr bwMode="auto">
            <a:xfrm>
              <a:off x="3284538" y="2332037"/>
              <a:ext cx="339725" cy="665163"/>
            </a:xfrm>
            <a:custGeom>
              <a:avLst/>
              <a:gdLst/>
              <a:ahLst/>
              <a:cxnLst>
                <a:cxn ang="0">
                  <a:pos x="0" y="419"/>
                </a:cxn>
                <a:cxn ang="0">
                  <a:pos x="6" y="0"/>
                </a:cxn>
                <a:cxn ang="0">
                  <a:pos x="214" y="22"/>
                </a:cxn>
                <a:cxn ang="0">
                  <a:pos x="208" y="419"/>
                </a:cxn>
                <a:cxn ang="0">
                  <a:pos x="0" y="419"/>
                </a:cxn>
              </a:cxnLst>
              <a:rect l="0" t="0" r="r" b="b"/>
              <a:pathLst>
                <a:path w="214" h="419">
                  <a:moveTo>
                    <a:pt x="0" y="419"/>
                  </a:moveTo>
                  <a:lnTo>
                    <a:pt x="6" y="0"/>
                  </a:lnTo>
                  <a:lnTo>
                    <a:pt x="214" y="22"/>
                  </a:lnTo>
                  <a:lnTo>
                    <a:pt x="208" y="419"/>
                  </a:lnTo>
                  <a:lnTo>
                    <a:pt x="0" y="419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5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0" name="Freeform 8"/>
            <p:cNvSpPr>
              <a:spLocks/>
            </p:cNvSpPr>
            <p:nvPr/>
          </p:nvSpPr>
          <p:spPr bwMode="auto">
            <a:xfrm>
              <a:off x="3124200" y="3633787"/>
              <a:ext cx="485775" cy="681038"/>
            </a:xfrm>
            <a:custGeom>
              <a:avLst/>
              <a:gdLst/>
              <a:ahLst/>
              <a:cxnLst>
                <a:cxn ang="0">
                  <a:pos x="98" y="3"/>
                </a:cxn>
                <a:cxn ang="0">
                  <a:pos x="306" y="0"/>
                </a:cxn>
                <a:cxn ang="0">
                  <a:pos x="303" y="291"/>
                </a:cxn>
                <a:cxn ang="0">
                  <a:pos x="0" y="429"/>
                </a:cxn>
                <a:cxn ang="0">
                  <a:pos x="95" y="138"/>
                </a:cxn>
                <a:cxn ang="0">
                  <a:pos x="98" y="3"/>
                </a:cxn>
              </a:cxnLst>
              <a:rect l="0" t="0" r="r" b="b"/>
              <a:pathLst>
                <a:path w="306" h="429">
                  <a:moveTo>
                    <a:pt x="98" y="3"/>
                  </a:moveTo>
                  <a:lnTo>
                    <a:pt x="306" y="0"/>
                  </a:lnTo>
                  <a:lnTo>
                    <a:pt x="303" y="291"/>
                  </a:lnTo>
                  <a:lnTo>
                    <a:pt x="0" y="429"/>
                  </a:lnTo>
                  <a:lnTo>
                    <a:pt x="95" y="138"/>
                  </a:lnTo>
                  <a:lnTo>
                    <a:pt x="98" y="3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5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1" name="Freeform 9"/>
            <p:cNvSpPr>
              <a:spLocks/>
            </p:cNvSpPr>
            <p:nvPr/>
          </p:nvSpPr>
          <p:spPr bwMode="auto">
            <a:xfrm>
              <a:off x="3614738" y="2336800"/>
              <a:ext cx="207963" cy="660400"/>
            </a:xfrm>
            <a:custGeom>
              <a:avLst/>
              <a:gdLst/>
              <a:ahLst/>
              <a:cxnLst>
                <a:cxn ang="0">
                  <a:pos x="0" y="416"/>
                </a:cxn>
                <a:cxn ang="0">
                  <a:pos x="6" y="19"/>
                </a:cxn>
                <a:cxn ang="0">
                  <a:pos x="122" y="0"/>
                </a:cxn>
                <a:cxn ang="0">
                  <a:pos x="131" y="410"/>
                </a:cxn>
                <a:cxn ang="0">
                  <a:pos x="0" y="416"/>
                </a:cxn>
              </a:cxnLst>
              <a:rect l="0" t="0" r="r" b="b"/>
              <a:pathLst>
                <a:path w="131" h="416">
                  <a:moveTo>
                    <a:pt x="0" y="416"/>
                  </a:moveTo>
                  <a:lnTo>
                    <a:pt x="6" y="19"/>
                  </a:lnTo>
                  <a:lnTo>
                    <a:pt x="122" y="0"/>
                  </a:lnTo>
                  <a:lnTo>
                    <a:pt x="131" y="410"/>
                  </a:lnTo>
                  <a:lnTo>
                    <a:pt x="0" y="416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5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2" name="Freeform 10"/>
            <p:cNvSpPr>
              <a:spLocks/>
            </p:cNvSpPr>
            <p:nvPr/>
          </p:nvSpPr>
          <p:spPr bwMode="auto">
            <a:xfrm>
              <a:off x="3605213" y="3633787"/>
              <a:ext cx="368300" cy="768350"/>
            </a:xfrm>
            <a:custGeom>
              <a:avLst/>
              <a:gdLst/>
              <a:ahLst/>
              <a:cxnLst>
                <a:cxn ang="0">
                  <a:pos x="0" y="291"/>
                </a:cxn>
                <a:cxn ang="0">
                  <a:pos x="3" y="0"/>
                </a:cxn>
                <a:cxn ang="0">
                  <a:pos x="150" y="13"/>
                </a:cxn>
                <a:cxn ang="0">
                  <a:pos x="153" y="159"/>
                </a:cxn>
                <a:cxn ang="0">
                  <a:pos x="232" y="484"/>
                </a:cxn>
                <a:cxn ang="0">
                  <a:pos x="0" y="291"/>
                </a:cxn>
              </a:cxnLst>
              <a:rect l="0" t="0" r="r" b="b"/>
              <a:pathLst>
                <a:path w="232" h="484">
                  <a:moveTo>
                    <a:pt x="0" y="291"/>
                  </a:moveTo>
                  <a:lnTo>
                    <a:pt x="3" y="0"/>
                  </a:lnTo>
                  <a:lnTo>
                    <a:pt x="150" y="13"/>
                  </a:lnTo>
                  <a:lnTo>
                    <a:pt x="153" y="159"/>
                  </a:lnTo>
                  <a:lnTo>
                    <a:pt x="232" y="484"/>
                  </a:lnTo>
                  <a:lnTo>
                    <a:pt x="0" y="29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5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3" name="Freeform 11"/>
            <p:cNvSpPr>
              <a:spLocks/>
            </p:cNvSpPr>
            <p:nvPr/>
          </p:nvSpPr>
          <p:spPr bwMode="auto">
            <a:xfrm>
              <a:off x="3808413" y="2336800"/>
              <a:ext cx="1865313" cy="650875"/>
            </a:xfrm>
            <a:custGeom>
              <a:avLst/>
              <a:gdLst/>
              <a:ahLst/>
              <a:cxnLst>
                <a:cxn ang="0">
                  <a:pos x="1175" y="377"/>
                </a:cxn>
                <a:cxn ang="0">
                  <a:pos x="9" y="410"/>
                </a:cxn>
                <a:cxn ang="0">
                  <a:pos x="0" y="0"/>
                </a:cxn>
                <a:cxn ang="0">
                  <a:pos x="1169" y="37"/>
                </a:cxn>
                <a:cxn ang="0">
                  <a:pos x="1175" y="377"/>
                </a:cxn>
              </a:cxnLst>
              <a:rect l="0" t="0" r="r" b="b"/>
              <a:pathLst>
                <a:path w="1175" h="410">
                  <a:moveTo>
                    <a:pt x="1175" y="377"/>
                  </a:moveTo>
                  <a:lnTo>
                    <a:pt x="9" y="410"/>
                  </a:lnTo>
                  <a:lnTo>
                    <a:pt x="0" y="0"/>
                  </a:lnTo>
                  <a:lnTo>
                    <a:pt x="1169" y="37"/>
                  </a:lnTo>
                  <a:lnTo>
                    <a:pt x="1175" y="377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5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4" name="Freeform 12"/>
            <p:cNvSpPr>
              <a:spLocks/>
            </p:cNvSpPr>
            <p:nvPr/>
          </p:nvSpPr>
          <p:spPr bwMode="auto">
            <a:xfrm>
              <a:off x="3822700" y="2935287"/>
              <a:ext cx="1865313" cy="719138"/>
            </a:xfrm>
            <a:custGeom>
              <a:avLst/>
              <a:gdLst/>
              <a:ahLst/>
              <a:cxnLst>
                <a:cxn ang="0">
                  <a:pos x="1175" y="361"/>
                </a:cxn>
                <a:cxn ang="0">
                  <a:pos x="13" y="453"/>
                </a:cxn>
                <a:cxn ang="0">
                  <a:pos x="0" y="33"/>
                </a:cxn>
                <a:cxn ang="0">
                  <a:pos x="1166" y="0"/>
                </a:cxn>
                <a:cxn ang="0">
                  <a:pos x="1175" y="361"/>
                </a:cxn>
              </a:cxnLst>
              <a:rect l="0" t="0" r="r" b="b"/>
              <a:pathLst>
                <a:path w="1175" h="453">
                  <a:moveTo>
                    <a:pt x="1175" y="361"/>
                  </a:moveTo>
                  <a:lnTo>
                    <a:pt x="13" y="453"/>
                  </a:lnTo>
                  <a:lnTo>
                    <a:pt x="0" y="33"/>
                  </a:lnTo>
                  <a:lnTo>
                    <a:pt x="1166" y="0"/>
                  </a:lnTo>
                  <a:lnTo>
                    <a:pt x="1175" y="361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5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5" name="Freeform 13"/>
            <p:cNvSpPr>
              <a:spLocks/>
            </p:cNvSpPr>
            <p:nvPr/>
          </p:nvSpPr>
          <p:spPr bwMode="auto">
            <a:xfrm>
              <a:off x="3843338" y="3508375"/>
              <a:ext cx="1981200" cy="893763"/>
            </a:xfrm>
            <a:custGeom>
              <a:avLst/>
              <a:gdLst/>
              <a:ahLst/>
              <a:cxnLst>
                <a:cxn ang="0">
                  <a:pos x="0" y="92"/>
                </a:cxn>
                <a:cxn ang="0">
                  <a:pos x="1162" y="0"/>
                </a:cxn>
                <a:cxn ang="0">
                  <a:pos x="1165" y="116"/>
                </a:cxn>
                <a:cxn ang="0">
                  <a:pos x="1248" y="391"/>
                </a:cxn>
                <a:cxn ang="0">
                  <a:pos x="82" y="563"/>
                </a:cxn>
                <a:cxn ang="0">
                  <a:pos x="3" y="238"/>
                </a:cxn>
                <a:cxn ang="0">
                  <a:pos x="0" y="92"/>
                </a:cxn>
              </a:cxnLst>
              <a:rect l="0" t="0" r="r" b="b"/>
              <a:pathLst>
                <a:path w="1248" h="563">
                  <a:moveTo>
                    <a:pt x="0" y="92"/>
                  </a:moveTo>
                  <a:lnTo>
                    <a:pt x="1162" y="0"/>
                  </a:lnTo>
                  <a:lnTo>
                    <a:pt x="1165" y="116"/>
                  </a:lnTo>
                  <a:lnTo>
                    <a:pt x="1248" y="391"/>
                  </a:lnTo>
                  <a:lnTo>
                    <a:pt x="82" y="563"/>
                  </a:lnTo>
                  <a:lnTo>
                    <a:pt x="3" y="238"/>
                  </a:lnTo>
                  <a:lnTo>
                    <a:pt x="0" y="9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5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6" name="Freeform 14"/>
            <p:cNvSpPr>
              <a:spLocks/>
            </p:cNvSpPr>
            <p:nvPr/>
          </p:nvSpPr>
          <p:spPr bwMode="auto">
            <a:xfrm>
              <a:off x="3609975" y="2987675"/>
              <a:ext cx="233363" cy="666750"/>
            </a:xfrm>
            <a:custGeom>
              <a:avLst/>
              <a:gdLst/>
              <a:ahLst/>
              <a:cxnLst>
                <a:cxn ang="0">
                  <a:pos x="134" y="0"/>
                </a:cxn>
                <a:cxn ang="0">
                  <a:pos x="147" y="420"/>
                </a:cxn>
                <a:cxn ang="0">
                  <a:pos x="0" y="407"/>
                </a:cxn>
                <a:cxn ang="0">
                  <a:pos x="3" y="6"/>
                </a:cxn>
                <a:cxn ang="0">
                  <a:pos x="134" y="0"/>
                </a:cxn>
              </a:cxnLst>
              <a:rect l="0" t="0" r="r" b="b"/>
              <a:pathLst>
                <a:path w="147" h="420">
                  <a:moveTo>
                    <a:pt x="134" y="0"/>
                  </a:moveTo>
                  <a:lnTo>
                    <a:pt x="147" y="420"/>
                  </a:lnTo>
                  <a:lnTo>
                    <a:pt x="0" y="407"/>
                  </a:lnTo>
                  <a:lnTo>
                    <a:pt x="3" y="6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5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7" name="Freeform 15"/>
            <p:cNvSpPr>
              <a:spLocks/>
            </p:cNvSpPr>
            <p:nvPr/>
          </p:nvSpPr>
          <p:spPr bwMode="auto">
            <a:xfrm>
              <a:off x="3279775" y="2997200"/>
              <a:ext cx="334963" cy="641350"/>
            </a:xfrm>
            <a:custGeom>
              <a:avLst/>
              <a:gdLst/>
              <a:ahLst/>
              <a:cxnLst>
                <a:cxn ang="0">
                  <a:pos x="208" y="401"/>
                </a:cxn>
                <a:cxn ang="0">
                  <a:pos x="0" y="404"/>
                </a:cxn>
                <a:cxn ang="0">
                  <a:pos x="3" y="0"/>
                </a:cxn>
                <a:cxn ang="0">
                  <a:pos x="211" y="0"/>
                </a:cxn>
                <a:cxn ang="0">
                  <a:pos x="208" y="401"/>
                </a:cxn>
              </a:cxnLst>
              <a:rect l="0" t="0" r="r" b="b"/>
              <a:pathLst>
                <a:path w="211" h="404">
                  <a:moveTo>
                    <a:pt x="208" y="401"/>
                  </a:moveTo>
                  <a:lnTo>
                    <a:pt x="0" y="404"/>
                  </a:lnTo>
                  <a:lnTo>
                    <a:pt x="3" y="0"/>
                  </a:lnTo>
                  <a:lnTo>
                    <a:pt x="211" y="0"/>
                  </a:lnTo>
                  <a:lnTo>
                    <a:pt x="208" y="401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5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8" name="Freeform 16"/>
            <p:cNvSpPr>
              <a:spLocks/>
            </p:cNvSpPr>
            <p:nvPr/>
          </p:nvSpPr>
          <p:spPr bwMode="auto">
            <a:xfrm>
              <a:off x="3124200" y="4095750"/>
              <a:ext cx="849313" cy="306388"/>
            </a:xfrm>
            <a:custGeom>
              <a:avLst/>
              <a:gdLst/>
              <a:ahLst/>
              <a:cxnLst>
                <a:cxn ang="0">
                  <a:pos x="0" y="138"/>
                </a:cxn>
                <a:cxn ang="0">
                  <a:pos x="303" y="0"/>
                </a:cxn>
                <a:cxn ang="0">
                  <a:pos x="535" y="193"/>
                </a:cxn>
                <a:cxn ang="0">
                  <a:pos x="0" y="138"/>
                </a:cxn>
              </a:cxnLst>
              <a:rect l="0" t="0" r="r" b="b"/>
              <a:pathLst>
                <a:path w="535" h="193">
                  <a:moveTo>
                    <a:pt x="0" y="138"/>
                  </a:moveTo>
                  <a:lnTo>
                    <a:pt x="303" y="0"/>
                  </a:lnTo>
                  <a:lnTo>
                    <a:pt x="535" y="193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5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9" name="Freeform 17"/>
            <p:cNvSpPr>
              <a:spLocks/>
            </p:cNvSpPr>
            <p:nvPr/>
          </p:nvSpPr>
          <p:spPr bwMode="auto">
            <a:xfrm>
              <a:off x="3294063" y="1685925"/>
              <a:ext cx="334963" cy="681038"/>
            </a:xfrm>
            <a:custGeom>
              <a:avLst/>
              <a:gdLst/>
              <a:ahLst/>
              <a:cxnLst>
                <a:cxn ang="0">
                  <a:pos x="208" y="429"/>
                </a:cxn>
                <a:cxn ang="0">
                  <a:pos x="0" y="407"/>
                </a:cxn>
                <a:cxn ang="0">
                  <a:pos x="3" y="0"/>
                </a:cxn>
                <a:cxn ang="0">
                  <a:pos x="211" y="61"/>
                </a:cxn>
                <a:cxn ang="0">
                  <a:pos x="208" y="429"/>
                </a:cxn>
              </a:cxnLst>
              <a:rect l="0" t="0" r="r" b="b"/>
              <a:pathLst>
                <a:path w="211" h="429">
                  <a:moveTo>
                    <a:pt x="208" y="429"/>
                  </a:moveTo>
                  <a:lnTo>
                    <a:pt x="0" y="407"/>
                  </a:lnTo>
                  <a:lnTo>
                    <a:pt x="3" y="0"/>
                  </a:lnTo>
                  <a:lnTo>
                    <a:pt x="211" y="61"/>
                  </a:lnTo>
                  <a:lnTo>
                    <a:pt x="208" y="429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5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Group 80"/>
            <p:cNvGrpSpPr/>
            <p:nvPr/>
          </p:nvGrpSpPr>
          <p:grpSpPr>
            <a:xfrm rot="364498">
              <a:off x="4089643" y="1872450"/>
              <a:ext cx="1244431" cy="1867007"/>
              <a:chOff x="2616022" y="2850356"/>
              <a:chExt cx="635178" cy="952952"/>
            </a:xfrm>
          </p:grpSpPr>
          <p:grpSp>
            <p:nvGrpSpPr>
              <p:cNvPr id="4" name="Group 81"/>
              <p:cNvGrpSpPr/>
              <p:nvPr/>
            </p:nvGrpSpPr>
            <p:grpSpPr>
              <a:xfrm>
                <a:off x="2616022" y="2850356"/>
                <a:ext cx="635178" cy="166118"/>
                <a:chOff x="2616022" y="2850356"/>
                <a:chExt cx="635178" cy="166118"/>
              </a:xfrm>
            </p:grpSpPr>
            <p:sp>
              <p:nvSpPr>
                <p:cNvPr id="125" name="Freeform 39"/>
                <p:cNvSpPr>
                  <a:spLocks/>
                </p:cNvSpPr>
                <p:nvPr/>
              </p:nvSpPr>
              <p:spPr bwMode="auto">
                <a:xfrm>
                  <a:off x="3171825" y="2850356"/>
                  <a:ext cx="79375" cy="114300"/>
                </a:xfrm>
                <a:custGeom>
                  <a:avLst/>
                  <a:gdLst/>
                  <a:ahLst/>
                  <a:cxnLst>
                    <a:cxn ang="0">
                      <a:pos x="51" y="37"/>
                    </a:cxn>
                    <a:cxn ang="0">
                      <a:pos x="26" y="75"/>
                    </a:cxn>
                    <a:cxn ang="0">
                      <a:pos x="0" y="38"/>
                    </a:cxn>
                    <a:cxn ang="0">
                      <a:pos x="25" y="0"/>
                    </a:cxn>
                    <a:cxn ang="0">
                      <a:pos x="51" y="37"/>
                    </a:cxn>
                  </a:cxnLst>
                  <a:rect l="0" t="0" r="r" b="b"/>
                  <a:pathLst>
                    <a:path w="52" h="75">
                      <a:moveTo>
                        <a:pt x="51" y="37"/>
                      </a:moveTo>
                      <a:cubicBezTo>
                        <a:pt x="52" y="58"/>
                        <a:pt x="41" y="75"/>
                        <a:pt x="26" y="75"/>
                      </a:cubicBezTo>
                      <a:cubicBezTo>
                        <a:pt x="12" y="75"/>
                        <a:pt x="0" y="59"/>
                        <a:pt x="0" y="38"/>
                      </a:cubicBezTo>
                      <a:cubicBezTo>
                        <a:pt x="0" y="17"/>
                        <a:pt x="11" y="0"/>
                        <a:pt x="25" y="0"/>
                      </a:cubicBezTo>
                      <a:cubicBezTo>
                        <a:pt x="39" y="0"/>
                        <a:pt x="51" y="16"/>
                        <a:pt x="51" y="37"/>
                      </a:cubicBezTo>
                      <a:close/>
                    </a:path>
                  </a:pathLst>
                </a:custGeom>
                <a:solidFill>
                  <a:srgbClr val="E6E6E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13" tIns="60956" rIns="121913" bIns="60956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758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6" name="Freeform 40"/>
                <p:cNvSpPr>
                  <a:spLocks/>
                </p:cNvSpPr>
                <p:nvPr/>
              </p:nvSpPr>
              <p:spPr bwMode="auto">
                <a:xfrm>
                  <a:off x="3190875" y="2877344"/>
                  <a:ext cx="39688" cy="58738"/>
                </a:xfrm>
                <a:custGeom>
                  <a:avLst/>
                  <a:gdLst/>
                  <a:ahLst/>
                  <a:cxnLst>
                    <a:cxn ang="0">
                      <a:pos x="27" y="19"/>
                    </a:cxn>
                    <a:cxn ang="0">
                      <a:pos x="14" y="39"/>
                    </a:cxn>
                    <a:cxn ang="0">
                      <a:pos x="1" y="20"/>
                    </a:cxn>
                    <a:cxn ang="0">
                      <a:pos x="13" y="0"/>
                    </a:cxn>
                    <a:cxn ang="0">
                      <a:pos x="27" y="19"/>
                    </a:cxn>
                  </a:cxnLst>
                  <a:rect l="0" t="0" r="r" b="b"/>
                  <a:pathLst>
                    <a:path w="27" h="39">
                      <a:moveTo>
                        <a:pt x="27" y="19"/>
                      </a:moveTo>
                      <a:cubicBezTo>
                        <a:pt x="27" y="30"/>
                        <a:pt x="21" y="38"/>
                        <a:pt x="14" y="39"/>
                      </a:cubicBezTo>
                      <a:cubicBezTo>
                        <a:pt x="7" y="39"/>
                        <a:pt x="1" y="30"/>
                        <a:pt x="1" y="20"/>
                      </a:cubicBezTo>
                      <a:cubicBezTo>
                        <a:pt x="0" y="9"/>
                        <a:pt x="6" y="0"/>
                        <a:pt x="13" y="0"/>
                      </a:cubicBezTo>
                      <a:cubicBezTo>
                        <a:pt x="21" y="0"/>
                        <a:pt x="27" y="8"/>
                        <a:pt x="27" y="19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13" tIns="60956" rIns="121913" bIns="60956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758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7" name="Freeform 39"/>
                <p:cNvSpPr>
                  <a:spLocks/>
                </p:cNvSpPr>
                <p:nvPr/>
              </p:nvSpPr>
              <p:spPr bwMode="auto">
                <a:xfrm>
                  <a:off x="2616022" y="2902174"/>
                  <a:ext cx="79375" cy="114300"/>
                </a:xfrm>
                <a:custGeom>
                  <a:avLst/>
                  <a:gdLst/>
                  <a:ahLst/>
                  <a:cxnLst>
                    <a:cxn ang="0">
                      <a:pos x="51" y="37"/>
                    </a:cxn>
                    <a:cxn ang="0">
                      <a:pos x="26" y="75"/>
                    </a:cxn>
                    <a:cxn ang="0">
                      <a:pos x="0" y="38"/>
                    </a:cxn>
                    <a:cxn ang="0">
                      <a:pos x="25" y="0"/>
                    </a:cxn>
                    <a:cxn ang="0">
                      <a:pos x="51" y="37"/>
                    </a:cxn>
                  </a:cxnLst>
                  <a:rect l="0" t="0" r="r" b="b"/>
                  <a:pathLst>
                    <a:path w="52" h="75">
                      <a:moveTo>
                        <a:pt x="51" y="37"/>
                      </a:moveTo>
                      <a:cubicBezTo>
                        <a:pt x="52" y="58"/>
                        <a:pt x="41" y="75"/>
                        <a:pt x="26" y="75"/>
                      </a:cubicBezTo>
                      <a:cubicBezTo>
                        <a:pt x="12" y="75"/>
                        <a:pt x="0" y="59"/>
                        <a:pt x="0" y="38"/>
                      </a:cubicBezTo>
                      <a:cubicBezTo>
                        <a:pt x="0" y="17"/>
                        <a:pt x="11" y="0"/>
                        <a:pt x="25" y="0"/>
                      </a:cubicBezTo>
                      <a:cubicBezTo>
                        <a:pt x="39" y="0"/>
                        <a:pt x="51" y="16"/>
                        <a:pt x="51" y="37"/>
                      </a:cubicBezTo>
                      <a:close/>
                    </a:path>
                  </a:pathLst>
                </a:custGeom>
                <a:solidFill>
                  <a:srgbClr val="E6E6E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13" tIns="60956" rIns="121913" bIns="60956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758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8" name="Freeform 40"/>
                <p:cNvSpPr>
                  <a:spLocks/>
                </p:cNvSpPr>
                <p:nvPr/>
              </p:nvSpPr>
              <p:spPr bwMode="auto">
                <a:xfrm>
                  <a:off x="2635071" y="2929161"/>
                  <a:ext cx="39688" cy="58738"/>
                </a:xfrm>
                <a:custGeom>
                  <a:avLst/>
                  <a:gdLst/>
                  <a:ahLst/>
                  <a:cxnLst>
                    <a:cxn ang="0">
                      <a:pos x="27" y="19"/>
                    </a:cxn>
                    <a:cxn ang="0">
                      <a:pos x="14" y="39"/>
                    </a:cxn>
                    <a:cxn ang="0">
                      <a:pos x="1" y="20"/>
                    </a:cxn>
                    <a:cxn ang="0">
                      <a:pos x="13" y="0"/>
                    </a:cxn>
                    <a:cxn ang="0">
                      <a:pos x="27" y="19"/>
                    </a:cxn>
                  </a:cxnLst>
                  <a:rect l="0" t="0" r="r" b="b"/>
                  <a:pathLst>
                    <a:path w="27" h="39">
                      <a:moveTo>
                        <a:pt x="27" y="19"/>
                      </a:moveTo>
                      <a:cubicBezTo>
                        <a:pt x="27" y="30"/>
                        <a:pt x="21" y="38"/>
                        <a:pt x="14" y="39"/>
                      </a:cubicBezTo>
                      <a:cubicBezTo>
                        <a:pt x="7" y="39"/>
                        <a:pt x="1" y="30"/>
                        <a:pt x="1" y="20"/>
                      </a:cubicBezTo>
                      <a:cubicBezTo>
                        <a:pt x="0" y="9"/>
                        <a:pt x="6" y="0"/>
                        <a:pt x="13" y="0"/>
                      </a:cubicBezTo>
                      <a:cubicBezTo>
                        <a:pt x="21" y="0"/>
                        <a:pt x="27" y="8"/>
                        <a:pt x="27" y="19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13" tIns="60956" rIns="121913" bIns="60956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758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22" name="Freeform 41"/>
              <p:cNvSpPr>
                <a:spLocks/>
              </p:cNvSpPr>
              <p:nvPr/>
            </p:nvSpPr>
            <p:spPr bwMode="auto">
              <a:xfrm>
                <a:off x="2641600" y="2900019"/>
                <a:ext cx="585788" cy="903289"/>
              </a:xfrm>
              <a:custGeom>
                <a:avLst/>
                <a:gdLst/>
                <a:ahLst/>
                <a:cxnLst>
                  <a:cxn ang="0">
                    <a:pos x="176" y="595"/>
                  </a:cxn>
                  <a:cxn ang="0">
                    <a:pos x="149" y="589"/>
                  </a:cxn>
                  <a:cxn ang="0">
                    <a:pos x="0" y="35"/>
                  </a:cxn>
                  <a:cxn ang="0">
                    <a:pos x="8" y="25"/>
                  </a:cxn>
                  <a:cxn ang="0">
                    <a:pos x="8" y="25"/>
                  </a:cxn>
                  <a:cxn ang="0">
                    <a:pos x="17" y="35"/>
                  </a:cxn>
                  <a:cxn ang="0">
                    <a:pos x="156" y="573"/>
                  </a:cxn>
                  <a:cxn ang="0">
                    <a:pos x="207" y="567"/>
                  </a:cxn>
                  <a:cxn ang="0">
                    <a:pos x="365" y="10"/>
                  </a:cxn>
                  <a:cxn ang="0">
                    <a:pos x="373" y="1"/>
                  </a:cxn>
                  <a:cxn ang="0">
                    <a:pos x="382" y="8"/>
                  </a:cxn>
                  <a:cxn ang="0">
                    <a:pos x="345" y="290"/>
                  </a:cxn>
                  <a:cxn ang="0">
                    <a:pos x="217" y="581"/>
                  </a:cxn>
                  <a:cxn ang="0">
                    <a:pos x="176" y="595"/>
                  </a:cxn>
                </a:cxnLst>
                <a:rect l="0" t="0" r="r" b="b"/>
                <a:pathLst>
                  <a:path w="386" h="595">
                    <a:moveTo>
                      <a:pt x="176" y="595"/>
                    </a:moveTo>
                    <a:cubicBezTo>
                      <a:pt x="167" y="595"/>
                      <a:pt x="158" y="593"/>
                      <a:pt x="149" y="589"/>
                    </a:cubicBezTo>
                    <a:cubicBezTo>
                      <a:pt x="1" y="523"/>
                      <a:pt x="0" y="55"/>
                      <a:pt x="0" y="35"/>
                    </a:cubicBezTo>
                    <a:cubicBezTo>
                      <a:pt x="0" y="30"/>
                      <a:pt x="4" y="25"/>
                      <a:pt x="8" y="25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13" y="25"/>
                      <a:pt x="17" y="30"/>
                      <a:pt x="17" y="35"/>
                    </a:cubicBezTo>
                    <a:cubicBezTo>
                      <a:pt x="17" y="40"/>
                      <a:pt x="18" y="511"/>
                      <a:pt x="156" y="573"/>
                    </a:cubicBezTo>
                    <a:cubicBezTo>
                      <a:pt x="173" y="581"/>
                      <a:pt x="190" y="579"/>
                      <a:pt x="207" y="567"/>
                    </a:cubicBezTo>
                    <a:cubicBezTo>
                      <a:pt x="311" y="491"/>
                      <a:pt x="373" y="83"/>
                      <a:pt x="365" y="10"/>
                    </a:cubicBezTo>
                    <a:cubicBezTo>
                      <a:pt x="365" y="5"/>
                      <a:pt x="368" y="1"/>
                      <a:pt x="373" y="1"/>
                    </a:cubicBezTo>
                    <a:cubicBezTo>
                      <a:pt x="377" y="0"/>
                      <a:pt x="382" y="4"/>
                      <a:pt x="382" y="8"/>
                    </a:cubicBezTo>
                    <a:cubicBezTo>
                      <a:pt x="386" y="46"/>
                      <a:pt x="372" y="171"/>
                      <a:pt x="345" y="290"/>
                    </a:cubicBezTo>
                    <a:cubicBezTo>
                      <a:pt x="320" y="398"/>
                      <a:pt x="278" y="536"/>
                      <a:pt x="217" y="581"/>
                    </a:cubicBezTo>
                    <a:cubicBezTo>
                      <a:pt x="204" y="590"/>
                      <a:pt x="190" y="595"/>
                      <a:pt x="176" y="595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13" tIns="60956" rIns="121913" bIns="60956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758" baseline="-250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9" name="TextBox 8"/>
          <p:cNvSpPr txBox="1"/>
          <p:nvPr/>
        </p:nvSpPr>
        <p:spPr>
          <a:xfrm>
            <a:off x="781308" y="221639"/>
            <a:ext cx="3744384" cy="46692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034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034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034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792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Box 8"/>
          <p:cNvSpPr txBox="1"/>
          <p:nvPr/>
        </p:nvSpPr>
        <p:spPr>
          <a:xfrm>
            <a:off x="781308" y="705187"/>
            <a:ext cx="2662135" cy="20422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327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327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707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4805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" grpId="0"/>
      <p:bldP spid="159" grpId="0"/>
      <p:bldP spid="160" grpId="0"/>
      <p:bldP spid="16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534915" y="3432630"/>
            <a:ext cx="721825" cy="168712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758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9534915" y="4758842"/>
            <a:ext cx="721825" cy="721825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758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520920" y="2367081"/>
            <a:ext cx="721825" cy="275267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758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8520920" y="4758842"/>
            <a:ext cx="721825" cy="721825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758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506929" y="2791009"/>
            <a:ext cx="721825" cy="232874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758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7506929" y="4758842"/>
            <a:ext cx="721825" cy="721825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758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492937" y="3902392"/>
            <a:ext cx="721825" cy="121736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758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6492937" y="4758842"/>
            <a:ext cx="721825" cy="721825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758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478943" y="3432630"/>
            <a:ext cx="721825" cy="168712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758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5478943" y="4758842"/>
            <a:ext cx="721825" cy="721825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758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9712549" y="4933033"/>
            <a:ext cx="366552" cy="367179"/>
            <a:chOff x="9145588" y="4435475"/>
            <a:chExt cx="464344" cy="465138"/>
          </a:xfrm>
          <a:solidFill>
            <a:schemeClr val="bg1"/>
          </a:solidFill>
        </p:grpSpPr>
        <p:sp>
          <p:nvSpPr>
            <p:cNvPr id="15" name="AutoShape 7"/>
            <p:cNvSpPr>
              <a:spLocks/>
            </p:cNvSpPr>
            <p:nvPr/>
          </p:nvSpPr>
          <p:spPr bwMode="auto">
            <a:xfrm>
              <a:off x="9145588" y="4435475"/>
              <a:ext cx="464344" cy="465138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6542" tIns="16542" rIns="16542" bIns="16542" anchor="ctr"/>
            <a:lstStyle/>
            <a:p>
              <a:pPr algn="just" defTabSz="198477" hangingPunct="0">
                <a:lnSpc>
                  <a:spcPct val="120000"/>
                </a:lnSpc>
              </a:pPr>
              <a:endParaRPr lang="en-US" sz="758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AutoShape 8"/>
            <p:cNvSpPr>
              <a:spLocks/>
            </p:cNvSpPr>
            <p:nvPr/>
          </p:nvSpPr>
          <p:spPr bwMode="auto">
            <a:xfrm>
              <a:off x="9348788" y="4638675"/>
              <a:ext cx="57944" cy="57944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6542" tIns="16542" rIns="16542" bIns="16542" anchor="ctr"/>
            <a:lstStyle/>
            <a:p>
              <a:pPr algn="just" defTabSz="198477" hangingPunct="0">
                <a:lnSpc>
                  <a:spcPct val="120000"/>
                </a:lnSpc>
              </a:pPr>
              <a:endParaRPr lang="en-US" sz="758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AutoShape 9"/>
            <p:cNvSpPr>
              <a:spLocks/>
            </p:cNvSpPr>
            <p:nvPr/>
          </p:nvSpPr>
          <p:spPr bwMode="auto">
            <a:xfrm>
              <a:off x="9290050" y="4580732"/>
              <a:ext cx="174625" cy="17462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6542" tIns="16542" rIns="16542" bIns="16542" anchor="ctr"/>
            <a:lstStyle/>
            <a:p>
              <a:pPr algn="just" defTabSz="198477" hangingPunct="0">
                <a:lnSpc>
                  <a:spcPct val="120000"/>
                </a:lnSpc>
              </a:pPr>
              <a:endParaRPr lang="en-US" sz="758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AutoShape 10"/>
            <p:cNvSpPr>
              <a:spLocks/>
            </p:cNvSpPr>
            <p:nvPr/>
          </p:nvSpPr>
          <p:spPr bwMode="auto">
            <a:xfrm>
              <a:off x="9406732" y="4696619"/>
              <a:ext cx="72231" cy="74613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6542" tIns="16542" rIns="16542" bIns="16542" anchor="ctr"/>
            <a:lstStyle/>
            <a:p>
              <a:pPr algn="just" defTabSz="198477" hangingPunct="0">
                <a:lnSpc>
                  <a:spcPct val="120000"/>
                </a:lnSpc>
              </a:pPr>
              <a:endParaRPr lang="en-US" sz="758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AutoShape 11"/>
            <p:cNvSpPr>
              <a:spLocks/>
            </p:cNvSpPr>
            <p:nvPr/>
          </p:nvSpPr>
          <p:spPr bwMode="auto">
            <a:xfrm>
              <a:off x="9435307" y="4725988"/>
              <a:ext cx="103981" cy="106363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6542" tIns="16542" rIns="16542" bIns="16542" anchor="ctr"/>
            <a:lstStyle/>
            <a:p>
              <a:pPr algn="just" defTabSz="198477" hangingPunct="0">
                <a:lnSpc>
                  <a:spcPct val="120000"/>
                </a:lnSpc>
              </a:pPr>
              <a:endParaRPr lang="en-US" sz="758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AutoShape 12"/>
            <p:cNvSpPr>
              <a:spLocks/>
            </p:cNvSpPr>
            <p:nvPr/>
          </p:nvSpPr>
          <p:spPr bwMode="auto">
            <a:xfrm>
              <a:off x="9421019" y="4711700"/>
              <a:ext cx="88106" cy="89694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6542" tIns="16542" rIns="16542" bIns="16542" anchor="ctr"/>
            <a:lstStyle/>
            <a:p>
              <a:pPr algn="just" defTabSz="198477" hangingPunct="0">
                <a:lnSpc>
                  <a:spcPct val="120000"/>
                </a:lnSpc>
              </a:pPr>
              <a:endParaRPr lang="en-US" sz="758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AutoShape 13"/>
            <p:cNvSpPr>
              <a:spLocks/>
            </p:cNvSpPr>
            <p:nvPr/>
          </p:nvSpPr>
          <p:spPr bwMode="auto">
            <a:xfrm>
              <a:off x="9275763" y="4566444"/>
              <a:ext cx="73025" cy="73819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6542" tIns="16542" rIns="16542" bIns="16542" anchor="ctr"/>
            <a:lstStyle/>
            <a:p>
              <a:pPr algn="just" defTabSz="198477" hangingPunct="0">
                <a:lnSpc>
                  <a:spcPct val="120000"/>
                </a:lnSpc>
              </a:pPr>
              <a:endParaRPr lang="en-US" sz="758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AutoShape 14"/>
            <p:cNvSpPr>
              <a:spLocks/>
            </p:cNvSpPr>
            <p:nvPr/>
          </p:nvSpPr>
          <p:spPr bwMode="auto">
            <a:xfrm>
              <a:off x="9217819" y="4508500"/>
              <a:ext cx="103981" cy="105569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6542" tIns="16542" rIns="16542" bIns="16542" anchor="ctr"/>
            <a:lstStyle/>
            <a:p>
              <a:pPr algn="just" defTabSz="198477" hangingPunct="0">
                <a:lnSpc>
                  <a:spcPct val="120000"/>
                </a:lnSpc>
              </a:pPr>
              <a:endParaRPr lang="en-US" sz="758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AutoShape 15"/>
            <p:cNvSpPr>
              <a:spLocks/>
            </p:cNvSpPr>
            <p:nvPr/>
          </p:nvSpPr>
          <p:spPr bwMode="auto">
            <a:xfrm>
              <a:off x="9247188" y="4537075"/>
              <a:ext cx="88107" cy="90488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6542" tIns="16542" rIns="16542" bIns="16542" anchor="ctr"/>
            <a:lstStyle/>
            <a:p>
              <a:pPr algn="just" defTabSz="198477" hangingPunct="0">
                <a:lnSpc>
                  <a:spcPct val="120000"/>
                </a:lnSpc>
              </a:pPr>
              <a:endParaRPr lang="en-US" sz="758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8710148" y="4929673"/>
            <a:ext cx="343368" cy="366552"/>
            <a:chOff x="9159875" y="1647825"/>
            <a:chExt cx="434975" cy="464344"/>
          </a:xfrm>
          <a:solidFill>
            <a:schemeClr val="bg1"/>
          </a:solidFill>
        </p:grpSpPr>
        <p:sp>
          <p:nvSpPr>
            <p:cNvPr id="25" name="AutoShape 78"/>
            <p:cNvSpPr>
              <a:spLocks/>
            </p:cNvSpPr>
            <p:nvPr/>
          </p:nvSpPr>
          <p:spPr bwMode="auto">
            <a:xfrm>
              <a:off x="9159875" y="1647825"/>
              <a:ext cx="434975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18900"/>
                  </a:moveTo>
                  <a:cubicBezTo>
                    <a:pt x="20160" y="19643"/>
                    <a:pt x="19513" y="20249"/>
                    <a:pt x="18720" y="20249"/>
                  </a:cubicBezTo>
                  <a:lnTo>
                    <a:pt x="2880" y="20249"/>
                  </a:lnTo>
                  <a:cubicBezTo>
                    <a:pt x="2086" y="20249"/>
                    <a:pt x="1440" y="19643"/>
                    <a:pt x="1440" y="18900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0" y="1350"/>
                  </a:lnTo>
                  <a:cubicBezTo>
                    <a:pt x="19513" y="1350"/>
                    <a:pt x="20160" y="1955"/>
                    <a:pt x="20160" y="2700"/>
                  </a:cubicBezTo>
                  <a:cubicBezTo>
                    <a:pt x="20160" y="2700"/>
                    <a:pt x="20160" y="18900"/>
                    <a:pt x="20160" y="18900"/>
                  </a:cubicBezTo>
                  <a:close/>
                  <a:moveTo>
                    <a:pt x="18720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1289" y="21599"/>
                    <a:pt x="2880" y="21599"/>
                  </a:cubicBezTo>
                  <a:lnTo>
                    <a:pt x="18720" y="21599"/>
                  </a:lnTo>
                  <a:cubicBezTo>
                    <a:pt x="20310" y="21599"/>
                    <a:pt x="21599" y="20391"/>
                    <a:pt x="21599" y="18900"/>
                  </a:cubicBezTo>
                  <a:lnTo>
                    <a:pt x="21599" y="2700"/>
                  </a:lnTo>
                  <a:cubicBezTo>
                    <a:pt x="21599" y="1208"/>
                    <a:pt x="20310" y="0"/>
                    <a:pt x="1872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6542" tIns="16542" rIns="16542" bIns="16542" anchor="ctr"/>
            <a:lstStyle/>
            <a:p>
              <a:pPr algn="just" defTabSz="198477" hangingPunct="0">
                <a:lnSpc>
                  <a:spcPct val="120000"/>
                </a:lnSpc>
              </a:pPr>
              <a:endParaRPr lang="en-US" sz="758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AutoShape 79"/>
            <p:cNvSpPr>
              <a:spLocks/>
            </p:cNvSpPr>
            <p:nvPr/>
          </p:nvSpPr>
          <p:spPr bwMode="auto">
            <a:xfrm>
              <a:off x="9217819" y="1705769"/>
              <a:ext cx="319088" cy="2905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18" y="20519"/>
                  </a:moveTo>
                  <a:lnTo>
                    <a:pt x="14053" y="16248"/>
                  </a:lnTo>
                  <a:lnTo>
                    <a:pt x="16690" y="12959"/>
                  </a:lnTo>
                  <a:lnTo>
                    <a:pt x="20618" y="17689"/>
                  </a:lnTo>
                  <a:lnTo>
                    <a:pt x="20618" y="20519"/>
                  </a:lnTo>
                  <a:cubicBezTo>
                    <a:pt x="20618" y="20519"/>
                    <a:pt x="17418" y="20519"/>
                    <a:pt x="17418" y="20519"/>
                  </a:cubicBezTo>
                  <a:close/>
                  <a:moveTo>
                    <a:pt x="981" y="11446"/>
                  </a:moveTo>
                  <a:lnTo>
                    <a:pt x="4909" y="6479"/>
                  </a:lnTo>
                  <a:lnTo>
                    <a:pt x="12828" y="16353"/>
                  </a:lnTo>
                  <a:lnTo>
                    <a:pt x="13398" y="17064"/>
                  </a:lnTo>
                  <a:lnTo>
                    <a:pt x="16109" y="20519"/>
                  </a:lnTo>
                  <a:lnTo>
                    <a:pt x="981" y="20519"/>
                  </a:lnTo>
                  <a:cubicBezTo>
                    <a:pt x="981" y="20519"/>
                    <a:pt x="981" y="11446"/>
                    <a:pt x="981" y="11446"/>
                  </a:cubicBezTo>
                  <a:close/>
                  <a:moveTo>
                    <a:pt x="20618" y="1080"/>
                  </a:moveTo>
                  <a:lnTo>
                    <a:pt x="20618" y="16058"/>
                  </a:lnTo>
                  <a:lnTo>
                    <a:pt x="17427" y="12244"/>
                  </a:lnTo>
                  <a:cubicBezTo>
                    <a:pt x="17240" y="12012"/>
                    <a:pt x="16972" y="11879"/>
                    <a:pt x="16690" y="11879"/>
                  </a:cubicBezTo>
                  <a:cubicBezTo>
                    <a:pt x="16409" y="11879"/>
                    <a:pt x="16141" y="12012"/>
                    <a:pt x="15954" y="12244"/>
                  </a:cubicBezTo>
                  <a:lnTo>
                    <a:pt x="13399" y="15432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19"/>
                  </a:lnTo>
                  <a:cubicBezTo>
                    <a:pt x="0" y="21116"/>
                    <a:pt x="439" y="21599"/>
                    <a:pt x="981" y="21599"/>
                  </a:cubicBezTo>
                  <a:lnTo>
                    <a:pt x="20618" y="21599"/>
                  </a:lnTo>
                  <a:cubicBezTo>
                    <a:pt x="21160" y="21599"/>
                    <a:pt x="21600" y="21116"/>
                    <a:pt x="21600" y="20519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6542" tIns="16542" rIns="16542" bIns="16542" anchor="ctr"/>
            <a:lstStyle/>
            <a:p>
              <a:pPr algn="just" defTabSz="198477" hangingPunct="0">
                <a:lnSpc>
                  <a:spcPct val="120000"/>
                </a:lnSpc>
              </a:pPr>
              <a:endParaRPr lang="en-US" sz="758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AutoShape 80"/>
            <p:cNvSpPr>
              <a:spLocks/>
            </p:cNvSpPr>
            <p:nvPr/>
          </p:nvSpPr>
          <p:spPr bwMode="auto">
            <a:xfrm>
              <a:off x="9391650" y="1749425"/>
              <a:ext cx="87313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0"/>
                  </a:cubicBezTo>
                  <a:cubicBezTo>
                    <a:pt x="17999" y="14769"/>
                    <a:pt x="14769" y="18000"/>
                    <a:pt x="10800" y="18000"/>
                  </a:cubicBezTo>
                  <a:cubicBezTo>
                    <a:pt x="6830" y="18000"/>
                    <a:pt x="3600" y="14769"/>
                    <a:pt x="3600" y="10800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599"/>
                  </a:moveTo>
                  <a:cubicBezTo>
                    <a:pt x="16766" y="21599"/>
                    <a:pt x="21600" y="16762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0"/>
                  </a:cubicBezTo>
                  <a:cubicBezTo>
                    <a:pt x="0" y="16762"/>
                    <a:pt x="483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6542" tIns="16542" rIns="16542" bIns="16542" anchor="ctr"/>
            <a:lstStyle/>
            <a:p>
              <a:pPr algn="just" defTabSz="198477" hangingPunct="0">
                <a:lnSpc>
                  <a:spcPct val="120000"/>
                </a:lnSpc>
              </a:pPr>
              <a:endParaRPr lang="en-US" sz="758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7683311" y="4965300"/>
            <a:ext cx="367179" cy="308907"/>
            <a:chOff x="5368132" y="2625725"/>
            <a:chExt cx="465138" cy="391319"/>
          </a:xfrm>
          <a:solidFill>
            <a:schemeClr val="bg1"/>
          </a:solidFill>
        </p:grpSpPr>
        <p:sp>
          <p:nvSpPr>
            <p:cNvPr id="29" name="AutoShape 120"/>
            <p:cNvSpPr>
              <a:spLocks/>
            </p:cNvSpPr>
            <p:nvPr/>
          </p:nvSpPr>
          <p:spPr bwMode="auto">
            <a:xfrm>
              <a:off x="5484813" y="272732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6542" tIns="16542" rIns="16542" bIns="16542" anchor="ctr"/>
            <a:lstStyle/>
            <a:p>
              <a:pPr algn="just" defTabSz="198477" hangingPunct="0">
                <a:lnSpc>
                  <a:spcPct val="120000"/>
                </a:lnSpc>
              </a:pPr>
              <a:endParaRPr lang="en-US" sz="758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AutoShape 121"/>
            <p:cNvSpPr>
              <a:spLocks/>
            </p:cNvSpPr>
            <p:nvPr/>
          </p:nvSpPr>
          <p:spPr bwMode="auto">
            <a:xfrm>
              <a:off x="5542757" y="278526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6542" tIns="16542" rIns="16542" bIns="16542" anchor="ctr"/>
            <a:lstStyle/>
            <a:p>
              <a:pPr algn="just" defTabSz="198477" hangingPunct="0">
                <a:lnSpc>
                  <a:spcPct val="120000"/>
                </a:lnSpc>
              </a:pPr>
              <a:endParaRPr lang="en-US" sz="758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AutoShape 122"/>
            <p:cNvSpPr>
              <a:spLocks/>
            </p:cNvSpPr>
            <p:nvPr/>
          </p:nvSpPr>
          <p:spPr bwMode="auto">
            <a:xfrm>
              <a:off x="5368132" y="262572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6542" tIns="16542" rIns="16542" bIns="16542" anchor="ctr"/>
            <a:lstStyle/>
            <a:p>
              <a:pPr algn="just" defTabSz="198477" hangingPunct="0">
                <a:lnSpc>
                  <a:spcPct val="120000"/>
                </a:lnSpc>
              </a:pPr>
              <a:endParaRPr lang="en-US" sz="758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6670257" y="4936476"/>
            <a:ext cx="366552" cy="366552"/>
            <a:chOff x="4439444" y="1652588"/>
            <a:chExt cx="464344" cy="464344"/>
          </a:xfrm>
          <a:solidFill>
            <a:schemeClr val="bg1"/>
          </a:solidFill>
        </p:grpSpPr>
        <p:sp>
          <p:nvSpPr>
            <p:cNvPr id="33" name="AutoShape 136"/>
            <p:cNvSpPr>
              <a:spLocks/>
            </p:cNvSpPr>
            <p:nvPr/>
          </p:nvSpPr>
          <p:spPr bwMode="auto">
            <a:xfrm>
              <a:off x="4686300" y="1710532"/>
              <a:ext cx="152400" cy="1524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538" y="20579"/>
                  </a:moveTo>
                  <a:lnTo>
                    <a:pt x="19542" y="20579"/>
                  </a:lnTo>
                  <a:cubicBezTo>
                    <a:pt x="19546" y="21142"/>
                    <a:pt x="20004" y="21600"/>
                    <a:pt x="20571" y="21600"/>
                  </a:cubicBezTo>
                  <a:cubicBezTo>
                    <a:pt x="21137" y="21600"/>
                    <a:pt x="21599" y="21138"/>
                    <a:pt x="21599" y="20571"/>
                  </a:cubicBezTo>
                  <a:cubicBezTo>
                    <a:pt x="21599" y="20565"/>
                    <a:pt x="21595" y="20561"/>
                    <a:pt x="21595" y="20555"/>
                  </a:cubicBezTo>
                  <a:cubicBezTo>
                    <a:pt x="21583" y="9221"/>
                    <a:pt x="12411" y="41"/>
                    <a:pt x="1080" y="12"/>
                  </a:cubicBezTo>
                  <a:cubicBezTo>
                    <a:pt x="1064" y="10"/>
                    <a:pt x="1048" y="0"/>
                    <a:pt x="1028" y="0"/>
                  </a:cubicBezTo>
                  <a:cubicBezTo>
                    <a:pt x="458" y="0"/>
                    <a:pt x="0" y="461"/>
                    <a:pt x="0" y="1028"/>
                  </a:cubicBezTo>
                  <a:cubicBezTo>
                    <a:pt x="0" y="1594"/>
                    <a:pt x="458" y="2055"/>
                    <a:pt x="1024" y="2057"/>
                  </a:cubicBezTo>
                  <a:lnTo>
                    <a:pt x="1024" y="2065"/>
                  </a:lnTo>
                  <a:cubicBezTo>
                    <a:pt x="11233" y="2065"/>
                    <a:pt x="19538" y="10370"/>
                    <a:pt x="19538" y="2057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6542" tIns="16542" rIns="16542" bIns="16542" anchor="ctr"/>
            <a:lstStyle/>
            <a:p>
              <a:pPr algn="just" defTabSz="198477" hangingPunct="0">
                <a:lnSpc>
                  <a:spcPct val="120000"/>
                </a:lnSpc>
              </a:pPr>
              <a:endParaRPr lang="en-US" sz="758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AutoShape 137"/>
            <p:cNvSpPr>
              <a:spLocks/>
            </p:cNvSpPr>
            <p:nvPr/>
          </p:nvSpPr>
          <p:spPr bwMode="auto">
            <a:xfrm>
              <a:off x="4439444" y="1652588"/>
              <a:ext cx="464344" cy="464344"/>
            </a:xfrm>
            <a:custGeom>
              <a:avLst/>
              <a:gdLst>
                <a:gd name="T0" fmla="+- 0 10819 195"/>
                <a:gd name="T1" fmla="*/ T0 w 21248"/>
                <a:gd name="T2" fmla="*/ 10800 h 21600"/>
                <a:gd name="T3" fmla="+- 0 10819 195"/>
                <a:gd name="T4" fmla="*/ T3 w 21248"/>
                <a:gd name="T5" fmla="*/ 10800 h 21600"/>
                <a:gd name="T6" fmla="+- 0 10819 195"/>
                <a:gd name="T7" fmla="*/ T6 w 21248"/>
                <a:gd name="T8" fmla="*/ 10800 h 21600"/>
                <a:gd name="T9" fmla="+- 0 10819 195"/>
                <a:gd name="T10" fmla="*/ T9 w 212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248" h="21600">
                  <a:moveTo>
                    <a:pt x="19868" y="17133"/>
                  </a:moveTo>
                  <a:cubicBezTo>
                    <a:pt x="19766" y="17386"/>
                    <a:pt x="19525" y="17549"/>
                    <a:pt x="19255" y="17549"/>
                  </a:cubicBezTo>
                  <a:lnTo>
                    <a:pt x="19058" y="17549"/>
                  </a:lnTo>
                  <a:lnTo>
                    <a:pt x="3983" y="2226"/>
                  </a:lnTo>
                  <a:lnTo>
                    <a:pt x="3983" y="2025"/>
                  </a:lnTo>
                  <a:cubicBezTo>
                    <a:pt x="3983" y="1750"/>
                    <a:pt x="4144" y="1506"/>
                    <a:pt x="4393" y="1401"/>
                  </a:cubicBezTo>
                  <a:cubicBezTo>
                    <a:pt x="4475" y="1367"/>
                    <a:pt x="4560" y="1350"/>
                    <a:pt x="4647" y="1350"/>
                  </a:cubicBezTo>
                  <a:cubicBezTo>
                    <a:pt x="4824" y="1350"/>
                    <a:pt x="4991" y="1420"/>
                    <a:pt x="5116" y="1547"/>
                  </a:cubicBezTo>
                  <a:lnTo>
                    <a:pt x="19724" y="16397"/>
                  </a:lnTo>
                  <a:cubicBezTo>
                    <a:pt x="19915" y="16591"/>
                    <a:pt x="19972" y="16880"/>
                    <a:pt x="19868" y="17133"/>
                  </a:cubicBezTo>
                  <a:moveTo>
                    <a:pt x="10121" y="17549"/>
                  </a:moveTo>
                  <a:cubicBezTo>
                    <a:pt x="10017" y="17549"/>
                    <a:pt x="9922" y="17586"/>
                    <a:pt x="9824" y="17609"/>
                  </a:cubicBezTo>
                  <a:lnTo>
                    <a:pt x="3923" y="11612"/>
                  </a:lnTo>
                  <a:cubicBezTo>
                    <a:pt x="3946" y="11512"/>
                    <a:pt x="3982" y="11415"/>
                    <a:pt x="3982" y="11311"/>
                  </a:cubicBezTo>
                  <a:lnTo>
                    <a:pt x="3983" y="3180"/>
                  </a:lnTo>
                  <a:lnTo>
                    <a:pt x="18119" y="17549"/>
                  </a:lnTo>
                  <a:cubicBezTo>
                    <a:pt x="18119" y="17549"/>
                    <a:pt x="10121" y="17549"/>
                    <a:pt x="10121" y="17549"/>
                  </a:cubicBezTo>
                  <a:close/>
                  <a:moveTo>
                    <a:pt x="9182" y="17945"/>
                  </a:moveTo>
                  <a:lnTo>
                    <a:pt x="7109" y="20052"/>
                  </a:lnTo>
                  <a:cubicBezTo>
                    <a:pt x="6939" y="20224"/>
                    <a:pt x="6742" y="20249"/>
                    <a:pt x="6640" y="20249"/>
                  </a:cubicBezTo>
                  <a:cubicBezTo>
                    <a:pt x="6537" y="20249"/>
                    <a:pt x="6339" y="20224"/>
                    <a:pt x="6170" y="20052"/>
                  </a:cubicBezTo>
                  <a:lnTo>
                    <a:pt x="1522" y="15327"/>
                  </a:lnTo>
                  <a:cubicBezTo>
                    <a:pt x="1352" y="15154"/>
                    <a:pt x="1327" y="14953"/>
                    <a:pt x="1327" y="14850"/>
                  </a:cubicBezTo>
                  <a:cubicBezTo>
                    <a:pt x="1327" y="14745"/>
                    <a:pt x="1352" y="14544"/>
                    <a:pt x="1522" y="14373"/>
                  </a:cubicBezTo>
                  <a:lnTo>
                    <a:pt x="3593" y="12266"/>
                  </a:lnTo>
                  <a:cubicBezTo>
                    <a:pt x="3599" y="12260"/>
                    <a:pt x="3601" y="12251"/>
                    <a:pt x="3607" y="12245"/>
                  </a:cubicBezTo>
                  <a:lnTo>
                    <a:pt x="9202" y="17932"/>
                  </a:lnTo>
                  <a:cubicBezTo>
                    <a:pt x="9196" y="17937"/>
                    <a:pt x="9187" y="17939"/>
                    <a:pt x="9182" y="17945"/>
                  </a:cubicBezTo>
                  <a:moveTo>
                    <a:pt x="6056" y="593"/>
                  </a:moveTo>
                  <a:cubicBezTo>
                    <a:pt x="5675" y="205"/>
                    <a:pt x="5165" y="0"/>
                    <a:pt x="4647" y="0"/>
                  </a:cubicBezTo>
                  <a:cubicBezTo>
                    <a:pt x="4390" y="0"/>
                    <a:pt x="4132" y="49"/>
                    <a:pt x="3885" y="154"/>
                  </a:cubicBezTo>
                  <a:cubicBezTo>
                    <a:pt x="3141" y="467"/>
                    <a:pt x="2655" y="1205"/>
                    <a:pt x="2655" y="2025"/>
                  </a:cubicBezTo>
                  <a:lnTo>
                    <a:pt x="2654" y="11311"/>
                  </a:lnTo>
                  <a:lnTo>
                    <a:pt x="583" y="13418"/>
                  </a:lnTo>
                  <a:cubicBezTo>
                    <a:pt x="-195" y="14208"/>
                    <a:pt x="-195" y="15491"/>
                    <a:pt x="583" y="16281"/>
                  </a:cubicBezTo>
                  <a:lnTo>
                    <a:pt x="5231" y="21006"/>
                  </a:lnTo>
                  <a:cubicBezTo>
                    <a:pt x="5620" y="21402"/>
                    <a:pt x="6131" y="21599"/>
                    <a:pt x="6640" y="21599"/>
                  </a:cubicBezTo>
                  <a:cubicBezTo>
                    <a:pt x="7150" y="21599"/>
                    <a:pt x="7659" y="21402"/>
                    <a:pt x="8048" y="21006"/>
                  </a:cubicBezTo>
                  <a:lnTo>
                    <a:pt x="10121" y="18900"/>
                  </a:lnTo>
                  <a:lnTo>
                    <a:pt x="19255" y="18900"/>
                  </a:lnTo>
                  <a:cubicBezTo>
                    <a:pt x="20062" y="18900"/>
                    <a:pt x="20788" y="18407"/>
                    <a:pt x="21095" y="17650"/>
                  </a:cubicBezTo>
                  <a:cubicBezTo>
                    <a:pt x="21405" y="16893"/>
                    <a:pt x="21234" y="16022"/>
                    <a:pt x="20663" y="15443"/>
                  </a:cubicBezTo>
                  <a:cubicBezTo>
                    <a:pt x="20663" y="15443"/>
                    <a:pt x="6056" y="593"/>
                    <a:pt x="6056" y="593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6542" tIns="16542" rIns="16542" bIns="16542" anchor="ctr"/>
            <a:lstStyle/>
            <a:p>
              <a:pPr algn="just" defTabSz="198477" hangingPunct="0">
                <a:lnSpc>
                  <a:spcPct val="120000"/>
                </a:lnSpc>
              </a:pPr>
              <a:endParaRPr lang="en-US" sz="758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AutoShape 138"/>
            <p:cNvSpPr>
              <a:spLocks/>
            </p:cNvSpPr>
            <p:nvPr/>
          </p:nvSpPr>
          <p:spPr bwMode="auto">
            <a:xfrm>
              <a:off x="4686300" y="1652588"/>
              <a:ext cx="217488" cy="2174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437" y="2880"/>
                  </a:moveTo>
                  <a:lnTo>
                    <a:pt x="1437" y="2885"/>
                  </a:lnTo>
                  <a:cubicBezTo>
                    <a:pt x="10965" y="2885"/>
                    <a:pt x="18717" y="10637"/>
                    <a:pt x="18717" y="20165"/>
                  </a:cubicBezTo>
                  <a:lnTo>
                    <a:pt x="18720" y="20165"/>
                  </a:lnTo>
                  <a:cubicBezTo>
                    <a:pt x="18722" y="20959"/>
                    <a:pt x="19366" y="21600"/>
                    <a:pt x="20160" y="21600"/>
                  </a:cubicBezTo>
                  <a:cubicBezTo>
                    <a:pt x="20955" y="21600"/>
                    <a:pt x="21599" y="20956"/>
                    <a:pt x="21599" y="20160"/>
                  </a:cubicBezTo>
                  <a:cubicBezTo>
                    <a:pt x="21599" y="20155"/>
                    <a:pt x="21597" y="20152"/>
                    <a:pt x="21597" y="20148"/>
                  </a:cubicBezTo>
                  <a:cubicBezTo>
                    <a:pt x="21588" y="9034"/>
                    <a:pt x="12588" y="28"/>
                    <a:pt x="1476" y="8"/>
                  </a:cubicBezTo>
                  <a:cubicBezTo>
                    <a:pt x="1465" y="7"/>
                    <a:pt x="1454" y="0"/>
                    <a:pt x="1440" y="0"/>
                  </a:cubicBezTo>
                  <a:cubicBezTo>
                    <a:pt x="644" y="0"/>
                    <a:pt x="0" y="644"/>
                    <a:pt x="0" y="1440"/>
                  </a:cubicBezTo>
                  <a:cubicBezTo>
                    <a:pt x="0" y="2234"/>
                    <a:pt x="644" y="2878"/>
                    <a:pt x="1437" y="2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6542" tIns="16542" rIns="16542" bIns="16542" anchor="ctr"/>
            <a:lstStyle/>
            <a:p>
              <a:pPr algn="just" defTabSz="198477" hangingPunct="0">
                <a:lnSpc>
                  <a:spcPct val="120000"/>
                </a:lnSpc>
              </a:pPr>
              <a:endParaRPr lang="en-US" sz="758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656578" y="4987770"/>
            <a:ext cx="366552" cy="286349"/>
            <a:chOff x="2581275" y="1710532"/>
            <a:chExt cx="464344" cy="362744"/>
          </a:xfrm>
          <a:solidFill>
            <a:schemeClr val="bg1"/>
          </a:solidFill>
        </p:grpSpPr>
        <p:sp>
          <p:nvSpPr>
            <p:cNvPr id="37" name="AutoShape 140"/>
            <p:cNvSpPr>
              <a:spLocks/>
            </p:cNvSpPr>
            <p:nvPr/>
          </p:nvSpPr>
          <p:spPr bwMode="auto">
            <a:xfrm>
              <a:off x="2639219" y="1768475"/>
              <a:ext cx="290513" cy="235744"/>
            </a:xfrm>
            <a:custGeom>
              <a:avLst/>
              <a:gdLst>
                <a:gd name="T0" fmla="+- 0 10800 376"/>
                <a:gd name="T1" fmla="*/ T0 w 20848"/>
                <a:gd name="T2" fmla="*/ 10800 h 21600"/>
                <a:gd name="T3" fmla="+- 0 10800 376"/>
                <a:gd name="T4" fmla="*/ T3 w 20848"/>
                <a:gd name="T5" fmla="*/ 10800 h 21600"/>
                <a:gd name="T6" fmla="+- 0 10800 376"/>
                <a:gd name="T7" fmla="*/ T6 w 20848"/>
                <a:gd name="T8" fmla="*/ 10800 h 21600"/>
                <a:gd name="T9" fmla="+- 0 10800 376"/>
                <a:gd name="T10" fmla="*/ T9 w 208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848" h="21600">
                  <a:moveTo>
                    <a:pt x="18728" y="19178"/>
                  </a:moveTo>
                  <a:cubicBezTo>
                    <a:pt x="13191" y="20631"/>
                    <a:pt x="7654" y="20631"/>
                    <a:pt x="2118" y="19178"/>
                  </a:cubicBezTo>
                  <a:cubicBezTo>
                    <a:pt x="678" y="13592"/>
                    <a:pt x="678" y="8008"/>
                    <a:pt x="2118" y="2421"/>
                  </a:cubicBezTo>
                  <a:cubicBezTo>
                    <a:pt x="7654" y="968"/>
                    <a:pt x="13191" y="968"/>
                    <a:pt x="18728" y="2421"/>
                  </a:cubicBezTo>
                  <a:cubicBezTo>
                    <a:pt x="20168" y="8008"/>
                    <a:pt x="20168" y="13592"/>
                    <a:pt x="18728" y="19178"/>
                  </a:cubicBezTo>
                  <a:moveTo>
                    <a:pt x="18938" y="1116"/>
                  </a:moveTo>
                  <a:cubicBezTo>
                    <a:pt x="16114" y="375"/>
                    <a:pt x="13249" y="0"/>
                    <a:pt x="10423" y="0"/>
                  </a:cubicBezTo>
                  <a:cubicBezTo>
                    <a:pt x="7597" y="0"/>
                    <a:pt x="4732" y="375"/>
                    <a:pt x="1908" y="1116"/>
                  </a:cubicBezTo>
                  <a:cubicBezTo>
                    <a:pt x="1543" y="1213"/>
                    <a:pt x="1244" y="1552"/>
                    <a:pt x="1127" y="2004"/>
                  </a:cubicBezTo>
                  <a:cubicBezTo>
                    <a:pt x="-376" y="7841"/>
                    <a:pt x="-376" y="13759"/>
                    <a:pt x="1127" y="19593"/>
                  </a:cubicBezTo>
                  <a:cubicBezTo>
                    <a:pt x="1244" y="20047"/>
                    <a:pt x="1543" y="20386"/>
                    <a:pt x="1908" y="20482"/>
                  </a:cubicBezTo>
                  <a:cubicBezTo>
                    <a:pt x="4732" y="21224"/>
                    <a:pt x="7597" y="21600"/>
                    <a:pt x="10423" y="21600"/>
                  </a:cubicBezTo>
                  <a:cubicBezTo>
                    <a:pt x="13249" y="21600"/>
                    <a:pt x="16114" y="21224"/>
                    <a:pt x="18938" y="20482"/>
                  </a:cubicBezTo>
                  <a:cubicBezTo>
                    <a:pt x="19303" y="20386"/>
                    <a:pt x="19602" y="20047"/>
                    <a:pt x="19719" y="19593"/>
                  </a:cubicBezTo>
                  <a:cubicBezTo>
                    <a:pt x="21223" y="13759"/>
                    <a:pt x="21223" y="7841"/>
                    <a:pt x="19719" y="2004"/>
                  </a:cubicBezTo>
                  <a:cubicBezTo>
                    <a:pt x="19602" y="1552"/>
                    <a:pt x="19303" y="1213"/>
                    <a:pt x="18938" y="111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6542" tIns="16542" rIns="16542" bIns="16542" anchor="ctr"/>
            <a:lstStyle/>
            <a:p>
              <a:pPr algn="just" defTabSz="198477" hangingPunct="0">
                <a:lnSpc>
                  <a:spcPct val="120000"/>
                </a:lnSpc>
              </a:pPr>
              <a:endParaRPr lang="en-US" sz="758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AutoShape 141"/>
            <p:cNvSpPr>
              <a:spLocks/>
            </p:cNvSpPr>
            <p:nvPr/>
          </p:nvSpPr>
          <p:spPr bwMode="auto">
            <a:xfrm>
              <a:off x="2581275" y="1710532"/>
              <a:ext cx="464344" cy="362744"/>
            </a:xfrm>
            <a:custGeom>
              <a:avLst/>
              <a:gdLst>
                <a:gd name="T0" fmla="+- 0 10800 252"/>
                <a:gd name="T1" fmla="*/ T0 w 21096"/>
                <a:gd name="T2" fmla="*/ 10800 h 21600"/>
                <a:gd name="T3" fmla="+- 0 10800 252"/>
                <a:gd name="T4" fmla="*/ T3 w 21096"/>
                <a:gd name="T5" fmla="*/ 10800 h 21600"/>
                <a:gd name="T6" fmla="+- 0 10800 252"/>
                <a:gd name="T7" fmla="*/ T6 w 21096"/>
                <a:gd name="T8" fmla="*/ 10800 h 21600"/>
                <a:gd name="T9" fmla="+- 0 10800 252"/>
                <a:gd name="T10" fmla="*/ T9 w 210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096" h="21600">
                  <a:moveTo>
                    <a:pt x="19056" y="18331"/>
                  </a:moveTo>
                  <a:cubicBezTo>
                    <a:pt x="13383" y="19233"/>
                    <a:pt x="7711" y="19233"/>
                    <a:pt x="2038" y="18331"/>
                  </a:cubicBezTo>
                  <a:cubicBezTo>
                    <a:pt x="1074" y="13022"/>
                    <a:pt x="1074" y="7713"/>
                    <a:pt x="2038" y="2404"/>
                  </a:cubicBezTo>
                  <a:cubicBezTo>
                    <a:pt x="7711" y="1502"/>
                    <a:pt x="13383" y="1502"/>
                    <a:pt x="19056" y="2404"/>
                  </a:cubicBezTo>
                  <a:cubicBezTo>
                    <a:pt x="20021" y="7713"/>
                    <a:pt x="20021" y="13022"/>
                    <a:pt x="19056" y="18331"/>
                  </a:cubicBezTo>
                  <a:moveTo>
                    <a:pt x="20338" y="2005"/>
                  </a:moveTo>
                  <a:cubicBezTo>
                    <a:pt x="20211" y="1301"/>
                    <a:pt x="19762" y="776"/>
                    <a:pt x="19215" y="689"/>
                  </a:cubicBezTo>
                  <a:cubicBezTo>
                    <a:pt x="16339" y="232"/>
                    <a:pt x="13423" y="0"/>
                    <a:pt x="10547" y="0"/>
                  </a:cubicBezTo>
                  <a:cubicBezTo>
                    <a:pt x="7671" y="0"/>
                    <a:pt x="4755" y="232"/>
                    <a:pt x="1879" y="689"/>
                  </a:cubicBezTo>
                  <a:cubicBezTo>
                    <a:pt x="1332" y="776"/>
                    <a:pt x="883" y="1301"/>
                    <a:pt x="756" y="2005"/>
                  </a:cubicBezTo>
                  <a:cubicBezTo>
                    <a:pt x="-252" y="7553"/>
                    <a:pt x="-252" y="13181"/>
                    <a:pt x="756" y="18731"/>
                  </a:cubicBezTo>
                  <a:cubicBezTo>
                    <a:pt x="883" y="19434"/>
                    <a:pt x="1332" y="19959"/>
                    <a:pt x="1879" y="20046"/>
                  </a:cubicBezTo>
                  <a:cubicBezTo>
                    <a:pt x="3265" y="20266"/>
                    <a:pt x="4660" y="20429"/>
                    <a:pt x="6055" y="20544"/>
                  </a:cubicBezTo>
                  <a:cubicBezTo>
                    <a:pt x="5979" y="20606"/>
                    <a:pt x="5931" y="20670"/>
                    <a:pt x="5931" y="20735"/>
                  </a:cubicBezTo>
                  <a:cubicBezTo>
                    <a:pt x="5931" y="21213"/>
                    <a:pt x="7997" y="21599"/>
                    <a:pt x="10547" y="21599"/>
                  </a:cubicBezTo>
                  <a:cubicBezTo>
                    <a:pt x="13097" y="21599"/>
                    <a:pt x="15164" y="21213"/>
                    <a:pt x="15164" y="20735"/>
                  </a:cubicBezTo>
                  <a:cubicBezTo>
                    <a:pt x="15164" y="20670"/>
                    <a:pt x="15115" y="20606"/>
                    <a:pt x="15040" y="20544"/>
                  </a:cubicBezTo>
                  <a:cubicBezTo>
                    <a:pt x="16434" y="20429"/>
                    <a:pt x="17830" y="20266"/>
                    <a:pt x="19215" y="20046"/>
                  </a:cubicBezTo>
                  <a:cubicBezTo>
                    <a:pt x="19762" y="19959"/>
                    <a:pt x="20211" y="19434"/>
                    <a:pt x="20338" y="18731"/>
                  </a:cubicBezTo>
                  <a:cubicBezTo>
                    <a:pt x="21347" y="13181"/>
                    <a:pt x="21347" y="7553"/>
                    <a:pt x="20338" y="200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6542" tIns="16542" rIns="16542" bIns="16542" anchor="ctr"/>
            <a:lstStyle/>
            <a:p>
              <a:pPr algn="just" defTabSz="198477" hangingPunct="0">
                <a:lnSpc>
                  <a:spcPct val="120000"/>
                </a:lnSpc>
              </a:pPr>
              <a:endParaRPr lang="en-US" sz="758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AutoShape 142"/>
            <p:cNvSpPr>
              <a:spLocks/>
            </p:cNvSpPr>
            <p:nvPr/>
          </p:nvSpPr>
          <p:spPr bwMode="auto">
            <a:xfrm>
              <a:off x="2944019" y="1783557"/>
              <a:ext cx="43656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200"/>
                  </a:moveTo>
                  <a:cubicBezTo>
                    <a:pt x="12779" y="7200"/>
                    <a:pt x="14399" y="8820"/>
                    <a:pt x="14399" y="10800"/>
                  </a:cubicBezTo>
                  <a:cubicBezTo>
                    <a:pt x="14399" y="12779"/>
                    <a:pt x="12779" y="14400"/>
                    <a:pt x="10800" y="14400"/>
                  </a:cubicBezTo>
                  <a:cubicBezTo>
                    <a:pt x="8820" y="14400"/>
                    <a:pt x="7199" y="12779"/>
                    <a:pt x="7199" y="10800"/>
                  </a:cubicBezTo>
                  <a:cubicBezTo>
                    <a:pt x="7199" y="8820"/>
                    <a:pt x="8820" y="7200"/>
                    <a:pt x="10800" y="7200"/>
                  </a:cubicBezTo>
                  <a:moveTo>
                    <a:pt x="10800" y="21599"/>
                  </a:move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6542" tIns="16542" rIns="16542" bIns="16542" anchor="ctr"/>
            <a:lstStyle/>
            <a:p>
              <a:pPr algn="just" defTabSz="198477" hangingPunct="0">
                <a:lnSpc>
                  <a:spcPct val="120000"/>
                </a:lnSpc>
              </a:pPr>
              <a:endParaRPr lang="en-US" sz="758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AutoShape 143"/>
            <p:cNvSpPr>
              <a:spLocks/>
            </p:cNvSpPr>
            <p:nvPr/>
          </p:nvSpPr>
          <p:spPr bwMode="auto">
            <a:xfrm>
              <a:off x="2929732" y="1971675"/>
              <a:ext cx="57944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6542" tIns="16542" rIns="16542" bIns="16542" anchor="ctr"/>
            <a:lstStyle/>
            <a:p>
              <a:pPr algn="just" defTabSz="198477" hangingPunct="0">
                <a:lnSpc>
                  <a:spcPct val="120000"/>
                </a:lnSpc>
              </a:pPr>
              <a:endParaRPr lang="en-US" sz="758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AutoShape 144"/>
            <p:cNvSpPr>
              <a:spLocks/>
            </p:cNvSpPr>
            <p:nvPr/>
          </p:nvSpPr>
          <p:spPr bwMode="auto">
            <a:xfrm>
              <a:off x="2944019" y="1928019"/>
              <a:ext cx="58738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6542" tIns="16542" rIns="16542" bIns="16542" anchor="ctr"/>
            <a:lstStyle/>
            <a:p>
              <a:pPr algn="just" defTabSz="198477" hangingPunct="0">
                <a:lnSpc>
                  <a:spcPct val="120000"/>
                </a:lnSpc>
              </a:pPr>
              <a:endParaRPr lang="en-US" sz="758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AutoShape 145"/>
            <p:cNvSpPr>
              <a:spLocks/>
            </p:cNvSpPr>
            <p:nvPr/>
          </p:nvSpPr>
          <p:spPr bwMode="auto">
            <a:xfrm>
              <a:off x="2944019" y="1885157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6542" tIns="16542" rIns="16542" bIns="16542" anchor="ctr"/>
            <a:lstStyle/>
            <a:p>
              <a:pPr algn="just" defTabSz="198477" hangingPunct="0">
                <a:lnSpc>
                  <a:spcPct val="120000"/>
                </a:lnSpc>
              </a:pPr>
              <a:endParaRPr lang="en-US" sz="758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AutoShape 146"/>
            <p:cNvSpPr>
              <a:spLocks/>
            </p:cNvSpPr>
            <p:nvPr/>
          </p:nvSpPr>
          <p:spPr bwMode="auto">
            <a:xfrm>
              <a:off x="2697957" y="1826419"/>
              <a:ext cx="86519" cy="61119"/>
            </a:xfrm>
            <a:custGeom>
              <a:avLst/>
              <a:gdLst>
                <a:gd name="T0" fmla="+- 0 10822 44"/>
                <a:gd name="T1" fmla="*/ T0 w 21556"/>
                <a:gd name="T2" fmla="+- 0 10826 53"/>
                <a:gd name="T3" fmla="*/ 10826 h 21547"/>
                <a:gd name="T4" fmla="+- 0 10822 44"/>
                <a:gd name="T5" fmla="*/ T4 w 21556"/>
                <a:gd name="T6" fmla="+- 0 10826 53"/>
                <a:gd name="T7" fmla="*/ 10826 h 21547"/>
                <a:gd name="T8" fmla="+- 0 10822 44"/>
                <a:gd name="T9" fmla="*/ T8 w 21556"/>
                <a:gd name="T10" fmla="+- 0 10826 53"/>
                <a:gd name="T11" fmla="*/ 10826 h 21547"/>
                <a:gd name="T12" fmla="+- 0 10822 44"/>
                <a:gd name="T13" fmla="*/ T12 w 21556"/>
                <a:gd name="T14" fmla="+- 0 10826 53"/>
                <a:gd name="T15" fmla="*/ 10826 h 215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56" h="21547">
                  <a:moveTo>
                    <a:pt x="19751" y="2"/>
                  </a:moveTo>
                  <a:lnTo>
                    <a:pt x="3200" y="1845"/>
                  </a:lnTo>
                  <a:cubicBezTo>
                    <a:pt x="2215" y="2010"/>
                    <a:pt x="1272" y="3284"/>
                    <a:pt x="1106" y="4676"/>
                  </a:cubicBezTo>
                  <a:lnTo>
                    <a:pt x="1" y="18986"/>
                  </a:lnTo>
                  <a:cubicBezTo>
                    <a:pt x="-44" y="20398"/>
                    <a:pt x="724" y="21547"/>
                    <a:pt x="1712" y="21547"/>
                  </a:cubicBezTo>
                  <a:cubicBezTo>
                    <a:pt x="2698" y="21547"/>
                    <a:pt x="3542" y="20398"/>
                    <a:pt x="3582" y="18978"/>
                  </a:cubicBezTo>
                  <a:lnTo>
                    <a:pt x="4185" y="9251"/>
                  </a:lnTo>
                  <a:cubicBezTo>
                    <a:pt x="4319" y="7849"/>
                    <a:pt x="5235" y="6592"/>
                    <a:pt x="6220" y="6447"/>
                  </a:cubicBezTo>
                  <a:lnTo>
                    <a:pt x="19751" y="5128"/>
                  </a:lnTo>
                  <a:cubicBezTo>
                    <a:pt x="20743" y="5078"/>
                    <a:pt x="21556" y="3884"/>
                    <a:pt x="21556" y="2467"/>
                  </a:cubicBezTo>
                  <a:cubicBezTo>
                    <a:pt x="21556" y="1055"/>
                    <a:pt x="20743" y="-53"/>
                    <a:pt x="19751" y="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6542" tIns="16542" rIns="16542" bIns="16542" anchor="ctr"/>
            <a:lstStyle/>
            <a:p>
              <a:pPr algn="just" defTabSz="198477" hangingPunct="0">
                <a:lnSpc>
                  <a:spcPct val="120000"/>
                </a:lnSpc>
              </a:pPr>
              <a:endParaRPr lang="en-US" sz="758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5497612" y="5554827"/>
            <a:ext cx="684483" cy="13997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758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758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511294" y="5554826"/>
            <a:ext cx="684483" cy="13997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758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758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530297" y="5554826"/>
            <a:ext cx="684483" cy="13997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758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758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9553268" y="5551465"/>
            <a:ext cx="684483" cy="13997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758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758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8539589" y="5551871"/>
            <a:ext cx="684483" cy="13997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758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758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8711914" y="1976857"/>
            <a:ext cx="339837" cy="24506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32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96%</a:t>
            </a:r>
            <a:endParaRPr lang="en-GB" sz="1327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669936" y="3045638"/>
            <a:ext cx="339837" cy="24506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32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GB" sz="1327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6682798" y="3550894"/>
            <a:ext cx="339837" cy="24506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32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  <a:endParaRPr lang="en-GB" sz="1327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9723881" y="3099818"/>
            <a:ext cx="339837" cy="24506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32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46%</a:t>
            </a:r>
            <a:endParaRPr lang="en-GB" sz="1327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7676932" y="2452189"/>
            <a:ext cx="339837" cy="24506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32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82%</a:t>
            </a:r>
            <a:endParaRPr lang="en-GB" sz="1327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860831" y="3169158"/>
            <a:ext cx="1189428" cy="24506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32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327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860730" y="3872221"/>
            <a:ext cx="485710" cy="35009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896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85%</a:t>
            </a:r>
            <a:endParaRPr lang="en-GB" sz="189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1856668" y="3401437"/>
            <a:ext cx="3328339" cy="27994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758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2355255" y="3922907"/>
            <a:ext cx="1606249" cy="2450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32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327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1856667" y="4181036"/>
            <a:ext cx="3328341" cy="27994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758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9" name="Straight Connector 58"/>
          <p:cNvCxnSpPr/>
          <p:nvPr/>
        </p:nvCxnSpPr>
        <p:spPr>
          <a:xfrm>
            <a:off x="1927679" y="4636498"/>
            <a:ext cx="324687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Group 59"/>
          <p:cNvGrpSpPr/>
          <p:nvPr/>
        </p:nvGrpSpPr>
        <p:grpSpPr>
          <a:xfrm>
            <a:off x="1998952" y="4925894"/>
            <a:ext cx="403208" cy="403208"/>
            <a:chOff x="3510757" y="2582069"/>
            <a:chExt cx="464344" cy="464344"/>
          </a:xfrm>
          <a:solidFill>
            <a:schemeClr val="accent4"/>
          </a:solidFill>
        </p:grpSpPr>
        <p:sp>
          <p:nvSpPr>
            <p:cNvPr id="61" name="AutoShape 126"/>
            <p:cNvSpPr>
              <a:spLocks/>
            </p:cNvSpPr>
            <p:nvPr/>
          </p:nvSpPr>
          <p:spPr bwMode="auto">
            <a:xfrm>
              <a:off x="3510757" y="2582069"/>
              <a:ext cx="464344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6542" tIns="16542" rIns="16542" bIns="16542" anchor="ctr"/>
            <a:lstStyle/>
            <a:p>
              <a:pPr algn="just" defTabSz="198477" hangingPunct="0">
                <a:lnSpc>
                  <a:spcPct val="120000"/>
                </a:lnSpc>
              </a:pPr>
              <a:endParaRPr lang="en-US" sz="758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AutoShape 127"/>
            <p:cNvSpPr>
              <a:spLocks/>
            </p:cNvSpPr>
            <p:nvPr/>
          </p:nvSpPr>
          <p:spPr bwMode="auto">
            <a:xfrm>
              <a:off x="3698875" y="2654300"/>
              <a:ext cx="109538" cy="1087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6542" tIns="16542" rIns="16542" bIns="16542" anchor="ctr"/>
            <a:lstStyle/>
            <a:p>
              <a:pPr algn="just" defTabSz="198477" hangingPunct="0">
                <a:lnSpc>
                  <a:spcPct val="120000"/>
                </a:lnSpc>
              </a:pPr>
              <a:endParaRPr lang="en-US" sz="758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3" name="Rectangle 62"/>
          <p:cNvSpPr/>
          <p:nvPr/>
        </p:nvSpPr>
        <p:spPr>
          <a:xfrm>
            <a:off x="2504757" y="4901494"/>
            <a:ext cx="2633092" cy="27994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758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1865953" y="5439846"/>
            <a:ext cx="3271895" cy="27994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758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TextBox 8"/>
          <p:cNvSpPr txBox="1"/>
          <p:nvPr/>
        </p:nvSpPr>
        <p:spPr>
          <a:xfrm>
            <a:off x="781308" y="221639"/>
            <a:ext cx="3744384" cy="46692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034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034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034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792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Box 8"/>
          <p:cNvSpPr txBox="1"/>
          <p:nvPr/>
        </p:nvSpPr>
        <p:spPr>
          <a:xfrm>
            <a:off x="781308" y="705187"/>
            <a:ext cx="2662135" cy="20422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327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327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707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8444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00"/>
                            </p:stCondLst>
                            <p:childTnLst>
                              <p:par>
                                <p:cTn id="1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2000"/>
                            </p:stCondLst>
                            <p:childTnLst>
                              <p:par>
                                <p:cTn id="1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2500"/>
                            </p:stCondLst>
                            <p:childTnLst>
                              <p:par>
                                <p:cTn id="1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3000"/>
                            </p:stCondLst>
                            <p:childTnLst>
                              <p:par>
                                <p:cTn id="1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3500"/>
                            </p:stCondLst>
                            <p:childTnLst>
                              <p:par>
                                <p:cTn id="1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4000"/>
                            </p:stCondLst>
                            <p:childTnLst>
                              <p:par>
                                <p:cTn id="1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4500"/>
                            </p:stCondLst>
                            <p:childTnLst>
                              <p:par>
                                <p:cTn id="1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63" grpId="0"/>
      <p:bldP spid="6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组合 99"/>
          <p:cNvGrpSpPr/>
          <p:nvPr/>
        </p:nvGrpSpPr>
        <p:grpSpPr>
          <a:xfrm>
            <a:off x="3623184" y="4316566"/>
            <a:ext cx="2472221" cy="1289181"/>
            <a:chOff x="3821326" y="3817808"/>
            <a:chExt cx="2607421" cy="1359683"/>
          </a:xfrm>
        </p:grpSpPr>
        <p:sp>
          <p:nvSpPr>
            <p:cNvPr id="6" name="Freeform 3720"/>
            <p:cNvSpPr>
              <a:spLocks/>
            </p:cNvSpPr>
            <p:nvPr/>
          </p:nvSpPr>
          <p:spPr bwMode="auto">
            <a:xfrm>
              <a:off x="3821326" y="3846737"/>
              <a:ext cx="2607421" cy="1330754"/>
            </a:xfrm>
            <a:custGeom>
              <a:avLst/>
              <a:gdLst>
                <a:gd name="T0" fmla="*/ 876 w 876"/>
                <a:gd name="T1" fmla="*/ 154 h 447"/>
                <a:gd name="T2" fmla="*/ 797 w 876"/>
                <a:gd name="T3" fmla="*/ 75 h 447"/>
                <a:gd name="T4" fmla="*/ 233 w 876"/>
                <a:gd name="T5" fmla="*/ 75 h 447"/>
                <a:gd name="T6" fmla="*/ 233 w 876"/>
                <a:gd name="T7" fmla="*/ 25 h 447"/>
                <a:gd name="T8" fmla="*/ 207 w 876"/>
                <a:gd name="T9" fmla="*/ 13 h 447"/>
                <a:gd name="T10" fmla="*/ 14 w 876"/>
                <a:gd name="T11" fmla="*/ 187 h 447"/>
                <a:gd name="T12" fmla="*/ 14 w 876"/>
                <a:gd name="T13" fmla="*/ 235 h 447"/>
                <a:gd name="T14" fmla="*/ 207 w 876"/>
                <a:gd name="T15" fmla="*/ 409 h 447"/>
                <a:gd name="T16" fmla="*/ 233 w 876"/>
                <a:gd name="T17" fmla="*/ 397 h 447"/>
                <a:gd name="T18" fmla="*/ 233 w 876"/>
                <a:gd name="T19" fmla="*/ 353 h 447"/>
                <a:gd name="T20" fmla="*/ 743 w 876"/>
                <a:gd name="T21" fmla="*/ 353 h 447"/>
                <a:gd name="T22" fmla="*/ 775 w 876"/>
                <a:gd name="T23" fmla="*/ 353 h 447"/>
                <a:gd name="T24" fmla="*/ 876 w 876"/>
                <a:gd name="T25" fmla="*/ 447 h 447"/>
                <a:gd name="T26" fmla="*/ 876 w 876"/>
                <a:gd name="T27" fmla="*/ 282 h 447"/>
                <a:gd name="T28" fmla="*/ 876 w 876"/>
                <a:gd name="T29" fmla="*/ 282 h 447"/>
                <a:gd name="T30" fmla="*/ 876 w 876"/>
                <a:gd name="T31" fmla="*/ 274 h 447"/>
                <a:gd name="T32" fmla="*/ 876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876" y="154"/>
                  </a:moveTo>
                  <a:cubicBezTo>
                    <a:pt x="876" y="110"/>
                    <a:pt x="841" y="75"/>
                    <a:pt x="797" y="75"/>
                  </a:cubicBezTo>
                  <a:cubicBezTo>
                    <a:pt x="233" y="75"/>
                    <a:pt x="233" y="75"/>
                    <a:pt x="233" y="75"/>
                  </a:cubicBezTo>
                  <a:cubicBezTo>
                    <a:pt x="233" y="25"/>
                    <a:pt x="233" y="25"/>
                    <a:pt x="233" y="25"/>
                  </a:cubicBezTo>
                  <a:cubicBezTo>
                    <a:pt x="233" y="6"/>
                    <a:pt x="221" y="0"/>
                    <a:pt x="207" y="13"/>
                  </a:cubicBezTo>
                  <a:cubicBezTo>
                    <a:pt x="14" y="187"/>
                    <a:pt x="14" y="187"/>
                    <a:pt x="14" y="187"/>
                  </a:cubicBezTo>
                  <a:cubicBezTo>
                    <a:pt x="0" y="200"/>
                    <a:pt x="0" y="222"/>
                    <a:pt x="14" y="235"/>
                  </a:cubicBezTo>
                  <a:cubicBezTo>
                    <a:pt x="207" y="409"/>
                    <a:pt x="207" y="409"/>
                    <a:pt x="207" y="409"/>
                  </a:cubicBezTo>
                  <a:cubicBezTo>
                    <a:pt x="221" y="422"/>
                    <a:pt x="233" y="417"/>
                    <a:pt x="233" y="397"/>
                  </a:cubicBezTo>
                  <a:cubicBezTo>
                    <a:pt x="233" y="353"/>
                    <a:pt x="233" y="353"/>
                    <a:pt x="233" y="353"/>
                  </a:cubicBezTo>
                  <a:cubicBezTo>
                    <a:pt x="743" y="353"/>
                    <a:pt x="743" y="353"/>
                    <a:pt x="743" y="353"/>
                  </a:cubicBezTo>
                  <a:cubicBezTo>
                    <a:pt x="775" y="353"/>
                    <a:pt x="775" y="353"/>
                    <a:pt x="775" y="353"/>
                  </a:cubicBezTo>
                  <a:cubicBezTo>
                    <a:pt x="829" y="353"/>
                    <a:pt x="873" y="395"/>
                    <a:pt x="876" y="447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79"/>
                    <a:pt x="876" y="277"/>
                    <a:pt x="876" y="274"/>
                  </a:cubicBezTo>
                  <a:lnTo>
                    <a:pt x="876" y="154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3721"/>
            <p:cNvSpPr>
              <a:spLocks/>
            </p:cNvSpPr>
            <p:nvPr/>
          </p:nvSpPr>
          <p:spPr bwMode="auto">
            <a:xfrm>
              <a:off x="3821326" y="3817808"/>
              <a:ext cx="2607421" cy="1329495"/>
            </a:xfrm>
            <a:custGeom>
              <a:avLst/>
              <a:gdLst>
                <a:gd name="T0" fmla="*/ 876 w 876"/>
                <a:gd name="T1" fmla="*/ 154 h 447"/>
                <a:gd name="T2" fmla="*/ 797 w 876"/>
                <a:gd name="T3" fmla="*/ 75 h 447"/>
                <a:gd name="T4" fmla="*/ 233 w 876"/>
                <a:gd name="T5" fmla="*/ 75 h 447"/>
                <a:gd name="T6" fmla="*/ 233 w 876"/>
                <a:gd name="T7" fmla="*/ 25 h 447"/>
                <a:gd name="T8" fmla="*/ 207 w 876"/>
                <a:gd name="T9" fmla="*/ 13 h 447"/>
                <a:gd name="T10" fmla="*/ 14 w 876"/>
                <a:gd name="T11" fmla="*/ 187 h 447"/>
                <a:gd name="T12" fmla="*/ 14 w 876"/>
                <a:gd name="T13" fmla="*/ 235 h 447"/>
                <a:gd name="T14" fmla="*/ 207 w 876"/>
                <a:gd name="T15" fmla="*/ 409 h 447"/>
                <a:gd name="T16" fmla="*/ 233 w 876"/>
                <a:gd name="T17" fmla="*/ 397 h 447"/>
                <a:gd name="T18" fmla="*/ 233 w 876"/>
                <a:gd name="T19" fmla="*/ 353 h 447"/>
                <a:gd name="T20" fmla="*/ 743 w 876"/>
                <a:gd name="T21" fmla="*/ 353 h 447"/>
                <a:gd name="T22" fmla="*/ 775 w 876"/>
                <a:gd name="T23" fmla="*/ 353 h 447"/>
                <a:gd name="T24" fmla="*/ 876 w 876"/>
                <a:gd name="T25" fmla="*/ 447 h 447"/>
                <a:gd name="T26" fmla="*/ 876 w 876"/>
                <a:gd name="T27" fmla="*/ 282 h 447"/>
                <a:gd name="T28" fmla="*/ 876 w 876"/>
                <a:gd name="T29" fmla="*/ 282 h 447"/>
                <a:gd name="T30" fmla="*/ 876 w 876"/>
                <a:gd name="T31" fmla="*/ 274 h 447"/>
                <a:gd name="T32" fmla="*/ 876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876" y="154"/>
                  </a:moveTo>
                  <a:cubicBezTo>
                    <a:pt x="876" y="110"/>
                    <a:pt x="841" y="75"/>
                    <a:pt x="797" y="75"/>
                  </a:cubicBezTo>
                  <a:cubicBezTo>
                    <a:pt x="233" y="75"/>
                    <a:pt x="233" y="75"/>
                    <a:pt x="233" y="75"/>
                  </a:cubicBezTo>
                  <a:cubicBezTo>
                    <a:pt x="233" y="25"/>
                    <a:pt x="233" y="25"/>
                    <a:pt x="233" y="25"/>
                  </a:cubicBezTo>
                  <a:cubicBezTo>
                    <a:pt x="233" y="5"/>
                    <a:pt x="221" y="0"/>
                    <a:pt x="207" y="13"/>
                  </a:cubicBezTo>
                  <a:cubicBezTo>
                    <a:pt x="14" y="187"/>
                    <a:pt x="14" y="187"/>
                    <a:pt x="14" y="187"/>
                  </a:cubicBezTo>
                  <a:cubicBezTo>
                    <a:pt x="0" y="200"/>
                    <a:pt x="0" y="222"/>
                    <a:pt x="14" y="235"/>
                  </a:cubicBezTo>
                  <a:cubicBezTo>
                    <a:pt x="207" y="409"/>
                    <a:pt x="207" y="409"/>
                    <a:pt x="207" y="409"/>
                  </a:cubicBezTo>
                  <a:cubicBezTo>
                    <a:pt x="221" y="422"/>
                    <a:pt x="233" y="417"/>
                    <a:pt x="233" y="397"/>
                  </a:cubicBezTo>
                  <a:cubicBezTo>
                    <a:pt x="233" y="353"/>
                    <a:pt x="233" y="353"/>
                    <a:pt x="233" y="353"/>
                  </a:cubicBezTo>
                  <a:cubicBezTo>
                    <a:pt x="743" y="353"/>
                    <a:pt x="743" y="353"/>
                    <a:pt x="743" y="353"/>
                  </a:cubicBezTo>
                  <a:cubicBezTo>
                    <a:pt x="775" y="353"/>
                    <a:pt x="775" y="353"/>
                    <a:pt x="775" y="353"/>
                  </a:cubicBezTo>
                  <a:cubicBezTo>
                    <a:pt x="829" y="353"/>
                    <a:pt x="873" y="395"/>
                    <a:pt x="876" y="447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79"/>
                    <a:pt x="876" y="277"/>
                    <a:pt x="876" y="274"/>
                  </a:cubicBezTo>
                  <a:lnTo>
                    <a:pt x="876" y="15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3840231" y="2270095"/>
            <a:ext cx="2255172" cy="1177079"/>
            <a:chOff x="4050244" y="1659421"/>
            <a:chExt cx="2378502" cy="1241451"/>
          </a:xfrm>
        </p:grpSpPr>
        <p:sp>
          <p:nvSpPr>
            <p:cNvPr id="9" name="Freeform 3723"/>
            <p:cNvSpPr>
              <a:spLocks/>
            </p:cNvSpPr>
            <p:nvPr/>
          </p:nvSpPr>
          <p:spPr bwMode="auto">
            <a:xfrm>
              <a:off x="4050244" y="1685836"/>
              <a:ext cx="2378502" cy="1215036"/>
            </a:xfrm>
            <a:custGeom>
              <a:avLst/>
              <a:gdLst>
                <a:gd name="T0" fmla="*/ 799 w 799"/>
                <a:gd name="T1" fmla="*/ 140 h 408"/>
                <a:gd name="T2" fmla="*/ 727 w 799"/>
                <a:gd name="T3" fmla="*/ 68 h 408"/>
                <a:gd name="T4" fmla="*/ 212 w 799"/>
                <a:gd name="T5" fmla="*/ 68 h 408"/>
                <a:gd name="T6" fmla="*/ 212 w 799"/>
                <a:gd name="T7" fmla="*/ 23 h 408"/>
                <a:gd name="T8" fmla="*/ 188 w 799"/>
                <a:gd name="T9" fmla="*/ 12 h 408"/>
                <a:gd name="T10" fmla="*/ 13 w 799"/>
                <a:gd name="T11" fmla="*/ 171 h 408"/>
                <a:gd name="T12" fmla="*/ 13 w 799"/>
                <a:gd name="T13" fmla="*/ 214 h 408"/>
                <a:gd name="T14" fmla="*/ 188 w 799"/>
                <a:gd name="T15" fmla="*/ 373 h 408"/>
                <a:gd name="T16" fmla="*/ 212 w 799"/>
                <a:gd name="T17" fmla="*/ 362 h 408"/>
                <a:gd name="T18" fmla="*/ 212 w 799"/>
                <a:gd name="T19" fmla="*/ 322 h 408"/>
                <a:gd name="T20" fmla="*/ 677 w 799"/>
                <a:gd name="T21" fmla="*/ 322 h 408"/>
                <a:gd name="T22" fmla="*/ 707 w 799"/>
                <a:gd name="T23" fmla="*/ 322 h 408"/>
                <a:gd name="T24" fmla="*/ 799 w 799"/>
                <a:gd name="T25" fmla="*/ 408 h 408"/>
                <a:gd name="T26" fmla="*/ 799 w 799"/>
                <a:gd name="T27" fmla="*/ 257 h 408"/>
                <a:gd name="T28" fmla="*/ 799 w 799"/>
                <a:gd name="T29" fmla="*/ 257 h 408"/>
                <a:gd name="T30" fmla="*/ 799 w 799"/>
                <a:gd name="T31" fmla="*/ 250 h 408"/>
                <a:gd name="T32" fmla="*/ 799 w 799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9" h="408">
                  <a:moveTo>
                    <a:pt x="799" y="140"/>
                  </a:moveTo>
                  <a:cubicBezTo>
                    <a:pt x="799" y="100"/>
                    <a:pt x="767" y="68"/>
                    <a:pt x="727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5"/>
                    <a:pt x="201" y="0"/>
                    <a:pt x="188" y="12"/>
                  </a:cubicBezTo>
                  <a:cubicBezTo>
                    <a:pt x="13" y="171"/>
                    <a:pt x="13" y="171"/>
                    <a:pt x="13" y="171"/>
                  </a:cubicBezTo>
                  <a:cubicBezTo>
                    <a:pt x="0" y="183"/>
                    <a:pt x="0" y="202"/>
                    <a:pt x="13" y="214"/>
                  </a:cubicBezTo>
                  <a:cubicBezTo>
                    <a:pt x="188" y="373"/>
                    <a:pt x="188" y="373"/>
                    <a:pt x="188" y="373"/>
                  </a:cubicBezTo>
                  <a:cubicBezTo>
                    <a:pt x="201" y="385"/>
                    <a:pt x="212" y="380"/>
                    <a:pt x="212" y="362"/>
                  </a:cubicBezTo>
                  <a:cubicBezTo>
                    <a:pt x="212" y="322"/>
                    <a:pt x="212" y="322"/>
                    <a:pt x="212" y="322"/>
                  </a:cubicBezTo>
                  <a:cubicBezTo>
                    <a:pt x="677" y="322"/>
                    <a:pt x="677" y="322"/>
                    <a:pt x="677" y="322"/>
                  </a:cubicBezTo>
                  <a:cubicBezTo>
                    <a:pt x="707" y="322"/>
                    <a:pt x="707" y="322"/>
                    <a:pt x="707" y="322"/>
                  </a:cubicBezTo>
                  <a:cubicBezTo>
                    <a:pt x="756" y="322"/>
                    <a:pt x="796" y="360"/>
                    <a:pt x="799" y="408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5"/>
                    <a:pt x="799" y="252"/>
                    <a:pt x="799" y="250"/>
                  </a:cubicBezTo>
                  <a:lnTo>
                    <a:pt x="799" y="14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3724"/>
            <p:cNvSpPr>
              <a:spLocks/>
            </p:cNvSpPr>
            <p:nvPr/>
          </p:nvSpPr>
          <p:spPr bwMode="auto">
            <a:xfrm>
              <a:off x="4050244" y="1659421"/>
              <a:ext cx="2378502" cy="1213777"/>
            </a:xfrm>
            <a:custGeom>
              <a:avLst/>
              <a:gdLst>
                <a:gd name="T0" fmla="*/ 799 w 799"/>
                <a:gd name="T1" fmla="*/ 140 h 408"/>
                <a:gd name="T2" fmla="*/ 727 w 799"/>
                <a:gd name="T3" fmla="*/ 68 h 408"/>
                <a:gd name="T4" fmla="*/ 212 w 799"/>
                <a:gd name="T5" fmla="*/ 68 h 408"/>
                <a:gd name="T6" fmla="*/ 212 w 799"/>
                <a:gd name="T7" fmla="*/ 23 h 408"/>
                <a:gd name="T8" fmla="*/ 188 w 799"/>
                <a:gd name="T9" fmla="*/ 12 h 408"/>
                <a:gd name="T10" fmla="*/ 13 w 799"/>
                <a:gd name="T11" fmla="*/ 171 h 408"/>
                <a:gd name="T12" fmla="*/ 13 w 799"/>
                <a:gd name="T13" fmla="*/ 214 h 408"/>
                <a:gd name="T14" fmla="*/ 188 w 799"/>
                <a:gd name="T15" fmla="*/ 373 h 408"/>
                <a:gd name="T16" fmla="*/ 212 w 799"/>
                <a:gd name="T17" fmla="*/ 362 h 408"/>
                <a:gd name="T18" fmla="*/ 212 w 799"/>
                <a:gd name="T19" fmla="*/ 322 h 408"/>
                <a:gd name="T20" fmla="*/ 677 w 799"/>
                <a:gd name="T21" fmla="*/ 322 h 408"/>
                <a:gd name="T22" fmla="*/ 707 w 799"/>
                <a:gd name="T23" fmla="*/ 322 h 408"/>
                <a:gd name="T24" fmla="*/ 799 w 799"/>
                <a:gd name="T25" fmla="*/ 408 h 408"/>
                <a:gd name="T26" fmla="*/ 799 w 799"/>
                <a:gd name="T27" fmla="*/ 257 h 408"/>
                <a:gd name="T28" fmla="*/ 799 w 799"/>
                <a:gd name="T29" fmla="*/ 257 h 408"/>
                <a:gd name="T30" fmla="*/ 799 w 799"/>
                <a:gd name="T31" fmla="*/ 250 h 408"/>
                <a:gd name="T32" fmla="*/ 799 w 799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9" h="408">
                  <a:moveTo>
                    <a:pt x="799" y="140"/>
                  </a:moveTo>
                  <a:cubicBezTo>
                    <a:pt x="799" y="100"/>
                    <a:pt x="767" y="68"/>
                    <a:pt x="727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5"/>
                    <a:pt x="201" y="0"/>
                    <a:pt x="188" y="12"/>
                  </a:cubicBezTo>
                  <a:cubicBezTo>
                    <a:pt x="13" y="171"/>
                    <a:pt x="13" y="171"/>
                    <a:pt x="13" y="171"/>
                  </a:cubicBezTo>
                  <a:cubicBezTo>
                    <a:pt x="0" y="183"/>
                    <a:pt x="0" y="202"/>
                    <a:pt x="13" y="214"/>
                  </a:cubicBezTo>
                  <a:cubicBezTo>
                    <a:pt x="188" y="373"/>
                    <a:pt x="188" y="373"/>
                    <a:pt x="188" y="373"/>
                  </a:cubicBezTo>
                  <a:cubicBezTo>
                    <a:pt x="201" y="385"/>
                    <a:pt x="212" y="380"/>
                    <a:pt x="212" y="362"/>
                  </a:cubicBezTo>
                  <a:cubicBezTo>
                    <a:pt x="212" y="322"/>
                    <a:pt x="212" y="322"/>
                    <a:pt x="212" y="322"/>
                  </a:cubicBezTo>
                  <a:cubicBezTo>
                    <a:pt x="677" y="322"/>
                    <a:pt x="677" y="322"/>
                    <a:pt x="677" y="322"/>
                  </a:cubicBezTo>
                  <a:cubicBezTo>
                    <a:pt x="707" y="322"/>
                    <a:pt x="707" y="322"/>
                    <a:pt x="707" y="322"/>
                  </a:cubicBezTo>
                  <a:cubicBezTo>
                    <a:pt x="756" y="322"/>
                    <a:pt x="796" y="360"/>
                    <a:pt x="799" y="408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4"/>
                    <a:pt x="799" y="252"/>
                    <a:pt x="799" y="250"/>
                  </a:cubicBezTo>
                  <a:lnTo>
                    <a:pt x="799" y="14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3185505" y="3125175"/>
            <a:ext cx="2909898" cy="1518157"/>
            <a:chOff x="3359712" y="2561263"/>
            <a:chExt cx="3069033" cy="1601181"/>
          </a:xfrm>
        </p:grpSpPr>
        <p:sp>
          <p:nvSpPr>
            <p:cNvPr id="15" name="Freeform 3729"/>
            <p:cNvSpPr>
              <a:spLocks/>
            </p:cNvSpPr>
            <p:nvPr/>
          </p:nvSpPr>
          <p:spPr bwMode="auto">
            <a:xfrm>
              <a:off x="3359712" y="2593967"/>
              <a:ext cx="3069033" cy="1568477"/>
            </a:xfrm>
            <a:custGeom>
              <a:avLst/>
              <a:gdLst>
                <a:gd name="T0" fmla="*/ 1031 w 1031"/>
                <a:gd name="T1" fmla="*/ 181 h 527"/>
                <a:gd name="T2" fmla="*/ 938 w 1031"/>
                <a:gd name="T3" fmla="*/ 88 h 527"/>
                <a:gd name="T4" fmla="*/ 274 w 1031"/>
                <a:gd name="T5" fmla="*/ 88 h 527"/>
                <a:gd name="T6" fmla="*/ 274 w 1031"/>
                <a:gd name="T7" fmla="*/ 30 h 527"/>
                <a:gd name="T8" fmla="*/ 243 w 1031"/>
                <a:gd name="T9" fmla="*/ 16 h 527"/>
                <a:gd name="T10" fmla="*/ 17 w 1031"/>
                <a:gd name="T11" fmla="*/ 221 h 527"/>
                <a:gd name="T12" fmla="*/ 17 w 1031"/>
                <a:gd name="T13" fmla="*/ 277 h 527"/>
                <a:gd name="T14" fmla="*/ 243 w 1031"/>
                <a:gd name="T15" fmla="*/ 482 h 527"/>
                <a:gd name="T16" fmla="*/ 274 w 1031"/>
                <a:gd name="T17" fmla="*/ 468 h 527"/>
                <a:gd name="T18" fmla="*/ 274 w 1031"/>
                <a:gd name="T19" fmla="*/ 416 h 527"/>
                <a:gd name="T20" fmla="*/ 874 w 1031"/>
                <a:gd name="T21" fmla="*/ 416 h 527"/>
                <a:gd name="T22" fmla="*/ 912 w 1031"/>
                <a:gd name="T23" fmla="*/ 416 h 527"/>
                <a:gd name="T24" fmla="*/ 1031 w 1031"/>
                <a:gd name="T25" fmla="*/ 527 h 527"/>
                <a:gd name="T26" fmla="*/ 1031 w 1031"/>
                <a:gd name="T27" fmla="*/ 332 h 527"/>
                <a:gd name="T28" fmla="*/ 1031 w 1031"/>
                <a:gd name="T29" fmla="*/ 332 h 527"/>
                <a:gd name="T30" fmla="*/ 1031 w 1031"/>
                <a:gd name="T31" fmla="*/ 323 h 527"/>
                <a:gd name="T32" fmla="*/ 1031 w 1031"/>
                <a:gd name="T33" fmla="*/ 181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1" h="527">
                  <a:moveTo>
                    <a:pt x="1031" y="181"/>
                  </a:moveTo>
                  <a:cubicBezTo>
                    <a:pt x="1031" y="130"/>
                    <a:pt x="990" y="88"/>
                    <a:pt x="938" y="88"/>
                  </a:cubicBezTo>
                  <a:cubicBezTo>
                    <a:pt x="274" y="88"/>
                    <a:pt x="274" y="88"/>
                    <a:pt x="274" y="88"/>
                  </a:cubicBezTo>
                  <a:cubicBezTo>
                    <a:pt x="274" y="30"/>
                    <a:pt x="274" y="30"/>
                    <a:pt x="274" y="30"/>
                  </a:cubicBezTo>
                  <a:cubicBezTo>
                    <a:pt x="274" y="7"/>
                    <a:pt x="260" y="0"/>
                    <a:pt x="243" y="16"/>
                  </a:cubicBezTo>
                  <a:cubicBezTo>
                    <a:pt x="17" y="221"/>
                    <a:pt x="17" y="221"/>
                    <a:pt x="17" y="221"/>
                  </a:cubicBezTo>
                  <a:cubicBezTo>
                    <a:pt x="0" y="236"/>
                    <a:pt x="0" y="261"/>
                    <a:pt x="17" y="277"/>
                  </a:cubicBezTo>
                  <a:cubicBezTo>
                    <a:pt x="243" y="482"/>
                    <a:pt x="243" y="482"/>
                    <a:pt x="243" y="482"/>
                  </a:cubicBezTo>
                  <a:cubicBezTo>
                    <a:pt x="260" y="497"/>
                    <a:pt x="274" y="491"/>
                    <a:pt x="274" y="468"/>
                  </a:cubicBezTo>
                  <a:cubicBezTo>
                    <a:pt x="274" y="416"/>
                    <a:pt x="274" y="416"/>
                    <a:pt x="274" y="416"/>
                  </a:cubicBezTo>
                  <a:cubicBezTo>
                    <a:pt x="874" y="416"/>
                    <a:pt x="874" y="416"/>
                    <a:pt x="874" y="416"/>
                  </a:cubicBezTo>
                  <a:cubicBezTo>
                    <a:pt x="912" y="416"/>
                    <a:pt x="912" y="416"/>
                    <a:pt x="912" y="416"/>
                  </a:cubicBezTo>
                  <a:cubicBezTo>
                    <a:pt x="975" y="416"/>
                    <a:pt x="1027" y="465"/>
                    <a:pt x="1031" y="527"/>
                  </a:cubicBezTo>
                  <a:cubicBezTo>
                    <a:pt x="1031" y="332"/>
                    <a:pt x="1031" y="332"/>
                    <a:pt x="1031" y="332"/>
                  </a:cubicBezTo>
                  <a:cubicBezTo>
                    <a:pt x="1031" y="332"/>
                    <a:pt x="1031" y="332"/>
                    <a:pt x="1031" y="332"/>
                  </a:cubicBezTo>
                  <a:cubicBezTo>
                    <a:pt x="1031" y="329"/>
                    <a:pt x="1031" y="326"/>
                    <a:pt x="1031" y="323"/>
                  </a:cubicBezTo>
                  <a:lnTo>
                    <a:pt x="1031" y="181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3730"/>
            <p:cNvSpPr>
              <a:spLocks/>
            </p:cNvSpPr>
            <p:nvPr/>
          </p:nvSpPr>
          <p:spPr bwMode="auto">
            <a:xfrm>
              <a:off x="3359712" y="2561263"/>
              <a:ext cx="3069033" cy="1565963"/>
            </a:xfrm>
            <a:custGeom>
              <a:avLst/>
              <a:gdLst>
                <a:gd name="T0" fmla="*/ 1031 w 1031"/>
                <a:gd name="T1" fmla="*/ 180 h 526"/>
                <a:gd name="T2" fmla="*/ 938 w 1031"/>
                <a:gd name="T3" fmla="*/ 87 h 526"/>
                <a:gd name="T4" fmla="*/ 274 w 1031"/>
                <a:gd name="T5" fmla="*/ 87 h 526"/>
                <a:gd name="T6" fmla="*/ 274 w 1031"/>
                <a:gd name="T7" fmla="*/ 29 h 526"/>
                <a:gd name="T8" fmla="*/ 243 w 1031"/>
                <a:gd name="T9" fmla="*/ 15 h 526"/>
                <a:gd name="T10" fmla="*/ 17 w 1031"/>
                <a:gd name="T11" fmla="*/ 220 h 526"/>
                <a:gd name="T12" fmla="*/ 17 w 1031"/>
                <a:gd name="T13" fmla="*/ 276 h 526"/>
                <a:gd name="T14" fmla="*/ 243 w 1031"/>
                <a:gd name="T15" fmla="*/ 481 h 526"/>
                <a:gd name="T16" fmla="*/ 274 w 1031"/>
                <a:gd name="T17" fmla="*/ 467 h 526"/>
                <a:gd name="T18" fmla="*/ 274 w 1031"/>
                <a:gd name="T19" fmla="*/ 415 h 526"/>
                <a:gd name="T20" fmla="*/ 874 w 1031"/>
                <a:gd name="T21" fmla="*/ 415 h 526"/>
                <a:gd name="T22" fmla="*/ 912 w 1031"/>
                <a:gd name="T23" fmla="*/ 415 h 526"/>
                <a:gd name="T24" fmla="*/ 1031 w 1031"/>
                <a:gd name="T25" fmla="*/ 526 h 526"/>
                <a:gd name="T26" fmla="*/ 1031 w 1031"/>
                <a:gd name="T27" fmla="*/ 331 h 526"/>
                <a:gd name="T28" fmla="*/ 1031 w 1031"/>
                <a:gd name="T29" fmla="*/ 331 h 526"/>
                <a:gd name="T30" fmla="*/ 1031 w 1031"/>
                <a:gd name="T31" fmla="*/ 322 h 526"/>
                <a:gd name="T32" fmla="*/ 1031 w 1031"/>
                <a:gd name="T33" fmla="*/ 18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1" h="526">
                  <a:moveTo>
                    <a:pt x="1031" y="180"/>
                  </a:moveTo>
                  <a:cubicBezTo>
                    <a:pt x="1031" y="129"/>
                    <a:pt x="990" y="87"/>
                    <a:pt x="938" y="87"/>
                  </a:cubicBezTo>
                  <a:cubicBezTo>
                    <a:pt x="274" y="87"/>
                    <a:pt x="274" y="87"/>
                    <a:pt x="274" y="87"/>
                  </a:cubicBezTo>
                  <a:cubicBezTo>
                    <a:pt x="274" y="29"/>
                    <a:pt x="274" y="29"/>
                    <a:pt x="274" y="29"/>
                  </a:cubicBezTo>
                  <a:cubicBezTo>
                    <a:pt x="274" y="6"/>
                    <a:pt x="260" y="0"/>
                    <a:pt x="243" y="15"/>
                  </a:cubicBezTo>
                  <a:cubicBezTo>
                    <a:pt x="17" y="220"/>
                    <a:pt x="17" y="220"/>
                    <a:pt x="17" y="220"/>
                  </a:cubicBezTo>
                  <a:cubicBezTo>
                    <a:pt x="0" y="235"/>
                    <a:pt x="0" y="261"/>
                    <a:pt x="17" y="276"/>
                  </a:cubicBezTo>
                  <a:cubicBezTo>
                    <a:pt x="243" y="481"/>
                    <a:pt x="243" y="481"/>
                    <a:pt x="243" y="481"/>
                  </a:cubicBezTo>
                  <a:cubicBezTo>
                    <a:pt x="260" y="496"/>
                    <a:pt x="274" y="490"/>
                    <a:pt x="274" y="467"/>
                  </a:cubicBezTo>
                  <a:cubicBezTo>
                    <a:pt x="274" y="415"/>
                    <a:pt x="274" y="415"/>
                    <a:pt x="274" y="415"/>
                  </a:cubicBezTo>
                  <a:cubicBezTo>
                    <a:pt x="874" y="415"/>
                    <a:pt x="874" y="415"/>
                    <a:pt x="874" y="415"/>
                  </a:cubicBezTo>
                  <a:cubicBezTo>
                    <a:pt x="912" y="415"/>
                    <a:pt x="912" y="415"/>
                    <a:pt x="912" y="415"/>
                  </a:cubicBezTo>
                  <a:cubicBezTo>
                    <a:pt x="975" y="415"/>
                    <a:pt x="1027" y="464"/>
                    <a:pt x="1031" y="526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1" y="328"/>
                    <a:pt x="1031" y="325"/>
                    <a:pt x="1031" y="322"/>
                  </a:cubicBezTo>
                  <a:lnTo>
                    <a:pt x="1031" y="18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6095403" y="3875311"/>
            <a:ext cx="2471029" cy="1290374"/>
            <a:chOff x="6428745" y="3352422"/>
            <a:chExt cx="2606163" cy="1360941"/>
          </a:xfrm>
        </p:grpSpPr>
        <p:sp>
          <p:nvSpPr>
            <p:cNvPr id="18" name="Freeform 3732"/>
            <p:cNvSpPr>
              <a:spLocks/>
            </p:cNvSpPr>
            <p:nvPr/>
          </p:nvSpPr>
          <p:spPr bwMode="auto">
            <a:xfrm>
              <a:off x="6428745" y="3382609"/>
              <a:ext cx="2606163" cy="1330754"/>
            </a:xfrm>
            <a:custGeom>
              <a:avLst/>
              <a:gdLst>
                <a:gd name="T0" fmla="*/ 0 w 876"/>
                <a:gd name="T1" fmla="*/ 154 h 447"/>
                <a:gd name="T2" fmla="*/ 79 w 876"/>
                <a:gd name="T3" fmla="*/ 75 h 447"/>
                <a:gd name="T4" fmla="*/ 643 w 876"/>
                <a:gd name="T5" fmla="*/ 75 h 447"/>
                <a:gd name="T6" fmla="*/ 643 w 876"/>
                <a:gd name="T7" fmla="*/ 25 h 447"/>
                <a:gd name="T8" fmla="*/ 670 w 876"/>
                <a:gd name="T9" fmla="*/ 13 h 447"/>
                <a:gd name="T10" fmla="*/ 862 w 876"/>
                <a:gd name="T11" fmla="*/ 187 h 447"/>
                <a:gd name="T12" fmla="*/ 862 w 876"/>
                <a:gd name="T13" fmla="*/ 235 h 447"/>
                <a:gd name="T14" fmla="*/ 670 w 876"/>
                <a:gd name="T15" fmla="*/ 409 h 447"/>
                <a:gd name="T16" fmla="*/ 643 w 876"/>
                <a:gd name="T17" fmla="*/ 397 h 447"/>
                <a:gd name="T18" fmla="*/ 643 w 876"/>
                <a:gd name="T19" fmla="*/ 353 h 447"/>
                <a:gd name="T20" fmla="*/ 134 w 876"/>
                <a:gd name="T21" fmla="*/ 353 h 447"/>
                <a:gd name="T22" fmla="*/ 101 w 876"/>
                <a:gd name="T23" fmla="*/ 353 h 447"/>
                <a:gd name="T24" fmla="*/ 0 w 876"/>
                <a:gd name="T25" fmla="*/ 447 h 447"/>
                <a:gd name="T26" fmla="*/ 0 w 876"/>
                <a:gd name="T27" fmla="*/ 282 h 447"/>
                <a:gd name="T28" fmla="*/ 1 w 876"/>
                <a:gd name="T29" fmla="*/ 282 h 447"/>
                <a:gd name="T30" fmla="*/ 0 w 876"/>
                <a:gd name="T31" fmla="*/ 274 h 447"/>
                <a:gd name="T32" fmla="*/ 0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0" y="154"/>
                  </a:moveTo>
                  <a:cubicBezTo>
                    <a:pt x="0" y="110"/>
                    <a:pt x="35" y="75"/>
                    <a:pt x="79" y="75"/>
                  </a:cubicBezTo>
                  <a:cubicBezTo>
                    <a:pt x="643" y="75"/>
                    <a:pt x="643" y="75"/>
                    <a:pt x="643" y="75"/>
                  </a:cubicBezTo>
                  <a:cubicBezTo>
                    <a:pt x="643" y="25"/>
                    <a:pt x="643" y="25"/>
                    <a:pt x="643" y="25"/>
                  </a:cubicBezTo>
                  <a:cubicBezTo>
                    <a:pt x="643" y="6"/>
                    <a:pt x="655" y="0"/>
                    <a:pt x="670" y="13"/>
                  </a:cubicBezTo>
                  <a:cubicBezTo>
                    <a:pt x="862" y="187"/>
                    <a:pt x="862" y="187"/>
                    <a:pt x="862" y="187"/>
                  </a:cubicBezTo>
                  <a:cubicBezTo>
                    <a:pt x="876" y="200"/>
                    <a:pt x="876" y="222"/>
                    <a:pt x="862" y="235"/>
                  </a:cubicBezTo>
                  <a:cubicBezTo>
                    <a:pt x="670" y="409"/>
                    <a:pt x="670" y="409"/>
                    <a:pt x="670" y="409"/>
                  </a:cubicBezTo>
                  <a:cubicBezTo>
                    <a:pt x="655" y="422"/>
                    <a:pt x="643" y="417"/>
                    <a:pt x="643" y="397"/>
                  </a:cubicBezTo>
                  <a:cubicBezTo>
                    <a:pt x="643" y="353"/>
                    <a:pt x="643" y="353"/>
                    <a:pt x="643" y="353"/>
                  </a:cubicBezTo>
                  <a:cubicBezTo>
                    <a:pt x="134" y="353"/>
                    <a:pt x="134" y="353"/>
                    <a:pt x="134" y="353"/>
                  </a:cubicBezTo>
                  <a:cubicBezTo>
                    <a:pt x="101" y="353"/>
                    <a:pt x="101" y="353"/>
                    <a:pt x="101" y="353"/>
                  </a:cubicBezTo>
                  <a:cubicBezTo>
                    <a:pt x="48" y="353"/>
                    <a:pt x="4" y="395"/>
                    <a:pt x="0" y="447"/>
                  </a:cubicBezTo>
                  <a:cubicBezTo>
                    <a:pt x="0" y="282"/>
                    <a:pt x="0" y="282"/>
                    <a:pt x="0" y="282"/>
                  </a:cubicBezTo>
                  <a:cubicBezTo>
                    <a:pt x="1" y="282"/>
                    <a:pt x="1" y="282"/>
                    <a:pt x="1" y="282"/>
                  </a:cubicBezTo>
                  <a:cubicBezTo>
                    <a:pt x="0" y="279"/>
                    <a:pt x="0" y="277"/>
                    <a:pt x="0" y="274"/>
                  </a:cubicBezTo>
                  <a:lnTo>
                    <a:pt x="0" y="154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3733"/>
            <p:cNvSpPr>
              <a:spLocks/>
            </p:cNvSpPr>
            <p:nvPr/>
          </p:nvSpPr>
          <p:spPr bwMode="auto">
            <a:xfrm>
              <a:off x="6428745" y="3352422"/>
              <a:ext cx="2606163" cy="1330754"/>
            </a:xfrm>
            <a:custGeom>
              <a:avLst/>
              <a:gdLst>
                <a:gd name="T0" fmla="*/ 0 w 876"/>
                <a:gd name="T1" fmla="*/ 154 h 447"/>
                <a:gd name="T2" fmla="*/ 79 w 876"/>
                <a:gd name="T3" fmla="*/ 75 h 447"/>
                <a:gd name="T4" fmla="*/ 643 w 876"/>
                <a:gd name="T5" fmla="*/ 75 h 447"/>
                <a:gd name="T6" fmla="*/ 643 w 876"/>
                <a:gd name="T7" fmla="*/ 25 h 447"/>
                <a:gd name="T8" fmla="*/ 670 w 876"/>
                <a:gd name="T9" fmla="*/ 13 h 447"/>
                <a:gd name="T10" fmla="*/ 862 w 876"/>
                <a:gd name="T11" fmla="*/ 187 h 447"/>
                <a:gd name="T12" fmla="*/ 862 w 876"/>
                <a:gd name="T13" fmla="*/ 235 h 447"/>
                <a:gd name="T14" fmla="*/ 670 w 876"/>
                <a:gd name="T15" fmla="*/ 409 h 447"/>
                <a:gd name="T16" fmla="*/ 643 w 876"/>
                <a:gd name="T17" fmla="*/ 397 h 447"/>
                <a:gd name="T18" fmla="*/ 643 w 876"/>
                <a:gd name="T19" fmla="*/ 353 h 447"/>
                <a:gd name="T20" fmla="*/ 134 w 876"/>
                <a:gd name="T21" fmla="*/ 353 h 447"/>
                <a:gd name="T22" fmla="*/ 101 w 876"/>
                <a:gd name="T23" fmla="*/ 353 h 447"/>
                <a:gd name="T24" fmla="*/ 0 w 876"/>
                <a:gd name="T25" fmla="*/ 447 h 447"/>
                <a:gd name="T26" fmla="*/ 0 w 876"/>
                <a:gd name="T27" fmla="*/ 281 h 447"/>
                <a:gd name="T28" fmla="*/ 1 w 876"/>
                <a:gd name="T29" fmla="*/ 281 h 447"/>
                <a:gd name="T30" fmla="*/ 0 w 876"/>
                <a:gd name="T31" fmla="*/ 274 h 447"/>
                <a:gd name="T32" fmla="*/ 0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0" y="154"/>
                  </a:moveTo>
                  <a:cubicBezTo>
                    <a:pt x="0" y="110"/>
                    <a:pt x="35" y="75"/>
                    <a:pt x="79" y="75"/>
                  </a:cubicBezTo>
                  <a:cubicBezTo>
                    <a:pt x="643" y="75"/>
                    <a:pt x="643" y="75"/>
                    <a:pt x="643" y="75"/>
                  </a:cubicBezTo>
                  <a:cubicBezTo>
                    <a:pt x="643" y="25"/>
                    <a:pt x="643" y="25"/>
                    <a:pt x="643" y="25"/>
                  </a:cubicBezTo>
                  <a:cubicBezTo>
                    <a:pt x="643" y="5"/>
                    <a:pt x="655" y="0"/>
                    <a:pt x="670" y="13"/>
                  </a:cubicBezTo>
                  <a:cubicBezTo>
                    <a:pt x="862" y="187"/>
                    <a:pt x="862" y="187"/>
                    <a:pt x="862" y="187"/>
                  </a:cubicBezTo>
                  <a:cubicBezTo>
                    <a:pt x="876" y="200"/>
                    <a:pt x="876" y="222"/>
                    <a:pt x="862" y="235"/>
                  </a:cubicBezTo>
                  <a:cubicBezTo>
                    <a:pt x="670" y="409"/>
                    <a:pt x="670" y="409"/>
                    <a:pt x="670" y="409"/>
                  </a:cubicBezTo>
                  <a:cubicBezTo>
                    <a:pt x="655" y="422"/>
                    <a:pt x="643" y="417"/>
                    <a:pt x="643" y="397"/>
                  </a:cubicBezTo>
                  <a:cubicBezTo>
                    <a:pt x="643" y="353"/>
                    <a:pt x="643" y="353"/>
                    <a:pt x="643" y="353"/>
                  </a:cubicBezTo>
                  <a:cubicBezTo>
                    <a:pt x="134" y="353"/>
                    <a:pt x="134" y="353"/>
                    <a:pt x="134" y="353"/>
                  </a:cubicBezTo>
                  <a:cubicBezTo>
                    <a:pt x="101" y="353"/>
                    <a:pt x="101" y="353"/>
                    <a:pt x="101" y="353"/>
                  </a:cubicBezTo>
                  <a:cubicBezTo>
                    <a:pt x="48" y="353"/>
                    <a:pt x="4" y="395"/>
                    <a:pt x="0" y="447"/>
                  </a:cubicBezTo>
                  <a:cubicBezTo>
                    <a:pt x="0" y="281"/>
                    <a:pt x="0" y="281"/>
                    <a:pt x="0" y="281"/>
                  </a:cubicBezTo>
                  <a:cubicBezTo>
                    <a:pt x="1" y="281"/>
                    <a:pt x="1" y="281"/>
                    <a:pt x="1" y="281"/>
                  </a:cubicBezTo>
                  <a:cubicBezTo>
                    <a:pt x="0" y="279"/>
                    <a:pt x="0" y="276"/>
                    <a:pt x="0" y="274"/>
                  </a:cubicBezTo>
                  <a:lnTo>
                    <a:pt x="0" y="15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6095403" y="1830034"/>
            <a:ext cx="2257556" cy="1177078"/>
            <a:chOff x="6428745" y="1195294"/>
            <a:chExt cx="2381016" cy="1241449"/>
          </a:xfrm>
        </p:grpSpPr>
        <p:sp>
          <p:nvSpPr>
            <p:cNvPr id="21" name="Freeform 3735"/>
            <p:cNvSpPr>
              <a:spLocks/>
            </p:cNvSpPr>
            <p:nvPr/>
          </p:nvSpPr>
          <p:spPr bwMode="auto">
            <a:xfrm>
              <a:off x="6428745" y="1221707"/>
              <a:ext cx="2381016" cy="1215036"/>
            </a:xfrm>
            <a:custGeom>
              <a:avLst/>
              <a:gdLst>
                <a:gd name="T0" fmla="*/ 0 w 800"/>
                <a:gd name="T1" fmla="*/ 140 h 408"/>
                <a:gd name="T2" fmla="*/ 72 w 800"/>
                <a:gd name="T3" fmla="*/ 68 h 408"/>
                <a:gd name="T4" fmla="*/ 587 w 800"/>
                <a:gd name="T5" fmla="*/ 68 h 408"/>
                <a:gd name="T6" fmla="*/ 587 w 800"/>
                <a:gd name="T7" fmla="*/ 23 h 408"/>
                <a:gd name="T8" fmla="*/ 611 w 800"/>
                <a:gd name="T9" fmla="*/ 12 h 408"/>
                <a:gd name="T10" fmla="*/ 786 w 800"/>
                <a:gd name="T11" fmla="*/ 171 h 408"/>
                <a:gd name="T12" fmla="*/ 786 w 800"/>
                <a:gd name="T13" fmla="*/ 214 h 408"/>
                <a:gd name="T14" fmla="*/ 611 w 800"/>
                <a:gd name="T15" fmla="*/ 373 h 408"/>
                <a:gd name="T16" fmla="*/ 587 w 800"/>
                <a:gd name="T17" fmla="*/ 362 h 408"/>
                <a:gd name="T18" fmla="*/ 587 w 800"/>
                <a:gd name="T19" fmla="*/ 322 h 408"/>
                <a:gd name="T20" fmla="*/ 122 w 800"/>
                <a:gd name="T21" fmla="*/ 322 h 408"/>
                <a:gd name="T22" fmla="*/ 92 w 800"/>
                <a:gd name="T23" fmla="*/ 322 h 408"/>
                <a:gd name="T24" fmla="*/ 0 w 800"/>
                <a:gd name="T25" fmla="*/ 408 h 408"/>
                <a:gd name="T26" fmla="*/ 0 w 800"/>
                <a:gd name="T27" fmla="*/ 257 h 408"/>
                <a:gd name="T28" fmla="*/ 0 w 800"/>
                <a:gd name="T29" fmla="*/ 257 h 408"/>
                <a:gd name="T30" fmla="*/ 0 w 800"/>
                <a:gd name="T31" fmla="*/ 250 h 408"/>
                <a:gd name="T32" fmla="*/ 0 w 800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0" h="408">
                  <a:moveTo>
                    <a:pt x="0" y="140"/>
                  </a:moveTo>
                  <a:cubicBezTo>
                    <a:pt x="0" y="100"/>
                    <a:pt x="32" y="68"/>
                    <a:pt x="72" y="68"/>
                  </a:cubicBezTo>
                  <a:cubicBezTo>
                    <a:pt x="587" y="68"/>
                    <a:pt x="587" y="68"/>
                    <a:pt x="587" y="68"/>
                  </a:cubicBezTo>
                  <a:cubicBezTo>
                    <a:pt x="587" y="23"/>
                    <a:pt x="587" y="23"/>
                    <a:pt x="587" y="23"/>
                  </a:cubicBezTo>
                  <a:cubicBezTo>
                    <a:pt x="587" y="5"/>
                    <a:pt x="598" y="0"/>
                    <a:pt x="611" y="12"/>
                  </a:cubicBezTo>
                  <a:cubicBezTo>
                    <a:pt x="786" y="171"/>
                    <a:pt x="786" y="171"/>
                    <a:pt x="786" y="171"/>
                  </a:cubicBezTo>
                  <a:cubicBezTo>
                    <a:pt x="800" y="183"/>
                    <a:pt x="800" y="202"/>
                    <a:pt x="786" y="214"/>
                  </a:cubicBezTo>
                  <a:cubicBezTo>
                    <a:pt x="611" y="373"/>
                    <a:pt x="611" y="373"/>
                    <a:pt x="611" y="373"/>
                  </a:cubicBezTo>
                  <a:cubicBezTo>
                    <a:pt x="598" y="385"/>
                    <a:pt x="587" y="380"/>
                    <a:pt x="587" y="362"/>
                  </a:cubicBezTo>
                  <a:cubicBezTo>
                    <a:pt x="587" y="322"/>
                    <a:pt x="587" y="322"/>
                    <a:pt x="587" y="322"/>
                  </a:cubicBezTo>
                  <a:cubicBezTo>
                    <a:pt x="122" y="322"/>
                    <a:pt x="122" y="322"/>
                    <a:pt x="122" y="322"/>
                  </a:cubicBezTo>
                  <a:cubicBezTo>
                    <a:pt x="92" y="322"/>
                    <a:pt x="92" y="322"/>
                    <a:pt x="92" y="322"/>
                  </a:cubicBezTo>
                  <a:cubicBezTo>
                    <a:pt x="43" y="322"/>
                    <a:pt x="3" y="360"/>
                    <a:pt x="0" y="408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5"/>
                    <a:pt x="0" y="252"/>
                    <a:pt x="0" y="250"/>
                  </a:cubicBezTo>
                  <a:lnTo>
                    <a:pt x="0" y="14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3736"/>
            <p:cNvSpPr>
              <a:spLocks/>
            </p:cNvSpPr>
            <p:nvPr/>
          </p:nvSpPr>
          <p:spPr bwMode="auto">
            <a:xfrm>
              <a:off x="6428745" y="1195294"/>
              <a:ext cx="2381016" cy="1213777"/>
            </a:xfrm>
            <a:custGeom>
              <a:avLst/>
              <a:gdLst>
                <a:gd name="T0" fmla="*/ 0 w 800"/>
                <a:gd name="T1" fmla="*/ 140 h 408"/>
                <a:gd name="T2" fmla="*/ 72 w 800"/>
                <a:gd name="T3" fmla="*/ 68 h 408"/>
                <a:gd name="T4" fmla="*/ 587 w 800"/>
                <a:gd name="T5" fmla="*/ 68 h 408"/>
                <a:gd name="T6" fmla="*/ 587 w 800"/>
                <a:gd name="T7" fmla="*/ 23 h 408"/>
                <a:gd name="T8" fmla="*/ 611 w 800"/>
                <a:gd name="T9" fmla="*/ 12 h 408"/>
                <a:gd name="T10" fmla="*/ 786 w 800"/>
                <a:gd name="T11" fmla="*/ 171 h 408"/>
                <a:gd name="T12" fmla="*/ 786 w 800"/>
                <a:gd name="T13" fmla="*/ 214 h 408"/>
                <a:gd name="T14" fmla="*/ 611 w 800"/>
                <a:gd name="T15" fmla="*/ 373 h 408"/>
                <a:gd name="T16" fmla="*/ 587 w 800"/>
                <a:gd name="T17" fmla="*/ 362 h 408"/>
                <a:gd name="T18" fmla="*/ 587 w 800"/>
                <a:gd name="T19" fmla="*/ 322 h 408"/>
                <a:gd name="T20" fmla="*/ 122 w 800"/>
                <a:gd name="T21" fmla="*/ 322 h 408"/>
                <a:gd name="T22" fmla="*/ 92 w 800"/>
                <a:gd name="T23" fmla="*/ 322 h 408"/>
                <a:gd name="T24" fmla="*/ 0 w 800"/>
                <a:gd name="T25" fmla="*/ 408 h 408"/>
                <a:gd name="T26" fmla="*/ 0 w 800"/>
                <a:gd name="T27" fmla="*/ 257 h 408"/>
                <a:gd name="T28" fmla="*/ 0 w 800"/>
                <a:gd name="T29" fmla="*/ 257 h 408"/>
                <a:gd name="T30" fmla="*/ 0 w 800"/>
                <a:gd name="T31" fmla="*/ 250 h 408"/>
                <a:gd name="T32" fmla="*/ 0 w 800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0" h="408">
                  <a:moveTo>
                    <a:pt x="0" y="140"/>
                  </a:moveTo>
                  <a:cubicBezTo>
                    <a:pt x="0" y="100"/>
                    <a:pt x="32" y="68"/>
                    <a:pt x="72" y="68"/>
                  </a:cubicBezTo>
                  <a:cubicBezTo>
                    <a:pt x="587" y="68"/>
                    <a:pt x="587" y="68"/>
                    <a:pt x="587" y="68"/>
                  </a:cubicBezTo>
                  <a:cubicBezTo>
                    <a:pt x="587" y="23"/>
                    <a:pt x="587" y="23"/>
                    <a:pt x="587" y="23"/>
                  </a:cubicBezTo>
                  <a:cubicBezTo>
                    <a:pt x="587" y="5"/>
                    <a:pt x="598" y="0"/>
                    <a:pt x="611" y="12"/>
                  </a:cubicBezTo>
                  <a:cubicBezTo>
                    <a:pt x="786" y="171"/>
                    <a:pt x="786" y="171"/>
                    <a:pt x="786" y="171"/>
                  </a:cubicBezTo>
                  <a:cubicBezTo>
                    <a:pt x="800" y="183"/>
                    <a:pt x="800" y="202"/>
                    <a:pt x="786" y="214"/>
                  </a:cubicBezTo>
                  <a:cubicBezTo>
                    <a:pt x="611" y="373"/>
                    <a:pt x="611" y="373"/>
                    <a:pt x="611" y="373"/>
                  </a:cubicBezTo>
                  <a:cubicBezTo>
                    <a:pt x="598" y="385"/>
                    <a:pt x="587" y="380"/>
                    <a:pt x="587" y="362"/>
                  </a:cubicBezTo>
                  <a:cubicBezTo>
                    <a:pt x="587" y="322"/>
                    <a:pt x="587" y="322"/>
                    <a:pt x="587" y="322"/>
                  </a:cubicBezTo>
                  <a:cubicBezTo>
                    <a:pt x="122" y="322"/>
                    <a:pt x="122" y="322"/>
                    <a:pt x="122" y="322"/>
                  </a:cubicBezTo>
                  <a:cubicBezTo>
                    <a:pt x="92" y="322"/>
                    <a:pt x="92" y="322"/>
                    <a:pt x="92" y="322"/>
                  </a:cubicBezTo>
                  <a:cubicBezTo>
                    <a:pt x="43" y="322"/>
                    <a:pt x="3" y="360"/>
                    <a:pt x="0" y="408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4"/>
                    <a:pt x="0" y="252"/>
                    <a:pt x="0" y="250"/>
                  </a:cubicBezTo>
                  <a:lnTo>
                    <a:pt x="0" y="14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6095404" y="2685114"/>
            <a:ext cx="2911092" cy="1518157"/>
            <a:chOff x="6428747" y="2097136"/>
            <a:chExt cx="3070292" cy="1601181"/>
          </a:xfrm>
        </p:grpSpPr>
        <p:sp>
          <p:nvSpPr>
            <p:cNvPr id="27" name="Freeform 3741"/>
            <p:cNvSpPr>
              <a:spLocks/>
            </p:cNvSpPr>
            <p:nvPr/>
          </p:nvSpPr>
          <p:spPr bwMode="auto">
            <a:xfrm>
              <a:off x="6428747" y="2129840"/>
              <a:ext cx="3070292" cy="1568477"/>
            </a:xfrm>
            <a:custGeom>
              <a:avLst/>
              <a:gdLst>
                <a:gd name="T0" fmla="*/ 0 w 1032"/>
                <a:gd name="T1" fmla="*/ 181 h 527"/>
                <a:gd name="T2" fmla="*/ 93 w 1032"/>
                <a:gd name="T3" fmla="*/ 88 h 527"/>
                <a:gd name="T4" fmla="*/ 757 w 1032"/>
                <a:gd name="T5" fmla="*/ 88 h 527"/>
                <a:gd name="T6" fmla="*/ 757 w 1032"/>
                <a:gd name="T7" fmla="*/ 30 h 527"/>
                <a:gd name="T8" fmla="*/ 788 w 1032"/>
                <a:gd name="T9" fmla="*/ 16 h 527"/>
                <a:gd name="T10" fmla="*/ 1014 w 1032"/>
                <a:gd name="T11" fmla="*/ 221 h 527"/>
                <a:gd name="T12" fmla="*/ 1014 w 1032"/>
                <a:gd name="T13" fmla="*/ 277 h 527"/>
                <a:gd name="T14" fmla="*/ 788 w 1032"/>
                <a:gd name="T15" fmla="*/ 482 h 527"/>
                <a:gd name="T16" fmla="*/ 757 w 1032"/>
                <a:gd name="T17" fmla="*/ 468 h 527"/>
                <a:gd name="T18" fmla="*/ 757 w 1032"/>
                <a:gd name="T19" fmla="*/ 416 h 527"/>
                <a:gd name="T20" fmla="*/ 157 w 1032"/>
                <a:gd name="T21" fmla="*/ 416 h 527"/>
                <a:gd name="T22" fmla="*/ 119 w 1032"/>
                <a:gd name="T23" fmla="*/ 416 h 527"/>
                <a:gd name="T24" fmla="*/ 0 w 1032"/>
                <a:gd name="T25" fmla="*/ 527 h 527"/>
                <a:gd name="T26" fmla="*/ 0 w 1032"/>
                <a:gd name="T27" fmla="*/ 332 h 527"/>
                <a:gd name="T28" fmla="*/ 1 w 1032"/>
                <a:gd name="T29" fmla="*/ 332 h 527"/>
                <a:gd name="T30" fmla="*/ 0 w 1032"/>
                <a:gd name="T31" fmla="*/ 323 h 527"/>
                <a:gd name="T32" fmla="*/ 0 w 1032"/>
                <a:gd name="T33" fmla="*/ 181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2" h="527">
                  <a:moveTo>
                    <a:pt x="0" y="181"/>
                  </a:moveTo>
                  <a:cubicBezTo>
                    <a:pt x="0" y="130"/>
                    <a:pt x="42" y="88"/>
                    <a:pt x="93" y="88"/>
                  </a:cubicBezTo>
                  <a:cubicBezTo>
                    <a:pt x="757" y="88"/>
                    <a:pt x="757" y="88"/>
                    <a:pt x="757" y="88"/>
                  </a:cubicBezTo>
                  <a:cubicBezTo>
                    <a:pt x="757" y="30"/>
                    <a:pt x="757" y="30"/>
                    <a:pt x="757" y="30"/>
                  </a:cubicBezTo>
                  <a:cubicBezTo>
                    <a:pt x="757" y="7"/>
                    <a:pt x="771" y="0"/>
                    <a:pt x="788" y="16"/>
                  </a:cubicBezTo>
                  <a:cubicBezTo>
                    <a:pt x="1014" y="221"/>
                    <a:pt x="1014" y="221"/>
                    <a:pt x="1014" y="221"/>
                  </a:cubicBezTo>
                  <a:cubicBezTo>
                    <a:pt x="1032" y="236"/>
                    <a:pt x="1032" y="261"/>
                    <a:pt x="1014" y="277"/>
                  </a:cubicBezTo>
                  <a:cubicBezTo>
                    <a:pt x="788" y="482"/>
                    <a:pt x="788" y="482"/>
                    <a:pt x="788" y="482"/>
                  </a:cubicBezTo>
                  <a:cubicBezTo>
                    <a:pt x="771" y="497"/>
                    <a:pt x="757" y="491"/>
                    <a:pt x="757" y="468"/>
                  </a:cubicBezTo>
                  <a:cubicBezTo>
                    <a:pt x="757" y="416"/>
                    <a:pt x="757" y="416"/>
                    <a:pt x="757" y="416"/>
                  </a:cubicBezTo>
                  <a:cubicBezTo>
                    <a:pt x="157" y="416"/>
                    <a:pt x="157" y="416"/>
                    <a:pt x="157" y="416"/>
                  </a:cubicBezTo>
                  <a:cubicBezTo>
                    <a:pt x="119" y="416"/>
                    <a:pt x="119" y="416"/>
                    <a:pt x="119" y="416"/>
                  </a:cubicBezTo>
                  <a:cubicBezTo>
                    <a:pt x="56" y="416"/>
                    <a:pt x="4" y="465"/>
                    <a:pt x="0" y="527"/>
                  </a:cubicBezTo>
                  <a:cubicBezTo>
                    <a:pt x="0" y="332"/>
                    <a:pt x="0" y="332"/>
                    <a:pt x="0" y="332"/>
                  </a:cubicBezTo>
                  <a:cubicBezTo>
                    <a:pt x="1" y="332"/>
                    <a:pt x="1" y="332"/>
                    <a:pt x="1" y="332"/>
                  </a:cubicBezTo>
                  <a:cubicBezTo>
                    <a:pt x="0" y="329"/>
                    <a:pt x="0" y="326"/>
                    <a:pt x="0" y="323"/>
                  </a:cubicBezTo>
                  <a:lnTo>
                    <a:pt x="0" y="18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3742"/>
            <p:cNvSpPr>
              <a:spLocks/>
            </p:cNvSpPr>
            <p:nvPr/>
          </p:nvSpPr>
          <p:spPr bwMode="auto">
            <a:xfrm>
              <a:off x="6428747" y="2097136"/>
              <a:ext cx="3070292" cy="1565963"/>
            </a:xfrm>
            <a:custGeom>
              <a:avLst/>
              <a:gdLst>
                <a:gd name="T0" fmla="*/ 0 w 1032"/>
                <a:gd name="T1" fmla="*/ 180 h 526"/>
                <a:gd name="T2" fmla="*/ 93 w 1032"/>
                <a:gd name="T3" fmla="*/ 87 h 526"/>
                <a:gd name="T4" fmla="*/ 757 w 1032"/>
                <a:gd name="T5" fmla="*/ 87 h 526"/>
                <a:gd name="T6" fmla="*/ 757 w 1032"/>
                <a:gd name="T7" fmla="*/ 29 h 526"/>
                <a:gd name="T8" fmla="*/ 788 w 1032"/>
                <a:gd name="T9" fmla="*/ 15 h 526"/>
                <a:gd name="T10" fmla="*/ 1014 w 1032"/>
                <a:gd name="T11" fmla="*/ 220 h 526"/>
                <a:gd name="T12" fmla="*/ 1014 w 1032"/>
                <a:gd name="T13" fmla="*/ 276 h 526"/>
                <a:gd name="T14" fmla="*/ 788 w 1032"/>
                <a:gd name="T15" fmla="*/ 481 h 526"/>
                <a:gd name="T16" fmla="*/ 757 w 1032"/>
                <a:gd name="T17" fmla="*/ 467 h 526"/>
                <a:gd name="T18" fmla="*/ 757 w 1032"/>
                <a:gd name="T19" fmla="*/ 415 h 526"/>
                <a:gd name="T20" fmla="*/ 157 w 1032"/>
                <a:gd name="T21" fmla="*/ 415 h 526"/>
                <a:gd name="T22" fmla="*/ 119 w 1032"/>
                <a:gd name="T23" fmla="*/ 415 h 526"/>
                <a:gd name="T24" fmla="*/ 0 w 1032"/>
                <a:gd name="T25" fmla="*/ 526 h 526"/>
                <a:gd name="T26" fmla="*/ 0 w 1032"/>
                <a:gd name="T27" fmla="*/ 331 h 526"/>
                <a:gd name="T28" fmla="*/ 1 w 1032"/>
                <a:gd name="T29" fmla="*/ 331 h 526"/>
                <a:gd name="T30" fmla="*/ 0 w 1032"/>
                <a:gd name="T31" fmla="*/ 322 h 526"/>
                <a:gd name="T32" fmla="*/ 0 w 1032"/>
                <a:gd name="T33" fmla="*/ 18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2" h="526">
                  <a:moveTo>
                    <a:pt x="0" y="180"/>
                  </a:moveTo>
                  <a:cubicBezTo>
                    <a:pt x="0" y="129"/>
                    <a:pt x="42" y="87"/>
                    <a:pt x="93" y="87"/>
                  </a:cubicBezTo>
                  <a:cubicBezTo>
                    <a:pt x="757" y="87"/>
                    <a:pt x="757" y="87"/>
                    <a:pt x="757" y="87"/>
                  </a:cubicBezTo>
                  <a:cubicBezTo>
                    <a:pt x="757" y="29"/>
                    <a:pt x="757" y="29"/>
                    <a:pt x="757" y="29"/>
                  </a:cubicBezTo>
                  <a:cubicBezTo>
                    <a:pt x="757" y="6"/>
                    <a:pt x="771" y="0"/>
                    <a:pt x="788" y="15"/>
                  </a:cubicBezTo>
                  <a:cubicBezTo>
                    <a:pt x="1014" y="220"/>
                    <a:pt x="1014" y="220"/>
                    <a:pt x="1014" y="220"/>
                  </a:cubicBezTo>
                  <a:cubicBezTo>
                    <a:pt x="1032" y="235"/>
                    <a:pt x="1032" y="261"/>
                    <a:pt x="1014" y="276"/>
                  </a:cubicBezTo>
                  <a:cubicBezTo>
                    <a:pt x="788" y="481"/>
                    <a:pt x="788" y="481"/>
                    <a:pt x="788" y="481"/>
                  </a:cubicBezTo>
                  <a:cubicBezTo>
                    <a:pt x="771" y="496"/>
                    <a:pt x="757" y="490"/>
                    <a:pt x="757" y="467"/>
                  </a:cubicBezTo>
                  <a:cubicBezTo>
                    <a:pt x="757" y="415"/>
                    <a:pt x="757" y="415"/>
                    <a:pt x="757" y="415"/>
                  </a:cubicBezTo>
                  <a:cubicBezTo>
                    <a:pt x="157" y="415"/>
                    <a:pt x="157" y="415"/>
                    <a:pt x="157" y="415"/>
                  </a:cubicBezTo>
                  <a:cubicBezTo>
                    <a:pt x="119" y="415"/>
                    <a:pt x="119" y="415"/>
                    <a:pt x="119" y="415"/>
                  </a:cubicBezTo>
                  <a:cubicBezTo>
                    <a:pt x="56" y="415"/>
                    <a:pt x="4" y="464"/>
                    <a:pt x="0" y="526"/>
                  </a:cubicBezTo>
                  <a:cubicBezTo>
                    <a:pt x="0" y="331"/>
                    <a:pt x="0" y="331"/>
                    <a:pt x="0" y="331"/>
                  </a:cubicBezTo>
                  <a:cubicBezTo>
                    <a:pt x="1" y="331"/>
                    <a:pt x="1" y="331"/>
                    <a:pt x="1" y="331"/>
                  </a:cubicBezTo>
                  <a:cubicBezTo>
                    <a:pt x="0" y="328"/>
                    <a:pt x="0" y="325"/>
                    <a:pt x="0" y="322"/>
                  </a:cubicBezTo>
                  <a:lnTo>
                    <a:pt x="0" y="1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4040587" y="2549160"/>
            <a:ext cx="555743" cy="555743"/>
            <a:chOff x="4261556" y="2688368"/>
            <a:chExt cx="586135" cy="586135"/>
          </a:xfrm>
        </p:grpSpPr>
        <p:sp>
          <p:nvSpPr>
            <p:cNvPr id="11" name="Oval 3725"/>
            <p:cNvSpPr>
              <a:spLocks noChangeArrowheads="1"/>
            </p:cNvSpPr>
            <p:nvPr/>
          </p:nvSpPr>
          <p:spPr bwMode="auto">
            <a:xfrm>
              <a:off x="4261556" y="2688368"/>
              <a:ext cx="586135" cy="5861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4" name="组合 73"/>
            <p:cNvGrpSpPr/>
            <p:nvPr/>
          </p:nvGrpSpPr>
          <p:grpSpPr>
            <a:xfrm>
              <a:off x="4392367" y="2733020"/>
              <a:ext cx="324513" cy="496831"/>
              <a:chOff x="4383563" y="2507028"/>
              <a:chExt cx="324513" cy="496831"/>
            </a:xfrm>
          </p:grpSpPr>
          <p:sp>
            <p:nvSpPr>
              <p:cNvPr id="30" name="Oval 3744"/>
              <p:cNvSpPr>
                <a:spLocks noChangeArrowheads="1"/>
              </p:cNvSpPr>
              <p:nvPr/>
            </p:nvSpPr>
            <p:spPr bwMode="auto">
              <a:xfrm>
                <a:off x="4529467" y="2714566"/>
                <a:ext cx="56601" cy="60374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1430" tIns="45716" rIns="91430" bIns="457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Oval 3745"/>
              <p:cNvSpPr>
                <a:spLocks noChangeArrowheads="1"/>
              </p:cNvSpPr>
              <p:nvPr/>
            </p:nvSpPr>
            <p:spPr bwMode="auto">
              <a:xfrm>
                <a:off x="4518146" y="2598847"/>
                <a:ext cx="41508" cy="4150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1430" tIns="45716" rIns="91430" bIns="457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Oval 3746"/>
              <p:cNvSpPr>
                <a:spLocks noChangeArrowheads="1"/>
              </p:cNvSpPr>
              <p:nvPr/>
            </p:nvSpPr>
            <p:spPr bwMode="auto">
              <a:xfrm>
                <a:off x="4538272" y="2522121"/>
                <a:ext cx="23899" cy="23899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1430" tIns="45716" rIns="91430" bIns="457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3" name="Freeform 3747"/>
              <p:cNvSpPr>
                <a:spLocks noEditPoints="1"/>
              </p:cNvSpPr>
              <p:nvPr/>
            </p:nvSpPr>
            <p:spPr bwMode="auto">
              <a:xfrm>
                <a:off x="4383563" y="2507028"/>
                <a:ext cx="324513" cy="496831"/>
              </a:xfrm>
              <a:custGeom>
                <a:avLst/>
                <a:gdLst>
                  <a:gd name="T0" fmla="*/ 75 w 109"/>
                  <a:gd name="T1" fmla="*/ 61 h 167"/>
                  <a:gd name="T2" fmla="*/ 75 w 109"/>
                  <a:gd name="T3" fmla="*/ 10 h 167"/>
                  <a:gd name="T4" fmla="*/ 75 w 109"/>
                  <a:gd name="T5" fmla="*/ 10 h 167"/>
                  <a:gd name="T6" fmla="*/ 76 w 109"/>
                  <a:gd name="T7" fmla="*/ 9 h 167"/>
                  <a:gd name="T8" fmla="*/ 76 w 109"/>
                  <a:gd name="T9" fmla="*/ 1 h 167"/>
                  <a:gd name="T10" fmla="*/ 75 w 109"/>
                  <a:gd name="T11" fmla="*/ 0 h 167"/>
                  <a:gd name="T12" fmla="*/ 74 w 109"/>
                  <a:gd name="T13" fmla="*/ 0 h 167"/>
                  <a:gd name="T14" fmla="*/ 35 w 109"/>
                  <a:gd name="T15" fmla="*/ 0 h 167"/>
                  <a:gd name="T16" fmla="*/ 34 w 109"/>
                  <a:gd name="T17" fmla="*/ 0 h 167"/>
                  <a:gd name="T18" fmla="*/ 33 w 109"/>
                  <a:gd name="T19" fmla="*/ 1 h 167"/>
                  <a:gd name="T20" fmla="*/ 33 w 109"/>
                  <a:gd name="T21" fmla="*/ 9 h 167"/>
                  <a:gd name="T22" fmla="*/ 34 w 109"/>
                  <a:gd name="T23" fmla="*/ 10 h 167"/>
                  <a:gd name="T24" fmla="*/ 35 w 109"/>
                  <a:gd name="T25" fmla="*/ 10 h 167"/>
                  <a:gd name="T26" fmla="*/ 35 w 109"/>
                  <a:gd name="T27" fmla="*/ 61 h 167"/>
                  <a:gd name="T28" fmla="*/ 0 w 109"/>
                  <a:gd name="T29" fmla="*/ 112 h 167"/>
                  <a:gd name="T30" fmla="*/ 55 w 109"/>
                  <a:gd name="T31" fmla="*/ 167 h 167"/>
                  <a:gd name="T32" fmla="*/ 109 w 109"/>
                  <a:gd name="T33" fmla="*/ 112 h 167"/>
                  <a:gd name="T34" fmla="*/ 75 w 109"/>
                  <a:gd name="T35" fmla="*/ 61 h 167"/>
                  <a:gd name="T36" fmla="*/ 42 w 109"/>
                  <a:gd name="T37" fmla="*/ 138 h 167"/>
                  <a:gd name="T38" fmla="*/ 35 w 109"/>
                  <a:gd name="T39" fmla="*/ 131 h 167"/>
                  <a:gd name="T40" fmla="*/ 42 w 109"/>
                  <a:gd name="T41" fmla="*/ 124 h 167"/>
                  <a:gd name="T42" fmla="*/ 49 w 109"/>
                  <a:gd name="T43" fmla="*/ 131 h 167"/>
                  <a:gd name="T44" fmla="*/ 42 w 109"/>
                  <a:gd name="T45" fmla="*/ 138 h 167"/>
                  <a:gd name="T46" fmla="*/ 47 w 109"/>
                  <a:gd name="T47" fmla="*/ 108 h 167"/>
                  <a:gd name="T48" fmla="*/ 51 w 109"/>
                  <a:gd name="T49" fmla="*/ 104 h 167"/>
                  <a:gd name="T50" fmla="*/ 55 w 109"/>
                  <a:gd name="T51" fmla="*/ 108 h 167"/>
                  <a:gd name="T52" fmla="*/ 51 w 109"/>
                  <a:gd name="T53" fmla="*/ 112 h 167"/>
                  <a:gd name="T54" fmla="*/ 47 w 109"/>
                  <a:gd name="T55" fmla="*/ 108 h 167"/>
                  <a:gd name="T56" fmla="*/ 59 w 109"/>
                  <a:gd name="T57" fmla="*/ 155 h 167"/>
                  <a:gd name="T58" fmla="*/ 52 w 109"/>
                  <a:gd name="T59" fmla="*/ 148 h 167"/>
                  <a:gd name="T60" fmla="*/ 59 w 109"/>
                  <a:gd name="T61" fmla="*/ 141 h 167"/>
                  <a:gd name="T62" fmla="*/ 66 w 109"/>
                  <a:gd name="T63" fmla="*/ 148 h 167"/>
                  <a:gd name="T64" fmla="*/ 59 w 109"/>
                  <a:gd name="T65" fmla="*/ 155 h 167"/>
                  <a:gd name="T66" fmla="*/ 70 w 109"/>
                  <a:gd name="T67" fmla="*/ 110 h 167"/>
                  <a:gd name="T68" fmla="*/ 66 w 109"/>
                  <a:gd name="T69" fmla="*/ 106 h 167"/>
                  <a:gd name="T70" fmla="*/ 70 w 109"/>
                  <a:gd name="T71" fmla="*/ 102 h 167"/>
                  <a:gd name="T72" fmla="*/ 74 w 109"/>
                  <a:gd name="T73" fmla="*/ 106 h 167"/>
                  <a:gd name="T74" fmla="*/ 70 w 109"/>
                  <a:gd name="T75" fmla="*/ 110 h 167"/>
                  <a:gd name="T76" fmla="*/ 9 w 109"/>
                  <a:gd name="T77" fmla="*/ 97 h 167"/>
                  <a:gd name="T78" fmla="*/ 41 w 109"/>
                  <a:gd name="T79" fmla="*/ 66 h 167"/>
                  <a:gd name="T80" fmla="*/ 41 w 109"/>
                  <a:gd name="T81" fmla="*/ 5 h 167"/>
                  <a:gd name="T82" fmla="*/ 42 w 109"/>
                  <a:gd name="T83" fmla="*/ 5 h 167"/>
                  <a:gd name="T84" fmla="*/ 68 w 109"/>
                  <a:gd name="T85" fmla="*/ 5 h 167"/>
                  <a:gd name="T86" fmla="*/ 68 w 109"/>
                  <a:gd name="T87" fmla="*/ 5 h 167"/>
                  <a:gd name="T88" fmla="*/ 68 w 109"/>
                  <a:gd name="T89" fmla="*/ 66 h 167"/>
                  <a:gd name="T90" fmla="*/ 100 w 109"/>
                  <a:gd name="T91" fmla="*/ 97 h 167"/>
                  <a:gd name="T92" fmla="*/ 9 w 109"/>
                  <a:gd name="T93" fmla="*/ 97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9" h="167">
                    <a:moveTo>
                      <a:pt x="75" y="61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5" y="10"/>
                      <a:pt x="75" y="10"/>
                      <a:pt x="75" y="10"/>
                    </a:cubicBezTo>
                    <a:cubicBezTo>
                      <a:pt x="76" y="10"/>
                      <a:pt x="76" y="10"/>
                      <a:pt x="76" y="9"/>
                    </a:cubicBezTo>
                    <a:cubicBezTo>
                      <a:pt x="76" y="1"/>
                      <a:pt x="76" y="1"/>
                      <a:pt x="76" y="1"/>
                    </a:cubicBezTo>
                    <a:cubicBezTo>
                      <a:pt x="76" y="0"/>
                      <a:pt x="76" y="0"/>
                      <a:pt x="75" y="0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4" y="0"/>
                      <a:pt x="33" y="0"/>
                      <a:pt x="33" y="1"/>
                    </a:cubicBezTo>
                    <a:cubicBezTo>
                      <a:pt x="33" y="9"/>
                      <a:pt x="33" y="9"/>
                      <a:pt x="33" y="9"/>
                    </a:cubicBezTo>
                    <a:cubicBezTo>
                      <a:pt x="33" y="10"/>
                      <a:pt x="34" y="10"/>
                      <a:pt x="34" y="10"/>
                    </a:cubicBezTo>
                    <a:cubicBezTo>
                      <a:pt x="35" y="10"/>
                      <a:pt x="35" y="10"/>
                      <a:pt x="35" y="10"/>
                    </a:cubicBezTo>
                    <a:cubicBezTo>
                      <a:pt x="35" y="61"/>
                      <a:pt x="35" y="61"/>
                      <a:pt x="35" y="61"/>
                    </a:cubicBezTo>
                    <a:cubicBezTo>
                      <a:pt x="15" y="69"/>
                      <a:pt x="0" y="89"/>
                      <a:pt x="0" y="112"/>
                    </a:cubicBezTo>
                    <a:cubicBezTo>
                      <a:pt x="0" y="142"/>
                      <a:pt x="25" y="167"/>
                      <a:pt x="55" y="167"/>
                    </a:cubicBezTo>
                    <a:cubicBezTo>
                      <a:pt x="85" y="167"/>
                      <a:pt x="109" y="142"/>
                      <a:pt x="109" y="112"/>
                    </a:cubicBezTo>
                    <a:cubicBezTo>
                      <a:pt x="109" y="89"/>
                      <a:pt x="95" y="69"/>
                      <a:pt x="75" y="61"/>
                    </a:cubicBezTo>
                    <a:close/>
                    <a:moveTo>
                      <a:pt x="42" y="138"/>
                    </a:moveTo>
                    <a:cubicBezTo>
                      <a:pt x="38" y="138"/>
                      <a:pt x="35" y="135"/>
                      <a:pt x="35" y="131"/>
                    </a:cubicBezTo>
                    <a:cubicBezTo>
                      <a:pt x="35" y="127"/>
                      <a:pt x="38" y="124"/>
                      <a:pt x="42" y="124"/>
                    </a:cubicBezTo>
                    <a:cubicBezTo>
                      <a:pt x="46" y="124"/>
                      <a:pt x="49" y="127"/>
                      <a:pt x="49" y="131"/>
                    </a:cubicBezTo>
                    <a:cubicBezTo>
                      <a:pt x="49" y="135"/>
                      <a:pt x="46" y="138"/>
                      <a:pt x="42" y="138"/>
                    </a:cubicBezTo>
                    <a:close/>
                    <a:moveTo>
                      <a:pt x="47" y="108"/>
                    </a:moveTo>
                    <a:cubicBezTo>
                      <a:pt x="47" y="106"/>
                      <a:pt x="48" y="104"/>
                      <a:pt x="51" y="104"/>
                    </a:cubicBezTo>
                    <a:cubicBezTo>
                      <a:pt x="53" y="104"/>
                      <a:pt x="55" y="106"/>
                      <a:pt x="55" y="108"/>
                    </a:cubicBezTo>
                    <a:cubicBezTo>
                      <a:pt x="55" y="110"/>
                      <a:pt x="53" y="112"/>
                      <a:pt x="51" y="112"/>
                    </a:cubicBezTo>
                    <a:cubicBezTo>
                      <a:pt x="48" y="112"/>
                      <a:pt x="47" y="110"/>
                      <a:pt x="47" y="108"/>
                    </a:cubicBezTo>
                    <a:close/>
                    <a:moveTo>
                      <a:pt x="59" y="155"/>
                    </a:moveTo>
                    <a:cubicBezTo>
                      <a:pt x="55" y="155"/>
                      <a:pt x="52" y="151"/>
                      <a:pt x="52" y="148"/>
                    </a:cubicBezTo>
                    <a:cubicBezTo>
                      <a:pt x="52" y="144"/>
                      <a:pt x="55" y="141"/>
                      <a:pt x="59" y="141"/>
                    </a:cubicBezTo>
                    <a:cubicBezTo>
                      <a:pt x="63" y="141"/>
                      <a:pt x="66" y="144"/>
                      <a:pt x="66" y="148"/>
                    </a:cubicBezTo>
                    <a:cubicBezTo>
                      <a:pt x="66" y="151"/>
                      <a:pt x="63" y="155"/>
                      <a:pt x="59" y="155"/>
                    </a:cubicBezTo>
                    <a:close/>
                    <a:moveTo>
                      <a:pt x="70" y="110"/>
                    </a:moveTo>
                    <a:cubicBezTo>
                      <a:pt x="68" y="110"/>
                      <a:pt x="66" y="108"/>
                      <a:pt x="66" y="106"/>
                    </a:cubicBezTo>
                    <a:cubicBezTo>
                      <a:pt x="66" y="104"/>
                      <a:pt x="68" y="102"/>
                      <a:pt x="70" y="102"/>
                    </a:cubicBezTo>
                    <a:cubicBezTo>
                      <a:pt x="72" y="102"/>
                      <a:pt x="74" y="104"/>
                      <a:pt x="74" y="106"/>
                    </a:cubicBezTo>
                    <a:cubicBezTo>
                      <a:pt x="74" y="108"/>
                      <a:pt x="72" y="110"/>
                      <a:pt x="70" y="110"/>
                    </a:cubicBezTo>
                    <a:close/>
                    <a:moveTo>
                      <a:pt x="9" y="97"/>
                    </a:moveTo>
                    <a:cubicBezTo>
                      <a:pt x="14" y="82"/>
                      <a:pt x="26" y="70"/>
                      <a:pt x="41" y="66"/>
                    </a:cubicBezTo>
                    <a:cubicBezTo>
                      <a:pt x="41" y="5"/>
                      <a:pt x="41" y="5"/>
                      <a:pt x="41" y="5"/>
                    </a:cubicBezTo>
                    <a:cubicBezTo>
                      <a:pt x="41" y="5"/>
                      <a:pt x="41" y="5"/>
                      <a:pt x="42" y="5"/>
                    </a:cubicBezTo>
                    <a:cubicBezTo>
                      <a:pt x="68" y="5"/>
                      <a:pt x="68" y="5"/>
                      <a:pt x="68" y="5"/>
                    </a:cubicBezTo>
                    <a:cubicBezTo>
                      <a:pt x="68" y="5"/>
                      <a:pt x="68" y="5"/>
                      <a:pt x="68" y="5"/>
                    </a:cubicBezTo>
                    <a:cubicBezTo>
                      <a:pt x="68" y="66"/>
                      <a:pt x="68" y="66"/>
                      <a:pt x="68" y="66"/>
                    </a:cubicBezTo>
                    <a:cubicBezTo>
                      <a:pt x="83" y="70"/>
                      <a:pt x="95" y="82"/>
                      <a:pt x="100" y="97"/>
                    </a:cubicBezTo>
                    <a:lnTo>
                      <a:pt x="9" y="9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1430" tIns="45716" rIns="91430" bIns="457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3" name="组合 102"/>
          <p:cNvGrpSpPr/>
          <p:nvPr/>
        </p:nvGrpSpPr>
        <p:grpSpPr>
          <a:xfrm>
            <a:off x="7593286" y="2109099"/>
            <a:ext cx="559320" cy="555743"/>
            <a:chOff x="8008544" y="2224241"/>
            <a:chExt cx="589908" cy="586135"/>
          </a:xfrm>
        </p:grpSpPr>
        <p:sp>
          <p:nvSpPr>
            <p:cNvPr id="23" name="Oval 3737"/>
            <p:cNvSpPr>
              <a:spLocks noChangeArrowheads="1"/>
            </p:cNvSpPr>
            <p:nvPr/>
          </p:nvSpPr>
          <p:spPr bwMode="auto">
            <a:xfrm>
              <a:off x="8008544" y="2224241"/>
              <a:ext cx="589908" cy="5861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3765"/>
            <p:cNvSpPr>
              <a:spLocks noEditPoints="1"/>
            </p:cNvSpPr>
            <p:nvPr/>
          </p:nvSpPr>
          <p:spPr bwMode="auto">
            <a:xfrm>
              <a:off x="8208534" y="2244994"/>
              <a:ext cx="189928" cy="544628"/>
            </a:xfrm>
            <a:custGeom>
              <a:avLst/>
              <a:gdLst>
                <a:gd name="T0" fmla="*/ 32 w 64"/>
                <a:gd name="T1" fmla="*/ 28 h 183"/>
                <a:gd name="T2" fmla="*/ 46 w 64"/>
                <a:gd name="T3" fmla="*/ 14 h 183"/>
                <a:gd name="T4" fmla="*/ 32 w 64"/>
                <a:gd name="T5" fmla="*/ 0 h 183"/>
                <a:gd name="T6" fmla="*/ 19 w 64"/>
                <a:gd name="T7" fmla="*/ 14 h 183"/>
                <a:gd name="T8" fmla="*/ 32 w 64"/>
                <a:gd name="T9" fmla="*/ 28 h 183"/>
                <a:gd name="T10" fmla="*/ 64 w 64"/>
                <a:gd name="T11" fmla="*/ 45 h 183"/>
                <a:gd name="T12" fmla="*/ 51 w 64"/>
                <a:gd name="T13" fmla="*/ 33 h 183"/>
                <a:gd name="T14" fmla="*/ 13 w 64"/>
                <a:gd name="T15" fmla="*/ 33 h 183"/>
                <a:gd name="T16" fmla="*/ 0 w 64"/>
                <a:gd name="T17" fmla="*/ 45 h 183"/>
                <a:gd name="T18" fmla="*/ 0 w 64"/>
                <a:gd name="T19" fmla="*/ 96 h 183"/>
                <a:gd name="T20" fmla="*/ 5 w 64"/>
                <a:gd name="T21" fmla="*/ 102 h 183"/>
                <a:gd name="T22" fmla="*/ 11 w 64"/>
                <a:gd name="T23" fmla="*/ 96 h 183"/>
                <a:gd name="T24" fmla="*/ 11 w 64"/>
                <a:gd name="T25" fmla="*/ 50 h 183"/>
                <a:gd name="T26" fmla="*/ 13 w 64"/>
                <a:gd name="T27" fmla="*/ 50 h 183"/>
                <a:gd name="T28" fmla="*/ 13 w 64"/>
                <a:gd name="T29" fmla="*/ 174 h 183"/>
                <a:gd name="T30" fmla="*/ 22 w 64"/>
                <a:gd name="T31" fmla="*/ 183 h 183"/>
                <a:gd name="T32" fmla="*/ 30 w 64"/>
                <a:gd name="T33" fmla="*/ 174 h 183"/>
                <a:gd name="T34" fmla="*/ 30 w 64"/>
                <a:gd name="T35" fmla="*/ 106 h 183"/>
                <a:gd name="T36" fmla="*/ 34 w 64"/>
                <a:gd name="T37" fmla="*/ 106 h 183"/>
                <a:gd name="T38" fmla="*/ 34 w 64"/>
                <a:gd name="T39" fmla="*/ 174 h 183"/>
                <a:gd name="T40" fmla="*/ 43 w 64"/>
                <a:gd name="T41" fmla="*/ 183 h 183"/>
                <a:gd name="T42" fmla="*/ 51 w 64"/>
                <a:gd name="T43" fmla="*/ 174 h 183"/>
                <a:gd name="T44" fmla="*/ 51 w 64"/>
                <a:gd name="T45" fmla="*/ 50 h 183"/>
                <a:gd name="T46" fmla="*/ 53 w 64"/>
                <a:gd name="T47" fmla="*/ 50 h 183"/>
                <a:gd name="T48" fmla="*/ 53 w 64"/>
                <a:gd name="T49" fmla="*/ 96 h 183"/>
                <a:gd name="T50" fmla="*/ 59 w 64"/>
                <a:gd name="T51" fmla="*/ 102 h 183"/>
                <a:gd name="T52" fmla="*/ 64 w 64"/>
                <a:gd name="T53" fmla="*/ 96 h 183"/>
                <a:gd name="T54" fmla="*/ 64 w 64"/>
                <a:gd name="T55" fmla="*/ 4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4" h="183">
                  <a:moveTo>
                    <a:pt x="32" y="28"/>
                  </a:moveTo>
                  <a:cubicBezTo>
                    <a:pt x="40" y="28"/>
                    <a:pt x="46" y="21"/>
                    <a:pt x="46" y="14"/>
                  </a:cubicBezTo>
                  <a:cubicBezTo>
                    <a:pt x="46" y="6"/>
                    <a:pt x="40" y="0"/>
                    <a:pt x="32" y="0"/>
                  </a:cubicBezTo>
                  <a:cubicBezTo>
                    <a:pt x="25" y="0"/>
                    <a:pt x="19" y="6"/>
                    <a:pt x="19" y="14"/>
                  </a:cubicBezTo>
                  <a:cubicBezTo>
                    <a:pt x="19" y="21"/>
                    <a:pt x="25" y="28"/>
                    <a:pt x="32" y="28"/>
                  </a:cubicBezTo>
                  <a:moveTo>
                    <a:pt x="64" y="45"/>
                  </a:moveTo>
                  <a:cubicBezTo>
                    <a:pt x="64" y="38"/>
                    <a:pt x="58" y="33"/>
                    <a:pt x="51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6" y="33"/>
                    <a:pt x="0" y="38"/>
                    <a:pt x="0" y="45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9"/>
                    <a:pt x="2" y="102"/>
                    <a:pt x="5" y="102"/>
                  </a:cubicBezTo>
                  <a:cubicBezTo>
                    <a:pt x="9" y="102"/>
                    <a:pt x="11" y="99"/>
                    <a:pt x="11" y="9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174"/>
                    <a:pt x="13" y="174"/>
                    <a:pt x="13" y="174"/>
                  </a:cubicBezTo>
                  <a:cubicBezTo>
                    <a:pt x="13" y="179"/>
                    <a:pt x="17" y="183"/>
                    <a:pt x="22" y="183"/>
                  </a:cubicBezTo>
                  <a:cubicBezTo>
                    <a:pt x="26" y="183"/>
                    <a:pt x="30" y="179"/>
                    <a:pt x="30" y="174"/>
                  </a:cubicBezTo>
                  <a:cubicBezTo>
                    <a:pt x="30" y="106"/>
                    <a:pt x="30" y="106"/>
                    <a:pt x="30" y="106"/>
                  </a:cubicBezTo>
                  <a:cubicBezTo>
                    <a:pt x="34" y="106"/>
                    <a:pt x="34" y="106"/>
                    <a:pt x="34" y="106"/>
                  </a:cubicBezTo>
                  <a:cubicBezTo>
                    <a:pt x="34" y="174"/>
                    <a:pt x="34" y="174"/>
                    <a:pt x="34" y="174"/>
                  </a:cubicBezTo>
                  <a:cubicBezTo>
                    <a:pt x="34" y="179"/>
                    <a:pt x="38" y="183"/>
                    <a:pt x="43" y="183"/>
                  </a:cubicBezTo>
                  <a:cubicBezTo>
                    <a:pt x="47" y="183"/>
                    <a:pt x="51" y="179"/>
                    <a:pt x="51" y="174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53" y="50"/>
                    <a:pt x="53" y="50"/>
                    <a:pt x="53" y="50"/>
                  </a:cubicBezTo>
                  <a:cubicBezTo>
                    <a:pt x="53" y="96"/>
                    <a:pt x="53" y="96"/>
                    <a:pt x="53" y="96"/>
                  </a:cubicBezTo>
                  <a:cubicBezTo>
                    <a:pt x="53" y="99"/>
                    <a:pt x="56" y="102"/>
                    <a:pt x="59" y="102"/>
                  </a:cubicBezTo>
                  <a:cubicBezTo>
                    <a:pt x="62" y="102"/>
                    <a:pt x="64" y="99"/>
                    <a:pt x="64" y="96"/>
                  </a:cubicBezTo>
                  <a:lnTo>
                    <a:pt x="64" y="4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7737588" y="4180610"/>
            <a:ext cx="609409" cy="609409"/>
            <a:chOff x="8160737" y="4409039"/>
            <a:chExt cx="642736" cy="642736"/>
          </a:xfrm>
        </p:grpSpPr>
        <p:sp>
          <p:nvSpPr>
            <p:cNvPr id="20" name="Oval 3734"/>
            <p:cNvSpPr>
              <a:spLocks noChangeArrowheads="1"/>
            </p:cNvSpPr>
            <p:nvPr/>
          </p:nvSpPr>
          <p:spPr bwMode="auto">
            <a:xfrm>
              <a:off x="8160737" y="4409039"/>
              <a:ext cx="642736" cy="642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2" name="组合 91"/>
            <p:cNvGrpSpPr/>
            <p:nvPr/>
          </p:nvGrpSpPr>
          <p:grpSpPr>
            <a:xfrm>
              <a:off x="8288405" y="4480104"/>
              <a:ext cx="387401" cy="500606"/>
              <a:chOff x="8285261" y="4274238"/>
              <a:chExt cx="387401" cy="500606"/>
            </a:xfrm>
          </p:grpSpPr>
          <p:sp>
            <p:nvSpPr>
              <p:cNvPr id="52" name="Freeform 3766"/>
              <p:cNvSpPr>
                <a:spLocks/>
              </p:cNvSpPr>
              <p:nvPr/>
            </p:nvSpPr>
            <p:spPr bwMode="auto">
              <a:xfrm>
                <a:off x="8291548" y="4274238"/>
                <a:ext cx="381114" cy="384887"/>
              </a:xfrm>
              <a:custGeom>
                <a:avLst/>
                <a:gdLst>
                  <a:gd name="T0" fmla="*/ 94 w 128"/>
                  <a:gd name="T1" fmla="*/ 7 h 129"/>
                  <a:gd name="T2" fmla="*/ 120 w 128"/>
                  <a:gd name="T3" fmla="*/ 58 h 129"/>
                  <a:gd name="T4" fmla="*/ 57 w 128"/>
                  <a:gd name="T5" fmla="*/ 121 h 129"/>
                  <a:gd name="T6" fmla="*/ 7 w 128"/>
                  <a:gd name="T7" fmla="*/ 96 h 129"/>
                  <a:gd name="T8" fmla="*/ 0 w 128"/>
                  <a:gd name="T9" fmla="*/ 101 h 129"/>
                  <a:gd name="T10" fmla="*/ 57 w 128"/>
                  <a:gd name="T11" fmla="*/ 129 h 129"/>
                  <a:gd name="T12" fmla="*/ 128 w 128"/>
                  <a:gd name="T13" fmla="*/ 58 h 129"/>
                  <a:gd name="T14" fmla="*/ 99 w 128"/>
                  <a:gd name="T15" fmla="*/ 0 h 129"/>
                  <a:gd name="T16" fmla="*/ 94 w 128"/>
                  <a:gd name="T17" fmla="*/ 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129">
                    <a:moveTo>
                      <a:pt x="94" y="7"/>
                    </a:moveTo>
                    <a:cubicBezTo>
                      <a:pt x="110" y="18"/>
                      <a:pt x="120" y="37"/>
                      <a:pt x="120" y="58"/>
                    </a:cubicBezTo>
                    <a:cubicBezTo>
                      <a:pt x="120" y="93"/>
                      <a:pt x="92" y="121"/>
                      <a:pt x="57" y="121"/>
                    </a:cubicBezTo>
                    <a:cubicBezTo>
                      <a:pt x="37" y="121"/>
                      <a:pt x="18" y="111"/>
                      <a:pt x="7" y="96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13" y="118"/>
                      <a:pt x="34" y="129"/>
                      <a:pt x="57" y="129"/>
                    </a:cubicBezTo>
                    <a:cubicBezTo>
                      <a:pt x="97" y="129"/>
                      <a:pt x="128" y="97"/>
                      <a:pt x="128" y="58"/>
                    </a:cubicBezTo>
                    <a:cubicBezTo>
                      <a:pt x="128" y="34"/>
                      <a:pt x="117" y="13"/>
                      <a:pt x="99" y="0"/>
                    </a:cubicBezTo>
                    <a:lnTo>
                      <a:pt x="94" y="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1430" tIns="45716" rIns="91430" bIns="457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3" name="Freeform 3767"/>
              <p:cNvSpPr>
                <a:spLocks noEditPoints="1"/>
              </p:cNvSpPr>
              <p:nvPr/>
            </p:nvSpPr>
            <p:spPr bwMode="auto">
              <a:xfrm>
                <a:off x="8294064" y="4284301"/>
                <a:ext cx="339606" cy="335833"/>
              </a:xfrm>
              <a:custGeom>
                <a:avLst/>
                <a:gdLst>
                  <a:gd name="T0" fmla="*/ 57 w 114"/>
                  <a:gd name="T1" fmla="*/ 0 h 113"/>
                  <a:gd name="T2" fmla="*/ 0 w 114"/>
                  <a:gd name="T3" fmla="*/ 56 h 113"/>
                  <a:gd name="T4" fmla="*/ 57 w 114"/>
                  <a:gd name="T5" fmla="*/ 113 h 113"/>
                  <a:gd name="T6" fmla="*/ 114 w 114"/>
                  <a:gd name="T7" fmla="*/ 56 h 113"/>
                  <a:gd name="T8" fmla="*/ 57 w 114"/>
                  <a:gd name="T9" fmla="*/ 0 h 113"/>
                  <a:gd name="T10" fmla="*/ 57 w 114"/>
                  <a:gd name="T11" fmla="*/ 110 h 113"/>
                  <a:gd name="T12" fmla="*/ 3 w 114"/>
                  <a:gd name="T13" fmla="*/ 56 h 113"/>
                  <a:gd name="T14" fmla="*/ 57 w 114"/>
                  <a:gd name="T15" fmla="*/ 2 h 113"/>
                  <a:gd name="T16" fmla="*/ 111 w 114"/>
                  <a:gd name="T17" fmla="*/ 56 h 113"/>
                  <a:gd name="T18" fmla="*/ 57 w 114"/>
                  <a:gd name="T19" fmla="*/ 11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113">
                    <a:moveTo>
                      <a:pt x="57" y="0"/>
                    </a:moveTo>
                    <a:cubicBezTo>
                      <a:pt x="26" y="0"/>
                      <a:pt x="0" y="25"/>
                      <a:pt x="0" y="56"/>
                    </a:cubicBezTo>
                    <a:cubicBezTo>
                      <a:pt x="0" y="87"/>
                      <a:pt x="26" y="113"/>
                      <a:pt x="57" y="113"/>
                    </a:cubicBezTo>
                    <a:cubicBezTo>
                      <a:pt x="88" y="113"/>
                      <a:pt x="114" y="87"/>
                      <a:pt x="114" y="56"/>
                    </a:cubicBezTo>
                    <a:cubicBezTo>
                      <a:pt x="114" y="25"/>
                      <a:pt x="88" y="0"/>
                      <a:pt x="57" y="0"/>
                    </a:cubicBezTo>
                    <a:close/>
                    <a:moveTo>
                      <a:pt x="57" y="110"/>
                    </a:moveTo>
                    <a:cubicBezTo>
                      <a:pt x="27" y="110"/>
                      <a:pt x="3" y="86"/>
                      <a:pt x="3" y="56"/>
                    </a:cubicBezTo>
                    <a:cubicBezTo>
                      <a:pt x="3" y="26"/>
                      <a:pt x="27" y="2"/>
                      <a:pt x="57" y="2"/>
                    </a:cubicBezTo>
                    <a:cubicBezTo>
                      <a:pt x="87" y="2"/>
                      <a:pt x="111" y="26"/>
                      <a:pt x="111" y="56"/>
                    </a:cubicBezTo>
                    <a:cubicBezTo>
                      <a:pt x="111" y="86"/>
                      <a:pt x="87" y="110"/>
                      <a:pt x="57" y="11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1430" tIns="45716" rIns="91430" bIns="457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4" name="Freeform 3768"/>
              <p:cNvSpPr>
                <a:spLocks/>
              </p:cNvSpPr>
              <p:nvPr/>
            </p:nvSpPr>
            <p:spPr bwMode="auto">
              <a:xfrm>
                <a:off x="8285261" y="4289332"/>
                <a:ext cx="378597" cy="330800"/>
              </a:xfrm>
              <a:custGeom>
                <a:avLst/>
                <a:gdLst>
                  <a:gd name="T0" fmla="*/ 37 w 127"/>
                  <a:gd name="T1" fmla="*/ 8 h 111"/>
                  <a:gd name="T2" fmla="*/ 35 w 127"/>
                  <a:gd name="T3" fmla="*/ 13 h 111"/>
                  <a:gd name="T4" fmla="*/ 32 w 127"/>
                  <a:gd name="T5" fmla="*/ 16 h 111"/>
                  <a:gd name="T6" fmla="*/ 30 w 127"/>
                  <a:gd name="T7" fmla="*/ 14 h 111"/>
                  <a:gd name="T8" fmla="*/ 30 w 127"/>
                  <a:gd name="T9" fmla="*/ 18 h 111"/>
                  <a:gd name="T10" fmla="*/ 24 w 127"/>
                  <a:gd name="T11" fmla="*/ 19 h 111"/>
                  <a:gd name="T12" fmla="*/ 20 w 127"/>
                  <a:gd name="T13" fmla="*/ 23 h 111"/>
                  <a:gd name="T14" fmla="*/ 16 w 127"/>
                  <a:gd name="T15" fmla="*/ 30 h 111"/>
                  <a:gd name="T16" fmla="*/ 12 w 127"/>
                  <a:gd name="T17" fmla="*/ 34 h 111"/>
                  <a:gd name="T18" fmla="*/ 15 w 127"/>
                  <a:gd name="T19" fmla="*/ 37 h 111"/>
                  <a:gd name="T20" fmla="*/ 16 w 127"/>
                  <a:gd name="T21" fmla="*/ 39 h 111"/>
                  <a:gd name="T22" fmla="*/ 13 w 127"/>
                  <a:gd name="T23" fmla="*/ 36 h 111"/>
                  <a:gd name="T24" fmla="*/ 11 w 127"/>
                  <a:gd name="T25" fmla="*/ 33 h 111"/>
                  <a:gd name="T26" fmla="*/ 10 w 127"/>
                  <a:gd name="T27" fmla="*/ 38 h 111"/>
                  <a:gd name="T28" fmla="*/ 10 w 127"/>
                  <a:gd name="T29" fmla="*/ 46 h 111"/>
                  <a:gd name="T30" fmla="*/ 14 w 127"/>
                  <a:gd name="T31" fmla="*/ 44 h 111"/>
                  <a:gd name="T32" fmla="*/ 18 w 127"/>
                  <a:gd name="T33" fmla="*/ 49 h 111"/>
                  <a:gd name="T34" fmla="*/ 23 w 127"/>
                  <a:gd name="T35" fmla="*/ 54 h 111"/>
                  <a:gd name="T36" fmla="*/ 28 w 127"/>
                  <a:gd name="T37" fmla="*/ 59 h 111"/>
                  <a:gd name="T38" fmla="*/ 35 w 127"/>
                  <a:gd name="T39" fmla="*/ 65 h 111"/>
                  <a:gd name="T40" fmla="*/ 33 w 127"/>
                  <a:gd name="T41" fmla="*/ 75 h 111"/>
                  <a:gd name="T42" fmla="*/ 28 w 127"/>
                  <a:gd name="T43" fmla="*/ 86 h 111"/>
                  <a:gd name="T44" fmla="*/ 29 w 127"/>
                  <a:gd name="T45" fmla="*/ 94 h 111"/>
                  <a:gd name="T46" fmla="*/ 26 w 127"/>
                  <a:gd name="T47" fmla="*/ 95 h 111"/>
                  <a:gd name="T48" fmla="*/ 18 w 127"/>
                  <a:gd name="T49" fmla="*/ 82 h 111"/>
                  <a:gd name="T50" fmla="*/ 10 w 127"/>
                  <a:gd name="T51" fmla="*/ 63 h 111"/>
                  <a:gd name="T52" fmla="*/ 7 w 127"/>
                  <a:gd name="T53" fmla="*/ 48 h 111"/>
                  <a:gd name="T54" fmla="*/ 41 w 127"/>
                  <a:gd name="T55" fmla="*/ 102 h 111"/>
                  <a:gd name="T56" fmla="*/ 50 w 127"/>
                  <a:gd name="T57" fmla="*/ 101 h 111"/>
                  <a:gd name="T58" fmla="*/ 62 w 127"/>
                  <a:gd name="T59" fmla="*/ 99 h 111"/>
                  <a:gd name="T60" fmla="*/ 61 w 127"/>
                  <a:gd name="T61" fmla="*/ 104 h 111"/>
                  <a:gd name="T62" fmla="*/ 68 w 127"/>
                  <a:gd name="T63" fmla="*/ 104 h 111"/>
                  <a:gd name="T64" fmla="*/ 78 w 127"/>
                  <a:gd name="T65" fmla="*/ 102 h 111"/>
                  <a:gd name="T66" fmla="*/ 77 w 127"/>
                  <a:gd name="T67" fmla="*/ 1 h 111"/>
                  <a:gd name="T68" fmla="*/ 110 w 127"/>
                  <a:gd name="T69" fmla="*/ 35 h 111"/>
                  <a:gd name="T70" fmla="*/ 106 w 127"/>
                  <a:gd name="T71" fmla="*/ 32 h 111"/>
                  <a:gd name="T72" fmla="*/ 101 w 127"/>
                  <a:gd name="T73" fmla="*/ 41 h 111"/>
                  <a:gd name="T74" fmla="*/ 95 w 127"/>
                  <a:gd name="T75" fmla="*/ 33 h 111"/>
                  <a:gd name="T76" fmla="*/ 98 w 127"/>
                  <a:gd name="T77" fmla="*/ 41 h 111"/>
                  <a:gd name="T78" fmla="*/ 104 w 127"/>
                  <a:gd name="T79" fmla="*/ 44 h 111"/>
                  <a:gd name="T80" fmla="*/ 101 w 127"/>
                  <a:gd name="T81" fmla="*/ 56 h 111"/>
                  <a:gd name="T82" fmla="*/ 98 w 127"/>
                  <a:gd name="T83" fmla="*/ 68 h 111"/>
                  <a:gd name="T84" fmla="*/ 94 w 127"/>
                  <a:gd name="T85" fmla="*/ 76 h 111"/>
                  <a:gd name="T86" fmla="*/ 82 w 127"/>
                  <a:gd name="T87" fmla="*/ 86 h 111"/>
                  <a:gd name="T88" fmla="*/ 79 w 127"/>
                  <a:gd name="T89" fmla="*/ 77 h 111"/>
                  <a:gd name="T90" fmla="*/ 80 w 127"/>
                  <a:gd name="T91" fmla="*/ 67 h 111"/>
                  <a:gd name="T92" fmla="*/ 76 w 127"/>
                  <a:gd name="T93" fmla="*/ 56 h 111"/>
                  <a:gd name="T94" fmla="*/ 70 w 127"/>
                  <a:gd name="T95" fmla="*/ 50 h 111"/>
                  <a:gd name="T96" fmla="*/ 56 w 127"/>
                  <a:gd name="T97" fmla="*/ 50 h 111"/>
                  <a:gd name="T98" fmla="*/ 50 w 127"/>
                  <a:gd name="T99" fmla="*/ 42 h 111"/>
                  <a:gd name="T100" fmla="*/ 56 w 127"/>
                  <a:gd name="T101" fmla="*/ 27 h 111"/>
                  <a:gd name="T102" fmla="*/ 67 w 127"/>
                  <a:gd name="T103" fmla="*/ 23 h 111"/>
                  <a:gd name="T104" fmla="*/ 73 w 127"/>
                  <a:gd name="T105" fmla="*/ 26 h 111"/>
                  <a:gd name="T106" fmla="*/ 82 w 127"/>
                  <a:gd name="T107" fmla="*/ 26 h 111"/>
                  <a:gd name="T108" fmla="*/ 91 w 127"/>
                  <a:gd name="T109" fmla="*/ 24 h 111"/>
                  <a:gd name="T110" fmla="*/ 83 w 127"/>
                  <a:gd name="T111" fmla="*/ 21 h 111"/>
                  <a:gd name="T112" fmla="*/ 82 w 127"/>
                  <a:gd name="T113" fmla="*/ 18 h 111"/>
                  <a:gd name="T114" fmla="*/ 71 w 127"/>
                  <a:gd name="T115" fmla="*/ 18 h 111"/>
                  <a:gd name="T116" fmla="*/ 62 w 127"/>
                  <a:gd name="T117" fmla="*/ 21 h 111"/>
                  <a:gd name="T118" fmla="*/ 60 w 127"/>
                  <a:gd name="T119" fmla="*/ 11 h 111"/>
                  <a:gd name="T120" fmla="*/ 54 w 127"/>
                  <a:gd name="T121" fmla="*/ 6 h 111"/>
                  <a:gd name="T122" fmla="*/ 61 w 127"/>
                  <a:gd name="T123" fmla="*/ 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7" h="111">
                    <a:moveTo>
                      <a:pt x="52" y="0"/>
                    </a:moveTo>
                    <a:cubicBezTo>
                      <a:pt x="52" y="0"/>
                      <a:pt x="33" y="3"/>
                      <a:pt x="20" y="17"/>
                    </a:cubicBezTo>
                    <a:cubicBezTo>
                      <a:pt x="20" y="17"/>
                      <a:pt x="30" y="7"/>
                      <a:pt x="36" y="7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9"/>
                      <a:pt x="36" y="10"/>
                      <a:pt x="36" y="10"/>
                    </a:cubicBezTo>
                    <a:cubicBezTo>
                      <a:pt x="36" y="10"/>
                      <a:pt x="36" y="11"/>
                      <a:pt x="36" y="11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3"/>
                    </a:cubicBezTo>
                    <a:cubicBezTo>
                      <a:pt x="35" y="13"/>
                      <a:pt x="35" y="14"/>
                      <a:pt x="35" y="14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3" y="16"/>
                      <a:pt x="32" y="16"/>
                    </a:cubicBezTo>
                    <a:cubicBezTo>
                      <a:pt x="32" y="16"/>
                      <a:pt x="32" y="15"/>
                      <a:pt x="32" y="15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2" y="14"/>
                      <a:pt x="32" y="13"/>
                      <a:pt x="32" y="13"/>
                    </a:cubicBezTo>
                    <a:cubicBezTo>
                      <a:pt x="31" y="13"/>
                      <a:pt x="30" y="14"/>
                      <a:pt x="30" y="14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15"/>
                      <a:pt x="29" y="16"/>
                      <a:pt x="29" y="16"/>
                    </a:cubicBezTo>
                    <a:cubicBezTo>
                      <a:pt x="29" y="16"/>
                      <a:pt x="30" y="16"/>
                      <a:pt x="30" y="16"/>
                    </a:cubicBezTo>
                    <a:cubicBezTo>
                      <a:pt x="30" y="16"/>
                      <a:pt x="30" y="17"/>
                      <a:pt x="30" y="17"/>
                    </a:cubicBezTo>
                    <a:cubicBezTo>
                      <a:pt x="30" y="17"/>
                      <a:pt x="30" y="18"/>
                      <a:pt x="30" y="18"/>
                    </a:cubicBezTo>
                    <a:cubicBezTo>
                      <a:pt x="30" y="18"/>
                      <a:pt x="29" y="18"/>
                      <a:pt x="29" y="18"/>
                    </a:cubicBezTo>
                    <a:cubicBezTo>
                      <a:pt x="28" y="18"/>
                      <a:pt x="28" y="18"/>
                      <a:pt x="27" y="18"/>
                    </a:cubicBezTo>
                    <a:cubicBezTo>
                      <a:pt x="27" y="18"/>
                      <a:pt x="26" y="17"/>
                      <a:pt x="26" y="18"/>
                    </a:cubicBezTo>
                    <a:cubicBezTo>
                      <a:pt x="26" y="18"/>
                      <a:pt x="26" y="18"/>
                      <a:pt x="25" y="18"/>
                    </a:cubicBezTo>
                    <a:cubicBezTo>
                      <a:pt x="25" y="18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20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2" y="21"/>
                    </a:cubicBezTo>
                    <a:cubicBezTo>
                      <a:pt x="21" y="21"/>
                      <a:pt x="21" y="22"/>
                      <a:pt x="21" y="22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19" y="24"/>
                    </a:cubicBezTo>
                    <a:cubicBezTo>
                      <a:pt x="19" y="24"/>
                      <a:pt x="17" y="25"/>
                      <a:pt x="17" y="25"/>
                    </a:cubicBezTo>
                    <a:cubicBezTo>
                      <a:pt x="17" y="25"/>
                      <a:pt x="17" y="26"/>
                      <a:pt x="16" y="27"/>
                    </a:cubicBezTo>
                    <a:cubicBezTo>
                      <a:pt x="16" y="27"/>
                      <a:pt x="16" y="28"/>
                      <a:pt x="16" y="28"/>
                    </a:cubicBezTo>
                    <a:cubicBezTo>
                      <a:pt x="16" y="28"/>
                      <a:pt x="16" y="29"/>
                      <a:pt x="16" y="30"/>
                    </a:cubicBezTo>
                    <a:cubicBezTo>
                      <a:pt x="15" y="30"/>
                      <a:pt x="15" y="31"/>
                      <a:pt x="15" y="31"/>
                    </a:cubicBezTo>
                    <a:cubicBezTo>
                      <a:pt x="15" y="31"/>
                      <a:pt x="14" y="32"/>
                      <a:pt x="14" y="32"/>
                    </a:cubicBezTo>
                    <a:cubicBezTo>
                      <a:pt x="14" y="32"/>
                      <a:pt x="13" y="32"/>
                      <a:pt x="12" y="32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4"/>
                      <a:pt x="13" y="35"/>
                      <a:pt x="13" y="35"/>
                    </a:cubicBezTo>
                    <a:cubicBezTo>
                      <a:pt x="13" y="36"/>
                      <a:pt x="13" y="37"/>
                      <a:pt x="13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38"/>
                      <a:pt x="17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38"/>
                      <a:pt x="14" y="38"/>
                      <a:pt x="14" y="38"/>
                    </a:cubicBezTo>
                    <a:cubicBezTo>
                      <a:pt x="14" y="38"/>
                      <a:pt x="13" y="38"/>
                      <a:pt x="13" y="38"/>
                    </a:cubicBezTo>
                    <a:cubicBezTo>
                      <a:pt x="13" y="37"/>
                      <a:pt x="13" y="38"/>
                      <a:pt x="13" y="37"/>
                    </a:cubicBezTo>
                    <a:cubicBezTo>
                      <a:pt x="13" y="37"/>
                      <a:pt x="13" y="37"/>
                      <a:pt x="13" y="36"/>
                    </a:cubicBezTo>
                    <a:cubicBezTo>
                      <a:pt x="13" y="36"/>
                      <a:pt x="12" y="36"/>
                      <a:pt x="12" y="36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4"/>
                      <a:pt x="11" y="34"/>
                      <a:pt x="11" y="33"/>
                    </a:cubicBezTo>
                    <a:cubicBezTo>
                      <a:pt x="11" y="33"/>
                      <a:pt x="11" y="33"/>
                      <a:pt x="11" y="32"/>
                    </a:cubicBezTo>
                    <a:cubicBezTo>
                      <a:pt x="11" y="32"/>
                      <a:pt x="11" y="30"/>
                      <a:pt x="11" y="30"/>
                    </a:cubicBezTo>
                    <a:cubicBezTo>
                      <a:pt x="11" y="30"/>
                      <a:pt x="10" y="34"/>
                      <a:pt x="9" y="36"/>
                    </a:cubicBezTo>
                    <a:cubicBezTo>
                      <a:pt x="9" y="36"/>
                      <a:pt x="10" y="36"/>
                      <a:pt x="10" y="37"/>
                    </a:cubicBezTo>
                    <a:cubicBezTo>
                      <a:pt x="10" y="37"/>
                      <a:pt x="10" y="38"/>
                      <a:pt x="10" y="38"/>
                    </a:cubicBezTo>
                    <a:cubicBezTo>
                      <a:pt x="10" y="39"/>
                      <a:pt x="10" y="38"/>
                      <a:pt x="10" y="40"/>
                    </a:cubicBezTo>
                    <a:cubicBezTo>
                      <a:pt x="10" y="41"/>
                      <a:pt x="10" y="42"/>
                      <a:pt x="10" y="42"/>
                    </a:cubicBezTo>
                    <a:cubicBezTo>
                      <a:pt x="10" y="42"/>
                      <a:pt x="9" y="43"/>
                      <a:pt x="9" y="44"/>
                    </a:cubicBezTo>
                    <a:cubicBezTo>
                      <a:pt x="9" y="44"/>
                      <a:pt x="10" y="45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7"/>
                      <a:pt x="10" y="48"/>
                      <a:pt x="10" y="47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5"/>
                      <a:pt x="12" y="44"/>
                      <a:pt x="13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5"/>
                      <a:pt x="14" y="46"/>
                      <a:pt x="14" y="46"/>
                    </a:cubicBezTo>
                    <a:cubicBezTo>
                      <a:pt x="14" y="46"/>
                      <a:pt x="16" y="45"/>
                      <a:pt x="16" y="45"/>
                    </a:cubicBezTo>
                    <a:cubicBezTo>
                      <a:pt x="16" y="45"/>
                      <a:pt x="17" y="45"/>
                      <a:pt x="17" y="46"/>
                    </a:cubicBezTo>
                    <a:cubicBezTo>
                      <a:pt x="17" y="47"/>
                      <a:pt x="17" y="47"/>
                      <a:pt x="18" y="48"/>
                    </a:cubicBezTo>
                    <a:cubicBezTo>
                      <a:pt x="18" y="48"/>
                      <a:pt x="18" y="49"/>
                      <a:pt x="18" y="49"/>
                    </a:cubicBezTo>
                    <a:cubicBezTo>
                      <a:pt x="18" y="50"/>
                      <a:pt x="20" y="50"/>
                      <a:pt x="20" y="50"/>
                    </a:cubicBezTo>
                    <a:cubicBezTo>
                      <a:pt x="20" y="50"/>
                      <a:pt x="21" y="50"/>
                      <a:pt x="22" y="50"/>
                    </a:cubicBezTo>
                    <a:cubicBezTo>
                      <a:pt x="22" y="50"/>
                      <a:pt x="22" y="51"/>
                      <a:pt x="22" y="51"/>
                    </a:cubicBezTo>
                    <a:cubicBezTo>
                      <a:pt x="23" y="51"/>
                      <a:pt x="23" y="53"/>
                      <a:pt x="23" y="53"/>
                    </a:cubicBezTo>
                    <a:cubicBezTo>
                      <a:pt x="23" y="53"/>
                      <a:pt x="24" y="54"/>
                      <a:pt x="23" y="54"/>
                    </a:cubicBezTo>
                    <a:cubicBezTo>
                      <a:pt x="23" y="55"/>
                      <a:pt x="23" y="55"/>
                      <a:pt x="24" y="55"/>
                    </a:cubicBezTo>
                    <a:cubicBezTo>
                      <a:pt x="24" y="55"/>
                      <a:pt x="25" y="56"/>
                      <a:pt x="25" y="56"/>
                    </a:cubicBezTo>
                    <a:cubicBezTo>
                      <a:pt x="25" y="56"/>
                      <a:pt x="25" y="57"/>
                      <a:pt x="26" y="57"/>
                    </a:cubicBezTo>
                    <a:cubicBezTo>
                      <a:pt x="27" y="57"/>
                      <a:pt x="27" y="58"/>
                      <a:pt x="28" y="58"/>
                    </a:cubicBezTo>
                    <a:cubicBezTo>
                      <a:pt x="28" y="58"/>
                      <a:pt x="27" y="59"/>
                      <a:pt x="28" y="59"/>
                    </a:cubicBezTo>
                    <a:cubicBezTo>
                      <a:pt x="29" y="59"/>
                      <a:pt x="30" y="58"/>
                      <a:pt x="31" y="59"/>
                    </a:cubicBezTo>
                    <a:cubicBezTo>
                      <a:pt x="31" y="59"/>
                      <a:pt x="31" y="60"/>
                      <a:pt x="32" y="61"/>
                    </a:cubicBezTo>
                    <a:cubicBezTo>
                      <a:pt x="34" y="61"/>
                      <a:pt x="34" y="62"/>
                      <a:pt x="35" y="62"/>
                    </a:cubicBezTo>
                    <a:cubicBezTo>
                      <a:pt x="35" y="62"/>
                      <a:pt x="36" y="62"/>
                      <a:pt x="35" y="63"/>
                    </a:cubicBezTo>
                    <a:cubicBezTo>
                      <a:pt x="35" y="64"/>
                      <a:pt x="35" y="65"/>
                      <a:pt x="35" y="65"/>
                    </a:cubicBezTo>
                    <a:cubicBezTo>
                      <a:pt x="34" y="66"/>
                      <a:pt x="33" y="67"/>
                      <a:pt x="33" y="67"/>
                    </a:cubicBezTo>
                    <a:cubicBezTo>
                      <a:pt x="33" y="68"/>
                      <a:pt x="32" y="69"/>
                      <a:pt x="33" y="69"/>
                    </a:cubicBezTo>
                    <a:cubicBezTo>
                      <a:pt x="33" y="70"/>
                      <a:pt x="33" y="71"/>
                      <a:pt x="33" y="71"/>
                    </a:cubicBezTo>
                    <a:cubicBezTo>
                      <a:pt x="33" y="72"/>
                      <a:pt x="34" y="73"/>
                      <a:pt x="33" y="73"/>
                    </a:cubicBezTo>
                    <a:cubicBezTo>
                      <a:pt x="33" y="74"/>
                      <a:pt x="33" y="75"/>
                      <a:pt x="33" y="75"/>
                    </a:cubicBezTo>
                    <a:cubicBezTo>
                      <a:pt x="33" y="75"/>
                      <a:pt x="34" y="76"/>
                      <a:pt x="33" y="76"/>
                    </a:cubicBezTo>
                    <a:cubicBezTo>
                      <a:pt x="32" y="77"/>
                      <a:pt x="31" y="78"/>
                      <a:pt x="31" y="78"/>
                    </a:cubicBezTo>
                    <a:cubicBezTo>
                      <a:pt x="30" y="78"/>
                      <a:pt x="29" y="79"/>
                      <a:pt x="29" y="79"/>
                    </a:cubicBezTo>
                    <a:cubicBezTo>
                      <a:pt x="29" y="79"/>
                      <a:pt x="29" y="81"/>
                      <a:pt x="29" y="82"/>
                    </a:cubicBezTo>
                    <a:cubicBezTo>
                      <a:pt x="29" y="82"/>
                      <a:pt x="27" y="86"/>
                      <a:pt x="28" y="86"/>
                    </a:cubicBezTo>
                    <a:cubicBezTo>
                      <a:pt x="28" y="87"/>
                      <a:pt x="28" y="88"/>
                      <a:pt x="28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7" y="90"/>
                      <a:pt x="26" y="89"/>
                      <a:pt x="27" y="91"/>
                    </a:cubicBezTo>
                    <a:cubicBezTo>
                      <a:pt x="28" y="92"/>
                      <a:pt x="28" y="92"/>
                      <a:pt x="29" y="93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30" y="95"/>
                      <a:pt x="30" y="96"/>
                      <a:pt x="31" y="96"/>
                    </a:cubicBezTo>
                    <a:cubicBezTo>
                      <a:pt x="31" y="97"/>
                      <a:pt x="32" y="97"/>
                      <a:pt x="32" y="98"/>
                    </a:cubicBezTo>
                    <a:cubicBezTo>
                      <a:pt x="32" y="98"/>
                      <a:pt x="33" y="100"/>
                      <a:pt x="32" y="99"/>
                    </a:cubicBezTo>
                    <a:cubicBezTo>
                      <a:pt x="30" y="98"/>
                      <a:pt x="32" y="99"/>
                      <a:pt x="30" y="97"/>
                    </a:cubicBezTo>
                    <a:cubicBezTo>
                      <a:pt x="28" y="95"/>
                      <a:pt x="27" y="96"/>
                      <a:pt x="26" y="95"/>
                    </a:cubicBezTo>
                    <a:cubicBezTo>
                      <a:pt x="25" y="94"/>
                      <a:pt x="27" y="98"/>
                      <a:pt x="25" y="93"/>
                    </a:cubicBezTo>
                    <a:cubicBezTo>
                      <a:pt x="23" y="89"/>
                      <a:pt x="23" y="90"/>
                      <a:pt x="22" y="89"/>
                    </a:cubicBezTo>
                    <a:cubicBezTo>
                      <a:pt x="22" y="88"/>
                      <a:pt x="22" y="89"/>
                      <a:pt x="21" y="87"/>
                    </a:cubicBezTo>
                    <a:cubicBezTo>
                      <a:pt x="20" y="84"/>
                      <a:pt x="21" y="86"/>
                      <a:pt x="20" y="84"/>
                    </a:cubicBezTo>
                    <a:cubicBezTo>
                      <a:pt x="19" y="83"/>
                      <a:pt x="19" y="85"/>
                      <a:pt x="18" y="82"/>
                    </a:cubicBezTo>
                    <a:cubicBezTo>
                      <a:pt x="18" y="80"/>
                      <a:pt x="18" y="82"/>
                      <a:pt x="17" y="79"/>
                    </a:cubicBezTo>
                    <a:cubicBezTo>
                      <a:pt x="16" y="76"/>
                      <a:pt x="18" y="76"/>
                      <a:pt x="16" y="74"/>
                    </a:cubicBezTo>
                    <a:cubicBezTo>
                      <a:pt x="14" y="73"/>
                      <a:pt x="15" y="74"/>
                      <a:pt x="14" y="73"/>
                    </a:cubicBezTo>
                    <a:cubicBezTo>
                      <a:pt x="13" y="72"/>
                      <a:pt x="14" y="73"/>
                      <a:pt x="13" y="70"/>
                    </a:cubicBezTo>
                    <a:cubicBezTo>
                      <a:pt x="11" y="68"/>
                      <a:pt x="10" y="67"/>
                      <a:pt x="10" y="63"/>
                    </a:cubicBezTo>
                    <a:cubicBezTo>
                      <a:pt x="10" y="59"/>
                      <a:pt x="10" y="58"/>
                      <a:pt x="10" y="58"/>
                    </a:cubicBezTo>
                    <a:cubicBezTo>
                      <a:pt x="10" y="58"/>
                      <a:pt x="8" y="56"/>
                      <a:pt x="8" y="54"/>
                    </a:cubicBezTo>
                    <a:cubicBezTo>
                      <a:pt x="9" y="51"/>
                      <a:pt x="9" y="52"/>
                      <a:pt x="9" y="51"/>
                    </a:cubicBezTo>
                    <a:cubicBezTo>
                      <a:pt x="9" y="51"/>
                      <a:pt x="8" y="51"/>
                      <a:pt x="8" y="50"/>
                    </a:cubicBezTo>
                    <a:cubicBezTo>
                      <a:pt x="7" y="49"/>
                      <a:pt x="7" y="49"/>
                      <a:pt x="7" y="48"/>
                    </a:cubicBezTo>
                    <a:cubicBezTo>
                      <a:pt x="7" y="48"/>
                      <a:pt x="6" y="46"/>
                      <a:pt x="6" y="46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6" y="47"/>
                      <a:pt x="0" y="101"/>
                      <a:pt x="55" y="110"/>
                    </a:cubicBezTo>
                    <a:cubicBezTo>
                      <a:pt x="55" y="110"/>
                      <a:pt x="42" y="107"/>
                      <a:pt x="41" y="104"/>
                    </a:cubicBezTo>
                    <a:cubicBezTo>
                      <a:pt x="41" y="104"/>
                      <a:pt x="41" y="102"/>
                      <a:pt x="41" y="102"/>
                    </a:cubicBezTo>
                    <a:cubicBezTo>
                      <a:pt x="42" y="102"/>
                      <a:pt x="43" y="102"/>
                      <a:pt x="44" y="102"/>
                    </a:cubicBezTo>
                    <a:cubicBezTo>
                      <a:pt x="44" y="101"/>
                      <a:pt x="45" y="100"/>
                      <a:pt x="45" y="100"/>
                    </a:cubicBezTo>
                    <a:cubicBezTo>
                      <a:pt x="45" y="101"/>
                      <a:pt x="45" y="101"/>
                      <a:pt x="45" y="101"/>
                    </a:cubicBezTo>
                    <a:cubicBezTo>
                      <a:pt x="45" y="101"/>
                      <a:pt x="45" y="101"/>
                      <a:pt x="47" y="101"/>
                    </a:cubicBezTo>
                    <a:cubicBezTo>
                      <a:pt x="49" y="101"/>
                      <a:pt x="49" y="101"/>
                      <a:pt x="50" y="101"/>
                    </a:cubicBezTo>
                    <a:cubicBezTo>
                      <a:pt x="51" y="100"/>
                      <a:pt x="52" y="98"/>
                      <a:pt x="53" y="99"/>
                    </a:cubicBezTo>
                    <a:cubicBezTo>
                      <a:pt x="53" y="101"/>
                      <a:pt x="52" y="100"/>
                      <a:pt x="53" y="101"/>
                    </a:cubicBezTo>
                    <a:cubicBezTo>
                      <a:pt x="55" y="101"/>
                      <a:pt x="57" y="100"/>
                      <a:pt x="57" y="100"/>
                    </a:cubicBezTo>
                    <a:cubicBezTo>
                      <a:pt x="57" y="100"/>
                      <a:pt x="61" y="101"/>
                      <a:pt x="61" y="100"/>
                    </a:cubicBezTo>
                    <a:cubicBezTo>
                      <a:pt x="61" y="100"/>
                      <a:pt x="61" y="99"/>
                      <a:pt x="62" y="99"/>
                    </a:cubicBezTo>
                    <a:cubicBezTo>
                      <a:pt x="63" y="99"/>
                      <a:pt x="63" y="100"/>
                      <a:pt x="63" y="100"/>
                    </a:cubicBezTo>
                    <a:cubicBezTo>
                      <a:pt x="61" y="102"/>
                      <a:pt x="61" y="102"/>
                      <a:pt x="61" y="102"/>
                    </a:cubicBezTo>
                    <a:cubicBezTo>
                      <a:pt x="59" y="103"/>
                      <a:pt x="59" y="103"/>
                      <a:pt x="59" y="103"/>
                    </a:cubicBezTo>
                    <a:cubicBezTo>
                      <a:pt x="59" y="103"/>
                      <a:pt x="58" y="103"/>
                      <a:pt x="59" y="104"/>
                    </a:cubicBezTo>
                    <a:cubicBezTo>
                      <a:pt x="60" y="104"/>
                      <a:pt x="60" y="104"/>
                      <a:pt x="61" y="104"/>
                    </a:cubicBezTo>
                    <a:cubicBezTo>
                      <a:pt x="62" y="104"/>
                      <a:pt x="64" y="106"/>
                      <a:pt x="65" y="105"/>
                    </a:cubicBezTo>
                    <a:cubicBezTo>
                      <a:pt x="65" y="104"/>
                      <a:pt x="65" y="104"/>
                      <a:pt x="66" y="103"/>
                    </a:cubicBezTo>
                    <a:cubicBezTo>
                      <a:pt x="66" y="102"/>
                      <a:pt x="66" y="102"/>
                      <a:pt x="67" y="102"/>
                    </a:cubicBezTo>
                    <a:cubicBezTo>
                      <a:pt x="68" y="102"/>
                      <a:pt x="69" y="102"/>
                      <a:pt x="69" y="102"/>
                    </a:cubicBezTo>
                    <a:cubicBezTo>
                      <a:pt x="68" y="104"/>
                      <a:pt x="68" y="104"/>
                      <a:pt x="68" y="104"/>
                    </a:cubicBezTo>
                    <a:cubicBezTo>
                      <a:pt x="68" y="104"/>
                      <a:pt x="69" y="103"/>
                      <a:pt x="70" y="103"/>
                    </a:cubicBezTo>
                    <a:cubicBezTo>
                      <a:pt x="71" y="103"/>
                      <a:pt x="71" y="104"/>
                      <a:pt x="72" y="104"/>
                    </a:cubicBezTo>
                    <a:cubicBezTo>
                      <a:pt x="73" y="103"/>
                      <a:pt x="73" y="103"/>
                      <a:pt x="74" y="103"/>
                    </a:cubicBezTo>
                    <a:cubicBezTo>
                      <a:pt x="75" y="102"/>
                      <a:pt x="76" y="102"/>
                      <a:pt x="76" y="102"/>
                    </a:cubicBezTo>
                    <a:cubicBezTo>
                      <a:pt x="77" y="102"/>
                      <a:pt x="77" y="102"/>
                      <a:pt x="78" y="102"/>
                    </a:cubicBezTo>
                    <a:cubicBezTo>
                      <a:pt x="78" y="102"/>
                      <a:pt x="80" y="104"/>
                      <a:pt x="80" y="104"/>
                    </a:cubicBezTo>
                    <a:cubicBezTo>
                      <a:pt x="81" y="103"/>
                      <a:pt x="83" y="103"/>
                      <a:pt x="83" y="103"/>
                    </a:cubicBezTo>
                    <a:cubicBezTo>
                      <a:pt x="83" y="103"/>
                      <a:pt x="77" y="109"/>
                      <a:pt x="63" y="110"/>
                    </a:cubicBezTo>
                    <a:cubicBezTo>
                      <a:pt x="63" y="110"/>
                      <a:pt x="94" y="111"/>
                      <a:pt x="110" y="82"/>
                    </a:cubicBezTo>
                    <a:cubicBezTo>
                      <a:pt x="127" y="52"/>
                      <a:pt x="116" y="14"/>
                      <a:pt x="77" y="1"/>
                    </a:cubicBezTo>
                    <a:cubicBezTo>
                      <a:pt x="77" y="1"/>
                      <a:pt x="106" y="12"/>
                      <a:pt x="114" y="40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2" y="40"/>
                      <a:pt x="112" y="40"/>
                      <a:pt x="112" y="39"/>
                    </a:cubicBezTo>
                    <a:cubicBezTo>
                      <a:pt x="111" y="37"/>
                      <a:pt x="112" y="38"/>
                      <a:pt x="111" y="37"/>
                    </a:cubicBezTo>
                    <a:cubicBezTo>
                      <a:pt x="111" y="36"/>
                      <a:pt x="111" y="36"/>
                      <a:pt x="110" y="35"/>
                    </a:cubicBezTo>
                    <a:cubicBezTo>
                      <a:pt x="110" y="35"/>
                      <a:pt x="109" y="35"/>
                      <a:pt x="109" y="34"/>
                    </a:cubicBezTo>
                    <a:cubicBezTo>
                      <a:pt x="108" y="34"/>
                      <a:pt x="108" y="32"/>
                      <a:pt x="107" y="31"/>
                    </a:cubicBezTo>
                    <a:cubicBezTo>
                      <a:pt x="107" y="31"/>
                      <a:pt x="106" y="31"/>
                      <a:pt x="105" y="31"/>
                    </a:cubicBezTo>
                    <a:cubicBezTo>
                      <a:pt x="105" y="31"/>
                      <a:pt x="105" y="30"/>
                      <a:pt x="105" y="31"/>
                    </a:cubicBezTo>
                    <a:cubicBezTo>
                      <a:pt x="105" y="31"/>
                      <a:pt x="106" y="32"/>
                      <a:pt x="106" y="32"/>
                    </a:cubicBezTo>
                    <a:cubicBezTo>
                      <a:pt x="106" y="34"/>
                      <a:pt x="106" y="34"/>
                      <a:pt x="106" y="34"/>
                    </a:cubicBezTo>
                    <a:cubicBezTo>
                      <a:pt x="106" y="34"/>
                      <a:pt x="106" y="36"/>
                      <a:pt x="106" y="37"/>
                    </a:cubicBezTo>
                    <a:cubicBezTo>
                      <a:pt x="106" y="37"/>
                      <a:pt x="106" y="39"/>
                      <a:pt x="106" y="39"/>
                    </a:cubicBezTo>
                    <a:cubicBezTo>
                      <a:pt x="106" y="39"/>
                      <a:pt x="105" y="40"/>
                      <a:pt x="105" y="41"/>
                    </a:cubicBezTo>
                    <a:cubicBezTo>
                      <a:pt x="104" y="41"/>
                      <a:pt x="101" y="41"/>
                      <a:pt x="101" y="41"/>
                    </a:cubicBezTo>
                    <a:cubicBezTo>
                      <a:pt x="101" y="41"/>
                      <a:pt x="101" y="40"/>
                      <a:pt x="100" y="39"/>
                    </a:cubicBezTo>
                    <a:cubicBezTo>
                      <a:pt x="100" y="38"/>
                      <a:pt x="98" y="38"/>
                      <a:pt x="98" y="38"/>
                    </a:cubicBezTo>
                    <a:cubicBezTo>
                      <a:pt x="97" y="37"/>
                      <a:pt x="98" y="37"/>
                      <a:pt x="97" y="36"/>
                    </a:cubicBezTo>
                    <a:cubicBezTo>
                      <a:pt x="96" y="35"/>
                      <a:pt x="97" y="35"/>
                      <a:pt x="96" y="34"/>
                    </a:cubicBezTo>
                    <a:cubicBezTo>
                      <a:pt x="95" y="33"/>
                      <a:pt x="95" y="33"/>
                      <a:pt x="95" y="33"/>
                    </a:cubicBezTo>
                    <a:cubicBezTo>
                      <a:pt x="95" y="33"/>
                      <a:pt x="93" y="32"/>
                      <a:pt x="94" y="34"/>
                    </a:cubicBezTo>
                    <a:cubicBezTo>
                      <a:pt x="94" y="35"/>
                      <a:pt x="93" y="36"/>
                      <a:pt x="94" y="36"/>
                    </a:cubicBezTo>
                    <a:cubicBezTo>
                      <a:pt x="95" y="37"/>
                      <a:pt x="95" y="36"/>
                      <a:pt x="96" y="37"/>
                    </a:cubicBezTo>
                    <a:cubicBezTo>
                      <a:pt x="96" y="38"/>
                      <a:pt x="96" y="39"/>
                      <a:pt x="97" y="39"/>
                    </a:cubicBezTo>
                    <a:cubicBezTo>
                      <a:pt x="97" y="40"/>
                      <a:pt x="97" y="41"/>
                      <a:pt x="98" y="41"/>
                    </a:cubicBezTo>
                    <a:cubicBezTo>
                      <a:pt x="98" y="42"/>
                      <a:pt x="100" y="41"/>
                      <a:pt x="100" y="42"/>
                    </a:cubicBezTo>
                    <a:cubicBezTo>
                      <a:pt x="99" y="43"/>
                      <a:pt x="99" y="44"/>
                      <a:pt x="100" y="44"/>
                    </a:cubicBezTo>
                    <a:cubicBezTo>
                      <a:pt x="100" y="44"/>
                      <a:pt x="101" y="45"/>
                      <a:pt x="101" y="44"/>
                    </a:cubicBezTo>
                    <a:cubicBezTo>
                      <a:pt x="102" y="44"/>
                      <a:pt x="101" y="45"/>
                      <a:pt x="102" y="44"/>
                    </a:cubicBezTo>
                    <a:cubicBezTo>
                      <a:pt x="103" y="44"/>
                      <a:pt x="104" y="44"/>
                      <a:pt x="104" y="44"/>
                    </a:cubicBezTo>
                    <a:cubicBezTo>
                      <a:pt x="104" y="44"/>
                      <a:pt x="105" y="45"/>
                      <a:pt x="105" y="45"/>
                    </a:cubicBezTo>
                    <a:cubicBezTo>
                      <a:pt x="105" y="45"/>
                      <a:pt x="105" y="48"/>
                      <a:pt x="105" y="48"/>
                    </a:cubicBezTo>
                    <a:cubicBezTo>
                      <a:pt x="104" y="50"/>
                      <a:pt x="104" y="50"/>
                      <a:pt x="104" y="50"/>
                    </a:cubicBezTo>
                    <a:cubicBezTo>
                      <a:pt x="104" y="50"/>
                      <a:pt x="104" y="54"/>
                      <a:pt x="103" y="54"/>
                    </a:cubicBezTo>
                    <a:cubicBezTo>
                      <a:pt x="103" y="54"/>
                      <a:pt x="102" y="55"/>
                      <a:pt x="101" y="56"/>
                    </a:cubicBezTo>
                    <a:cubicBezTo>
                      <a:pt x="101" y="56"/>
                      <a:pt x="101" y="59"/>
                      <a:pt x="101" y="59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100" y="60"/>
                      <a:pt x="100" y="62"/>
                      <a:pt x="100" y="62"/>
                    </a:cubicBezTo>
                    <a:cubicBezTo>
                      <a:pt x="100" y="63"/>
                      <a:pt x="100" y="65"/>
                      <a:pt x="100" y="66"/>
                    </a:cubicBezTo>
                    <a:cubicBezTo>
                      <a:pt x="100" y="67"/>
                      <a:pt x="98" y="68"/>
                      <a:pt x="98" y="68"/>
                    </a:cubicBezTo>
                    <a:cubicBezTo>
                      <a:pt x="98" y="68"/>
                      <a:pt x="100" y="70"/>
                      <a:pt x="99" y="70"/>
                    </a:cubicBezTo>
                    <a:cubicBezTo>
                      <a:pt x="98" y="70"/>
                      <a:pt x="97" y="72"/>
                      <a:pt x="97" y="72"/>
                    </a:cubicBezTo>
                    <a:cubicBezTo>
                      <a:pt x="97" y="73"/>
                      <a:pt x="97" y="74"/>
                      <a:pt x="96" y="74"/>
                    </a:cubicBezTo>
                    <a:cubicBezTo>
                      <a:pt x="95" y="74"/>
                      <a:pt x="94" y="74"/>
                      <a:pt x="94" y="74"/>
                    </a:cubicBezTo>
                    <a:cubicBezTo>
                      <a:pt x="94" y="75"/>
                      <a:pt x="94" y="76"/>
                      <a:pt x="94" y="76"/>
                    </a:cubicBezTo>
                    <a:cubicBezTo>
                      <a:pt x="92" y="79"/>
                      <a:pt x="92" y="79"/>
                      <a:pt x="92" y="79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0" y="81"/>
                      <a:pt x="90" y="83"/>
                      <a:pt x="89" y="83"/>
                    </a:cubicBezTo>
                    <a:cubicBezTo>
                      <a:pt x="88" y="83"/>
                      <a:pt x="86" y="84"/>
                      <a:pt x="85" y="85"/>
                    </a:cubicBezTo>
                    <a:cubicBezTo>
                      <a:pt x="85" y="85"/>
                      <a:pt x="83" y="86"/>
                      <a:pt x="82" y="86"/>
                    </a:cubicBezTo>
                    <a:cubicBezTo>
                      <a:pt x="82" y="86"/>
                      <a:pt x="83" y="88"/>
                      <a:pt x="82" y="86"/>
                    </a:cubicBezTo>
                    <a:cubicBezTo>
                      <a:pt x="81" y="84"/>
                      <a:pt x="82" y="85"/>
                      <a:pt x="81" y="83"/>
                    </a:cubicBezTo>
                    <a:cubicBezTo>
                      <a:pt x="80" y="81"/>
                      <a:pt x="80" y="83"/>
                      <a:pt x="80" y="81"/>
                    </a:cubicBezTo>
                    <a:cubicBezTo>
                      <a:pt x="80" y="79"/>
                      <a:pt x="80" y="81"/>
                      <a:pt x="80" y="79"/>
                    </a:cubicBezTo>
                    <a:cubicBezTo>
                      <a:pt x="80" y="78"/>
                      <a:pt x="80" y="79"/>
                      <a:pt x="79" y="77"/>
                    </a:cubicBezTo>
                    <a:cubicBezTo>
                      <a:pt x="79" y="76"/>
                      <a:pt x="79" y="76"/>
                      <a:pt x="78" y="75"/>
                    </a:cubicBezTo>
                    <a:cubicBezTo>
                      <a:pt x="77" y="74"/>
                      <a:pt x="76" y="75"/>
                      <a:pt x="76" y="73"/>
                    </a:cubicBezTo>
                    <a:cubicBezTo>
                      <a:pt x="77" y="72"/>
                      <a:pt x="77" y="73"/>
                      <a:pt x="77" y="72"/>
                    </a:cubicBezTo>
                    <a:cubicBezTo>
                      <a:pt x="77" y="70"/>
                      <a:pt x="77" y="70"/>
                      <a:pt x="78" y="69"/>
                    </a:cubicBezTo>
                    <a:cubicBezTo>
                      <a:pt x="79" y="68"/>
                      <a:pt x="80" y="68"/>
                      <a:pt x="80" y="67"/>
                    </a:cubicBezTo>
                    <a:cubicBezTo>
                      <a:pt x="80" y="66"/>
                      <a:pt x="80" y="66"/>
                      <a:pt x="79" y="65"/>
                    </a:cubicBezTo>
                    <a:cubicBezTo>
                      <a:pt x="79" y="64"/>
                      <a:pt x="78" y="63"/>
                      <a:pt x="78" y="63"/>
                    </a:cubicBezTo>
                    <a:cubicBezTo>
                      <a:pt x="78" y="63"/>
                      <a:pt x="78" y="63"/>
                      <a:pt x="77" y="62"/>
                    </a:cubicBezTo>
                    <a:cubicBezTo>
                      <a:pt x="76" y="61"/>
                      <a:pt x="76" y="60"/>
                      <a:pt x="76" y="60"/>
                    </a:cubicBezTo>
                    <a:cubicBezTo>
                      <a:pt x="76" y="60"/>
                      <a:pt x="76" y="57"/>
                      <a:pt x="76" y="56"/>
                    </a:cubicBezTo>
                    <a:cubicBezTo>
                      <a:pt x="76" y="55"/>
                      <a:pt x="75" y="57"/>
                      <a:pt x="76" y="55"/>
                    </a:cubicBezTo>
                    <a:cubicBezTo>
                      <a:pt x="76" y="53"/>
                      <a:pt x="76" y="52"/>
                      <a:pt x="76" y="52"/>
                    </a:cubicBezTo>
                    <a:cubicBezTo>
                      <a:pt x="76" y="52"/>
                      <a:pt x="74" y="51"/>
                      <a:pt x="73" y="51"/>
                    </a:cubicBezTo>
                    <a:cubicBezTo>
                      <a:pt x="73" y="51"/>
                      <a:pt x="73" y="52"/>
                      <a:pt x="72" y="52"/>
                    </a:cubicBezTo>
                    <a:cubicBezTo>
                      <a:pt x="70" y="51"/>
                      <a:pt x="71" y="50"/>
                      <a:pt x="70" y="50"/>
                    </a:cubicBezTo>
                    <a:cubicBezTo>
                      <a:pt x="70" y="49"/>
                      <a:pt x="69" y="49"/>
                      <a:pt x="68" y="50"/>
                    </a:cubicBezTo>
                    <a:cubicBezTo>
                      <a:pt x="68" y="50"/>
                      <a:pt x="66" y="50"/>
                      <a:pt x="65" y="51"/>
                    </a:cubicBezTo>
                    <a:cubicBezTo>
                      <a:pt x="64" y="51"/>
                      <a:pt x="64" y="51"/>
                      <a:pt x="62" y="51"/>
                    </a:cubicBezTo>
                    <a:cubicBezTo>
                      <a:pt x="61" y="51"/>
                      <a:pt x="59" y="52"/>
                      <a:pt x="58" y="51"/>
                    </a:cubicBezTo>
                    <a:cubicBezTo>
                      <a:pt x="56" y="51"/>
                      <a:pt x="56" y="51"/>
                      <a:pt x="56" y="50"/>
                    </a:cubicBezTo>
                    <a:cubicBezTo>
                      <a:pt x="55" y="49"/>
                      <a:pt x="56" y="49"/>
                      <a:pt x="55" y="48"/>
                    </a:cubicBezTo>
                    <a:cubicBezTo>
                      <a:pt x="53" y="48"/>
                      <a:pt x="53" y="48"/>
                      <a:pt x="53" y="47"/>
                    </a:cubicBezTo>
                    <a:cubicBezTo>
                      <a:pt x="53" y="46"/>
                      <a:pt x="53" y="46"/>
                      <a:pt x="53" y="45"/>
                    </a:cubicBezTo>
                    <a:cubicBezTo>
                      <a:pt x="52" y="44"/>
                      <a:pt x="53" y="46"/>
                      <a:pt x="52" y="44"/>
                    </a:cubicBezTo>
                    <a:cubicBezTo>
                      <a:pt x="50" y="42"/>
                      <a:pt x="50" y="44"/>
                      <a:pt x="50" y="42"/>
                    </a:cubicBezTo>
                    <a:cubicBezTo>
                      <a:pt x="51" y="41"/>
                      <a:pt x="51" y="42"/>
                      <a:pt x="51" y="40"/>
                    </a:cubicBezTo>
                    <a:cubicBezTo>
                      <a:pt x="51" y="39"/>
                      <a:pt x="53" y="41"/>
                      <a:pt x="52" y="38"/>
                    </a:cubicBezTo>
                    <a:cubicBezTo>
                      <a:pt x="51" y="35"/>
                      <a:pt x="50" y="35"/>
                      <a:pt x="52" y="33"/>
                    </a:cubicBezTo>
                    <a:cubicBezTo>
                      <a:pt x="53" y="31"/>
                      <a:pt x="55" y="30"/>
                      <a:pt x="55" y="30"/>
                    </a:cubicBezTo>
                    <a:cubicBezTo>
                      <a:pt x="55" y="29"/>
                      <a:pt x="56" y="28"/>
                      <a:pt x="56" y="27"/>
                    </a:cubicBezTo>
                    <a:cubicBezTo>
                      <a:pt x="57" y="27"/>
                      <a:pt x="56" y="27"/>
                      <a:pt x="58" y="27"/>
                    </a:cubicBezTo>
                    <a:cubicBezTo>
                      <a:pt x="59" y="27"/>
                      <a:pt x="60" y="26"/>
                      <a:pt x="61" y="26"/>
                    </a:cubicBezTo>
                    <a:cubicBezTo>
                      <a:pt x="62" y="25"/>
                      <a:pt x="63" y="24"/>
                      <a:pt x="63" y="23"/>
                    </a:cubicBezTo>
                    <a:cubicBezTo>
                      <a:pt x="64" y="23"/>
                      <a:pt x="63" y="24"/>
                      <a:pt x="65" y="23"/>
                    </a:cubicBezTo>
                    <a:cubicBezTo>
                      <a:pt x="66" y="23"/>
                      <a:pt x="66" y="23"/>
                      <a:pt x="67" y="23"/>
                    </a:cubicBezTo>
                    <a:cubicBezTo>
                      <a:pt x="68" y="23"/>
                      <a:pt x="66" y="23"/>
                      <a:pt x="68" y="23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1" y="22"/>
                      <a:pt x="71" y="23"/>
                      <a:pt x="72" y="23"/>
                    </a:cubicBezTo>
                    <a:cubicBezTo>
                      <a:pt x="72" y="23"/>
                      <a:pt x="72" y="21"/>
                      <a:pt x="72" y="23"/>
                    </a:cubicBezTo>
                    <a:cubicBezTo>
                      <a:pt x="73" y="25"/>
                      <a:pt x="72" y="26"/>
                      <a:pt x="73" y="26"/>
                    </a:cubicBezTo>
                    <a:cubicBezTo>
                      <a:pt x="75" y="26"/>
                      <a:pt x="73" y="26"/>
                      <a:pt x="75" y="26"/>
                    </a:cubicBezTo>
                    <a:cubicBezTo>
                      <a:pt x="76" y="26"/>
                      <a:pt x="76" y="26"/>
                      <a:pt x="77" y="27"/>
                    </a:cubicBezTo>
                    <a:cubicBezTo>
                      <a:pt x="77" y="27"/>
                      <a:pt x="78" y="27"/>
                      <a:pt x="79" y="27"/>
                    </a:cubicBezTo>
                    <a:cubicBezTo>
                      <a:pt x="80" y="27"/>
                      <a:pt x="79" y="29"/>
                      <a:pt x="80" y="27"/>
                    </a:cubicBezTo>
                    <a:cubicBezTo>
                      <a:pt x="82" y="26"/>
                      <a:pt x="79" y="26"/>
                      <a:pt x="82" y="26"/>
                    </a:cubicBezTo>
                    <a:cubicBezTo>
                      <a:pt x="85" y="26"/>
                      <a:pt x="85" y="27"/>
                      <a:pt x="86" y="26"/>
                    </a:cubicBezTo>
                    <a:cubicBezTo>
                      <a:pt x="86" y="26"/>
                      <a:pt x="86" y="27"/>
                      <a:pt x="88" y="26"/>
                    </a:cubicBezTo>
                    <a:cubicBezTo>
                      <a:pt x="89" y="25"/>
                      <a:pt x="89" y="25"/>
                      <a:pt x="90" y="26"/>
                    </a:cubicBezTo>
                    <a:cubicBezTo>
                      <a:pt x="90" y="26"/>
                      <a:pt x="90" y="27"/>
                      <a:pt x="91" y="26"/>
                    </a:cubicBezTo>
                    <a:cubicBezTo>
                      <a:pt x="91" y="25"/>
                      <a:pt x="92" y="25"/>
                      <a:pt x="91" y="24"/>
                    </a:cubicBezTo>
                    <a:cubicBezTo>
                      <a:pt x="89" y="24"/>
                      <a:pt x="89" y="24"/>
                      <a:pt x="88" y="23"/>
                    </a:cubicBezTo>
                    <a:cubicBezTo>
                      <a:pt x="88" y="22"/>
                      <a:pt x="90" y="23"/>
                      <a:pt x="88" y="22"/>
                    </a:cubicBezTo>
                    <a:cubicBezTo>
                      <a:pt x="87" y="22"/>
                      <a:pt x="87" y="22"/>
                      <a:pt x="86" y="22"/>
                    </a:cubicBezTo>
                    <a:cubicBezTo>
                      <a:pt x="84" y="21"/>
                      <a:pt x="83" y="23"/>
                      <a:pt x="83" y="22"/>
                    </a:cubicBezTo>
                    <a:cubicBezTo>
                      <a:pt x="83" y="21"/>
                      <a:pt x="80" y="23"/>
                      <a:pt x="83" y="21"/>
                    </a:cubicBezTo>
                    <a:cubicBezTo>
                      <a:pt x="85" y="19"/>
                      <a:pt x="84" y="18"/>
                      <a:pt x="85" y="18"/>
                    </a:cubicBezTo>
                    <a:cubicBezTo>
                      <a:pt x="87" y="19"/>
                      <a:pt x="86" y="20"/>
                      <a:pt x="87" y="19"/>
                    </a:cubicBezTo>
                    <a:cubicBezTo>
                      <a:pt x="88" y="18"/>
                      <a:pt x="90" y="18"/>
                      <a:pt x="88" y="17"/>
                    </a:cubicBezTo>
                    <a:cubicBezTo>
                      <a:pt x="86" y="16"/>
                      <a:pt x="88" y="16"/>
                      <a:pt x="86" y="15"/>
                    </a:cubicBezTo>
                    <a:cubicBezTo>
                      <a:pt x="84" y="14"/>
                      <a:pt x="83" y="18"/>
                      <a:pt x="82" y="18"/>
                    </a:cubicBezTo>
                    <a:cubicBezTo>
                      <a:pt x="81" y="17"/>
                      <a:pt x="81" y="17"/>
                      <a:pt x="80" y="17"/>
                    </a:cubicBezTo>
                    <a:cubicBezTo>
                      <a:pt x="80" y="17"/>
                      <a:pt x="80" y="19"/>
                      <a:pt x="80" y="20"/>
                    </a:cubicBezTo>
                    <a:cubicBezTo>
                      <a:pt x="79" y="21"/>
                      <a:pt x="80" y="21"/>
                      <a:pt x="79" y="20"/>
                    </a:cubicBezTo>
                    <a:cubicBezTo>
                      <a:pt x="77" y="20"/>
                      <a:pt x="81" y="20"/>
                      <a:pt x="77" y="18"/>
                    </a:cubicBezTo>
                    <a:cubicBezTo>
                      <a:pt x="73" y="17"/>
                      <a:pt x="72" y="17"/>
                      <a:pt x="71" y="18"/>
                    </a:cubicBezTo>
                    <a:cubicBezTo>
                      <a:pt x="71" y="18"/>
                      <a:pt x="70" y="18"/>
                      <a:pt x="70" y="19"/>
                    </a:cubicBezTo>
                    <a:cubicBezTo>
                      <a:pt x="69" y="19"/>
                      <a:pt x="71" y="20"/>
                      <a:pt x="69" y="19"/>
                    </a:cubicBezTo>
                    <a:cubicBezTo>
                      <a:pt x="68" y="18"/>
                      <a:pt x="66" y="20"/>
                      <a:pt x="66" y="20"/>
                    </a:cubicBezTo>
                    <a:cubicBezTo>
                      <a:pt x="66" y="20"/>
                      <a:pt x="66" y="19"/>
                      <a:pt x="65" y="20"/>
                    </a:cubicBezTo>
                    <a:cubicBezTo>
                      <a:pt x="64" y="20"/>
                      <a:pt x="63" y="21"/>
                      <a:pt x="62" y="21"/>
                    </a:cubicBezTo>
                    <a:cubicBezTo>
                      <a:pt x="61" y="20"/>
                      <a:pt x="60" y="21"/>
                      <a:pt x="61" y="19"/>
                    </a:cubicBezTo>
                    <a:cubicBezTo>
                      <a:pt x="63" y="17"/>
                      <a:pt x="62" y="18"/>
                      <a:pt x="64" y="17"/>
                    </a:cubicBezTo>
                    <a:cubicBezTo>
                      <a:pt x="66" y="16"/>
                      <a:pt x="69" y="16"/>
                      <a:pt x="66" y="16"/>
                    </a:cubicBezTo>
                    <a:cubicBezTo>
                      <a:pt x="63" y="15"/>
                      <a:pt x="68" y="15"/>
                      <a:pt x="64" y="13"/>
                    </a:cubicBezTo>
                    <a:cubicBezTo>
                      <a:pt x="60" y="11"/>
                      <a:pt x="60" y="14"/>
                      <a:pt x="60" y="11"/>
                    </a:cubicBezTo>
                    <a:cubicBezTo>
                      <a:pt x="61" y="9"/>
                      <a:pt x="60" y="9"/>
                      <a:pt x="59" y="9"/>
                    </a:cubicBezTo>
                    <a:cubicBezTo>
                      <a:pt x="59" y="9"/>
                      <a:pt x="56" y="10"/>
                      <a:pt x="55" y="10"/>
                    </a:cubicBezTo>
                    <a:cubicBezTo>
                      <a:pt x="54" y="10"/>
                      <a:pt x="55" y="11"/>
                      <a:pt x="54" y="10"/>
                    </a:cubicBezTo>
                    <a:cubicBezTo>
                      <a:pt x="52" y="9"/>
                      <a:pt x="51" y="10"/>
                      <a:pt x="52" y="9"/>
                    </a:cubicBezTo>
                    <a:cubicBezTo>
                      <a:pt x="53" y="7"/>
                      <a:pt x="53" y="7"/>
                      <a:pt x="54" y="6"/>
                    </a:cubicBezTo>
                    <a:cubicBezTo>
                      <a:pt x="55" y="5"/>
                      <a:pt x="55" y="2"/>
                      <a:pt x="57" y="3"/>
                    </a:cubicBezTo>
                    <a:cubicBezTo>
                      <a:pt x="60" y="4"/>
                      <a:pt x="59" y="4"/>
                      <a:pt x="61" y="4"/>
                    </a:cubicBezTo>
                    <a:cubicBezTo>
                      <a:pt x="63" y="4"/>
                      <a:pt x="64" y="4"/>
                      <a:pt x="64" y="3"/>
                    </a:cubicBezTo>
                    <a:cubicBezTo>
                      <a:pt x="64" y="3"/>
                      <a:pt x="62" y="2"/>
                      <a:pt x="62" y="2"/>
                    </a:cubicBezTo>
                    <a:cubicBezTo>
                      <a:pt x="62" y="2"/>
                      <a:pt x="61" y="2"/>
                      <a:pt x="61" y="2"/>
                    </a:cubicBezTo>
                    <a:cubicBezTo>
                      <a:pt x="61" y="1"/>
                      <a:pt x="62" y="0"/>
                      <a:pt x="62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54" y="0"/>
                      <a:pt x="5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1430" tIns="45716" rIns="91430" bIns="457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3769"/>
              <p:cNvSpPr>
                <a:spLocks/>
              </p:cNvSpPr>
              <p:nvPr/>
            </p:nvSpPr>
            <p:spPr bwMode="auto">
              <a:xfrm>
                <a:off x="8374565" y="4646548"/>
                <a:ext cx="110687" cy="128296"/>
              </a:xfrm>
              <a:custGeom>
                <a:avLst/>
                <a:gdLst>
                  <a:gd name="T0" fmla="*/ 26 w 37"/>
                  <a:gd name="T1" fmla="*/ 2 h 43"/>
                  <a:gd name="T2" fmla="*/ 26 w 37"/>
                  <a:gd name="T3" fmla="*/ 16 h 43"/>
                  <a:gd name="T4" fmla="*/ 15 w 37"/>
                  <a:gd name="T5" fmla="*/ 25 h 43"/>
                  <a:gd name="T6" fmla="*/ 1 w 37"/>
                  <a:gd name="T7" fmla="*/ 35 h 43"/>
                  <a:gd name="T8" fmla="*/ 37 w 37"/>
                  <a:gd name="T9" fmla="*/ 43 h 43"/>
                  <a:gd name="T10" fmla="*/ 37 w 37"/>
                  <a:gd name="T11" fmla="*/ 0 h 43"/>
                  <a:gd name="T12" fmla="*/ 26 w 37"/>
                  <a:gd name="T13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" h="43">
                    <a:moveTo>
                      <a:pt x="26" y="2"/>
                    </a:moveTo>
                    <a:cubicBezTo>
                      <a:pt x="26" y="16"/>
                      <a:pt x="26" y="16"/>
                      <a:pt x="26" y="16"/>
                    </a:cubicBezTo>
                    <a:cubicBezTo>
                      <a:pt x="26" y="16"/>
                      <a:pt x="22" y="22"/>
                      <a:pt x="15" y="25"/>
                    </a:cubicBezTo>
                    <a:cubicBezTo>
                      <a:pt x="7" y="27"/>
                      <a:pt x="0" y="31"/>
                      <a:pt x="1" y="35"/>
                    </a:cubicBezTo>
                    <a:cubicBezTo>
                      <a:pt x="2" y="39"/>
                      <a:pt x="11" y="43"/>
                      <a:pt x="37" y="43"/>
                    </a:cubicBezTo>
                    <a:cubicBezTo>
                      <a:pt x="37" y="0"/>
                      <a:pt x="37" y="0"/>
                      <a:pt x="37" y="0"/>
                    </a:cubicBezTo>
                    <a:lnTo>
                      <a:pt x="26" y="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1430" tIns="45716" rIns="91430" bIns="457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6" name="Freeform 3770"/>
              <p:cNvSpPr>
                <a:spLocks/>
              </p:cNvSpPr>
              <p:nvPr/>
            </p:nvSpPr>
            <p:spPr bwMode="auto">
              <a:xfrm>
                <a:off x="8472672" y="4646548"/>
                <a:ext cx="101882" cy="128296"/>
              </a:xfrm>
              <a:custGeom>
                <a:avLst/>
                <a:gdLst>
                  <a:gd name="T0" fmla="*/ 8 w 34"/>
                  <a:gd name="T1" fmla="*/ 2 h 43"/>
                  <a:gd name="T2" fmla="*/ 8 w 34"/>
                  <a:gd name="T3" fmla="*/ 16 h 43"/>
                  <a:gd name="T4" fmla="*/ 18 w 34"/>
                  <a:gd name="T5" fmla="*/ 25 h 43"/>
                  <a:gd name="T6" fmla="*/ 34 w 34"/>
                  <a:gd name="T7" fmla="*/ 35 h 43"/>
                  <a:gd name="T8" fmla="*/ 0 w 34"/>
                  <a:gd name="T9" fmla="*/ 43 h 43"/>
                  <a:gd name="T10" fmla="*/ 0 w 34"/>
                  <a:gd name="T11" fmla="*/ 0 h 43"/>
                  <a:gd name="T12" fmla="*/ 8 w 34"/>
                  <a:gd name="T13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43">
                    <a:moveTo>
                      <a:pt x="8" y="2"/>
                    </a:move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10" y="22"/>
                      <a:pt x="18" y="25"/>
                    </a:cubicBezTo>
                    <a:cubicBezTo>
                      <a:pt x="25" y="27"/>
                      <a:pt x="34" y="31"/>
                      <a:pt x="34" y="35"/>
                    </a:cubicBezTo>
                    <a:cubicBezTo>
                      <a:pt x="33" y="39"/>
                      <a:pt x="19" y="43"/>
                      <a:pt x="0" y="43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8" y="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1430" tIns="45716" rIns="91430" bIns="457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7" name="Freeform 3771"/>
              <p:cNvSpPr>
                <a:spLocks/>
              </p:cNvSpPr>
              <p:nvPr/>
            </p:nvSpPr>
            <p:spPr bwMode="auto">
              <a:xfrm>
                <a:off x="8291548" y="4274238"/>
                <a:ext cx="381114" cy="384887"/>
              </a:xfrm>
              <a:custGeom>
                <a:avLst/>
                <a:gdLst>
                  <a:gd name="T0" fmla="*/ 94 w 128"/>
                  <a:gd name="T1" fmla="*/ 7 h 129"/>
                  <a:gd name="T2" fmla="*/ 120 w 128"/>
                  <a:gd name="T3" fmla="*/ 58 h 129"/>
                  <a:gd name="T4" fmla="*/ 57 w 128"/>
                  <a:gd name="T5" fmla="*/ 121 h 129"/>
                  <a:gd name="T6" fmla="*/ 7 w 128"/>
                  <a:gd name="T7" fmla="*/ 96 h 129"/>
                  <a:gd name="T8" fmla="*/ 0 w 128"/>
                  <a:gd name="T9" fmla="*/ 101 h 129"/>
                  <a:gd name="T10" fmla="*/ 57 w 128"/>
                  <a:gd name="T11" fmla="*/ 129 h 129"/>
                  <a:gd name="T12" fmla="*/ 128 w 128"/>
                  <a:gd name="T13" fmla="*/ 58 h 129"/>
                  <a:gd name="T14" fmla="*/ 99 w 128"/>
                  <a:gd name="T15" fmla="*/ 0 h 129"/>
                  <a:gd name="T16" fmla="*/ 94 w 128"/>
                  <a:gd name="T17" fmla="*/ 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129">
                    <a:moveTo>
                      <a:pt x="94" y="7"/>
                    </a:moveTo>
                    <a:cubicBezTo>
                      <a:pt x="110" y="18"/>
                      <a:pt x="120" y="37"/>
                      <a:pt x="120" y="58"/>
                    </a:cubicBezTo>
                    <a:cubicBezTo>
                      <a:pt x="120" y="93"/>
                      <a:pt x="92" y="121"/>
                      <a:pt x="57" y="121"/>
                    </a:cubicBezTo>
                    <a:cubicBezTo>
                      <a:pt x="37" y="121"/>
                      <a:pt x="18" y="111"/>
                      <a:pt x="7" y="96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13" y="118"/>
                      <a:pt x="34" y="129"/>
                      <a:pt x="57" y="129"/>
                    </a:cubicBezTo>
                    <a:cubicBezTo>
                      <a:pt x="97" y="129"/>
                      <a:pt x="128" y="97"/>
                      <a:pt x="128" y="58"/>
                    </a:cubicBezTo>
                    <a:cubicBezTo>
                      <a:pt x="128" y="34"/>
                      <a:pt x="117" y="13"/>
                      <a:pt x="99" y="0"/>
                    </a:cubicBezTo>
                    <a:lnTo>
                      <a:pt x="94" y="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1430" tIns="45716" rIns="91430" bIns="457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8" name="Freeform 3772"/>
              <p:cNvSpPr>
                <a:spLocks noEditPoints="1"/>
              </p:cNvSpPr>
              <p:nvPr/>
            </p:nvSpPr>
            <p:spPr bwMode="auto">
              <a:xfrm>
                <a:off x="8294064" y="4284301"/>
                <a:ext cx="339606" cy="335833"/>
              </a:xfrm>
              <a:custGeom>
                <a:avLst/>
                <a:gdLst>
                  <a:gd name="T0" fmla="*/ 57 w 114"/>
                  <a:gd name="T1" fmla="*/ 0 h 113"/>
                  <a:gd name="T2" fmla="*/ 0 w 114"/>
                  <a:gd name="T3" fmla="*/ 56 h 113"/>
                  <a:gd name="T4" fmla="*/ 57 w 114"/>
                  <a:gd name="T5" fmla="*/ 113 h 113"/>
                  <a:gd name="T6" fmla="*/ 114 w 114"/>
                  <a:gd name="T7" fmla="*/ 56 h 113"/>
                  <a:gd name="T8" fmla="*/ 57 w 114"/>
                  <a:gd name="T9" fmla="*/ 0 h 113"/>
                  <a:gd name="T10" fmla="*/ 57 w 114"/>
                  <a:gd name="T11" fmla="*/ 110 h 113"/>
                  <a:gd name="T12" fmla="*/ 3 w 114"/>
                  <a:gd name="T13" fmla="*/ 56 h 113"/>
                  <a:gd name="T14" fmla="*/ 57 w 114"/>
                  <a:gd name="T15" fmla="*/ 2 h 113"/>
                  <a:gd name="T16" fmla="*/ 111 w 114"/>
                  <a:gd name="T17" fmla="*/ 56 h 113"/>
                  <a:gd name="T18" fmla="*/ 57 w 114"/>
                  <a:gd name="T19" fmla="*/ 11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113">
                    <a:moveTo>
                      <a:pt x="57" y="0"/>
                    </a:moveTo>
                    <a:cubicBezTo>
                      <a:pt x="26" y="0"/>
                      <a:pt x="0" y="25"/>
                      <a:pt x="0" y="56"/>
                    </a:cubicBezTo>
                    <a:cubicBezTo>
                      <a:pt x="0" y="87"/>
                      <a:pt x="26" y="113"/>
                      <a:pt x="57" y="113"/>
                    </a:cubicBezTo>
                    <a:cubicBezTo>
                      <a:pt x="88" y="113"/>
                      <a:pt x="114" y="87"/>
                      <a:pt x="114" y="56"/>
                    </a:cubicBezTo>
                    <a:cubicBezTo>
                      <a:pt x="114" y="25"/>
                      <a:pt x="88" y="0"/>
                      <a:pt x="57" y="0"/>
                    </a:cubicBezTo>
                    <a:close/>
                    <a:moveTo>
                      <a:pt x="57" y="110"/>
                    </a:moveTo>
                    <a:cubicBezTo>
                      <a:pt x="27" y="110"/>
                      <a:pt x="3" y="86"/>
                      <a:pt x="3" y="56"/>
                    </a:cubicBezTo>
                    <a:cubicBezTo>
                      <a:pt x="3" y="26"/>
                      <a:pt x="27" y="2"/>
                      <a:pt x="57" y="2"/>
                    </a:cubicBezTo>
                    <a:cubicBezTo>
                      <a:pt x="87" y="2"/>
                      <a:pt x="111" y="26"/>
                      <a:pt x="111" y="56"/>
                    </a:cubicBezTo>
                    <a:cubicBezTo>
                      <a:pt x="111" y="86"/>
                      <a:pt x="87" y="110"/>
                      <a:pt x="57" y="11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1430" tIns="45716" rIns="91430" bIns="457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9" name="Freeform 3773"/>
              <p:cNvSpPr>
                <a:spLocks/>
              </p:cNvSpPr>
              <p:nvPr/>
            </p:nvSpPr>
            <p:spPr bwMode="auto">
              <a:xfrm>
                <a:off x="8285261" y="4289332"/>
                <a:ext cx="378597" cy="330800"/>
              </a:xfrm>
              <a:custGeom>
                <a:avLst/>
                <a:gdLst>
                  <a:gd name="T0" fmla="*/ 37 w 127"/>
                  <a:gd name="T1" fmla="*/ 8 h 111"/>
                  <a:gd name="T2" fmla="*/ 35 w 127"/>
                  <a:gd name="T3" fmla="*/ 13 h 111"/>
                  <a:gd name="T4" fmla="*/ 32 w 127"/>
                  <a:gd name="T5" fmla="*/ 16 h 111"/>
                  <a:gd name="T6" fmla="*/ 30 w 127"/>
                  <a:gd name="T7" fmla="*/ 14 h 111"/>
                  <a:gd name="T8" fmla="*/ 30 w 127"/>
                  <a:gd name="T9" fmla="*/ 18 h 111"/>
                  <a:gd name="T10" fmla="*/ 24 w 127"/>
                  <a:gd name="T11" fmla="*/ 19 h 111"/>
                  <a:gd name="T12" fmla="*/ 20 w 127"/>
                  <a:gd name="T13" fmla="*/ 23 h 111"/>
                  <a:gd name="T14" fmla="*/ 16 w 127"/>
                  <a:gd name="T15" fmla="*/ 30 h 111"/>
                  <a:gd name="T16" fmla="*/ 12 w 127"/>
                  <a:gd name="T17" fmla="*/ 34 h 111"/>
                  <a:gd name="T18" fmla="*/ 15 w 127"/>
                  <a:gd name="T19" fmla="*/ 37 h 111"/>
                  <a:gd name="T20" fmla="*/ 16 w 127"/>
                  <a:gd name="T21" fmla="*/ 39 h 111"/>
                  <a:gd name="T22" fmla="*/ 13 w 127"/>
                  <a:gd name="T23" fmla="*/ 36 h 111"/>
                  <a:gd name="T24" fmla="*/ 11 w 127"/>
                  <a:gd name="T25" fmla="*/ 33 h 111"/>
                  <a:gd name="T26" fmla="*/ 10 w 127"/>
                  <a:gd name="T27" fmla="*/ 38 h 111"/>
                  <a:gd name="T28" fmla="*/ 10 w 127"/>
                  <a:gd name="T29" fmla="*/ 46 h 111"/>
                  <a:gd name="T30" fmla="*/ 14 w 127"/>
                  <a:gd name="T31" fmla="*/ 44 h 111"/>
                  <a:gd name="T32" fmla="*/ 18 w 127"/>
                  <a:gd name="T33" fmla="*/ 49 h 111"/>
                  <a:gd name="T34" fmla="*/ 23 w 127"/>
                  <a:gd name="T35" fmla="*/ 54 h 111"/>
                  <a:gd name="T36" fmla="*/ 28 w 127"/>
                  <a:gd name="T37" fmla="*/ 59 h 111"/>
                  <a:gd name="T38" fmla="*/ 35 w 127"/>
                  <a:gd name="T39" fmla="*/ 65 h 111"/>
                  <a:gd name="T40" fmla="*/ 33 w 127"/>
                  <a:gd name="T41" fmla="*/ 75 h 111"/>
                  <a:gd name="T42" fmla="*/ 28 w 127"/>
                  <a:gd name="T43" fmla="*/ 86 h 111"/>
                  <a:gd name="T44" fmla="*/ 29 w 127"/>
                  <a:gd name="T45" fmla="*/ 94 h 111"/>
                  <a:gd name="T46" fmla="*/ 26 w 127"/>
                  <a:gd name="T47" fmla="*/ 95 h 111"/>
                  <a:gd name="T48" fmla="*/ 18 w 127"/>
                  <a:gd name="T49" fmla="*/ 82 h 111"/>
                  <a:gd name="T50" fmla="*/ 10 w 127"/>
                  <a:gd name="T51" fmla="*/ 63 h 111"/>
                  <a:gd name="T52" fmla="*/ 7 w 127"/>
                  <a:gd name="T53" fmla="*/ 48 h 111"/>
                  <a:gd name="T54" fmla="*/ 41 w 127"/>
                  <a:gd name="T55" fmla="*/ 102 h 111"/>
                  <a:gd name="T56" fmla="*/ 50 w 127"/>
                  <a:gd name="T57" fmla="*/ 101 h 111"/>
                  <a:gd name="T58" fmla="*/ 62 w 127"/>
                  <a:gd name="T59" fmla="*/ 99 h 111"/>
                  <a:gd name="T60" fmla="*/ 61 w 127"/>
                  <a:gd name="T61" fmla="*/ 104 h 111"/>
                  <a:gd name="T62" fmla="*/ 68 w 127"/>
                  <a:gd name="T63" fmla="*/ 104 h 111"/>
                  <a:gd name="T64" fmla="*/ 78 w 127"/>
                  <a:gd name="T65" fmla="*/ 102 h 111"/>
                  <a:gd name="T66" fmla="*/ 77 w 127"/>
                  <a:gd name="T67" fmla="*/ 1 h 111"/>
                  <a:gd name="T68" fmla="*/ 110 w 127"/>
                  <a:gd name="T69" fmla="*/ 35 h 111"/>
                  <a:gd name="T70" fmla="*/ 106 w 127"/>
                  <a:gd name="T71" fmla="*/ 32 h 111"/>
                  <a:gd name="T72" fmla="*/ 101 w 127"/>
                  <a:gd name="T73" fmla="*/ 41 h 111"/>
                  <a:gd name="T74" fmla="*/ 95 w 127"/>
                  <a:gd name="T75" fmla="*/ 33 h 111"/>
                  <a:gd name="T76" fmla="*/ 98 w 127"/>
                  <a:gd name="T77" fmla="*/ 41 h 111"/>
                  <a:gd name="T78" fmla="*/ 104 w 127"/>
                  <a:gd name="T79" fmla="*/ 44 h 111"/>
                  <a:gd name="T80" fmla="*/ 101 w 127"/>
                  <a:gd name="T81" fmla="*/ 56 h 111"/>
                  <a:gd name="T82" fmla="*/ 98 w 127"/>
                  <a:gd name="T83" fmla="*/ 68 h 111"/>
                  <a:gd name="T84" fmla="*/ 94 w 127"/>
                  <a:gd name="T85" fmla="*/ 76 h 111"/>
                  <a:gd name="T86" fmla="*/ 82 w 127"/>
                  <a:gd name="T87" fmla="*/ 86 h 111"/>
                  <a:gd name="T88" fmla="*/ 79 w 127"/>
                  <a:gd name="T89" fmla="*/ 77 h 111"/>
                  <a:gd name="T90" fmla="*/ 80 w 127"/>
                  <a:gd name="T91" fmla="*/ 67 h 111"/>
                  <a:gd name="T92" fmla="*/ 76 w 127"/>
                  <a:gd name="T93" fmla="*/ 56 h 111"/>
                  <a:gd name="T94" fmla="*/ 70 w 127"/>
                  <a:gd name="T95" fmla="*/ 50 h 111"/>
                  <a:gd name="T96" fmla="*/ 56 w 127"/>
                  <a:gd name="T97" fmla="*/ 50 h 111"/>
                  <a:gd name="T98" fmla="*/ 50 w 127"/>
                  <a:gd name="T99" fmla="*/ 42 h 111"/>
                  <a:gd name="T100" fmla="*/ 56 w 127"/>
                  <a:gd name="T101" fmla="*/ 27 h 111"/>
                  <a:gd name="T102" fmla="*/ 67 w 127"/>
                  <a:gd name="T103" fmla="*/ 23 h 111"/>
                  <a:gd name="T104" fmla="*/ 73 w 127"/>
                  <a:gd name="T105" fmla="*/ 26 h 111"/>
                  <a:gd name="T106" fmla="*/ 82 w 127"/>
                  <a:gd name="T107" fmla="*/ 26 h 111"/>
                  <a:gd name="T108" fmla="*/ 91 w 127"/>
                  <a:gd name="T109" fmla="*/ 24 h 111"/>
                  <a:gd name="T110" fmla="*/ 83 w 127"/>
                  <a:gd name="T111" fmla="*/ 21 h 111"/>
                  <a:gd name="T112" fmla="*/ 82 w 127"/>
                  <a:gd name="T113" fmla="*/ 18 h 111"/>
                  <a:gd name="T114" fmla="*/ 71 w 127"/>
                  <a:gd name="T115" fmla="*/ 18 h 111"/>
                  <a:gd name="T116" fmla="*/ 62 w 127"/>
                  <a:gd name="T117" fmla="*/ 21 h 111"/>
                  <a:gd name="T118" fmla="*/ 60 w 127"/>
                  <a:gd name="T119" fmla="*/ 11 h 111"/>
                  <a:gd name="T120" fmla="*/ 54 w 127"/>
                  <a:gd name="T121" fmla="*/ 6 h 111"/>
                  <a:gd name="T122" fmla="*/ 61 w 127"/>
                  <a:gd name="T123" fmla="*/ 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7" h="111">
                    <a:moveTo>
                      <a:pt x="52" y="0"/>
                    </a:moveTo>
                    <a:cubicBezTo>
                      <a:pt x="52" y="0"/>
                      <a:pt x="33" y="3"/>
                      <a:pt x="20" y="17"/>
                    </a:cubicBezTo>
                    <a:cubicBezTo>
                      <a:pt x="20" y="17"/>
                      <a:pt x="30" y="7"/>
                      <a:pt x="36" y="7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9"/>
                      <a:pt x="36" y="10"/>
                      <a:pt x="36" y="10"/>
                    </a:cubicBezTo>
                    <a:cubicBezTo>
                      <a:pt x="36" y="10"/>
                      <a:pt x="36" y="11"/>
                      <a:pt x="36" y="11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3"/>
                    </a:cubicBezTo>
                    <a:cubicBezTo>
                      <a:pt x="35" y="13"/>
                      <a:pt x="35" y="14"/>
                      <a:pt x="35" y="14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3" y="16"/>
                      <a:pt x="32" y="16"/>
                    </a:cubicBezTo>
                    <a:cubicBezTo>
                      <a:pt x="32" y="16"/>
                      <a:pt x="32" y="15"/>
                      <a:pt x="32" y="15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2" y="14"/>
                      <a:pt x="32" y="13"/>
                      <a:pt x="32" y="13"/>
                    </a:cubicBezTo>
                    <a:cubicBezTo>
                      <a:pt x="31" y="13"/>
                      <a:pt x="30" y="14"/>
                      <a:pt x="30" y="14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15"/>
                      <a:pt x="29" y="16"/>
                      <a:pt x="29" y="16"/>
                    </a:cubicBezTo>
                    <a:cubicBezTo>
                      <a:pt x="29" y="16"/>
                      <a:pt x="30" y="16"/>
                      <a:pt x="30" y="16"/>
                    </a:cubicBezTo>
                    <a:cubicBezTo>
                      <a:pt x="30" y="16"/>
                      <a:pt x="30" y="17"/>
                      <a:pt x="30" y="17"/>
                    </a:cubicBezTo>
                    <a:cubicBezTo>
                      <a:pt x="30" y="17"/>
                      <a:pt x="30" y="18"/>
                      <a:pt x="30" y="18"/>
                    </a:cubicBezTo>
                    <a:cubicBezTo>
                      <a:pt x="30" y="18"/>
                      <a:pt x="29" y="18"/>
                      <a:pt x="29" y="18"/>
                    </a:cubicBezTo>
                    <a:cubicBezTo>
                      <a:pt x="28" y="18"/>
                      <a:pt x="28" y="18"/>
                      <a:pt x="27" y="18"/>
                    </a:cubicBezTo>
                    <a:cubicBezTo>
                      <a:pt x="27" y="18"/>
                      <a:pt x="26" y="17"/>
                      <a:pt x="26" y="18"/>
                    </a:cubicBezTo>
                    <a:cubicBezTo>
                      <a:pt x="26" y="18"/>
                      <a:pt x="26" y="18"/>
                      <a:pt x="25" y="18"/>
                    </a:cubicBezTo>
                    <a:cubicBezTo>
                      <a:pt x="25" y="18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20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2" y="21"/>
                    </a:cubicBezTo>
                    <a:cubicBezTo>
                      <a:pt x="21" y="21"/>
                      <a:pt x="21" y="22"/>
                      <a:pt x="21" y="22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19" y="24"/>
                    </a:cubicBezTo>
                    <a:cubicBezTo>
                      <a:pt x="19" y="24"/>
                      <a:pt x="17" y="25"/>
                      <a:pt x="17" y="25"/>
                    </a:cubicBezTo>
                    <a:cubicBezTo>
                      <a:pt x="17" y="25"/>
                      <a:pt x="17" y="26"/>
                      <a:pt x="16" y="27"/>
                    </a:cubicBezTo>
                    <a:cubicBezTo>
                      <a:pt x="16" y="27"/>
                      <a:pt x="16" y="28"/>
                      <a:pt x="16" y="28"/>
                    </a:cubicBezTo>
                    <a:cubicBezTo>
                      <a:pt x="16" y="28"/>
                      <a:pt x="16" y="29"/>
                      <a:pt x="16" y="30"/>
                    </a:cubicBezTo>
                    <a:cubicBezTo>
                      <a:pt x="15" y="30"/>
                      <a:pt x="15" y="31"/>
                      <a:pt x="15" y="31"/>
                    </a:cubicBezTo>
                    <a:cubicBezTo>
                      <a:pt x="15" y="31"/>
                      <a:pt x="14" y="32"/>
                      <a:pt x="14" y="32"/>
                    </a:cubicBezTo>
                    <a:cubicBezTo>
                      <a:pt x="14" y="32"/>
                      <a:pt x="13" y="32"/>
                      <a:pt x="12" y="32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4"/>
                      <a:pt x="13" y="35"/>
                      <a:pt x="13" y="35"/>
                    </a:cubicBezTo>
                    <a:cubicBezTo>
                      <a:pt x="13" y="36"/>
                      <a:pt x="13" y="37"/>
                      <a:pt x="13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38"/>
                      <a:pt x="17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38"/>
                      <a:pt x="14" y="38"/>
                      <a:pt x="14" y="38"/>
                    </a:cubicBezTo>
                    <a:cubicBezTo>
                      <a:pt x="14" y="38"/>
                      <a:pt x="13" y="38"/>
                      <a:pt x="13" y="38"/>
                    </a:cubicBezTo>
                    <a:cubicBezTo>
                      <a:pt x="13" y="37"/>
                      <a:pt x="13" y="38"/>
                      <a:pt x="13" y="37"/>
                    </a:cubicBezTo>
                    <a:cubicBezTo>
                      <a:pt x="13" y="37"/>
                      <a:pt x="13" y="37"/>
                      <a:pt x="13" y="36"/>
                    </a:cubicBezTo>
                    <a:cubicBezTo>
                      <a:pt x="13" y="36"/>
                      <a:pt x="12" y="36"/>
                      <a:pt x="12" y="36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4"/>
                      <a:pt x="11" y="34"/>
                      <a:pt x="11" y="33"/>
                    </a:cubicBezTo>
                    <a:cubicBezTo>
                      <a:pt x="11" y="33"/>
                      <a:pt x="11" y="33"/>
                      <a:pt x="11" y="32"/>
                    </a:cubicBezTo>
                    <a:cubicBezTo>
                      <a:pt x="11" y="32"/>
                      <a:pt x="11" y="30"/>
                      <a:pt x="11" y="30"/>
                    </a:cubicBezTo>
                    <a:cubicBezTo>
                      <a:pt x="11" y="30"/>
                      <a:pt x="10" y="34"/>
                      <a:pt x="9" y="36"/>
                    </a:cubicBezTo>
                    <a:cubicBezTo>
                      <a:pt x="9" y="36"/>
                      <a:pt x="10" y="36"/>
                      <a:pt x="10" y="37"/>
                    </a:cubicBezTo>
                    <a:cubicBezTo>
                      <a:pt x="10" y="37"/>
                      <a:pt x="10" y="38"/>
                      <a:pt x="10" y="38"/>
                    </a:cubicBezTo>
                    <a:cubicBezTo>
                      <a:pt x="10" y="39"/>
                      <a:pt x="10" y="38"/>
                      <a:pt x="10" y="40"/>
                    </a:cubicBezTo>
                    <a:cubicBezTo>
                      <a:pt x="10" y="41"/>
                      <a:pt x="10" y="42"/>
                      <a:pt x="10" y="42"/>
                    </a:cubicBezTo>
                    <a:cubicBezTo>
                      <a:pt x="10" y="42"/>
                      <a:pt x="9" y="43"/>
                      <a:pt x="9" y="44"/>
                    </a:cubicBezTo>
                    <a:cubicBezTo>
                      <a:pt x="9" y="44"/>
                      <a:pt x="10" y="45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7"/>
                      <a:pt x="10" y="48"/>
                      <a:pt x="10" y="47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5"/>
                      <a:pt x="12" y="44"/>
                      <a:pt x="13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5"/>
                      <a:pt x="14" y="46"/>
                      <a:pt x="14" y="46"/>
                    </a:cubicBezTo>
                    <a:cubicBezTo>
                      <a:pt x="14" y="46"/>
                      <a:pt x="16" y="45"/>
                      <a:pt x="16" y="45"/>
                    </a:cubicBezTo>
                    <a:cubicBezTo>
                      <a:pt x="16" y="45"/>
                      <a:pt x="17" y="45"/>
                      <a:pt x="17" y="46"/>
                    </a:cubicBezTo>
                    <a:cubicBezTo>
                      <a:pt x="17" y="47"/>
                      <a:pt x="17" y="47"/>
                      <a:pt x="18" y="48"/>
                    </a:cubicBezTo>
                    <a:cubicBezTo>
                      <a:pt x="18" y="48"/>
                      <a:pt x="18" y="49"/>
                      <a:pt x="18" y="49"/>
                    </a:cubicBezTo>
                    <a:cubicBezTo>
                      <a:pt x="18" y="50"/>
                      <a:pt x="20" y="50"/>
                      <a:pt x="20" y="50"/>
                    </a:cubicBezTo>
                    <a:cubicBezTo>
                      <a:pt x="20" y="50"/>
                      <a:pt x="21" y="50"/>
                      <a:pt x="22" y="50"/>
                    </a:cubicBezTo>
                    <a:cubicBezTo>
                      <a:pt x="22" y="50"/>
                      <a:pt x="22" y="51"/>
                      <a:pt x="22" y="51"/>
                    </a:cubicBezTo>
                    <a:cubicBezTo>
                      <a:pt x="23" y="51"/>
                      <a:pt x="23" y="53"/>
                      <a:pt x="23" y="53"/>
                    </a:cubicBezTo>
                    <a:cubicBezTo>
                      <a:pt x="23" y="53"/>
                      <a:pt x="24" y="54"/>
                      <a:pt x="23" y="54"/>
                    </a:cubicBezTo>
                    <a:cubicBezTo>
                      <a:pt x="23" y="55"/>
                      <a:pt x="23" y="55"/>
                      <a:pt x="24" y="55"/>
                    </a:cubicBezTo>
                    <a:cubicBezTo>
                      <a:pt x="24" y="55"/>
                      <a:pt x="25" y="56"/>
                      <a:pt x="25" y="56"/>
                    </a:cubicBezTo>
                    <a:cubicBezTo>
                      <a:pt x="25" y="56"/>
                      <a:pt x="25" y="57"/>
                      <a:pt x="26" y="57"/>
                    </a:cubicBezTo>
                    <a:cubicBezTo>
                      <a:pt x="27" y="57"/>
                      <a:pt x="27" y="58"/>
                      <a:pt x="28" y="58"/>
                    </a:cubicBezTo>
                    <a:cubicBezTo>
                      <a:pt x="28" y="58"/>
                      <a:pt x="27" y="59"/>
                      <a:pt x="28" y="59"/>
                    </a:cubicBezTo>
                    <a:cubicBezTo>
                      <a:pt x="29" y="59"/>
                      <a:pt x="30" y="58"/>
                      <a:pt x="31" y="59"/>
                    </a:cubicBezTo>
                    <a:cubicBezTo>
                      <a:pt x="31" y="59"/>
                      <a:pt x="31" y="60"/>
                      <a:pt x="32" y="61"/>
                    </a:cubicBezTo>
                    <a:cubicBezTo>
                      <a:pt x="34" y="61"/>
                      <a:pt x="34" y="62"/>
                      <a:pt x="35" y="62"/>
                    </a:cubicBezTo>
                    <a:cubicBezTo>
                      <a:pt x="35" y="62"/>
                      <a:pt x="36" y="62"/>
                      <a:pt x="35" y="63"/>
                    </a:cubicBezTo>
                    <a:cubicBezTo>
                      <a:pt x="35" y="64"/>
                      <a:pt x="35" y="65"/>
                      <a:pt x="35" y="65"/>
                    </a:cubicBezTo>
                    <a:cubicBezTo>
                      <a:pt x="34" y="66"/>
                      <a:pt x="33" y="67"/>
                      <a:pt x="33" y="67"/>
                    </a:cubicBezTo>
                    <a:cubicBezTo>
                      <a:pt x="33" y="68"/>
                      <a:pt x="32" y="69"/>
                      <a:pt x="33" y="69"/>
                    </a:cubicBezTo>
                    <a:cubicBezTo>
                      <a:pt x="33" y="70"/>
                      <a:pt x="33" y="71"/>
                      <a:pt x="33" y="71"/>
                    </a:cubicBezTo>
                    <a:cubicBezTo>
                      <a:pt x="33" y="72"/>
                      <a:pt x="34" y="73"/>
                      <a:pt x="33" y="73"/>
                    </a:cubicBezTo>
                    <a:cubicBezTo>
                      <a:pt x="33" y="74"/>
                      <a:pt x="33" y="75"/>
                      <a:pt x="33" y="75"/>
                    </a:cubicBezTo>
                    <a:cubicBezTo>
                      <a:pt x="33" y="75"/>
                      <a:pt x="34" y="76"/>
                      <a:pt x="33" y="76"/>
                    </a:cubicBezTo>
                    <a:cubicBezTo>
                      <a:pt x="32" y="77"/>
                      <a:pt x="31" y="78"/>
                      <a:pt x="31" y="78"/>
                    </a:cubicBezTo>
                    <a:cubicBezTo>
                      <a:pt x="30" y="78"/>
                      <a:pt x="29" y="79"/>
                      <a:pt x="29" y="79"/>
                    </a:cubicBezTo>
                    <a:cubicBezTo>
                      <a:pt x="29" y="79"/>
                      <a:pt x="29" y="81"/>
                      <a:pt x="29" y="82"/>
                    </a:cubicBezTo>
                    <a:cubicBezTo>
                      <a:pt x="29" y="82"/>
                      <a:pt x="27" y="86"/>
                      <a:pt x="28" y="86"/>
                    </a:cubicBezTo>
                    <a:cubicBezTo>
                      <a:pt x="28" y="87"/>
                      <a:pt x="28" y="88"/>
                      <a:pt x="28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7" y="90"/>
                      <a:pt x="26" y="89"/>
                      <a:pt x="27" y="91"/>
                    </a:cubicBezTo>
                    <a:cubicBezTo>
                      <a:pt x="28" y="92"/>
                      <a:pt x="28" y="92"/>
                      <a:pt x="29" y="93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30" y="95"/>
                      <a:pt x="30" y="96"/>
                      <a:pt x="31" y="96"/>
                    </a:cubicBezTo>
                    <a:cubicBezTo>
                      <a:pt x="31" y="97"/>
                      <a:pt x="32" y="97"/>
                      <a:pt x="32" y="98"/>
                    </a:cubicBezTo>
                    <a:cubicBezTo>
                      <a:pt x="32" y="98"/>
                      <a:pt x="33" y="100"/>
                      <a:pt x="32" y="99"/>
                    </a:cubicBezTo>
                    <a:cubicBezTo>
                      <a:pt x="30" y="98"/>
                      <a:pt x="32" y="99"/>
                      <a:pt x="30" y="97"/>
                    </a:cubicBezTo>
                    <a:cubicBezTo>
                      <a:pt x="28" y="95"/>
                      <a:pt x="27" y="96"/>
                      <a:pt x="26" y="95"/>
                    </a:cubicBezTo>
                    <a:cubicBezTo>
                      <a:pt x="25" y="94"/>
                      <a:pt x="27" y="98"/>
                      <a:pt x="25" y="93"/>
                    </a:cubicBezTo>
                    <a:cubicBezTo>
                      <a:pt x="23" y="89"/>
                      <a:pt x="23" y="90"/>
                      <a:pt x="22" y="89"/>
                    </a:cubicBezTo>
                    <a:cubicBezTo>
                      <a:pt x="22" y="88"/>
                      <a:pt x="22" y="89"/>
                      <a:pt x="21" y="87"/>
                    </a:cubicBezTo>
                    <a:cubicBezTo>
                      <a:pt x="20" y="84"/>
                      <a:pt x="21" y="86"/>
                      <a:pt x="20" y="84"/>
                    </a:cubicBezTo>
                    <a:cubicBezTo>
                      <a:pt x="19" y="83"/>
                      <a:pt x="19" y="85"/>
                      <a:pt x="18" y="82"/>
                    </a:cubicBezTo>
                    <a:cubicBezTo>
                      <a:pt x="18" y="80"/>
                      <a:pt x="18" y="82"/>
                      <a:pt x="17" y="79"/>
                    </a:cubicBezTo>
                    <a:cubicBezTo>
                      <a:pt x="16" y="76"/>
                      <a:pt x="18" y="76"/>
                      <a:pt x="16" y="74"/>
                    </a:cubicBezTo>
                    <a:cubicBezTo>
                      <a:pt x="14" y="73"/>
                      <a:pt x="15" y="74"/>
                      <a:pt x="14" y="73"/>
                    </a:cubicBezTo>
                    <a:cubicBezTo>
                      <a:pt x="13" y="72"/>
                      <a:pt x="14" y="73"/>
                      <a:pt x="13" y="70"/>
                    </a:cubicBezTo>
                    <a:cubicBezTo>
                      <a:pt x="11" y="68"/>
                      <a:pt x="10" y="67"/>
                      <a:pt x="10" y="63"/>
                    </a:cubicBezTo>
                    <a:cubicBezTo>
                      <a:pt x="10" y="59"/>
                      <a:pt x="10" y="58"/>
                      <a:pt x="10" y="58"/>
                    </a:cubicBezTo>
                    <a:cubicBezTo>
                      <a:pt x="10" y="58"/>
                      <a:pt x="8" y="56"/>
                      <a:pt x="8" y="54"/>
                    </a:cubicBezTo>
                    <a:cubicBezTo>
                      <a:pt x="9" y="51"/>
                      <a:pt x="9" y="52"/>
                      <a:pt x="9" y="51"/>
                    </a:cubicBezTo>
                    <a:cubicBezTo>
                      <a:pt x="9" y="51"/>
                      <a:pt x="8" y="51"/>
                      <a:pt x="8" y="50"/>
                    </a:cubicBezTo>
                    <a:cubicBezTo>
                      <a:pt x="7" y="49"/>
                      <a:pt x="7" y="49"/>
                      <a:pt x="7" y="48"/>
                    </a:cubicBezTo>
                    <a:cubicBezTo>
                      <a:pt x="7" y="48"/>
                      <a:pt x="6" y="46"/>
                      <a:pt x="6" y="46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6" y="47"/>
                      <a:pt x="0" y="101"/>
                      <a:pt x="55" y="110"/>
                    </a:cubicBezTo>
                    <a:cubicBezTo>
                      <a:pt x="55" y="110"/>
                      <a:pt x="42" y="107"/>
                      <a:pt x="41" y="104"/>
                    </a:cubicBezTo>
                    <a:cubicBezTo>
                      <a:pt x="41" y="104"/>
                      <a:pt x="41" y="102"/>
                      <a:pt x="41" y="102"/>
                    </a:cubicBezTo>
                    <a:cubicBezTo>
                      <a:pt x="42" y="102"/>
                      <a:pt x="43" y="102"/>
                      <a:pt x="44" y="102"/>
                    </a:cubicBezTo>
                    <a:cubicBezTo>
                      <a:pt x="44" y="101"/>
                      <a:pt x="45" y="100"/>
                      <a:pt x="45" y="100"/>
                    </a:cubicBezTo>
                    <a:cubicBezTo>
                      <a:pt x="45" y="101"/>
                      <a:pt x="45" y="101"/>
                      <a:pt x="45" y="101"/>
                    </a:cubicBezTo>
                    <a:cubicBezTo>
                      <a:pt x="45" y="101"/>
                      <a:pt x="45" y="101"/>
                      <a:pt x="47" y="101"/>
                    </a:cubicBezTo>
                    <a:cubicBezTo>
                      <a:pt x="49" y="101"/>
                      <a:pt x="49" y="101"/>
                      <a:pt x="50" y="101"/>
                    </a:cubicBezTo>
                    <a:cubicBezTo>
                      <a:pt x="51" y="100"/>
                      <a:pt x="52" y="98"/>
                      <a:pt x="53" y="99"/>
                    </a:cubicBezTo>
                    <a:cubicBezTo>
                      <a:pt x="53" y="101"/>
                      <a:pt x="52" y="100"/>
                      <a:pt x="53" y="101"/>
                    </a:cubicBezTo>
                    <a:cubicBezTo>
                      <a:pt x="55" y="101"/>
                      <a:pt x="57" y="100"/>
                      <a:pt x="57" y="100"/>
                    </a:cubicBezTo>
                    <a:cubicBezTo>
                      <a:pt x="57" y="100"/>
                      <a:pt x="61" y="101"/>
                      <a:pt x="61" y="100"/>
                    </a:cubicBezTo>
                    <a:cubicBezTo>
                      <a:pt x="61" y="100"/>
                      <a:pt x="61" y="99"/>
                      <a:pt x="62" y="99"/>
                    </a:cubicBezTo>
                    <a:cubicBezTo>
                      <a:pt x="63" y="99"/>
                      <a:pt x="63" y="100"/>
                      <a:pt x="63" y="100"/>
                    </a:cubicBezTo>
                    <a:cubicBezTo>
                      <a:pt x="61" y="102"/>
                      <a:pt x="61" y="102"/>
                      <a:pt x="61" y="102"/>
                    </a:cubicBezTo>
                    <a:cubicBezTo>
                      <a:pt x="59" y="103"/>
                      <a:pt x="59" y="103"/>
                      <a:pt x="59" y="103"/>
                    </a:cubicBezTo>
                    <a:cubicBezTo>
                      <a:pt x="59" y="103"/>
                      <a:pt x="58" y="103"/>
                      <a:pt x="59" y="104"/>
                    </a:cubicBezTo>
                    <a:cubicBezTo>
                      <a:pt x="60" y="104"/>
                      <a:pt x="60" y="104"/>
                      <a:pt x="61" y="104"/>
                    </a:cubicBezTo>
                    <a:cubicBezTo>
                      <a:pt x="62" y="104"/>
                      <a:pt x="64" y="106"/>
                      <a:pt x="65" y="105"/>
                    </a:cubicBezTo>
                    <a:cubicBezTo>
                      <a:pt x="65" y="104"/>
                      <a:pt x="65" y="104"/>
                      <a:pt x="66" y="103"/>
                    </a:cubicBezTo>
                    <a:cubicBezTo>
                      <a:pt x="66" y="102"/>
                      <a:pt x="66" y="102"/>
                      <a:pt x="67" y="102"/>
                    </a:cubicBezTo>
                    <a:cubicBezTo>
                      <a:pt x="68" y="102"/>
                      <a:pt x="69" y="102"/>
                      <a:pt x="69" y="102"/>
                    </a:cubicBezTo>
                    <a:cubicBezTo>
                      <a:pt x="68" y="104"/>
                      <a:pt x="68" y="104"/>
                      <a:pt x="68" y="104"/>
                    </a:cubicBezTo>
                    <a:cubicBezTo>
                      <a:pt x="68" y="104"/>
                      <a:pt x="69" y="103"/>
                      <a:pt x="70" y="103"/>
                    </a:cubicBezTo>
                    <a:cubicBezTo>
                      <a:pt x="71" y="103"/>
                      <a:pt x="71" y="104"/>
                      <a:pt x="72" y="104"/>
                    </a:cubicBezTo>
                    <a:cubicBezTo>
                      <a:pt x="73" y="103"/>
                      <a:pt x="73" y="103"/>
                      <a:pt x="74" y="103"/>
                    </a:cubicBezTo>
                    <a:cubicBezTo>
                      <a:pt x="75" y="102"/>
                      <a:pt x="76" y="102"/>
                      <a:pt x="76" y="102"/>
                    </a:cubicBezTo>
                    <a:cubicBezTo>
                      <a:pt x="77" y="102"/>
                      <a:pt x="77" y="102"/>
                      <a:pt x="78" y="102"/>
                    </a:cubicBezTo>
                    <a:cubicBezTo>
                      <a:pt x="78" y="102"/>
                      <a:pt x="80" y="104"/>
                      <a:pt x="80" y="104"/>
                    </a:cubicBezTo>
                    <a:cubicBezTo>
                      <a:pt x="81" y="103"/>
                      <a:pt x="83" y="103"/>
                      <a:pt x="83" y="103"/>
                    </a:cubicBezTo>
                    <a:cubicBezTo>
                      <a:pt x="83" y="103"/>
                      <a:pt x="77" y="109"/>
                      <a:pt x="63" y="110"/>
                    </a:cubicBezTo>
                    <a:cubicBezTo>
                      <a:pt x="63" y="110"/>
                      <a:pt x="94" y="111"/>
                      <a:pt x="110" y="82"/>
                    </a:cubicBezTo>
                    <a:cubicBezTo>
                      <a:pt x="127" y="52"/>
                      <a:pt x="116" y="14"/>
                      <a:pt x="77" y="1"/>
                    </a:cubicBezTo>
                    <a:cubicBezTo>
                      <a:pt x="77" y="1"/>
                      <a:pt x="106" y="12"/>
                      <a:pt x="114" y="40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2" y="40"/>
                      <a:pt x="112" y="40"/>
                      <a:pt x="112" y="39"/>
                    </a:cubicBezTo>
                    <a:cubicBezTo>
                      <a:pt x="111" y="37"/>
                      <a:pt x="112" y="38"/>
                      <a:pt x="111" y="37"/>
                    </a:cubicBezTo>
                    <a:cubicBezTo>
                      <a:pt x="111" y="36"/>
                      <a:pt x="111" y="36"/>
                      <a:pt x="110" y="35"/>
                    </a:cubicBezTo>
                    <a:cubicBezTo>
                      <a:pt x="110" y="35"/>
                      <a:pt x="109" y="35"/>
                      <a:pt x="109" y="34"/>
                    </a:cubicBezTo>
                    <a:cubicBezTo>
                      <a:pt x="108" y="34"/>
                      <a:pt x="108" y="32"/>
                      <a:pt x="107" y="31"/>
                    </a:cubicBezTo>
                    <a:cubicBezTo>
                      <a:pt x="107" y="31"/>
                      <a:pt x="106" y="31"/>
                      <a:pt x="105" y="31"/>
                    </a:cubicBezTo>
                    <a:cubicBezTo>
                      <a:pt x="105" y="31"/>
                      <a:pt x="105" y="30"/>
                      <a:pt x="105" y="31"/>
                    </a:cubicBezTo>
                    <a:cubicBezTo>
                      <a:pt x="105" y="31"/>
                      <a:pt x="106" y="32"/>
                      <a:pt x="106" y="32"/>
                    </a:cubicBezTo>
                    <a:cubicBezTo>
                      <a:pt x="106" y="34"/>
                      <a:pt x="106" y="34"/>
                      <a:pt x="106" y="34"/>
                    </a:cubicBezTo>
                    <a:cubicBezTo>
                      <a:pt x="106" y="34"/>
                      <a:pt x="106" y="36"/>
                      <a:pt x="106" y="37"/>
                    </a:cubicBezTo>
                    <a:cubicBezTo>
                      <a:pt x="106" y="37"/>
                      <a:pt x="106" y="39"/>
                      <a:pt x="106" y="39"/>
                    </a:cubicBezTo>
                    <a:cubicBezTo>
                      <a:pt x="106" y="39"/>
                      <a:pt x="105" y="40"/>
                      <a:pt x="105" y="41"/>
                    </a:cubicBezTo>
                    <a:cubicBezTo>
                      <a:pt x="104" y="41"/>
                      <a:pt x="101" y="41"/>
                      <a:pt x="101" y="41"/>
                    </a:cubicBezTo>
                    <a:cubicBezTo>
                      <a:pt x="101" y="41"/>
                      <a:pt x="101" y="40"/>
                      <a:pt x="100" y="39"/>
                    </a:cubicBezTo>
                    <a:cubicBezTo>
                      <a:pt x="100" y="38"/>
                      <a:pt x="98" y="38"/>
                      <a:pt x="98" y="38"/>
                    </a:cubicBezTo>
                    <a:cubicBezTo>
                      <a:pt x="97" y="37"/>
                      <a:pt x="98" y="37"/>
                      <a:pt x="97" y="36"/>
                    </a:cubicBezTo>
                    <a:cubicBezTo>
                      <a:pt x="96" y="35"/>
                      <a:pt x="97" y="35"/>
                      <a:pt x="96" y="34"/>
                    </a:cubicBezTo>
                    <a:cubicBezTo>
                      <a:pt x="95" y="33"/>
                      <a:pt x="95" y="33"/>
                      <a:pt x="95" y="33"/>
                    </a:cubicBezTo>
                    <a:cubicBezTo>
                      <a:pt x="95" y="33"/>
                      <a:pt x="93" y="32"/>
                      <a:pt x="94" y="34"/>
                    </a:cubicBezTo>
                    <a:cubicBezTo>
                      <a:pt x="94" y="35"/>
                      <a:pt x="93" y="36"/>
                      <a:pt x="94" y="36"/>
                    </a:cubicBezTo>
                    <a:cubicBezTo>
                      <a:pt x="95" y="37"/>
                      <a:pt x="95" y="36"/>
                      <a:pt x="96" y="37"/>
                    </a:cubicBezTo>
                    <a:cubicBezTo>
                      <a:pt x="96" y="38"/>
                      <a:pt x="96" y="39"/>
                      <a:pt x="97" y="39"/>
                    </a:cubicBezTo>
                    <a:cubicBezTo>
                      <a:pt x="97" y="40"/>
                      <a:pt x="97" y="41"/>
                      <a:pt x="98" y="41"/>
                    </a:cubicBezTo>
                    <a:cubicBezTo>
                      <a:pt x="98" y="42"/>
                      <a:pt x="100" y="41"/>
                      <a:pt x="100" y="42"/>
                    </a:cubicBezTo>
                    <a:cubicBezTo>
                      <a:pt x="99" y="43"/>
                      <a:pt x="99" y="44"/>
                      <a:pt x="100" y="44"/>
                    </a:cubicBezTo>
                    <a:cubicBezTo>
                      <a:pt x="100" y="44"/>
                      <a:pt x="101" y="45"/>
                      <a:pt x="101" y="44"/>
                    </a:cubicBezTo>
                    <a:cubicBezTo>
                      <a:pt x="102" y="44"/>
                      <a:pt x="101" y="45"/>
                      <a:pt x="102" y="44"/>
                    </a:cubicBezTo>
                    <a:cubicBezTo>
                      <a:pt x="103" y="44"/>
                      <a:pt x="104" y="44"/>
                      <a:pt x="104" y="44"/>
                    </a:cubicBezTo>
                    <a:cubicBezTo>
                      <a:pt x="104" y="44"/>
                      <a:pt x="105" y="45"/>
                      <a:pt x="105" y="45"/>
                    </a:cubicBezTo>
                    <a:cubicBezTo>
                      <a:pt x="105" y="45"/>
                      <a:pt x="105" y="48"/>
                      <a:pt x="105" y="48"/>
                    </a:cubicBezTo>
                    <a:cubicBezTo>
                      <a:pt x="104" y="50"/>
                      <a:pt x="104" y="50"/>
                      <a:pt x="104" y="50"/>
                    </a:cubicBezTo>
                    <a:cubicBezTo>
                      <a:pt x="104" y="50"/>
                      <a:pt x="104" y="54"/>
                      <a:pt x="103" y="54"/>
                    </a:cubicBezTo>
                    <a:cubicBezTo>
                      <a:pt x="103" y="54"/>
                      <a:pt x="102" y="55"/>
                      <a:pt x="101" y="56"/>
                    </a:cubicBezTo>
                    <a:cubicBezTo>
                      <a:pt x="101" y="56"/>
                      <a:pt x="101" y="59"/>
                      <a:pt x="101" y="59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100" y="60"/>
                      <a:pt x="100" y="62"/>
                      <a:pt x="100" y="62"/>
                    </a:cubicBezTo>
                    <a:cubicBezTo>
                      <a:pt x="100" y="63"/>
                      <a:pt x="100" y="65"/>
                      <a:pt x="100" y="66"/>
                    </a:cubicBezTo>
                    <a:cubicBezTo>
                      <a:pt x="100" y="67"/>
                      <a:pt x="98" y="68"/>
                      <a:pt x="98" y="68"/>
                    </a:cubicBezTo>
                    <a:cubicBezTo>
                      <a:pt x="98" y="68"/>
                      <a:pt x="100" y="70"/>
                      <a:pt x="99" y="70"/>
                    </a:cubicBezTo>
                    <a:cubicBezTo>
                      <a:pt x="98" y="70"/>
                      <a:pt x="97" y="72"/>
                      <a:pt x="97" y="72"/>
                    </a:cubicBezTo>
                    <a:cubicBezTo>
                      <a:pt x="97" y="73"/>
                      <a:pt x="97" y="74"/>
                      <a:pt x="96" y="74"/>
                    </a:cubicBezTo>
                    <a:cubicBezTo>
                      <a:pt x="95" y="74"/>
                      <a:pt x="94" y="74"/>
                      <a:pt x="94" y="74"/>
                    </a:cubicBezTo>
                    <a:cubicBezTo>
                      <a:pt x="94" y="75"/>
                      <a:pt x="94" y="76"/>
                      <a:pt x="94" y="76"/>
                    </a:cubicBezTo>
                    <a:cubicBezTo>
                      <a:pt x="92" y="79"/>
                      <a:pt x="92" y="79"/>
                      <a:pt x="92" y="79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0" y="81"/>
                      <a:pt x="90" y="83"/>
                      <a:pt x="89" y="83"/>
                    </a:cubicBezTo>
                    <a:cubicBezTo>
                      <a:pt x="88" y="83"/>
                      <a:pt x="86" y="84"/>
                      <a:pt x="85" y="85"/>
                    </a:cubicBezTo>
                    <a:cubicBezTo>
                      <a:pt x="85" y="85"/>
                      <a:pt x="83" y="86"/>
                      <a:pt x="82" y="86"/>
                    </a:cubicBezTo>
                    <a:cubicBezTo>
                      <a:pt x="82" y="86"/>
                      <a:pt x="83" y="88"/>
                      <a:pt x="82" y="86"/>
                    </a:cubicBezTo>
                    <a:cubicBezTo>
                      <a:pt x="81" y="84"/>
                      <a:pt x="82" y="85"/>
                      <a:pt x="81" y="83"/>
                    </a:cubicBezTo>
                    <a:cubicBezTo>
                      <a:pt x="80" y="81"/>
                      <a:pt x="80" y="83"/>
                      <a:pt x="80" y="81"/>
                    </a:cubicBezTo>
                    <a:cubicBezTo>
                      <a:pt x="80" y="79"/>
                      <a:pt x="80" y="81"/>
                      <a:pt x="80" y="79"/>
                    </a:cubicBezTo>
                    <a:cubicBezTo>
                      <a:pt x="80" y="78"/>
                      <a:pt x="80" y="79"/>
                      <a:pt x="79" y="77"/>
                    </a:cubicBezTo>
                    <a:cubicBezTo>
                      <a:pt x="79" y="76"/>
                      <a:pt x="79" y="76"/>
                      <a:pt x="78" y="75"/>
                    </a:cubicBezTo>
                    <a:cubicBezTo>
                      <a:pt x="77" y="74"/>
                      <a:pt x="76" y="75"/>
                      <a:pt x="76" y="73"/>
                    </a:cubicBezTo>
                    <a:cubicBezTo>
                      <a:pt x="77" y="72"/>
                      <a:pt x="77" y="73"/>
                      <a:pt x="77" y="72"/>
                    </a:cubicBezTo>
                    <a:cubicBezTo>
                      <a:pt x="77" y="70"/>
                      <a:pt x="77" y="70"/>
                      <a:pt x="78" y="69"/>
                    </a:cubicBezTo>
                    <a:cubicBezTo>
                      <a:pt x="79" y="68"/>
                      <a:pt x="80" y="68"/>
                      <a:pt x="80" y="67"/>
                    </a:cubicBezTo>
                    <a:cubicBezTo>
                      <a:pt x="80" y="66"/>
                      <a:pt x="80" y="66"/>
                      <a:pt x="79" y="65"/>
                    </a:cubicBezTo>
                    <a:cubicBezTo>
                      <a:pt x="79" y="64"/>
                      <a:pt x="78" y="63"/>
                      <a:pt x="78" y="63"/>
                    </a:cubicBezTo>
                    <a:cubicBezTo>
                      <a:pt x="78" y="63"/>
                      <a:pt x="78" y="63"/>
                      <a:pt x="77" y="62"/>
                    </a:cubicBezTo>
                    <a:cubicBezTo>
                      <a:pt x="76" y="61"/>
                      <a:pt x="76" y="60"/>
                      <a:pt x="76" y="60"/>
                    </a:cubicBezTo>
                    <a:cubicBezTo>
                      <a:pt x="76" y="60"/>
                      <a:pt x="76" y="57"/>
                      <a:pt x="76" y="56"/>
                    </a:cubicBezTo>
                    <a:cubicBezTo>
                      <a:pt x="76" y="55"/>
                      <a:pt x="75" y="57"/>
                      <a:pt x="76" y="55"/>
                    </a:cubicBezTo>
                    <a:cubicBezTo>
                      <a:pt x="76" y="53"/>
                      <a:pt x="76" y="52"/>
                      <a:pt x="76" y="52"/>
                    </a:cubicBezTo>
                    <a:cubicBezTo>
                      <a:pt x="76" y="52"/>
                      <a:pt x="74" y="51"/>
                      <a:pt x="73" y="51"/>
                    </a:cubicBezTo>
                    <a:cubicBezTo>
                      <a:pt x="73" y="51"/>
                      <a:pt x="73" y="52"/>
                      <a:pt x="72" y="52"/>
                    </a:cubicBezTo>
                    <a:cubicBezTo>
                      <a:pt x="70" y="51"/>
                      <a:pt x="71" y="50"/>
                      <a:pt x="70" y="50"/>
                    </a:cubicBezTo>
                    <a:cubicBezTo>
                      <a:pt x="70" y="49"/>
                      <a:pt x="69" y="49"/>
                      <a:pt x="68" y="50"/>
                    </a:cubicBezTo>
                    <a:cubicBezTo>
                      <a:pt x="68" y="50"/>
                      <a:pt x="66" y="50"/>
                      <a:pt x="65" y="51"/>
                    </a:cubicBezTo>
                    <a:cubicBezTo>
                      <a:pt x="64" y="51"/>
                      <a:pt x="64" y="51"/>
                      <a:pt x="62" y="51"/>
                    </a:cubicBezTo>
                    <a:cubicBezTo>
                      <a:pt x="61" y="51"/>
                      <a:pt x="59" y="52"/>
                      <a:pt x="58" y="51"/>
                    </a:cubicBezTo>
                    <a:cubicBezTo>
                      <a:pt x="56" y="51"/>
                      <a:pt x="56" y="51"/>
                      <a:pt x="56" y="50"/>
                    </a:cubicBezTo>
                    <a:cubicBezTo>
                      <a:pt x="55" y="49"/>
                      <a:pt x="56" y="49"/>
                      <a:pt x="55" y="48"/>
                    </a:cubicBezTo>
                    <a:cubicBezTo>
                      <a:pt x="53" y="48"/>
                      <a:pt x="53" y="48"/>
                      <a:pt x="53" y="47"/>
                    </a:cubicBezTo>
                    <a:cubicBezTo>
                      <a:pt x="53" y="46"/>
                      <a:pt x="53" y="46"/>
                      <a:pt x="53" y="45"/>
                    </a:cubicBezTo>
                    <a:cubicBezTo>
                      <a:pt x="52" y="44"/>
                      <a:pt x="53" y="46"/>
                      <a:pt x="52" y="44"/>
                    </a:cubicBezTo>
                    <a:cubicBezTo>
                      <a:pt x="50" y="42"/>
                      <a:pt x="50" y="44"/>
                      <a:pt x="50" y="42"/>
                    </a:cubicBezTo>
                    <a:cubicBezTo>
                      <a:pt x="51" y="41"/>
                      <a:pt x="51" y="42"/>
                      <a:pt x="51" y="40"/>
                    </a:cubicBezTo>
                    <a:cubicBezTo>
                      <a:pt x="51" y="39"/>
                      <a:pt x="53" y="41"/>
                      <a:pt x="52" y="38"/>
                    </a:cubicBezTo>
                    <a:cubicBezTo>
                      <a:pt x="51" y="35"/>
                      <a:pt x="50" y="35"/>
                      <a:pt x="52" y="33"/>
                    </a:cubicBezTo>
                    <a:cubicBezTo>
                      <a:pt x="53" y="31"/>
                      <a:pt x="55" y="30"/>
                      <a:pt x="55" y="30"/>
                    </a:cubicBezTo>
                    <a:cubicBezTo>
                      <a:pt x="55" y="29"/>
                      <a:pt x="56" y="28"/>
                      <a:pt x="56" y="27"/>
                    </a:cubicBezTo>
                    <a:cubicBezTo>
                      <a:pt x="57" y="27"/>
                      <a:pt x="56" y="27"/>
                      <a:pt x="58" y="27"/>
                    </a:cubicBezTo>
                    <a:cubicBezTo>
                      <a:pt x="59" y="27"/>
                      <a:pt x="60" y="26"/>
                      <a:pt x="61" y="26"/>
                    </a:cubicBezTo>
                    <a:cubicBezTo>
                      <a:pt x="62" y="25"/>
                      <a:pt x="63" y="24"/>
                      <a:pt x="63" y="23"/>
                    </a:cubicBezTo>
                    <a:cubicBezTo>
                      <a:pt x="64" y="23"/>
                      <a:pt x="63" y="24"/>
                      <a:pt x="65" y="23"/>
                    </a:cubicBezTo>
                    <a:cubicBezTo>
                      <a:pt x="66" y="23"/>
                      <a:pt x="66" y="23"/>
                      <a:pt x="67" y="23"/>
                    </a:cubicBezTo>
                    <a:cubicBezTo>
                      <a:pt x="68" y="23"/>
                      <a:pt x="66" y="23"/>
                      <a:pt x="68" y="23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1" y="22"/>
                      <a:pt x="71" y="23"/>
                      <a:pt x="72" y="23"/>
                    </a:cubicBezTo>
                    <a:cubicBezTo>
                      <a:pt x="72" y="23"/>
                      <a:pt x="72" y="21"/>
                      <a:pt x="72" y="23"/>
                    </a:cubicBezTo>
                    <a:cubicBezTo>
                      <a:pt x="73" y="25"/>
                      <a:pt x="72" y="26"/>
                      <a:pt x="73" y="26"/>
                    </a:cubicBezTo>
                    <a:cubicBezTo>
                      <a:pt x="75" y="26"/>
                      <a:pt x="73" y="26"/>
                      <a:pt x="75" y="26"/>
                    </a:cubicBezTo>
                    <a:cubicBezTo>
                      <a:pt x="76" y="26"/>
                      <a:pt x="76" y="26"/>
                      <a:pt x="77" y="27"/>
                    </a:cubicBezTo>
                    <a:cubicBezTo>
                      <a:pt x="77" y="27"/>
                      <a:pt x="78" y="27"/>
                      <a:pt x="79" y="27"/>
                    </a:cubicBezTo>
                    <a:cubicBezTo>
                      <a:pt x="80" y="27"/>
                      <a:pt x="79" y="29"/>
                      <a:pt x="80" y="27"/>
                    </a:cubicBezTo>
                    <a:cubicBezTo>
                      <a:pt x="82" y="26"/>
                      <a:pt x="79" y="26"/>
                      <a:pt x="82" y="26"/>
                    </a:cubicBezTo>
                    <a:cubicBezTo>
                      <a:pt x="85" y="26"/>
                      <a:pt x="85" y="27"/>
                      <a:pt x="86" y="26"/>
                    </a:cubicBezTo>
                    <a:cubicBezTo>
                      <a:pt x="86" y="26"/>
                      <a:pt x="86" y="27"/>
                      <a:pt x="88" y="26"/>
                    </a:cubicBezTo>
                    <a:cubicBezTo>
                      <a:pt x="89" y="25"/>
                      <a:pt x="89" y="25"/>
                      <a:pt x="90" y="26"/>
                    </a:cubicBezTo>
                    <a:cubicBezTo>
                      <a:pt x="90" y="26"/>
                      <a:pt x="90" y="27"/>
                      <a:pt x="91" y="26"/>
                    </a:cubicBezTo>
                    <a:cubicBezTo>
                      <a:pt x="91" y="25"/>
                      <a:pt x="92" y="25"/>
                      <a:pt x="91" y="24"/>
                    </a:cubicBezTo>
                    <a:cubicBezTo>
                      <a:pt x="89" y="24"/>
                      <a:pt x="89" y="24"/>
                      <a:pt x="88" y="23"/>
                    </a:cubicBezTo>
                    <a:cubicBezTo>
                      <a:pt x="88" y="22"/>
                      <a:pt x="90" y="23"/>
                      <a:pt x="88" y="22"/>
                    </a:cubicBezTo>
                    <a:cubicBezTo>
                      <a:pt x="87" y="22"/>
                      <a:pt x="87" y="22"/>
                      <a:pt x="86" y="22"/>
                    </a:cubicBezTo>
                    <a:cubicBezTo>
                      <a:pt x="84" y="21"/>
                      <a:pt x="83" y="23"/>
                      <a:pt x="83" y="22"/>
                    </a:cubicBezTo>
                    <a:cubicBezTo>
                      <a:pt x="83" y="21"/>
                      <a:pt x="80" y="23"/>
                      <a:pt x="83" y="21"/>
                    </a:cubicBezTo>
                    <a:cubicBezTo>
                      <a:pt x="85" y="19"/>
                      <a:pt x="84" y="18"/>
                      <a:pt x="85" y="18"/>
                    </a:cubicBezTo>
                    <a:cubicBezTo>
                      <a:pt x="87" y="19"/>
                      <a:pt x="86" y="20"/>
                      <a:pt x="87" y="19"/>
                    </a:cubicBezTo>
                    <a:cubicBezTo>
                      <a:pt x="88" y="18"/>
                      <a:pt x="90" y="18"/>
                      <a:pt x="88" y="17"/>
                    </a:cubicBezTo>
                    <a:cubicBezTo>
                      <a:pt x="86" y="16"/>
                      <a:pt x="88" y="16"/>
                      <a:pt x="86" y="15"/>
                    </a:cubicBezTo>
                    <a:cubicBezTo>
                      <a:pt x="84" y="14"/>
                      <a:pt x="83" y="18"/>
                      <a:pt x="82" y="18"/>
                    </a:cubicBezTo>
                    <a:cubicBezTo>
                      <a:pt x="81" y="17"/>
                      <a:pt x="81" y="17"/>
                      <a:pt x="80" y="17"/>
                    </a:cubicBezTo>
                    <a:cubicBezTo>
                      <a:pt x="80" y="17"/>
                      <a:pt x="80" y="19"/>
                      <a:pt x="80" y="20"/>
                    </a:cubicBezTo>
                    <a:cubicBezTo>
                      <a:pt x="79" y="21"/>
                      <a:pt x="80" y="21"/>
                      <a:pt x="79" y="20"/>
                    </a:cubicBezTo>
                    <a:cubicBezTo>
                      <a:pt x="77" y="20"/>
                      <a:pt x="81" y="20"/>
                      <a:pt x="77" y="18"/>
                    </a:cubicBezTo>
                    <a:cubicBezTo>
                      <a:pt x="73" y="17"/>
                      <a:pt x="72" y="17"/>
                      <a:pt x="71" y="18"/>
                    </a:cubicBezTo>
                    <a:cubicBezTo>
                      <a:pt x="71" y="18"/>
                      <a:pt x="70" y="18"/>
                      <a:pt x="70" y="19"/>
                    </a:cubicBezTo>
                    <a:cubicBezTo>
                      <a:pt x="69" y="19"/>
                      <a:pt x="71" y="20"/>
                      <a:pt x="69" y="19"/>
                    </a:cubicBezTo>
                    <a:cubicBezTo>
                      <a:pt x="68" y="18"/>
                      <a:pt x="66" y="20"/>
                      <a:pt x="66" y="20"/>
                    </a:cubicBezTo>
                    <a:cubicBezTo>
                      <a:pt x="66" y="20"/>
                      <a:pt x="66" y="19"/>
                      <a:pt x="65" y="20"/>
                    </a:cubicBezTo>
                    <a:cubicBezTo>
                      <a:pt x="64" y="20"/>
                      <a:pt x="63" y="21"/>
                      <a:pt x="62" y="21"/>
                    </a:cubicBezTo>
                    <a:cubicBezTo>
                      <a:pt x="61" y="20"/>
                      <a:pt x="60" y="21"/>
                      <a:pt x="61" y="19"/>
                    </a:cubicBezTo>
                    <a:cubicBezTo>
                      <a:pt x="63" y="17"/>
                      <a:pt x="62" y="18"/>
                      <a:pt x="64" y="17"/>
                    </a:cubicBezTo>
                    <a:cubicBezTo>
                      <a:pt x="66" y="16"/>
                      <a:pt x="69" y="16"/>
                      <a:pt x="66" y="16"/>
                    </a:cubicBezTo>
                    <a:cubicBezTo>
                      <a:pt x="63" y="15"/>
                      <a:pt x="68" y="15"/>
                      <a:pt x="64" y="13"/>
                    </a:cubicBezTo>
                    <a:cubicBezTo>
                      <a:pt x="60" y="11"/>
                      <a:pt x="60" y="14"/>
                      <a:pt x="60" y="11"/>
                    </a:cubicBezTo>
                    <a:cubicBezTo>
                      <a:pt x="61" y="9"/>
                      <a:pt x="60" y="9"/>
                      <a:pt x="59" y="9"/>
                    </a:cubicBezTo>
                    <a:cubicBezTo>
                      <a:pt x="59" y="9"/>
                      <a:pt x="56" y="10"/>
                      <a:pt x="55" y="10"/>
                    </a:cubicBezTo>
                    <a:cubicBezTo>
                      <a:pt x="54" y="10"/>
                      <a:pt x="55" y="11"/>
                      <a:pt x="54" y="10"/>
                    </a:cubicBezTo>
                    <a:cubicBezTo>
                      <a:pt x="52" y="9"/>
                      <a:pt x="51" y="10"/>
                      <a:pt x="52" y="9"/>
                    </a:cubicBezTo>
                    <a:cubicBezTo>
                      <a:pt x="53" y="7"/>
                      <a:pt x="53" y="7"/>
                      <a:pt x="54" y="6"/>
                    </a:cubicBezTo>
                    <a:cubicBezTo>
                      <a:pt x="55" y="5"/>
                      <a:pt x="55" y="2"/>
                      <a:pt x="57" y="3"/>
                    </a:cubicBezTo>
                    <a:cubicBezTo>
                      <a:pt x="60" y="4"/>
                      <a:pt x="59" y="4"/>
                      <a:pt x="61" y="4"/>
                    </a:cubicBezTo>
                    <a:cubicBezTo>
                      <a:pt x="63" y="4"/>
                      <a:pt x="64" y="4"/>
                      <a:pt x="64" y="3"/>
                    </a:cubicBezTo>
                    <a:cubicBezTo>
                      <a:pt x="64" y="3"/>
                      <a:pt x="62" y="2"/>
                      <a:pt x="62" y="2"/>
                    </a:cubicBezTo>
                    <a:cubicBezTo>
                      <a:pt x="62" y="2"/>
                      <a:pt x="61" y="2"/>
                      <a:pt x="61" y="2"/>
                    </a:cubicBezTo>
                    <a:cubicBezTo>
                      <a:pt x="61" y="1"/>
                      <a:pt x="62" y="0"/>
                      <a:pt x="62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54" y="0"/>
                      <a:pt x="5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1430" tIns="45716" rIns="91430" bIns="457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7" name="组合 106"/>
          <p:cNvGrpSpPr/>
          <p:nvPr/>
        </p:nvGrpSpPr>
        <p:grpSpPr>
          <a:xfrm>
            <a:off x="3843810" y="4620673"/>
            <a:ext cx="609409" cy="609409"/>
            <a:chOff x="4054018" y="4873168"/>
            <a:chExt cx="642736" cy="642736"/>
          </a:xfrm>
        </p:grpSpPr>
        <p:sp>
          <p:nvSpPr>
            <p:cNvPr id="8" name="Oval 3722"/>
            <p:cNvSpPr>
              <a:spLocks noChangeArrowheads="1"/>
            </p:cNvSpPr>
            <p:nvPr/>
          </p:nvSpPr>
          <p:spPr bwMode="auto">
            <a:xfrm>
              <a:off x="4054018" y="4873168"/>
              <a:ext cx="642736" cy="642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4180427" y="4957442"/>
              <a:ext cx="389919" cy="474188"/>
              <a:chOff x="4187345" y="4696860"/>
              <a:chExt cx="389919" cy="474188"/>
            </a:xfrm>
          </p:grpSpPr>
          <p:sp>
            <p:nvSpPr>
              <p:cNvPr id="60" name="Freeform 3774"/>
              <p:cNvSpPr>
                <a:spLocks noEditPoints="1"/>
              </p:cNvSpPr>
              <p:nvPr/>
            </p:nvSpPr>
            <p:spPr bwMode="auto">
              <a:xfrm>
                <a:off x="4252753" y="4696860"/>
                <a:ext cx="217599" cy="221373"/>
              </a:xfrm>
              <a:custGeom>
                <a:avLst/>
                <a:gdLst>
                  <a:gd name="T0" fmla="*/ 137 w 173"/>
                  <a:gd name="T1" fmla="*/ 176 h 176"/>
                  <a:gd name="T2" fmla="*/ 119 w 173"/>
                  <a:gd name="T3" fmla="*/ 131 h 176"/>
                  <a:gd name="T4" fmla="*/ 55 w 173"/>
                  <a:gd name="T5" fmla="*/ 131 h 176"/>
                  <a:gd name="T6" fmla="*/ 36 w 173"/>
                  <a:gd name="T7" fmla="*/ 176 h 176"/>
                  <a:gd name="T8" fmla="*/ 0 w 173"/>
                  <a:gd name="T9" fmla="*/ 176 h 176"/>
                  <a:gd name="T10" fmla="*/ 74 w 173"/>
                  <a:gd name="T11" fmla="*/ 0 h 176"/>
                  <a:gd name="T12" fmla="*/ 100 w 173"/>
                  <a:gd name="T13" fmla="*/ 0 h 176"/>
                  <a:gd name="T14" fmla="*/ 173 w 173"/>
                  <a:gd name="T15" fmla="*/ 176 h 176"/>
                  <a:gd name="T16" fmla="*/ 137 w 173"/>
                  <a:gd name="T17" fmla="*/ 176 h 176"/>
                  <a:gd name="T18" fmla="*/ 85 w 173"/>
                  <a:gd name="T19" fmla="*/ 45 h 176"/>
                  <a:gd name="T20" fmla="*/ 67 w 173"/>
                  <a:gd name="T21" fmla="*/ 100 h 176"/>
                  <a:gd name="T22" fmla="*/ 104 w 173"/>
                  <a:gd name="T23" fmla="*/ 100 h 176"/>
                  <a:gd name="T24" fmla="*/ 85 w 173"/>
                  <a:gd name="T25" fmla="*/ 45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3" h="176">
                    <a:moveTo>
                      <a:pt x="137" y="176"/>
                    </a:moveTo>
                    <a:lnTo>
                      <a:pt x="119" y="131"/>
                    </a:lnTo>
                    <a:lnTo>
                      <a:pt x="55" y="131"/>
                    </a:lnTo>
                    <a:lnTo>
                      <a:pt x="36" y="176"/>
                    </a:lnTo>
                    <a:lnTo>
                      <a:pt x="0" y="176"/>
                    </a:lnTo>
                    <a:lnTo>
                      <a:pt x="74" y="0"/>
                    </a:lnTo>
                    <a:lnTo>
                      <a:pt x="100" y="0"/>
                    </a:lnTo>
                    <a:lnTo>
                      <a:pt x="173" y="176"/>
                    </a:lnTo>
                    <a:lnTo>
                      <a:pt x="137" y="176"/>
                    </a:lnTo>
                    <a:close/>
                    <a:moveTo>
                      <a:pt x="85" y="45"/>
                    </a:moveTo>
                    <a:lnTo>
                      <a:pt x="67" y="100"/>
                    </a:lnTo>
                    <a:lnTo>
                      <a:pt x="104" y="100"/>
                    </a:lnTo>
                    <a:lnTo>
                      <a:pt x="85" y="4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1430" tIns="45716" rIns="91430" bIns="457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" name="Freeform 3775"/>
              <p:cNvSpPr>
                <a:spLocks noEditPoints="1"/>
              </p:cNvSpPr>
              <p:nvPr/>
            </p:nvSpPr>
            <p:spPr bwMode="auto">
              <a:xfrm>
                <a:off x="4187345" y="4944645"/>
                <a:ext cx="143390" cy="222631"/>
              </a:xfrm>
              <a:custGeom>
                <a:avLst/>
                <a:gdLst>
                  <a:gd name="T0" fmla="*/ 20 w 48"/>
                  <a:gd name="T1" fmla="*/ 75 h 75"/>
                  <a:gd name="T2" fmla="*/ 0 w 48"/>
                  <a:gd name="T3" fmla="*/ 75 h 75"/>
                  <a:gd name="T4" fmla="*/ 0 w 48"/>
                  <a:gd name="T5" fmla="*/ 0 h 75"/>
                  <a:gd name="T6" fmla="*/ 15 w 48"/>
                  <a:gd name="T7" fmla="*/ 0 h 75"/>
                  <a:gd name="T8" fmla="*/ 35 w 48"/>
                  <a:gd name="T9" fmla="*/ 4 h 75"/>
                  <a:gd name="T10" fmla="*/ 44 w 48"/>
                  <a:gd name="T11" fmla="*/ 20 h 75"/>
                  <a:gd name="T12" fmla="*/ 36 w 48"/>
                  <a:gd name="T13" fmla="*/ 34 h 75"/>
                  <a:gd name="T14" fmla="*/ 48 w 48"/>
                  <a:gd name="T15" fmla="*/ 53 h 75"/>
                  <a:gd name="T16" fmla="*/ 20 w 48"/>
                  <a:gd name="T17" fmla="*/ 75 h 75"/>
                  <a:gd name="T18" fmla="*/ 19 w 48"/>
                  <a:gd name="T19" fmla="*/ 14 h 75"/>
                  <a:gd name="T20" fmla="*/ 14 w 48"/>
                  <a:gd name="T21" fmla="*/ 14 h 75"/>
                  <a:gd name="T22" fmla="*/ 14 w 48"/>
                  <a:gd name="T23" fmla="*/ 29 h 75"/>
                  <a:gd name="T24" fmla="*/ 18 w 48"/>
                  <a:gd name="T25" fmla="*/ 29 h 75"/>
                  <a:gd name="T26" fmla="*/ 30 w 48"/>
                  <a:gd name="T27" fmla="*/ 21 h 75"/>
                  <a:gd name="T28" fmla="*/ 19 w 48"/>
                  <a:gd name="T29" fmla="*/ 14 h 75"/>
                  <a:gd name="T30" fmla="*/ 20 w 48"/>
                  <a:gd name="T31" fmla="*/ 43 h 75"/>
                  <a:gd name="T32" fmla="*/ 14 w 48"/>
                  <a:gd name="T33" fmla="*/ 43 h 75"/>
                  <a:gd name="T34" fmla="*/ 14 w 48"/>
                  <a:gd name="T35" fmla="*/ 62 h 75"/>
                  <a:gd name="T36" fmla="*/ 21 w 48"/>
                  <a:gd name="T37" fmla="*/ 62 h 75"/>
                  <a:gd name="T38" fmla="*/ 34 w 48"/>
                  <a:gd name="T39" fmla="*/ 52 h 75"/>
                  <a:gd name="T40" fmla="*/ 20 w 48"/>
                  <a:gd name="T41" fmla="*/ 4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8" h="75">
                    <a:moveTo>
                      <a:pt x="20" y="75"/>
                    </a:moveTo>
                    <a:cubicBezTo>
                      <a:pt x="0" y="75"/>
                      <a:pt x="0" y="75"/>
                      <a:pt x="0" y="7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26" y="0"/>
                      <a:pt x="31" y="1"/>
                      <a:pt x="35" y="4"/>
                    </a:cubicBezTo>
                    <a:cubicBezTo>
                      <a:pt x="41" y="7"/>
                      <a:pt x="44" y="13"/>
                      <a:pt x="44" y="20"/>
                    </a:cubicBezTo>
                    <a:cubicBezTo>
                      <a:pt x="44" y="27"/>
                      <a:pt x="42" y="31"/>
                      <a:pt x="36" y="34"/>
                    </a:cubicBezTo>
                    <a:cubicBezTo>
                      <a:pt x="45" y="38"/>
                      <a:pt x="48" y="44"/>
                      <a:pt x="48" y="53"/>
                    </a:cubicBezTo>
                    <a:cubicBezTo>
                      <a:pt x="48" y="66"/>
                      <a:pt x="39" y="75"/>
                      <a:pt x="20" y="75"/>
                    </a:cubicBezTo>
                    <a:close/>
                    <a:moveTo>
                      <a:pt x="19" y="14"/>
                    </a:moveTo>
                    <a:cubicBezTo>
                      <a:pt x="14" y="14"/>
                      <a:pt x="14" y="14"/>
                      <a:pt x="14" y="14"/>
                    </a:cubicBezTo>
                    <a:cubicBezTo>
                      <a:pt x="14" y="29"/>
                      <a:pt x="14" y="29"/>
                      <a:pt x="14" y="29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27" y="29"/>
                      <a:pt x="30" y="27"/>
                      <a:pt x="30" y="21"/>
                    </a:cubicBezTo>
                    <a:cubicBezTo>
                      <a:pt x="30" y="16"/>
                      <a:pt x="27" y="14"/>
                      <a:pt x="19" y="14"/>
                    </a:cubicBezTo>
                    <a:close/>
                    <a:moveTo>
                      <a:pt x="20" y="43"/>
                    </a:moveTo>
                    <a:cubicBezTo>
                      <a:pt x="14" y="43"/>
                      <a:pt x="14" y="43"/>
                      <a:pt x="14" y="43"/>
                    </a:cubicBezTo>
                    <a:cubicBezTo>
                      <a:pt x="14" y="62"/>
                      <a:pt x="14" y="62"/>
                      <a:pt x="14" y="62"/>
                    </a:cubicBezTo>
                    <a:cubicBezTo>
                      <a:pt x="21" y="62"/>
                      <a:pt x="21" y="62"/>
                      <a:pt x="21" y="62"/>
                    </a:cubicBezTo>
                    <a:cubicBezTo>
                      <a:pt x="30" y="62"/>
                      <a:pt x="34" y="59"/>
                      <a:pt x="34" y="52"/>
                    </a:cubicBezTo>
                    <a:cubicBezTo>
                      <a:pt x="34" y="46"/>
                      <a:pt x="30" y="43"/>
                      <a:pt x="20" y="4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1430" tIns="45716" rIns="91430" bIns="457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3776"/>
              <p:cNvSpPr>
                <a:spLocks/>
              </p:cNvSpPr>
              <p:nvPr/>
            </p:nvSpPr>
            <p:spPr bwMode="auto">
              <a:xfrm>
                <a:off x="4357148" y="4940871"/>
                <a:ext cx="220116" cy="230177"/>
              </a:xfrm>
              <a:custGeom>
                <a:avLst/>
                <a:gdLst>
                  <a:gd name="T0" fmla="*/ 39 w 74"/>
                  <a:gd name="T1" fmla="*/ 77 h 77"/>
                  <a:gd name="T2" fmla="*/ 0 w 74"/>
                  <a:gd name="T3" fmla="*/ 38 h 77"/>
                  <a:gd name="T4" fmla="*/ 39 w 74"/>
                  <a:gd name="T5" fmla="*/ 0 h 77"/>
                  <a:gd name="T6" fmla="*/ 74 w 74"/>
                  <a:gd name="T7" fmla="*/ 23 h 77"/>
                  <a:gd name="T8" fmla="*/ 58 w 74"/>
                  <a:gd name="T9" fmla="*/ 23 h 77"/>
                  <a:gd name="T10" fmla="*/ 39 w 74"/>
                  <a:gd name="T11" fmla="*/ 13 h 77"/>
                  <a:gd name="T12" fmla="*/ 14 w 74"/>
                  <a:gd name="T13" fmla="*/ 38 h 77"/>
                  <a:gd name="T14" fmla="*/ 39 w 74"/>
                  <a:gd name="T15" fmla="*/ 64 h 77"/>
                  <a:gd name="T16" fmla="*/ 58 w 74"/>
                  <a:gd name="T17" fmla="*/ 55 h 77"/>
                  <a:gd name="T18" fmla="*/ 74 w 74"/>
                  <a:gd name="T19" fmla="*/ 55 h 77"/>
                  <a:gd name="T20" fmla="*/ 39 w 74"/>
                  <a:gd name="T21" fmla="*/ 7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4" h="77">
                    <a:moveTo>
                      <a:pt x="39" y="77"/>
                    </a:moveTo>
                    <a:cubicBezTo>
                      <a:pt x="18" y="77"/>
                      <a:pt x="0" y="60"/>
                      <a:pt x="0" y="38"/>
                    </a:cubicBezTo>
                    <a:cubicBezTo>
                      <a:pt x="0" y="17"/>
                      <a:pt x="17" y="0"/>
                      <a:pt x="39" y="0"/>
                    </a:cubicBezTo>
                    <a:cubicBezTo>
                      <a:pt x="54" y="0"/>
                      <a:pt x="67" y="8"/>
                      <a:pt x="74" y="23"/>
                    </a:cubicBezTo>
                    <a:cubicBezTo>
                      <a:pt x="58" y="23"/>
                      <a:pt x="58" y="23"/>
                      <a:pt x="58" y="23"/>
                    </a:cubicBezTo>
                    <a:cubicBezTo>
                      <a:pt x="53" y="16"/>
                      <a:pt x="48" y="13"/>
                      <a:pt x="39" y="13"/>
                    </a:cubicBezTo>
                    <a:cubicBezTo>
                      <a:pt x="25" y="13"/>
                      <a:pt x="14" y="24"/>
                      <a:pt x="14" y="38"/>
                    </a:cubicBezTo>
                    <a:cubicBezTo>
                      <a:pt x="14" y="52"/>
                      <a:pt x="25" y="64"/>
                      <a:pt x="39" y="64"/>
                    </a:cubicBezTo>
                    <a:cubicBezTo>
                      <a:pt x="46" y="64"/>
                      <a:pt x="52" y="61"/>
                      <a:pt x="58" y="55"/>
                    </a:cubicBezTo>
                    <a:cubicBezTo>
                      <a:pt x="74" y="55"/>
                      <a:pt x="74" y="55"/>
                      <a:pt x="74" y="55"/>
                    </a:cubicBezTo>
                    <a:cubicBezTo>
                      <a:pt x="68" y="69"/>
                      <a:pt x="55" y="77"/>
                      <a:pt x="39" y="7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1430" tIns="45716" rIns="91430" bIns="457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4" name="组合 103"/>
          <p:cNvGrpSpPr/>
          <p:nvPr/>
        </p:nvGrpSpPr>
        <p:grpSpPr>
          <a:xfrm>
            <a:off x="8030964" y="3042888"/>
            <a:ext cx="716741" cy="716741"/>
            <a:chOff x="8470157" y="3209097"/>
            <a:chExt cx="755938" cy="755938"/>
          </a:xfrm>
        </p:grpSpPr>
        <p:sp>
          <p:nvSpPr>
            <p:cNvPr id="29" name="Oval 3743"/>
            <p:cNvSpPr>
              <a:spLocks noChangeArrowheads="1"/>
            </p:cNvSpPr>
            <p:nvPr/>
          </p:nvSpPr>
          <p:spPr bwMode="auto">
            <a:xfrm>
              <a:off x="8470157" y="3209097"/>
              <a:ext cx="755938" cy="7559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1" name="组合 90"/>
            <p:cNvGrpSpPr/>
            <p:nvPr/>
          </p:nvGrpSpPr>
          <p:grpSpPr>
            <a:xfrm>
              <a:off x="8593421" y="3417263"/>
              <a:ext cx="509410" cy="339606"/>
              <a:chOff x="8609773" y="3176177"/>
              <a:chExt cx="509410" cy="339606"/>
            </a:xfrm>
          </p:grpSpPr>
          <p:sp>
            <p:nvSpPr>
              <p:cNvPr id="63" name="Freeform 3777"/>
              <p:cNvSpPr>
                <a:spLocks noEditPoints="1"/>
              </p:cNvSpPr>
              <p:nvPr/>
            </p:nvSpPr>
            <p:spPr bwMode="auto">
              <a:xfrm>
                <a:off x="8609773" y="3176177"/>
                <a:ext cx="509410" cy="339606"/>
              </a:xfrm>
              <a:custGeom>
                <a:avLst/>
                <a:gdLst>
                  <a:gd name="T0" fmla="*/ 0 w 405"/>
                  <a:gd name="T1" fmla="*/ 0 h 270"/>
                  <a:gd name="T2" fmla="*/ 0 w 405"/>
                  <a:gd name="T3" fmla="*/ 270 h 270"/>
                  <a:gd name="T4" fmla="*/ 405 w 405"/>
                  <a:gd name="T5" fmla="*/ 270 h 270"/>
                  <a:gd name="T6" fmla="*/ 405 w 405"/>
                  <a:gd name="T7" fmla="*/ 0 h 270"/>
                  <a:gd name="T8" fmla="*/ 0 w 405"/>
                  <a:gd name="T9" fmla="*/ 0 h 270"/>
                  <a:gd name="T10" fmla="*/ 379 w 405"/>
                  <a:gd name="T11" fmla="*/ 246 h 270"/>
                  <a:gd name="T12" fmla="*/ 26 w 405"/>
                  <a:gd name="T13" fmla="*/ 246 h 270"/>
                  <a:gd name="T14" fmla="*/ 26 w 405"/>
                  <a:gd name="T15" fmla="*/ 24 h 270"/>
                  <a:gd name="T16" fmla="*/ 379 w 405"/>
                  <a:gd name="T17" fmla="*/ 24 h 270"/>
                  <a:gd name="T18" fmla="*/ 379 w 405"/>
                  <a:gd name="T19" fmla="*/ 246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05" h="270">
                    <a:moveTo>
                      <a:pt x="0" y="0"/>
                    </a:moveTo>
                    <a:lnTo>
                      <a:pt x="0" y="270"/>
                    </a:lnTo>
                    <a:lnTo>
                      <a:pt x="405" y="270"/>
                    </a:lnTo>
                    <a:lnTo>
                      <a:pt x="405" y="0"/>
                    </a:lnTo>
                    <a:lnTo>
                      <a:pt x="0" y="0"/>
                    </a:lnTo>
                    <a:close/>
                    <a:moveTo>
                      <a:pt x="379" y="246"/>
                    </a:moveTo>
                    <a:lnTo>
                      <a:pt x="26" y="246"/>
                    </a:lnTo>
                    <a:lnTo>
                      <a:pt x="26" y="24"/>
                    </a:lnTo>
                    <a:lnTo>
                      <a:pt x="379" y="24"/>
                    </a:lnTo>
                    <a:lnTo>
                      <a:pt x="379" y="24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1430" tIns="45716" rIns="91430" bIns="457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4" name="Freeform 3778"/>
              <p:cNvSpPr>
                <a:spLocks/>
              </p:cNvSpPr>
              <p:nvPr/>
            </p:nvSpPr>
            <p:spPr bwMode="auto">
              <a:xfrm>
                <a:off x="8677694" y="3265481"/>
                <a:ext cx="47797" cy="152194"/>
              </a:xfrm>
              <a:custGeom>
                <a:avLst/>
                <a:gdLst>
                  <a:gd name="T0" fmla="*/ 17 w 38"/>
                  <a:gd name="T1" fmla="*/ 121 h 121"/>
                  <a:gd name="T2" fmla="*/ 17 w 38"/>
                  <a:gd name="T3" fmla="*/ 21 h 121"/>
                  <a:gd name="T4" fmla="*/ 0 w 38"/>
                  <a:gd name="T5" fmla="*/ 21 h 121"/>
                  <a:gd name="T6" fmla="*/ 0 w 38"/>
                  <a:gd name="T7" fmla="*/ 0 h 121"/>
                  <a:gd name="T8" fmla="*/ 38 w 38"/>
                  <a:gd name="T9" fmla="*/ 0 h 121"/>
                  <a:gd name="T10" fmla="*/ 38 w 38"/>
                  <a:gd name="T11" fmla="*/ 121 h 121"/>
                  <a:gd name="T12" fmla="*/ 17 w 38"/>
                  <a:gd name="T13" fmla="*/ 12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" h="121">
                    <a:moveTo>
                      <a:pt x="17" y="121"/>
                    </a:moveTo>
                    <a:lnTo>
                      <a:pt x="17" y="21"/>
                    </a:lnTo>
                    <a:lnTo>
                      <a:pt x="0" y="21"/>
                    </a:lnTo>
                    <a:lnTo>
                      <a:pt x="0" y="0"/>
                    </a:lnTo>
                    <a:lnTo>
                      <a:pt x="38" y="0"/>
                    </a:lnTo>
                    <a:lnTo>
                      <a:pt x="38" y="121"/>
                    </a:lnTo>
                    <a:lnTo>
                      <a:pt x="17" y="12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1430" tIns="45716" rIns="91430" bIns="457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5" name="Freeform 3779"/>
              <p:cNvSpPr>
                <a:spLocks/>
              </p:cNvSpPr>
              <p:nvPr/>
            </p:nvSpPr>
            <p:spPr bwMode="auto">
              <a:xfrm>
                <a:off x="8773287" y="3315794"/>
                <a:ext cx="101882" cy="101882"/>
              </a:xfrm>
              <a:custGeom>
                <a:avLst/>
                <a:gdLst>
                  <a:gd name="T0" fmla="*/ 52 w 81"/>
                  <a:gd name="T1" fmla="*/ 52 h 81"/>
                  <a:gd name="T2" fmla="*/ 52 w 81"/>
                  <a:gd name="T3" fmla="*/ 81 h 81"/>
                  <a:gd name="T4" fmla="*/ 31 w 81"/>
                  <a:gd name="T5" fmla="*/ 81 h 81"/>
                  <a:gd name="T6" fmla="*/ 31 w 81"/>
                  <a:gd name="T7" fmla="*/ 52 h 81"/>
                  <a:gd name="T8" fmla="*/ 0 w 81"/>
                  <a:gd name="T9" fmla="*/ 52 h 81"/>
                  <a:gd name="T10" fmla="*/ 0 w 81"/>
                  <a:gd name="T11" fmla="*/ 29 h 81"/>
                  <a:gd name="T12" fmla="*/ 31 w 81"/>
                  <a:gd name="T13" fmla="*/ 29 h 81"/>
                  <a:gd name="T14" fmla="*/ 31 w 81"/>
                  <a:gd name="T15" fmla="*/ 0 h 81"/>
                  <a:gd name="T16" fmla="*/ 52 w 81"/>
                  <a:gd name="T17" fmla="*/ 0 h 81"/>
                  <a:gd name="T18" fmla="*/ 52 w 81"/>
                  <a:gd name="T19" fmla="*/ 29 h 81"/>
                  <a:gd name="T20" fmla="*/ 81 w 81"/>
                  <a:gd name="T21" fmla="*/ 29 h 81"/>
                  <a:gd name="T22" fmla="*/ 81 w 81"/>
                  <a:gd name="T23" fmla="*/ 52 h 81"/>
                  <a:gd name="T24" fmla="*/ 52 w 81"/>
                  <a:gd name="T25" fmla="*/ 52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1" h="81">
                    <a:moveTo>
                      <a:pt x="52" y="52"/>
                    </a:moveTo>
                    <a:lnTo>
                      <a:pt x="52" y="81"/>
                    </a:lnTo>
                    <a:lnTo>
                      <a:pt x="31" y="81"/>
                    </a:lnTo>
                    <a:lnTo>
                      <a:pt x="31" y="52"/>
                    </a:lnTo>
                    <a:lnTo>
                      <a:pt x="0" y="52"/>
                    </a:lnTo>
                    <a:lnTo>
                      <a:pt x="0" y="29"/>
                    </a:lnTo>
                    <a:lnTo>
                      <a:pt x="31" y="29"/>
                    </a:lnTo>
                    <a:lnTo>
                      <a:pt x="31" y="0"/>
                    </a:lnTo>
                    <a:lnTo>
                      <a:pt x="52" y="0"/>
                    </a:lnTo>
                    <a:lnTo>
                      <a:pt x="52" y="29"/>
                    </a:lnTo>
                    <a:lnTo>
                      <a:pt x="81" y="29"/>
                    </a:lnTo>
                    <a:lnTo>
                      <a:pt x="81" y="52"/>
                    </a:lnTo>
                    <a:lnTo>
                      <a:pt x="52" y="52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1430" tIns="45716" rIns="91430" bIns="457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6" name="Freeform 3780"/>
              <p:cNvSpPr>
                <a:spLocks/>
              </p:cNvSpPr>
              <p:nvPr/>
            </p:nvSpPr>
            <p:spPr bwMode="auto">
              <a:xfrm>
                <a:off x="8951895" y="3262965"/>
                <a:ext cx="74142" cy="154710"/>
              </a:xfrm>
              <a:custGeom>
                <a:avLst/>
                <a:gdLst>
                  <a:gd name="T0" fmla="*/ 24 w 34"/>
                  <a:gd name="T1" fmla="*/ 34 h 52"/>
                  <a:gd name="T2" fmla="*/ 13 w 34"/>
                  <a:gd name="T3" fmla="*/ 44 h 52"/>
                  <a:gd name="T4" fmla="*/ 34 w 34"/>
                  <a:gd name="T5" fmla="*/ 44 h 52"/>
                  <a:gd name="T6" fmla="*/ 34 w 34"/>
                  <a:gd name="T7" fmla="*/ 52 h 52"/>
                  <a:gd name="T8" fmla="*/ 0 w 34"/>
                  <a:gd name="T9" fmla="*/ 52 h 52"/>
                  <a:gd name="T10" fmla="*/ 0 w 34"/>
                  <a:gd name="T11" fmla="*/ 44 h 52"/>
                  <a:gd name="T12" fmla="*/ 19 w 34"/>
                  <a:gd name="T13" fmla="*/ 27 h 52"/>
                  <a:gd name="T14" fmla="*/ 25 w 34"/>
                  <a:gd name="T15" fmla="*/ 17 h 52"/>
                  <a:gd name="T16" fmla="*/ 17 w 34"/>
                  <a:gd name="T17" fmla="*/ 9 h 52"/>
                  <a:gd name="T18" fmla="*/ 9 w 34"/>
                  <a:gd name="T19" fmla="*/ 19 h 52"/>
                  <a:gd name="T20" fmla="*/ 0 w 34"/>
                  <a:gd name="T21" fmla="*/ 19 h 52"/>
                  <a:gd name="T22" fmla="*/ 17 w 34"/>
                  <a:gd name="T23" fmla="*/ 0 h 52"/>
                  <a:gd name="T24" fmla="*/ 34 w 34"/>
                  <a:gd name="T25" fmla="*/ 17 h 52"/>
                  <a:gd name="T26" fmla="*/ 24 w 34"/>
                  <a:gd name="T27" fmla="*/ 34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4" h="52">
                    <a:moveTo>
                      <a:pt x="24" y="34"/>
                    </a:moveTo>
                    <a:cubicBezTo>
                      <a:pt x="13" y="44"/>
                      <a:pt x="13" y="44"/>
                      <a:pt x="13" y="44"/>
                    </a:cubicBezTo>
                    <a:cubicBezTo>
                      <a:pt x="34" y="44"/>
                      <a:pt x="34" y="44"/>
                      <a:pt x="34" y="44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19" y="27"/>
                      <a:pt x="19" y="27"/>
                      <a:pt x="19" y="27"/>
                    </a:cubicBezTo>
                    <a:cubicBezTo>
                      <a:pt x="23" y="23"/>
                      <a:pt x="25" y="20"/>
                      <a:pt x="25" y="17"/>
                    </a:cubicBezTo>
                    <a:cubicBezTo>
                      <a:pt x="25" y="12"/>
                      <a:pt x="21" y="9"/>
                      <a:pt x="17" y="9"/>
                    </a:cubicBezTo>
                    <a:cubicBezTo>
                      <a:pt x="12" y="9"/>
                      <a:pt x="9" y="13"/>
                      <a:pt x="9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"/>
                      <a:pt x="7" y="0"/>
                      <a:pt x="17" y="0"/>
                    </a:cubicBezTo>
                    <a:cubicBezTo>
                      <a:pt x="27" y="0"/>
                      <a:pt x="34" y="7"/>
                      <a:pt x="34" y="17"/>
                    </a:cubicBezTo>
                    <a:cubicBezTo>
                      <a:pt x="34" y="23"/>
                      <a:pt x="32" y="27"/>
                      <a:pt x="24" y="34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1430" tIns="45716" rIns="91430" bIns="457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758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5" name="组合 104"/>
          <p:cNvGrpSpPr/>
          <p:nvPr/>
        </p:nvGrpSpPr>
        <p:grpSpPr>
          <a:xfrm>
            <a:off x="3443103" y="3484143"/>
            <a:ext cx="719128" cy="716741"/>
            <a:chOff x="3631397" y="3674484"/>
            <a:chExt cx="758455" cy="755938"/>
          </a:xfrm>
        </p:grpSpPr>
        <p:sp>
          <p:nvSpPr>
            <p:cNvPr id="17" name="Oval 3731"/>
            <p:cNvSpPr>
              <a:spLocks noChangeArrowheads="1"/>
            </p:cNvSpPr>
            <p:nvPr/>
          </p:nvSpPr>
          <p:spPr bwMode="auto">
            <a:xfrm>
              <a:off x="3631397" y="3674484"/>
              <a:ext cx="758455" cy="7559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30" tIns="45716" rIns="91430" bIns="457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3690514" y="3895228"/>
              <a:ext cx="640221" cy="314450"/>
              <a:chOff x="3675420" y="3667978"/>
              <a:chExt cx="640221" cy="314450"/>
            </a:xfrm>
          </p:grpSpPr>
          <p:sp>
            <p:nvSpPr>
              <p:cNvPr id="72" name="Freeform 3786"/>
              <p:cNvSpPr>
                <a:spLocks/>
              </p:cNvSpPr>
              <p:nvPr/>
            </p:nvSpPr>
            <p:spPr bwMode="auto">
              <a:xfrm>
                <a:off x="3806231" y="3818914"/>
                <a:ext cx="381114" cy="163514"/>
              </a:xfrm>
              <a:custGeom>
                <a:avLst/>
                <a:gdLst>
                  <a:gd name="T0" fmla="*/ 63 w 128"/>
                  <a:gd name="T1" fmla="*/ 0 h 55"/>
                  <a:gd name="T2" fmla="*/ 0 w 128"/>
                  <a:gd name="T3" fmla="*/ 9 h 55"/>
                  <a:gd name="T4" fmla="*/ 0 w 128"/>
                  <a:gd name="T5" fmla="*/ 55 h 55"/>
                  <a:gd name="T6" fmla="*/ 64 w 128"/>
                  <a:gd name="T7" fmla="*/ 47 h 55"/>
                  <a:gd name="T8" fmla="*/ 64 w 128"/>
                  <a:gd name="T9" fmla="*/ 47 h 55"/>
                  <a:gd name="T10" fmla="*/ 117 w 128"/>
                  <a:gd name="T11" fmla="*/ 53 h 55"/>
                  <a:gd name="T12" fmla="*/ 128 w 128"/>
                  <a:gd name="T13" fmla="*/ 55 h 55"/>
                  <a:gd name="T14" fmla="*/ 128 w 128"/>
                  <a:gd name="T15" fmla="*/ 55 h 55"/>
                  <a:gd name="T16" fmla="*/ 128 w 128"/>
                  <a:gd name="T17" fmla="*/ 9 h 55"/>
                  <a:gd name="T18" fmla="*/ 128 w 128"/>
                  <a:gd name="T19" fmla="*/ 9 h 55"/>
                  <a:gd name="T20" fmla="*/ 121 w 128"/>
                  <a:gd name="T21" fmla="*/ 7 h 55"/>
                  <a:gd name="T22" fmla="*/ 63 w 128"/>
                  <a:gd name="T23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8" h="55">
                    <a:moveTo>
                      <a:pt x="63" y="0"/>
                    </a:moveTo>
                    <a:cubicBezTo>
                      <a:pt x="22" y="0"/>
                      <a:pt x="0" y="9"/>
                      <a:pt x="0" y="9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0" y="55"/>
                      <a:pt x="31" y="47"/>
                      <a:pt x="64" y="47"/>
                    </a:cubicBezTo>
                    <a:cubicBezTo>
                      <a:pt x="64" y="47"/>
                      <a:pt x="64" y="47"/>
                      <a:pt x="64" y="47"/>
                    </a:cubicBezTo>
                    <a:cubicBezTo>
                      <a:pt x="85" y="47"/>
                      <a:pt x="105" y="50"/>
                      <a:pt x="117" y="53"/>
                    </a:cubicBezTo>
                    <a:cubicBezTo>
                      <a:pt x="124" y="54"/>
                      <a:pt x="128" y="55"/>
                      <a:pt x="128" y="55"/>
                    </a:cubicBezTo>
                    <a:cubicBezTo>
                      <a:pt x="128" y="55"/>
                      <a:pt x="128" y="55"/>
                      <a:pt x="128" y="55"/>
                    </a:cubicBezTo>
                    <a:cubicBezTo>
                      <a:pt x="128" y="9"/>
                      <a:pt x="128" y="9"/>
                      <a:pt x="128" y="9"/>
                    </a:cubicBezTo>
                    <a:cubicBezTo>
                      <a:pt x="128" y="9"/>
                      <a:pt x="128" y="9"/>
                      <a:pt x="128" y="9"/>
                    </a:cubicBezTo>
                    <a:cubicBezTo>
                      <a:pt x="128" y="9"/>
                      <a:pt x="125" y="8"/>
                      <a:pt x="121" y="7"/>
                    </a:cubicBezTo>
                    <a:cubicBezTo>
                      <a:pt x="111" y="4"/>
                      <a:pt x="91" y="0"/>
                      <a:pt x="6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1430" tIns="45716" rIns="91430" bIns="457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3" name="Freeform 3787"/>
              <p:cNvSpPr>
                <a:spLocks/>
              </p:cNvSpPr>
              <p:nvPr/>
            </p:nvSpPr>
            <p:spPr bwMode="auto">
              <a:xfrm>
                <a:off x="3675420" y="3667978"/>
                <a:ext cx="640221" cy="303130"/>
              </a:xfrm>
              <a:custGeom>
                <a:avLst/>
                <a:gdLst>
                  <a:gd name="T0" fmla="*/ 193 w 215"/>
                  <a:gd name="T1" fmla="*/ 84 h 102"/>
                  <a:gd name="T2" fmla="*/ 192 w 215"/>
                  <a:gd name="T3" fmla="*/ 81 h 102"/>
                  <a:gd name="T4" fmla="*/ 192 w 215"/>
                  <a:gd name="T5" fmla="*/ 78 h 102"/>
                  <a:gd name="T6" fmla="*/ 193 w 215"/>
                  <a:gd name="T7" fmla="*/ 75 h 102"/>
                  <a:gd name="T8" fmla="*/ 191 w 215"/>
                  <a:gd name="T9" fmla="*/ 72 h 102"/>
                  <a:gd name="T10" fmla="*/ 191 w 215"/>
                  <a:gd name="T11" fmla="*/ 58 h 102"/>
                  <a:gd name="T12" fmla="*/ 215 w 215"/>
                  <a:gd name="T13" fmla="*/ 48 h 102"/>
                  <a:gd name="T14" fmla="*/ 191 w 215"/>
                  <a:gd name="T15" fmla="*/ 37 h 102"/>
                  <a:gd name="T16" fmla="*/ 190 w 215"/>
                  <a:gd name="T17" fmla="*/ 36 h 102"/>
                  <a:gd name="T18" fmla="*/ 189 w 215"/>
                  <a:gd name="T19" fmla="*/ 36 h 102"/>
                  <a:gd name="T20" fmla="*/ 108 w 215"/>
                  <a:gd name="T21" fmla="*/ 0 h 102"/>
                  <a:gd name="T22" fmla="*/ 0 w 215"/>
                  <a:gd name="T23" fmla="*/ 48 h 102"/>
                  <a:gd name="T24" fmla="*/ 37 w 215"/>
                  <a:gd name="T25" fmla="*/ 64 h 102"/>
                  <a:gd name="T26" fmla="*/ 37 w 215"/>
                  <a:gd name="T27" fmla="*/ 58 h 102"/>
                  <a:gd name="T28" fmla="*/ 107 w 215"/>
                  <a:gd name="T29" fmla="*/ 48 h 102"/>
                  <a:gd name="T30" fmla="*/ 171 w 215"/>
                  <a:gd name="T31" fmla="*/ 56 h 102"/>
                  <a:gd name="T32" fmla="*/ 179 w 215"/>
                  <a:gd name="T33" fmla="*/ 58 h 102"/>
                  <a:gd name="T34" fmla="*/ 179 w 215"/>
                  <a:gd name="T35" fmla="*/ 58 h 102"/>
                  <a:gd name="T36" fmla="*/ 179 w 215"/>
                  <a:gd name="T37" fmla="*/ 64 h 102"/>
                  <a:gd name="T38" fmla="*/ 189 w 215"/>
                  <a:gd name="T39" fmla="*/ 59 h 102"/>
                  <a:gd name="T40" fmla="*/ 189 w 215"/>
                  <a:gd name="T41" fmla="*/ 72 h 102"/>
                  <a:gd name="T42" fmla="*/ 187 w 215"/>
                  <a:gd name="T43" fmla="*/ 75 h 102"/>
                  <a:gd name="T44" fmla="*/ 188 w 215"/>
                  <a:gd name="T45" fmla="*/ 78 h 102"/>
                  <a:gd name="T46" fmla="*/ 188 w 215"/>
                  <a:gd name="T47" fmla="*/ 81 h 102"/>
                  <a:gd name="T48" fmla="*/ 187 w 215"/>
                  <a:gd name="T49" fmla="*/ 84 h 102"/>
                  <a:gd name="T50" fmla="*/ 184 w 215"/>
                  <a:gd name="T51" fmla="*/ 97 h 102"/>
                  <a:gd name="T52" fmla="*/ 190 w 215"/>
                  <a:gd name="T53" fmla="*/ 102 h 102"/>
                  <a:gd name="T54" fmla="*/ 190 w 215"/>
                  <a:gd name="T55" fmla="*/ 102 h 102"/>
                  <a:gd name="T56" fmla="*/ 190 w 215"/>
                  <a:gd name="T57" fmla="*/ 102 h 102"/>
                  <a:gd name="T58" fmla="*/ 196 w 215"/>
                  <a:gd name="T59" fmla="*/ 97 h 102"/>
                  <a:gd name="T60" fmla="*/ 193 w 215"/>
                  <a:gd name="T61" fmla="*/ 84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15" h="102">
                    <a:moveTo>
                      <a:pt x="193" y="84"/>
                    </a:moveTo>
                    <a:cubicBezTo>
                      <a:pt x="193" y="83"/>
                      <a:pt x="193" y="82"/>
                      <a:pt x="192" y="81"/>
                    </a:cubicBezTo>
                    <a:cubicBezTo>
                      <a:pt x="192" y="78"/>
                      <a:pt x="192" y="78"/>
                      <a:pt x="192" y="78"/>
                    </a:cubicBezTo>
                    <a:cubicBezTo>
                      <a:pt x="193" y="78"/>
                      <a:pt x="193" y="76"/>
                      <a:pt x="193" y="75"/>
                    </a:cubicBezTo>
                    <a:cubicBezTo>
                      <a:pt x="193" y="74"/>
                      <a:pt x="192" y="72"/>
                      <a:pt x="191" y="72"/>
                    </a:cubicBezTo>
                    <a:cubicBezTo>
                      <a:pt x="191" y="58"/>
                      <a:pt x="191" y="58"/>
                      <a:pt x="191" y="58"/>
                    </a:cubicBezTo>
                    <a:cubicBezTo>
                      <a:pt x="215" y="48"/>
                      <a:pt x="215" y="48"/>
                      <a:pt x="215" y="48"/>
                    </a:cubicBezTo>
                    <a:cubicBezTo>
                      <a:pt x="191" y="37"/>
                      <a:pt x="191" y="37"/>
                      <a:pt x="191" y="37"/>
                    </a:cubicBezTo>
                    <a:cubicBezTo>
                      <a:pt x="191" y="36"/>
                      <a:pt x="190" y="36"/>
                      <a:pt x="190" y="36"/>
                    </a:cubicBezTo>
                    <a:cubicBezTo>
                      <a:pt x="190" y="36"/>
                      <a:pt x="190" y="36"/>
                      <a:pt x="189" y="36"/>
                    </a:cubicBezTo>
                    <a:cubicBezTo>
                      <a:pt x="108" y="0"/>
                      <a:pt x="108" y="0"/>
                      <a:pt x="108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37" y="64"/>
                      <a:pt x="37" y="64"/>
                      <a:pt x="37" y="64"/>
                    </a:cubicBezTo>
                    <a:cubicBezTo>
                      <a:pt x="37" y="58"/>
                      <a:pt x="37" y="58"/>
                      <a:pt x="37" y="58"/>
                    </a:cubicBezTo>
                    <a:cubicBezTo>
                      <a:pt x="37" y="58"/>
                      <a:pt x="62" y="48"/>
                      <a:pt x="107" y="48"/>
                    </a:cubicBezTo>
                    <a:cubicBezTo>
                      <a:pt x="138" y="48"/>
                      <a:pt x="160" y="53"/>
                      <a:pt x="171" y="56"/>
                    </a:cubicBezTo>
                    <a:cubicBezTo>
                      <a:pt x="176" y="57"/>
                      <a:pt x="179" y="58"/>
                      <a:pt x="179" y="58"/>
                    </a:cubicBezTo>
                    <a:cubicBezTo>
                      <a:pt x="179" y="58"/>
                      <a:pt x="179" y="58"/>
                      <a:pt x="179" y="58"/>
                    </a:cubicBezTo>
                    <a:cubicBezTo>
                      <a:pt x="179" y="64"/>
                      <a:pt x="179" y="64"/>
                      <a:pt x="179" y="64"/>
                    </a:cubicBezTo>
                    <a:cubicBezTo>
                      <a:pt x="189" y="59"/>
                      <a:pt x="189" y="59"/>
                      <a:pt x="189" y="59"/>
                    </a:cubicBezTo>
                    <a:cubicBezTo>
                      <a:pt x="189" y="72"/>
                      <a:pt x="189" y="72"/>
                      <a:pt x="189" y="72"/>
                    </a:cubicBezTo>
                    <a:cubicBezTo>
                      <a:pt x="188" y="72"/>
                      <a:pt x="187" y="74"/>
                      <a:pt x="187" y="75"/>
                    </a:cubicBezTo>
                    <a:cubicBezTo>
                      <a:pt x="187" y="76"/>
                      <a:pt x="187" y="78"/>
                      <a:pt x="188" y="78"/>
                    </a:cubicBezTo>
                    <a:cubicBezTo>
                      <a:pt x="188" y="81"/>
                      <a:pt x="188" y="81"/>
                      <a:pt x="188" y="81"/>
                    </a:cubicBezTo>
                    <a:cubicBezTo>
                      <a:pt x="187" y="82"/>
                      <a:pt x="187" y="83"/>
                      <a:pt x="187" y="84"/>
                    </a:cubicBezTo>
                    <a:cubicBezTo>
                      <a:pt x="186" y="93"/>
                      <a:pt x="185" y="96"/>
                      <a:pt x="184" y="97"/>
                    </a:cubicBezTo>
                    <a:cubicBezTo>
                      <a:pt x="184" y="99"/>
                      <a:pt x="186" y="102"/>
                      <a:pt x="190" y="102"/>
                    </a:cubicBezTo>
                    <a:cubicBezTo>
                      <a:pt x="190" y="102"/>
                      <a:pt x="190" y="102"/>
                      <a:pt x="190" y="102"/>
                    </a:cubicBezTo>
                    <a:cubicBezTo>
                      <a:pt x="190" y="102"/>
                      <a:pt x="190" y="102"/>
                      <a:pt x="190" y="102"/>
                    </a:cubicBezTo>
                    <a:cubicBezTo>
                      <a:pt x="194" y="102"/>
                      <a:pt x="196" y="99"/>
                      <a:pt x="196" y="97"/>
                    </a:cubicBezTo>
                    <a:cubicBezTo>
                      <a:pt x="194" y="96"/>
                      <a:pt x="194" y="93"/>
                      <a:pt x="193" y="84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1430" tIns="45716" rIns="91430" bIns="457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5" name="TextBox 74"/>
          <p:cNvSpPr txBox="1"/>
          <p:nvPr/>
        </p:nvSpPr>
        <p:spPr>
          <a:xfrm>
            <a:off x="4520516" y="3643870"/>
            <a:ext cx="1374094" cy="3374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327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327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281362" y="4302209"/>
            <a:ext cx="1374094" cy="3374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327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327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6281362" y="3218357"/>
            <a:ext cx="1374094" cy="3374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327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327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6281362" y="2206104"/>
            <a:ext cx="1374094" cy="3374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327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327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4520516" y="2656477"/>
            <a:ext cx="1374094" cy="3374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327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327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4520516" y="4753482"/>
            <a:ext cx="1374094" cy="3374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327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327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itle 20"/>
          <p:cNvSpPr txBox="1">
            <a:spLocks/>
          </p:cNvSpPr>
          <p:nvPr/>
        </p:nvSpPr>
        <p:spPr>
          <a:xfrm>
            <a:off x="8445074" y="1964493"/>
            <a:ext cx="1679107" cy="682963"/>
          </a:xfrm>
          <a:prstGeom prst="rect">
            <a:avLst/>
          </a:prstGeom>
        </p:spPr>
        <p:txBody>
          <a:bodyPr vert="horz" wrap="square" lIns="121880" tIns="60938" rIns="121880" bIns="60938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758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Title 20"/>
          <p:cNvSpPr txBox="1">
            <a:spLocks/>
          </p:cNvSpPr>
          <p:nvPr/>
        </p:nvSpPr>
        <p:spPr>
          <a:xfrm>
            <a:off x="9095322" y="3088327"/>
            <a:ext cx="1650035" cy="682963"/>
          </a:xfrm>
          <a:prstGeom prst="rect">
            <a:avLst/>
          </a:prstGeom>
        </p:spPr>
        <p:txBody>
          <a:bodyPr vert="horz" wrap="square" lIns="121880" tIns="60938" rIns="121880" bIns="60938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758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Title 20"/>
          <p:cNvSpPr txBox="1">
            <a:spLocks/>
          </p:cNvSpPr>
          <p:nvPr/>
        </p:nvSpPr>
        <p:spPr>
          <a:xfrm>
            <a:off x="8602541" y="4130872"/>
            <a:ext cx="1631680" cy="682963"/>
          </a:xfrm>
          <a:prstGeom prst="rect">
            <a:avLst/>
          </a:prstGeom>
        </p:spPr>
        <p:txBody>
          <a:bodyPr vert="horz" wrap="square" lIns="121880" tIns="60938" rIns="121880" bIns="60938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758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itle 20"/>
          <p:cNvSpPr txBox="1">
            <a:spLocks/>
          </p:cNvSpPr>
          <p:nvPr/>
        </p:nvSpPr>
        <p:spPr>
          <a:xfrm>
            <a:off x="2161680" y="2431274"/>
            <a:ext cx="1603419" cy="682963"/>
          </a:xfrm>
          <a:prstGeom prst="rect">
            <a:avLst/>
          </a:prstGeom>
        </p:spPr>
        <p:txBody>
          <a:bodyPr vert="horz" wrap="square" lIns="121880" tIns="60938" rIns="121880" bIns="60938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758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itle 20"/>
          <p:cNvSpPr txBox="1">
            <a:spLocks/>
          </p:cNvSpPr>
          <p:nvPr/>
        </p:nvSpPr>
        <p:spPr>
          <a:xfrm>
            <a:off x="1509930" y="3555107"/>
            <a:ext cx="1656107" cy="682963"/>
          </a:xfrm>
          <a:prstGeom prst="rect">
            <a:avLst/>
          </a:prstGeom>
        </p:spPr>
        <p:txBody>
          <a:bodyPr vert="horz" wrap="square" lIns="121880" tIns="60938" rIns="121880" bIns="60938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758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Title 20"/>
          <p:cNvSpPr txBox="1">
            <a:spLocks/>
          </p:cNvSpPr>
          <p:nvPr/>
        </p:nvSpPr>
        <p:spPr>
          <a:xfrm>
            <a:off x="1846371" y="4597654"/>
            <a:ext cx="1762915" cy="682963"/>
          </a:xfrm>
          <a:prstGeom prst="rect">
            <a:avLst/>
          </a:prstGeom>
        </p:spPr>
        <p:txBody>
          <a:bodyPr vert="horz" wrap="square" lIns="121880" tIns="60938" rIns="121880" bIns="60938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758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TextBox 8"/>
          <p:cNvSpPr txBox="1"/>
          <p:nvPr/>
        </p:nvSpPr>
        <p:spPr>
          <a:xfrm>
            <a:off x="781308" y="221639"/>
            <a:ext cx="3744384" cy="46692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034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034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034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792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6" name="TextBox 8"/>
          <p:cNvSpPr txBox="1"/>
          <p:nvPr/>
        </p:nvSpPr>
        <p:spPr>
          <a:xfrm>
            <a:off x="781308" y="705187"/>
            <a:ext cx="2662135" cy="20422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327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327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707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322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9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6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1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6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10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600"/>
                            </p:stCondLst>
                            <p:childTnLst>
                              <p:par>
                                <p:cTn id="9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41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6" grpId="0"/>
      <p:bldP spid="87" grpId="0"/>
      <p:bldP spid="88" grpId="0"/>
      <p:bldP spid="9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占位符 18" descr="bigstock-Part-of-body-of-business-man-w-50977628.jpg"/>
          <p:cNvPicPr>
            <a:picLocks noGrp="1" noChangeAspect="1"/>
          </p:cNvPicPr>
          <p:nvPr>
            <p:ph type="pic" sz="quarter" idx="4294967295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340909" y="1645357"/>
            <a:ext cx="3145837" cy="2193824"/>
          </a:xfrm>
          <a:prstGeom prst="rect">
            <a:avLst/>
          </a:prstGeom>
          <a:solidFill>
            <a:schemeClr val="accent2"/>
          </a:solidFill>
        </p:spPr>
      </p:pic>
      <p:sp>
        <p:nvSpPr>
          <p:cNvPr id="6" name="Rectangle 5"/>
          <p:cNvSpPr/>
          <p:nvPr/>
        </p:nvSpPr>
        <p:spPr>
          <a:xfrm>
            <a:off x="4523319" y="1646017"/>
            <a:ext cx="3145363" cy="219262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1707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705256" y="1646017"/>
            <a:ext cx="3145363" cy="219262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1707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 Placeholder 32"/>
          <p:cNvSpPr txBox="1">
            <a:spLocks/>
          </p:cNvSpPr>
          <p:nvPr/>
        </p:nvSpPr>
        <p:spPr>
          <a:xfrm>
            <a:off x="4819642" y="2327805"/>
            <a:ext cx="2541210" cy="1154162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sz="1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 Placeholder 33"/>
          <p:cNvSpPr txBox="1">
            <a:spLocks/>
          </p:cNvSpPr>
          <p:nvPr/>
        </p:nvSpPr>
        <p:spPr>
          <a:xfrm>
            <a:off x="4819642" y="2020219"/>
            <a:ext cx="2541210" cy="20005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zh-CN" altLang="en-US" sz="13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3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 Placeholder 32"/>
          <p:cNvSpPr txBox="1">
            <a:spLocks/>
          </p:cNvSpPr>
          <p:nvPr/>
        </p:nvSpPr>
        <p:spPr>
          <a:xfrm>
            <a:off x="7844165" y="1857150"/>
            <a:ext cx="2846117" cy="17800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75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altLang="zh-CN" sz="758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75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altLang="zh-CN" sz="758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75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</a:p>
        </p:txBody>
      </p:sp>
      <p:sp>
        <p:nvSpPr>
          <p:cNvPr id="13" name="Text Placeholder 32"/>
          <p:cNvSpPr txBox="1">
            <a:spLocks/>
          </p:cNvSpPr>
          <p:nvPr/>
        </p:nvSpPr>
        <p:spPr>
          <a:xfrm>
            <a:off x="1341381" y="4595545"/>
            <a:ext cx="5027717" cy="104990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sz="758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7067974" y="4306241"/>
            <a:ext cx="585755" cy="58575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15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4" name="Text Placeholder 32"/>
          <p:cNvSpPr txBox="1">
            <a:spLocks/>
          </p:cNvSpPr>
          <p:nvPr/>
        </p:nvSpPr>
        <p:spPr>
          <a:xfrm>
            <a:off x="7849307" y="4527465"/>
            <a:ext cx="3001312" cy="34996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sz="758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 Placeholder 33"/>
          <p:cNvSpPr txBox="1">
            <a:spLocks/>
          </p:cNvSpPr>
          <p:nvPr/>
        </p:nvSpPr>
        <p:spPr>
          <a:xfrm>
            <a:off x="7844166" y="4261963"/>
            <a:ext cx="2337141" cy="204223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zh-CN" altLang="en-US" sz="1327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327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Oval 25"/>
          <p:cNvSpPr/>
          <p:nvPr/>
        </p:nvSpPr>
        <p:spPr>
          <a:xfrm>
            <a:off x="7067974" y="5292946"/>
            <a:ext cx="585755" cy="58575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lnSpc>
                <a:spcPct val="150000"/>
              </a:lnSpc>
            </a:pPr>
            <a:r>
              <a:rPr lang="en-AU" sz="1599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n-US" sz="1599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 Placeholder 32"/>
          <p:cNvSpPr txBox="1">
            <a:spLocks/>
          </p:cNvSpPr>
          <p:nvPr/>
        </p:nvSpPr>
        <p:spPr>
          <a:xfrm>
            <a:off x="7849307" y="5514171"/>
            <a:ext cx="3001312" cy="34996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sz="758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33"/>
          <p:cNvSpPr txBox="1">
            <a:spLocks/>
          </p:cNvSpPr>
          <p:nvPr/>
        </p:nvSpPr>
        <p:spPr>
          <a:xfrm>
            <a:off x="7844166" y="5248668"/>
            <a:ext cx="2337141" cy="204223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zh-CN" altLang="en-US" sz="1327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327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 Placeholder 32"/>
          <p:cNvSpPr txBox="1">
            <a:spLocks/>
          </p:cNvSpPr>
          <p:nvPr/>
        </p:nvSpPr>
        <p:spPr>
          <a:xfrm>
            <a:off x="1341381" y="4223950"/>
            <a:ext cx="4474218" cy="306366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1327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327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8"/>
          <p:cNvSpPr txBox="1"/>
          <p:nvPr/>
        </p:nvSpPr>
        <p:spPr>
          <a:xfrm>
            <a:off x="781308" y="221639"/>
            <a:ext cx="3744384" cy="46692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034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034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034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792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8"/>
          <p:cNvSpPr txBox="1"/>
          <p:nvPr/>
        </p:nvSpPr>
        <p:spPr>
          <a:xfrm>
            <a:off x="781308" y="705187"/>
            <a:ext cx="2662135" cy="20422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327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327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707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633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3" grpId="0"/>
      <p:bldP spid="23" grpId="0" animBg="1"/>
      <p:bldP spid="24" grpId="0"/>
      <p:bldP spid="25" grpId="0"/>
      <p:bldP spid="26" grpId="0" animBg="1"/>
      <p:bldP spid="27" grpId="0"/>
      <p:bldP spid="28" grpId="0"/>
      <p:bldP spid="3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-31898"/>
            <a:ext cx="12322628" cy="6889898"/>
            <a:chOff x="0" y="-31898"/>
            <a:chExt cx="12322628" cy="6889898"/>
          </a:xfrm>
        </p:grpSpPr>
        <p:pic>
          <p:nvPicPr>
            <p:cNvPr id="13" name="图片 12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-31898"/>
              <a:ext cx="12322628" cy="6889898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295789" y="2358516"/>
              <a:ext cx="4031873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6000" dirty="0" smtClean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方正正大黑简体" panose="02000000000000000000" pitchFamily="2" charset="-122"/>
                  <a:ea typeface="方正正大黑简体" panose="02000000000000000000" pitchFamily="2" charset="-122"/>
                  <a:cs typeface="经典综艺体简" panose="02010609000101010101" pitchFamily="49" charset="-122"/>
                </a:rPr>
                <a:t>谢谢观看！</a:t>
              </a:r>
              <a:endParaRPr lang="zh-CN" altLang="en-US" sz="6000" dirty="0">
                <a:solidFill>
                  <a:schemeClr val="accent3">
                    <a:lumMod val="60000"/>
                    <a:lumOff val="40000"/>
                  </a:schemeClr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  <a:cs typeface="经典综艺体简" panose="02010609000101010101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64438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17744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3377727"/>
            <a:ext cx="12192000" cy="130057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7"/>
          </a:p>
        </p:txBody>
      </p:sp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5475638" y="2336358"/>
            <a:ext cx="1240724" cy="875496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55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5689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23892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597466" y="1904577"/>
            <a:ext cx="997069" cy="52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413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107992" y="3244862"/>
            <a:ext cx="1368965" cy="1477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95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959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5"/>
            </p:custDataLst>
          </p:nvPr>
        </p:nvSpPr>
        <p:spPr>
          <a:xfrm>
            <a:off x="5475888" y="3690173"/>
            <a:ext cx="3495251" cy="52520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sz="3792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5475888" y="4237449"/>
            <a:ext cx="3495251" cy="210122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sz="1517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8316756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2" grpId="0"/>
      <p:bldP spid="2052" grpId="0"/>
      <p:bldP spid="2053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4340461" y="1267556"/>
            <a:ext cx="7851539" cy="490710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 sz="1707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770655" y="1259866"/>
            <a:ext cx="4973864" cy="16229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 sz="1898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770655" y="4250239"/>
            <a:ext cx="3208843" cy="47286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zh-CN" altLang="en-US" sz="189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sz="1896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770654" y="4773931"/>
            <a:ext cx="3208844" cy="122488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  <a:endParaRPr lang="en-US" altLang="zh-CN" sz="758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1101915" y="1546063"/>
            <a:ext cx="4369552" cy="87492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75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  <a:endParaRPr lang="en-US" altLang="zh-CN" sz="758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" name="TextBox 8"/>
          <p:cNvSpPr txBox="1"/>
          <p:nvPr/>
        </p:nvSpPr>
        <p:spPr>
          <a:xfrm>
            <a:off x="781308" y="221639"/>
            <a:ext cx="3744384" cy="46692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034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034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034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792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781308" y="705187"/>
            <a:ext cx="2662135" cy="20422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327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327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707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9574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150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10" grpId="0" animBg="1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6" name="Straight Connector 65"/>
          <p:cNvCxnSpPr/>
          <p:nvPr/>
        </p:nvCxnSpPr>
        <p:spPr>
          <a:xfrm>
            <a:off x="4106043" y="5318709"/>
            <a:ext cx="1709736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4704770" y="4259165"/>
            <a:ext cx="2051685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4200613" y="3218228"/>
            <a:ext cx="1709736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3609814" y="2082521"/>
            <a:ext cx="1709736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/>
          <p:cNvGrpSpPr/>
          <p:nvPr/>
        </p:nvGrpSpPr>
        <p:grpSpPr>
          <a:xfrm>
            <a:off x="3439194" y="4886214"/>
            <a:ext cx="1132862" cy="1066264"/>
            <a:chOff x="6139503" y="4871969"/>
            <a:chExt cx="1192668" cy="1122553"/>
          </a:xfrm>
          <a:effectLst/>
        </p:grpSpPr>
        <p:sp>
          <p:nvSpPr>
            <p:cNvPr id="6" name="Rounded Rectangle 5"/>
            <p:cNvSpPr>
              <a:spLocks noChangeArrowheads="1"/>
            </p:cNvSpPr>
            <p:nvPr/>
          </p:nvSpPr>
          <p:spPr bwMode="auto">
            <a:xfrm>
              <a:off x="6139503" y="4871969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4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635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extBox 21"/>
            <p:cNvSpPr txBox="1">
              <a:spLocks noChangeArrowheads="1"/>
            </p:cNvSpPr>
            <p:nvPr/>
          </p:nvSpPr>
          <p:spPr bwMode="auto">
            <a:xfrm>
              <a:off x="6356737" y="5179787"/>
              <a:ext cx="771727" cy="6095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63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01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3705748" y="3819956"/>
            <a:ext cx="1132862" cy="1066265"/>
            <a:chOff x="6420131" y="3749417"/>
            <a:chExt cx="1192668" cy="1122553"/>
          </a:xfrm>
          <a:effectLst/>
        </p:grpSpPr>
        <p:sp>
          <p:nvSpPr>
            <p:cNvPr id="9" name="Rounded Rectangle 8"/>
            <p:cNvSpPr>
              <a:spLocks noChangeArrowheads="1"/>
            </p:cNvSpPr>
            <p:nvPr/>
          </p:nvSpPr>
          <p:spPr bwMode="auto">
            <a:xfrm>
              <a:off x="6420131" y="3749417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635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TextBox 22"/>
            <p:cNvSpPr txBox="1">
              <a:spLocks noChangeArrowheads="1"/>
            </p:cNvSpPr>
            <p:nvPr/>
          </p:nvSpPr>
          <p:spPr bwMode="auto">
            <a:xfrm>
              <a:off x="6672041" y="4034885"/>
              <a:ext cx="771727" cy="6095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63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02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305916" y="2753705"/>
            <a:ext cx="1132862" cy="1066262"/>
            <a:chOff x="5999190" y="2626865"/>
            <a:chExt cx="1192668" cy="1122553"/>
          </a:xfrm>
          <a:effectLst/>
        </p:grpSpPr>
        <p:sp>
          <p:nvSpPr>
            <p:cNvPr id="12" name="Rounded Rectangle 11"/>
            <p:cNvSpPr>
              <a:spLocks noChangeArrowheads="1"/>
            </p:cNvSpPr>
            <p:nvPr/>
          </p:nvSpPr>
          <p:spPr bwMode="auto">
            <a:xfrm>
              <a:off x="5999190" y="2626865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635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23"/>
            <p:cNvSpPr txBox="1">
              <a:spLocks noChangeArrowheads="1"/>
            </p:cNvSpPr>
            <p:nvPr/>
          </p:nvSpPr>
          <p:spPr bwMode="auto">
            <a:xfrm>
              <a:off x="6231728" y="2895663"/>
              <a:ext cx="771727" cy="6095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63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03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2739491" y="1746860"/>
            <a:ext cx="1132862" cy="1066264"/>
            <a:chOff x="5402860" y="1566869"/>
            <a:chExt cx="1192668" cy="1122553"/>
          </a:xfrm>
          <a:effectLst/>
        </p:grpSpPr>
        <p:sp>
          <p:nvSpPr>
            <p:cNvPr id="15" name="Rounded Rectangle 14"/>
            <p:cNvSpPr>
              <a:spLocks noChangeArrowheads="1"/>
            </p:cNvSpPr>
            <p:nvPr/>
          </p:nvSpPr>
          <p:spPr bwMode="auto">
            <a:xfrm rot="20684149">
              <a:off x="5402860" y="1566869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635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Box 24"/>
            <p:cNvSpPr txBox="1">
              <a:spLocks noChangeArrowheads="1"/>
            </p:cNvSpPr>
            <p:nvPr/>
          </p:nvSpPr>
          <p:spPr bwMode="auto">
            <a:xfrm rot="20681241">
              <a:off x="5613324" y="1776229"/>
              <a:ext cx="771727" cy="6095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63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04</a:t>
              </a:r>
            </a:p>
          </p:txBody>
        </p:sp>
      </p:grpSp>
      <p:grpSp>
        <p:nvGrpSpPr>
          <p:cNvPr id="27" name="Group 26"/>
          <p:cNvGrpSpPr>
            <a:grpSpLocks noChangeAspect="1"/>
          </p:cNvGrpSpPr>
          <p:nvPr/>
        </p:nvGrpSpPr>
        <p:grpSpPr>
          <a:xfrm>
            <a:off x="4769490" y="1709321"/>
            <a:ext cx="854869" cy="854869"/>
            <a:chOff x="5385173" y="1917525"/>
            <a:chExt cx="1440000" cy="1440000"/>
          </a:xfrm>
        </p:grpSpPr>
        <p:sp>
          <p:nvSpPr>
            <p:cNvPr id="28" name="Oval 27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4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Oval 28"/>
            <p:cNvSpPr/>
            <p:nvPr/>
          </p:nvSpPr>
          <p:spPr>
            <a:xfrm>
              <a:off x="5475173" y="2007525"/>
              <a:ext cx="1260000" cy="1260000"/>
            </a:xfrm>
            <a:prstGeom prst="ellipse">
              <a:avLst/>
            </a:prstGeom>
            <a:solidFill>
              <a:schemeClr val="accent1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4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0" name="Group 29"/>
          <p:cNvGrpSpPr>
            <a:grpSpLocks noChangeAspect="1"/>
          </p:cNvGrpSpPr>
          <p:nvPr/>
        </p:nvGrpSpPr>
        <p:grpSpPr>
          <a:xfrm>
            <a:off x="5699566" y="4873916"/>
            <a:ext cx="854868" cy="854869"/>
            <a:chOff x="5385173" y="1917525"/>
            <a:chExt cx="1440000" cy="1440000"/>
          </a:xfrm>
        </p:grpSpPr>
        <p:sp>
          <p:nvSpPr>
            <p:cNvPr id="31" name="Oval 30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4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5475175" y="2007525"/>
              <a:ext cx="1260001" cy="1260000"/>
            </a:xfrm>
            <a:prstGeom prst="ellipse">
              <a:avLst/>
            </a:prstGeom>
            <a:solidFill>
              <a:schemeClr val="accent4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4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2"/>
          <p:cNvGrpSpPr>
            <a:grpSpLocks noChangeAspect="1"/>
          </p:cNvGrpSpPr>
          <p:nvPr/>
        </p:nvGrpSpPr>
        <p:grpSpPr>
          <a:xfrm>
            <a:off x="6553775" y="3829970"/>
            <a:ext cx="854869" cy="854869"/>
            <a:chOff x="5385173" y="1917525"/>
            <a:chExt cx="1440000" cy="1440000"/>
          </a:xfrm>
        </p:grpSpPr>
        <p:sp>
          <p:nvSpPr>
            <p:cNvPr id="34" name="Oval 33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4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Oval 34"/>
            <p:cNvSpPr/>
            <p:nvPr/>
          </p:nvSpPr>
          <p:spPr>
            <a:xfrm>
              <a:off x="5475173" y="2007525"/>
              <a:ext cx="1260000" cy="1260000"/>
            </a:xfrm>
            <a:prstGeom prst="ellipse">
              <a:avLst/>
            </a:prstGeom>
            <a:solidFill>
              <a:schemeClr val="accent3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4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>
            <a:grpSpLocks noChangeAspect="1"/>
          </p:cNvGrpSpPr>
          <p:nvPr/>
        </p:nvGrpSpPr>
        <p:grpSpPr>
          <a:xfrm>
            <a:off x="5524401" y="2724818"/>
            <a:ext cx="854869" cy="854869"/>
            <a:chOff x="5385173" y="1917525"/>
            <a:chExt cx="1440000" cy="1440000"/>
          </a:xfrm>
        </p:grpSpPr>
        <p:sp>
          <p:nvSpPr>
            <p:cNvPr id="37" name="Oval 36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4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Oval 37"/>
            <p:cNvSpPr/>
            <p:nvPr/>
          </p:nvSpPr>
          <p:spPr>
            <a:xfrm>
              <a:off x="5475173" y="2007525"/>
              <a:ext cx="1260000" cy="1260000"/>
            </a:xfrm>
            <a:prstGeom prst="ellipse">
              <a:avLst/>
            </a:prstGeom>
            <a:solidFill>
              <a:schemeClr val="accent2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4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>
            <a:grpSpLocks noChangeAspect="1"/>
          </p:cNvGrpSpPr>
          <p:nvPr/>
        </p:nvGrpSpPr>
        <p:grpSpPr>
          <a:xfrm>
            <a:off x="4961258" y="1896324"/>
            <a:ext cx="463056" cy="463056"/>
            <a:chOff x="-2771775" y="66675"/>
            <a:chExt cx="827087" cy="827088"/>
          </a:xfrm>
          <a:solidFill>
            <a:schemeClr val="bg1"/>
          </a:solidFill>
        </p:grpSpPr>
        <p:sp>
          <p:nvSpPr>
            <p:cNvPr id="40" name="Freeform 19"/>
            <p:cNvSpPr>
              <a:spLocks noEditPoints="1"/>
            </p:cNvSpPr>
            <p:nvPr/>
          </p:nvSpPr>
          <p:spPr bwMode="auto">
            <a:xfrm>
              <a:off x="-2771775" y="66675"/>
              <a:ext cx="827087" cy="827088"/>
            </a:xfrm>
            <a:custGeom>
              <a:avLst/>
              <a:gdLst>
                <a:gd name="T0" fmla="*/ 188 w 220"/>
                <a:gd name="T1" fmla="*/ 83 h 220"/>
                <a:gd name="T2" fmla="*/ 196 w 220"/>
                <a:gd name="T3" fmla="*/ 56 h 220"/>
                <a:gd name="T4" fmla="*/ 181 w 220"/>
                <a:gd name="T5" fmla="*/ 26 h 220"/>
                <a:gd name="T6" fmla="*/ 164 w 220"/>
                <a:gd name="T7" fmla="*/ 24 h 220"/>
                <a:gd name="T8" fmla="*/ 137 w 220"/>
                <a:gd name="T9" fmla="*/ 32 h 220"/>
                <a:gd name="T10" fmla="*/ 119 w 220"/>
                <a:gd name="T11" fmla="*/ 0 h 220"/>
                <a:gd name="T12" fmla="*/ 87 w 220"/>
                <a:gd name="T13" fmla="*/ 11 h 220"/>
                <a:gd name="T14" fmla="*/ 74 w 220"/>
                <a:gd name="T15" fmla="*/ 36 h 220"/>
                <a:gd name="T16" fmla="*/ 49 w 220"/>
                <a:gd name="T17" fmla="*/ 22 h 220"/>
                <a:gd name="T18" fmla="*/ 26 w 220"/>
                <a:gd name="T19" fmla="*/ 39 h 220"/>
                <a:gd name="T20" fmla="*/ 36 w 220"/>
                <a:gd name="T21" fmla="*/ 74 h 220"/>
                <a:gd name="T22" fmla="*/ 11 w 220"/>
                <a:gd name="T23" fmla="*/ 87 h 220"/>
                <a:gd name="T24" fmla="*/ 0 w 220"/>
                <a:gd name="T25" fmla="*/ 119 h 220"/>
                <a:gd name="T26" fmla="*/ 32 w 220"/>
                <a:gd name="T27" fmla="*/ 137 h 220"/>
                <a:gd name="T28" fmla="*/ 24 w 220"/>
                <a:gd name="T29" fmla="*/ 164 h 220"/>
                <a:gd name="T30" fmla="*/ 39 w 220"/>
                <a:gd name="T31" fmla="*/ 194 h 220"/>
                <a:gd name="T32" fmla="*/ 56 w 220"/>
                <a:gd name="T33" fmla="*/ 196 h 220"/>
                <a:gd name="T34" fmla="*/ 83 w 220"/>
                <a:gd name="T35" fmla="*/ 188 h 220"/>
                <a:gd name="T36" fmla="*/ 101 w 220"/>
                <a:gd name="T37" fmla="*/ 220 h 220"/>
                <a:gd name="T38" fmla="*/ 133 w 220"/>
                <a:gd name="T39" fmla="*/ 209 h 220"/>
                <a:gd name="T40" fmla="*/ 146 w 220"/>
                <a:gd name="T41" fmla="*/ 184 h 220"/>
                <a:gd name="T42" fmla="*/ 171 w 220"/>
                <a:gd name="T43" fmla="*/ 198 h 220"/>
                <a:gd name="T44" fmla="*/ 194 w 220"/>
                <a:gd name="T45" fmla="*/ 181 h 220"/>
                <a:gd name="T46" fmla="*/ 184 w 220"/>
                <a:gd name="T47" fmla="*/ 146 h 220"/>
                <a:gd name="T48" fmla="*/ 209 w 220"/>
                <a:gd name="T49" fmla="*/ 133 h 220"/>
                <a:gd name="T50" fmla="*/ 220 w 220"/>
                <a:gd name="T51" fmla="*/ 101 h 220"/>
                <a:gd name="T52" fmla="*/ 185 w 220"/>
                <a:gd name="T53" fmla="*/ 124 h 220"/>
                <a:gd name="T54" fmla="*/ 172 w 220"/>
                <a:gd name="T55" fmla="*/ 140 h 220"/>
                <a:gd name="T56" fmla="*/ 185 w 220"/>
                <a:gd name="T57" fmla="*/ 171 h 220"/>
                <a:gd name="T58" fmla="*/ 154 w 220"/>
                <a:gd name="T59" fmla="*/ 173 h 220"/>
                <a:gd name="T60" fmla="*/ 140 w 220"/>
                <a:gd name="T61" fmla="*/ 172 h 220"/>
                <a:gd name="T62" fmla="*/ 124 w 220"/>
                <a:gd name="T63" fmla="*/ 185 h 220"/>
                <a:gd name="T64" fmla="*/ 101 w 220"/>
                <a:gd name="T65" fmla="*/ 206 h 220"/>
                <a:gd name="T66" fmla="*/ 87 w 220"/>
                <a:gd name="T67" fmla="*/ 175 h 220"/>
                <a:gd name="T68" fmla="*/ 74 w 220"/>
                <a:gd name="T69" fmla="*/ 170 h 220"/>
                <a:gd name="T70" fmla="*/ 49 w 220"/>
                <a:gd name="T71" fmla="*/ 185 h 220"/>
                <a:gd name="T72" fmla="*/ 47 w 220"/>
                <a:gd name="T73" fmla="*/ 154 h 220"/>
                <a:gd name="T74" fmla="*/ 45 w 220"/>
                <a:gd name="T75" fmla="*/ 133 h 220"/>
                <a:gd name="T76" fmla="*/ 14 w 220"/>
                <a:gd name="T77" fmla="*/ 119 h 220"/>
                <a:gd name="T78" fmla="*/ 35 w 220"/>
                <a:gd name="T79" fmla="*/ 96 h 220"/>
                <a:gd name="T80" fmla="*/ 48 w 220"/>
                <a:gd name="T81" fmla="*/ 80 h 220"/>
                <a:gd name="T82" fmla="*/ 35 w 220"/>
                <a:gd name="T83" fmla="*/ 49 h 220"/>
                <a:gd name="T84" fmla="*/ 66 w 220"/>
                <a:gd name="T85" fmla="*/ 47 h 220"/>
                <a:gd name="T86" fmla="*/ 80 w 220"/>
                <a:gd name="T87" fmla="*/ 48 h 220"/>
                <a:gd name="T88" fmla="*/ 96 w 220"/>
                <a:gd name="T89" fmla="*/ 35 h 220"/>
                <a:gd name="T90" fmla="*/ 119 w 220"/>
                <a:gd name="T91" fmla="*/ 14 h 220"/>
                <a:gd name="T92" fmla="*/ 133 w 220"/>
                <a:gd name="T93" fmla="*/ 45 h 220"/>
                <a:gd name="T94" fmla="*/ 146 w 220"/>
                <a:gd name="T95" fmla="*/ 50 h 220"/>
                <a:gd name="T96" fmla="*/ 171 w 220"/>
                <a:gd name="T97" fmla="*/ 35 h 220"/>
                <a:gd name="T98" fmla="*/ 173 w 220"/>
                <a:gd name="T99" fmla="*/ 66 h 220"/>
                <a:gd name="T100" fmla="*/ 175 w 220"/>
                <a:gd name="T101" fmla="*/ 87 h 220"/>
                <a:gd name="T102" fmla="*/ 206 w 220"/>
                <a:gd name="T103" fmla="*/ 101 h 220"/>
                <a:gd name="T104" fmla="*/ 185 w 220"/>
                <a:gd name="T105" fmla="*/ 124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20" h="220">
                  <a:moveTo>
                    <a:pt x="209" y="87"/>
                  </a:moveTo>
                  <a:cubicBezTo>
                    <a:pt x="188" y="83"/>
                    <a:pt x="188" y="83"/>
                    <a:pt x="188" y="83"/>
                  </a:cubicBezTo>
                  <a:cubicBezTo>
                    <a:pt x="187" y="80"/>
                    <a:pt x="186" y="77"/>
                    <a:pt x="184" y="74"/>
                  </a:cubicBezTo>
                  <a:cubicBezTo>
                    <a:pt x="196" y="56"/>
                    <a:pt x="196" y="56"/>
                    <a:pt x="196" y="56"/>
                  </a:cubicBezTo>
                  <a:cubicBezTo>
                    <a:pt x="200" y="51"/>
                    <a:pt x="199" y="43"/>
                    <a:pt x="194" y="39"/>
                  </a:cubicBezTo>
                  <a:cubicBezTo>
                    <a:pt x="181" y="26"/>
                    <a:pt x="181" y="26"/>
                    <a:pt x="181" y="26"/>
                  </a:cubicBezTo>
                  <a:cubicBezTo>
                    <a:pt x="179" y="23"/>
                    <a:pt x="175" y="22"/>
                    <a:pt x="171" y="22"/>
                  </a:cubicBezTo>
                  <a:cubicBezTo>
                    <a:pt x="169" y="22"/>
                    <a:pt x="166" y="22"/>
                    <a:pt x="164" y="24"/>
                  </a:cubicBezTo>
                  <a:cubicBezTo>
                    <a:pt x="146" y="36"/>
                    <a:pt x="146" y="36"/>
                    <a:pt x="146" y="36"/>
                  </a:cubicBezTo>
                  <a:cubicBezTo>
                    <a:pt x="143" y="34"/>
                    <a:pt x="140" y="33"/>
                    <a:pt x="137" y="32"/>
                  </a:cubicBezTo>
                  <a:cubicBezTo>
                    <a:pt x="133" y="11"/>
                    <a:pt x="133" y="11"/>
                    <a:pt x="133" y="11"/>
                  </a:cubicBezTo>
                  <a:cubicBezTo>
                    <a:pt x="132" y="5"/>
                    <a:pt x="126" y="0"/>
                    <a:pt x="119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94" y="0"/>
                    <a:pt x="88" y="5"/>
                    <a:pt x="87" y="11"/>
                  </a:cubicBezTo>
                  <a:cubicBezTo>
                    <a:pt x="83" y="32"/>
                    <a:pt x="83" y="32"/>
                    <a:pt x="83" y="32"/>
                  </a:cubicBezTo>
                  <a:cubicBezTo>
                    <a:pt x="80" y="33"/>
                    <a:pt x="77" y="34"/>
                    <a:pt x="74" y="36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4" y="22"/>
                    <a:pt x="51" y="22"/>
                    <a:pt x="49" y="22"/>
                  </a:cubicBezTo>
                  <a:cubicBezTo>
                    <a:pt x="45" y="22"/>
                    <a:pt x="41" y="23"/>
                    <a:pt x="39" y="26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21" y="43"/>
                    <a:pt x="20" y="51"/>
                    <a:pt x="24" y="56"/>
                  </a:cubicBezTo>
                  <a:cubicBezTo>
                    <a:pt x="36" y="74"/>
                    <a:pt x="36" y="74"/>
                    <a:pt x="36" y="74"/>
                  </a:cubicBezTo>
                  <a:cubicBezTo>
                    <a:pt x="34" y="77"/>
                    <a:pt x="33" y="80"/>
                    <a:pt x="32" y="83"/>
                  </a:cubicBezTo>
                  <a:cubicBezTo>
                    <a:pt x="11" y="87"/>
                    <a:pt x="11" y="87"/>
                    <a:pt x="11" y="87"/>
                  </a:cubicBezTo>
                  <a:cubicBezTo>
                    <a:pt x="5" y="88"/>
                    <a:pt x="0" y="94"/>
                    <a:pt x="0" y="101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126"/>
                    <a:pt x="5" y="132"/>
                    <a:pt x="11" y="133"/>
                  </a:cubicBezTo>
                  <a:cubicBezTo>
                    <a:pt x="32" y="137"/>
                    <a:pt x="32" y="137"/>
                    <a:pt x="32" y="137"/>
                  </a:cubicBezTo>
                  <a:cubicBezTo>
                    <a:pt x="33" y="140"/>
                    <a:pt x="34" y="143"/>
                    <a:pt x="36" y="146"/>
                  </a:cubicBezTo>
                  <a:cubicBezTo>
                    <a:pt x="24" y="164"/>
                    <a:pt x="24" y="164"/>
                    <a:pt x="24" y="164"/>
                  </a:cubicBezTo>
                  <a:cubicBezTo>
                    <a:pt x="20" y="169"/>
                    <a:pt x="21" y="177"/>
                    <a:pt x="26" y="181"/>
                  </a:cubicBezTo>
                  <a:cubicBezTo>
                    <a:pt x="39" y="194"/>
                    <a:pt x="39" y="194"/>
                    <a:pt x="39" y="194"/>
                  </a:cubicBezTo>
                  <a:cubicBezTo>
                    <a:pt x="41" y="197"/>
                    <a:pt x="45" y="198"/>
                    <a:pt x="49" y="198"/>
                  </a:cubicBezTo>
                  <a:cubicBezTo>
                    <a:pt x="51" y="198"/>
                    <a:pt x="54" y="198"/>
                    <a:pt x="56" y="196"/>
                  </a:cubicBezTo>
                  <a:cubicBezTo>
                    <a:pt x="74" y="184"/>
                    <a:pt x="74" y="184"/>
                    <a:pt x="74" y="184"/>
                  </a:cubicBezTo>
                  <a:cubicBezTo>
                    <a:pt x="77" y="186"/>
                    <a:pt x="80" y="187"/>
                    <a:pt x="83" y="188"/>
                  </a:cubicBezTo>
                  <a:cubicBezTo>
                    <a:pt x="87" y="209"/>
                    <a:pt x="87" y="209"/>
                    <a:pt x="87" y="209"/>
                  </a:cubicBezTo>
                  <a:cubicBezTo>
                    <a:pt x="88" y="215"/>
                    <a:pt x="94" y="220"/>
                    <a:pt x="101" y="220"/>
                  </a:cubicBezTo>
                  <a:cubicBezTo>
                    <a:pt x="119" y="220"/>
                    <a:pt x="119" y="220"/>
                    <a:pt x="119" y="220"/>
                  </a:cubicBezTo>
                  <a:cubicBezTo>
                    <a:pt x="126" y="220"/>
                    <a:pt x="132" y="215"/>
                    <a:pt x="133" y="209"/>
                  </a:cubicBezTo>
                  <a:cubicBezTo>
                    <a:pt x="137" y="188"/>
                    <a:pt x="137" y="188"/>
                    <a:pt x="137" y="188"/>
                  </a:cubicBezTo>
                  <a:cubicBezTo>
                    <a:pt x="140" y="187"/>
                    <a:pt x="143" y="186"/>
                    <a:pt x="146" y="184"/>
                  </a:cubicBezTo>
                  <a:cubicBezTo>
                    <a:pt x="164" y="196"/>
                    <a:pt x="164" y="196"/>
                    <a:pt x="164" y="196"/>
                  </a:cubicBezTo>
                  <a:cubicBezTo>
                    <a:pt x="166" y="198"/>
                    <a:pt x="169" y="198"/>
                    <a:pt x="171" y="198"/>
                  </a:cubicBezTo>
                  <a:cubicBezTo>
                    <a:pt x="175" y="198"/>
                    <a:pt x="179" y="197"/>
                    <a:pt x="181" y="194"/>
                  </a:cubicBezTo>
                  <a:cubicBezTo>
                    <a:pt x="194" y="181"/>
                    <a:pt x="194" y="181"/>
                    <a:pt x="194" y="181"/>
                  </a:cubicBezTo>
                  <a:cubicBezTo>
                    <a:pt x="199" y="177"/>
                    <a:pt x="200" y="169"/>
                    <a:pt x="196" y="164"/>
                  </a:cubicBezTo>
                  <a:cubicBezTo>
                    <a:pt x="184" y="146"/>
                    <a:pt x="184" y="146"/>
                    <a:pt x="184" y="146"/>
                  </a:cubicBezTo>
                  <a:cubicBezTo>
                    <a:pt x="186" y="143"/>
                    <a:pt x="187" y="140"/>
                    <a:pt x="188" y="137"/>
                  </a:cubicBezTo>
                  <a:cubicBezTo>
                    <a:pt x="209" y="133"/>
                    <a:pt x="209" y="133"/>
                    <a:pt x="209" y="133"/>
                  </a:cubicBezTo>
                  <a:cubicBezTo>
                    <a:pt x="215" y="132"/>
                    <a:pt x="220" y="126"/>
                    <a:pt x="220" y="119"/>
                  </a:cubicBezTo>
                  <a:cubicBezTo>
                    <a:pt x="220" y="101"/>
                    <a:pt x="220" y="101"/>
                    <a:pt x="220" y="101"/>
                  </a:cubicBezTo>
                  <a:cubicBezTo>
                    <a:pt x="220" y="94"/>
                    <a:pt x="215" y="88"/>
                    <a:pt x="209" y="87"/>
                  </a:cubicBezTo>
                  <a:close/>
                  <a:moveTo>
                    <a:pt x="185" y="124"/>
                  </a:moveTo>
                  <a:cubicBezTo>
                    <a:pt x="180" y="125"/>
                    <a:pt x="176" y="128"/>
                    <a:pt x="175" y="133"/>
                  </a:cubicBezTo>
                  <a:cubicBezTo>
                    <a:pt x="174" y="135"/>
                    <a:pt x="173" y="138"/>
                    <a:pt x="172" y="140"/>
                  </a:cubicBezTo>
                  <a:cubicBezTo>
                    <a:pt x="170" y="144"/>
                    <a:pt x="170" y="149"/>
                    <a:pt x="173" y="154"/>
                  </a:cubicBezTo>
                  <a:cubicBezTo>
                    <a:pt x="185" y="171"/>
                    <a:pt x="185" y="171"/>
                    <a:pt x="185" y="171"/>
                  </a:cubicBezTo>
                  <a:cubicBezTo>
                    <a:pt x="171" y="185"/>
                    <a:pt x="171" y="185"/>
                    <a:pt x="171" y="185"/>
                  </a:cubicBezTo>
                  <a:cubicBezTo>
                    <a:pt x="154" y="173"/>
                    <a:pt x="154" y="173"/>
                    <a:pt x="154" y="173"/>
                  </a:cubicBezTo>
                  <a:cubicBezTo>
                    <a:pt x="151" y="171"/>
                    <a:pt x="149" y="170"/>
                    <a:pt x="146" y="170"/>
                  </a:cubicBezTo>
                  <a:cubicBezTo>
                    <a:pt x="144" y="170"/>
                    <a:pt x="142" y="171"/>
                    <a:pt x="140" y="172"/>
                  </a:cubicBezTo>
                  <a:cubicBezTo>
                    <a:pt x="138" y="173"/>
                    <a:pt x="135" y="174"/>
                    <a:pt x="133" y="175"/>
                  </a:cubicBezTo>
                  <a:cubicBezTo>
                    <a:pt x="128" y="176"/>
                    <a:pt x="125" y="180"/>
                    <a:pt x="124" y="185"/>
                  </a:cubicBezTo>
                  <a:cubicBezTo>
                    <a:pt x="119" y="206"/>
                    <a:pt x="119" y="206"/>
                    <a:pt x="119" y="206"/>
                  </a:cubicBezTo>
                  <a:cubicBezTo>
                    <a:pt x="101" y="206"/>
                    <a:pt x="101" y="206"/>
                    <a:pt x="101" y="206"/>
                  </a:cubicBezTo>
                  <a:cubicBezTo>
                    <a:pt x="96" y="185"/>
                    <a:pt x="96" y="185"/>
                    <a:pt x="96" y="185"/>
                  </a:cubicBezTo>
                  <a:cubicBezTo>
                    <a:pt x="95" y="180"/>
                    <a:pt x="92" y="176"/>
                    <a:pt x="87" y="175"/>
                  </a:cubicBezTo>
                  <a:cubicBezTo>
                    <a:pt x="85" y="174"/>
                    <a:pt x="82" y="173"/>
                    <a:pt x="80" y="172"/>
                  </a:cubicBezTo>
                  <a:cubicBezTo>
                    <a:pt x="78" y="171"/>
                    <a:pt x="76" y="170"/>
                    <a:pt x="74" y="170"/>
                  </a:cubicBezTo>
                  <a:cubicBezTo>
                    <a:pt x="71" y="170"/>
                    <a:pt x="69" y="171"/>
                    <a:pt x="66" y="173"/>
                  </a:cubicBezTo>
                  <a:cubicBezTo>
                    <a:pt x="49" y="185"/>
                    <a:pt x="49" y="185"/>
                    <a:pt x="49" y="185"/>
                  </a:cubicBezTo>
                  <a:cubicBezTo>
                    <a:pt x="35" y="171"/>
                    <a:pt x="35" y="171"/>
                    <a:pt x="35" y="171"/>
                  </a:cubicBezTo>
                  <a:cubicBezTo>
                    <a:pt x="47" y="154"/>
                    <a:pt x="47" y="154"/>
                    <a:pt x="47" y="154"/>
                  </a:cubicBezTo>
                  <a:cubicBezTo>
                    <a:pt x="50" y="149"/>
                    <a:pt x="50" y="144"/>
                    <a:pt x="48" y="140"/>
                  </a:cubicBezTo>
                  <a:cubicBezTo>
                    <a:pt x="47" y="138"/>
                    <a:pt x="46" y="135"/>
                    <a:pt x="45" y="133"/>
                  </a:cubicBezTo>
                  <a:cubicBezTo>
                    <a:pt x="44" y="128"/>
                    <a:pt x="40" y="125"/>
                    <a:pt x="35" y="124"/>
                  </a:cubicBezTo>
                  <a:cubicBezTo>
                    <a:pt x="14" y="119"/>
                    <a:pt x="14" y="119"/>
                    <a:pt x="14" y="119"/>
                  </a:cubicBezTo>
                  <a:cubicBezTo>
                    <a:pt x="14" y="101"/>
                    <a:pt x="14" y="101"/>
                    <a:pt x="14" y="101"/>
                  </a:cubicBezTo>
                  <a:cubicBezTo>
                    <a:pt x="35" y="96"/>
                    <a:pt x="35" y="96"/>
                    <a:pt x="35" y="96"/>
                  </a:cubicBezTo>
                  <a:cubicBezTo>
                    <a:pt x="40" y="95"/>
                    <a:pt x="44" y="92"/>
                    <a:pt x="45" y="87"/>
                  </a:cubicBezTo>
                  <a:cubicBezTo>
                    <a:pt x="46" y="85"/>
                    <a:pt x="47" y="82"/>
                    <a:pt x="48" y="80"/>
                  </a:cubicBezTo>
                  <a:cubicBezTo>
                    <a:pt x="50" y="76"/>
                    <a:pt x="50" y="71"/>
                    <a:pt x="47" y="66"/>
                  </a:cubicBezTo>
                  <a:cubicBezTo>
                    <a:pt x="35" y="49"/>
                    <a:pt x="35" y="49"/>
                    <a:pt x="35" y="49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66" y="47"/>
                    <a:pt x="66" y="47"/>
                    <a:pt x="66" y="47"/>
                  </a:cubicBezTo>
                  <a:cubicBezTo>
                    <a:pt x="69" y="49"/>
                    <a:pt x="71" y="50"/>
                    <a:pt x="74" y="50"/>
                  </a:cubicBezTo>
                  <a:cubicBezTo>
                    <a:pt x="76" y="50"/>
                    <a:pt x="78" y="49"/>
                    <a:pt x="80" y="48"/>
                  </a:cubicBezTo>
                  <a:cubicBezTo>
                    <a:pt x="82" y="47"/>
                    <a:pt x="85" y="46"/>
                    <a:pt x="87" y="45"/>
                  </a:cubicBezTo>
                  <a:cubicBezTo>
                    <a:pt x="92" y="44"/>
                    <a:pt x="95" y="40"/>
                    <a:pt x="96" y="35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19" y="14"/>
                    <a:pt x="119" y="14"/>
                    <a:pt x="119" y="14"/>
                  </a:cubicBezTo>
                  <a:cubicBezTo>
                    <a:pt x="124" y="35"/>
                    <a:pt x="124" y="35"/>
                    <a:pt x="124" y="35"/>
                  </a:cubicBezTo>
                  <a:cubicBezTo>
                    <a:pt x="125" y="40"/>
                    <a:pt x="128" y="44"/>
                    <a:pt x="133" y="45"/>
                  </a:cubicBezTo>
                  <a:cubicBezTo>
                    <a:pt x="135" y="46"/>
                    <a:pt x="138" y="47"/>
                    <a:pt x="140" y="48"/>
                  </a:cubicBezTo>
                  <a:cubicBezTo>
                    <a:pt x="142" y="49"/>
                    <a:pt x="144" y="50"/>
                    <a:pt x="146" y="50"/>
                  </a:cubicBezTo>
                  <a:cubicBezTo>
                    <a:pt x="149" y="50"/>
                    <a:pt x="151" y="49"/>
                    <a:pt x="154" y="47"/>
                  </a:cubicBezTo>
                  <a:cubicBezTo>
                    <a:pt x="171" y="35"/>
                    <a:pt x="171" y="35"/>
                    <a:pt x="171" y="35"/>
                  </a:cubicBezTo>
                  <a:cubicBezTo>
                    <a:pt x="185" y="49"/>
                    <a:pt x="185" y="49"/>
                    <a:pt x="185" y="49"/>
                  </a:cubicBezTo>
                  <a:cubicBezTo>
                    <a:pt x="173" y="66"/>
                    <a:pt x="173" y="66"/>
                    <a:pt x="173" y="66"/>
                  </a:cubicBezTo>
                  <a:cubicBezTo>
                    <a:pt x="170" y="71"/>
                    <a:pt x="170" y="76"/>
                    <a:pt x="172" y="80"/>
                  </a:cubicBezTo>
                  <a:cubicBezTo>
                    <a:pt x="173" y="82"/>
                    <a:pt x="174" y="85"/>
                    <a:pt x="175" y="87"/>
                  </a:cubicBezTo>
                  <a:cubicBezTo>
                    <a:pt x="176" y="92"/>
                    <a:pt x="180" y="95"/>
                    <a:pt x="185" y="96"/>
                  </a:cubicBezTo>
                  <a:cubicBezTo>
                    <a:pt x="206" y="101"/>
                    <a:pt x="206" y="101"/>
                    <a:pt x="206" y="101"/>
                  </a:cubicBezTo>
                  <a:cubicBezTo>
                    <a:pt x="206" y="119"/>
                    <a:pt x="206" y="119"/>
                    <a:pt x="206" y="119"/>
                  </a:cubicBezTo>
                  <a:lnTo>
                    <a:pt x="185" y="1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6856" tIns="43427" rIns="86856" bIns="4342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4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20"/>
            <p:cNvSpPr>
              <a:spLocks noEditPoints="1"/>
            </p:cNvSpPr>
            <p:nvPr/>
          </p:nvSpPr>
          <p:spPr bwMode="auto">
            <a:xfrm>
              <a:off x="-2538413" y="300038"/>
              <a:ext cx="360362" cy="360363"/>
            </a:xfrm>
            <a:custGeom>
              <a:avLst/>
              <a:gdLst>
                <a:gd name="T0" fmla="*/ 48 w 96"/>
                <a:gd name="T1" fmla="*/ 0 h 96"/>
                <a:gd name="T2" fmla="*/ 0 w 96"/>
                <a:gd name="T3" fmla="*/ 48 h 96"/>
                <a:gd name="T4" fmla="*/ 48 w 96"/>
                <a:gd name="T5" fmla="*/ 96 h 96"/>
                <a:gd name="T6" fmla="*/ 96 w 96"/>
                <a:gd name="T7" fmla="*/ 48 h 96"/>
                <a:gd name="T8" fmla="*/ 48 w 96"/>
                <a:gd name="T9" fmla="*/ 0 h 96"/>
                <a:gd name="T10" fmla="*/ 48 w 96"/>
                <a:gd name="T11" fmla="*/ 90 h 96"/>
                <a:gd name="T12" fmla="*/ 6 w 96"/>
                <a:gd name="T13" fmla="*/ 48 h 96"/>
                <a:gd name="T14" fmla="*/ 48 w 96"/>
                <a:gd name="T15" fmla="*/ 6 h 96"/>
                <a:gd name="T16" fmla="*/ 90 w 96"/>
                <a:gd name="T17" fmla="*/ 48 h 96"/>
                <a:gd name="T18" fmla="*/ 48 w 96"/>
                <a:gd name="T19" fmla="*/ 9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6">
                  <a:moveTo>
                    <a:pt x="48" y="0"/>
                  </a:moveTo>
                  <a:cubicBezTo>
                    <a:pt x="21" y="0"/>
                    <a:pt x="0" y="21"/>
                    <a:pt x="0" y="48"/>
                  </a:cubicBezTo>
                  <a:cubicBezTo>
                    <a:pt x="0" y="75"/>
                    <a:pt x="21" y="96"/>
                    <a:pt x="48" y="96"/>
                  </a:cubicBezTo>
                  <a:cubicBezTo>
                    <a:pt x="75" y="96"/>
                    <a:pt x="96" y="75"/>
                    <a:pt x="96" y="48"/>
                  </a:cubicBezTo>
                  <a:cubicBezTo>
                    <a:pt x="96" y="21"/>
                    <a:pt x="75" y="0"/>
                    <a:pt x="48" y="0"/>
                  </a:cubicBezTo>
                  <a:close/>
                  <a:moveTo>
                    <a:pt x="48" y="90"/>
                  </a:moveTo>
                  <a:cubicBezTo>
                    <a:pt x="25" y="90"/>
                    <a:pt x="6" y="71"/>
                    <a:pt x="6" y="48"/>
                  </a:cubicBezTo>
                  <a:cubicBezTo>
                    <a:pt x="6" y="25"/>
                    <a:pt x="25" y="6"/>
                    <a:pt x="48" y="6"/>
                  </a:cubicBezTo>
                  <a:cubicBezTo>
                    <a:pt x="71" y="6"/>
                    <a:pt x="90" y="25"/>
                    <a:pt x="90" y="48"/>
                  </a:cubicBezTo>
                  <a:cubicBezTo>
                    <a:pt x="90" y="71"/>
                    <a:pt x="71" y="90"/>
                    <a:pt x="48" y="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6856" tIns="43427" rIns="86856" bIns="4342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4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21"/>
            <p:cNvSpPr>
              <a:spLocks noEditPoints="1"/>
            </p:cNvSpPr>
            <p:nvPr/>
          </p:nvSpPr>
          <p:spPr bwMode="auto">
            <a:xfrm>
              <a:off x="-2460625" y="374650"/>
              <a:ext cx="207962" cy="206375"/>
            </a:xfrm>
            <a:custGeom>
              <a:avLst/>
              <a:gdLst>
                <a:gd name="T0" fmla="*/ 27 w 55"/>
                <a:gd name="T1" fmla="*/ 0 h 55"/>
                <a:gd name="T2" fmla="*/ 0 w 55"/>
                <a:gd name="T3" fmla="*/ 28 h 55"/>
                <a:gd name="T4" fmla="*/ 27 w 55"/>
                <a:gd name="T5" fmla="*/ 55 h 55"/>
                <a:gd name="T6" fmla="*/ 55 w 55"/>
                <a:gd name="T7" fmla="*/ 28 h 55"/>
                <a:gd name="T8" fmla="*/ 27 w 55"/>
                <a:gd name="T9" fmla="*/ 0 h 55"/>
                <a:gd name="T10" fmla="*/ 27 w 55"/>
                <a:gd name="T11" fmla="*/ 49 h 55"/>
                <a:gd name="T12" fmla="*/ 6 w 55"/>
                <a:gd name="T13" fmla="*/ 28 h 55"/>
                <a:gd name="T14" fmla="*/ 27 w 55"/>
                <a:gd name="T15" fmla="*/ 7 h 55"/>
                <a:gd name="T16" fmla="*/ 48 w 55"/>
                <a:gd name="T17" fmla="*/ 28 h 55"/>
                <a:gd name="T18" fmla="*/ 27 w 55"/>
                <a:gd name="T19" fmla="*/ 4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" h="55">
                  <a:moveTo>
                    <a:pt x="27" y="0"/>
                  </a:moveTo>
                  <a:cubicBezTo>
                    <a:pt x="12" y="0"/>
                    <a:pt x="0" y="13"/>
                    <a:pt x="0" y="28"/>
                  </a:cubicBezTo>
                  <a:cubicBezTo>
                    <a:pt x="0" y="43"/>
                    <a:pt x="12" y="55"/>
                    <a:pt x="27" y="55"/>
                  </a:cubicBezTo>
                  <a:cubicBezTo>
                    <a:pt x="42" y="55"/>
                    <a:pt x="55" y="43"/>
                    <a:pt x="55" y="28"/>
                  </a:cubicBezTo>
                  <a:cubicBezTo>
                    <a:pt x="55" y="13"/>
                    <a:pt x="42" y="0"/>
                    <a:pt x="27" y="0"/>
                  </a:cubicBezTo>
                  <a:close/>
                  <a:moveTo>
                    <a:pt x="27" y="49"/>
                  </a:moveTo>
                  <a:cubicBezTo>
                    <a:pt x="16" y="49"/>
                    <a:pt x="6" y="39"/>
                    <a:pt x="6" y="28"/>
                  </a:cubicBezTo>
                  <a:cubicBezTo>
                    <a:pt x="6" y="17"/>
                    <a:pt x="16" y="7"/>
                    <a:pt x="27" y="7"/>
                  </a:cubicBezTo>
                  <a:cubicBezTo>
                    <a:pt x="38" y="7"/>
                    <a:pt x="48" y="17"/>
                    <a:pt x="48" y="28"/>
                  </a:cubicBezTo>
                  <a:cubicBezTo>
                    <a:pt x="48" y="39"/>
                    <a:pt x="38" y="49"/>
                    <a:pt x="27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6856" tIns="43427" rIns="86856" bIns="4342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4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5918360" y="5141858"/>
            <a:ext cx="410685" cy="313887"/>
            <a:chOff x="5516563" y="84138"/>
            <a:chExt cx="1414463" cy="1081087"/>
          </a:xfrm>
          <a:solidFill>
            <a:schemeClr val="bg1"/>
          </a:solidFill>
        </p:grpSpPr>
        <p:sp>
          <p:nvSpPr>
            <p:cNvPr id="44" name="Freeform 13"/>
            <p:cNvSpPr>
              <a:spLocks noEditPoints="1"/>
            </p:cNvSpPr>
            <p:nvPr/>
          </p:nvSpPr>
          <p:spPr bwMode="auto">
            <a:xfrm>
              <a:off x="5688013" y="249238"/>
              <a:ext cx="896938" cy="698500"/>
            </a:xfrm>
            <a:custGeom>
              <a:avLst/>
              <a:gdLst>
                <a:gd name="T0" fmla="*/ 214 w 239"/>
                <a:gd name="T1" fmla="*/ 9 h 186"/>
                <a:gd name="T2" fmla="*/ 120 w 239"/>
                <a:gd name="T3" fmla="*/ 0 h 186"/>
                <a:gd name="T4" fmla="*/ 26 w 239"/>
                <a:gd name="T5" fmla="*/ 9 h 186"/>
                <a:gd name="T6" fmla="*/ 17 w 239"/>
                <a:gd name="T7" fmla="*/ 17 h 186"/>
                <a:gd name="T8" fmla="*/ 17 w 239"/>
                <a:gd name="T9" fmla="*/ 169 h 186"/>
                <a:gd name="T10" fmla="*/ 26 w 239"/>
                <a:gd name="T11" fmla="*/ 177 h 186"/>
                <a:gd name="T12" fmla="*/ 120 w 239"/>
                <a:gd name="T13" fmla="*/ 186 h 186"/>
                <a:gd name="T14" fmla="*/ 214 w 239"/>
                <a:gd name="T15" fmla="*/ 177 h 186"/>
                <a:gd name="T16" fmla="*/ 222 w 239"/>
                <a:gd name="T17" fmla="*/ 169 h 186"/>
                <a:gd name="T18" fmla="*/ 222 w 239"/>
                <a:gd name="T19" fmla="*/ 17 h 186"/>
                <a:gd name="T20" fmla="*/ 214 w 239"/>
                <a:gd name="T21" fmla="*/ 9 h 186"/>
                <a:gd name="T22" fmla="*/ 211 w 239"/>
                <a:gd name="T23" fmla="*/ 165 h 186"/>
                <a:gd name="T24" fmla="*/ 28 w 239"/>
                <a:gd name="T25" fmla="*/ 165 h 186"/>
                <a:gd name="T26" fmla="*/ 28 w 239"/>
                <a:gd name="T27" fmla="*/ 21 h 186"/>
                <a:gd name="T28" fmla="*/ 211 w 239"/>
                <a:gd name="T29" fmla="*/ 21 h 186"/>
                <a:gd name="T30" fmla="*/ 211 w 239"/>
                <a:gd name="T31" fmla="*/ 165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9" h="186">
                  <a:moveTo>
                    <a:pt x="214" y="9"/>
                  </a:moveTo>
                  <a:cubicBezTo>
                    <a:pt x="182" y="3"/>
                    <a:pt x="151" y="0"/>
                    <a:pt x="120" y="0"/>
                  </a:cubicBezTo>
                  <a:cubicBezTo>
                    <a:pt x="88" y="0"/>
                    <a:pt x="57" y="3"/>
                    <a:pt x="26" y="9"/>
                  </a:cubicBezTo>
                  <a:cubicBezTo>
                    <a:pt x="22" y="10"/>
                    <a:pt x="18" y="13"/>
                    <a:pt x="17" y="17"/>
                  </a:cubicBezTo>
                  <a:cubicBezTo>
                    <a:pt x="0" y="67"/>
                    <a:pt x="0" y="118"/>
                    <a:pt x="17" y="169"/>
                  </a:cubicBezTo>
                  <a:cubicBezTo>
                    <a:pt x="18" y="173"/>
                    <a:pt x="22" y="176"/>
                    <a:pt x="26" y="177"/>
                  </a:cubicBezTo>
                  <a:cubicBezTo>
                    <a:pt x="57" y="183"/>
                    <a:pt x="88" y="186"/>
                    <a:pt x="120" y="186"/>
                  </a:cubicBezTo>
                  <a:cubicBezTo>
                    <a:pt x="151" y="186"/>
                    <a:pt x="182" y="183"/>
                    <a:pt x="214" y="177"/>
                  </a:cubicBezTo>
                  <a:cubicBezTo>
                    <a:pt x="218" y="176"/>
                    <a:pt x="221" y="173"/>
                    <a:pt x="222" y="169"/>
                  </a:cubicBezTo>
                  <a:cubicBezTo>
                    <a:pt x="239" y="118"/>
                    <a:pt x="239" y="67"/>
                    <a:pt x="222" y="17"/>
                  </a:cubicBezTo>
                  <a:cubicBezTo>
                    <a:pt x="221" y="13"/>
                    <a:pt x="218" y="10"/>
                    <a:pt x="214" y="9"/>
                  </a:cubicBezTo>
                  <a:close/>
                  <a:moveTo>
                    <a:pt x="211" y="165"/>
                  </a:moveTo>
                  <a:cubicBezTo>
                    <a:pt x="150" y="178"/>
                    <a:pt x="89" y="178"/>
                    <a:pt x="28" y="165"/>
                  </a:cubicBezTo>
                  <a:cubicBezTo>
                    <a:pt x="12" y="117"/>
                    <a:pt x="12" y="69"/>
                    <a:pt x="28" y="21"/>
                  </a:cubicBezTo>
                  <a:cubicBezTo>
                    <a:pt x="89" y="8"/>
                    <a:pt x="150" y="8"/>
                    <a:pt x="211" y="21"/>
                  </a:cubicBezTo>
                  <a:cubicBezTo>
                    <a:pt x="227" y="69"/>
                    <a:pt x="227" y="117"/>
                    <a:pt x="211" y="1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6856" tIns="43427" rIns="86856" bIns="4342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4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14"/>
            <p:cNvSpPr>
              <a:spLocks noEditPoints="1"/>
            </p:cNvSpPr>
            <p:nvPr/>
          </p:nvSpPr>
          <p:spPr bwMode="auto">
            <a:xfrm>
              <a:off x="5516563" y="84138"/>
              <a:ext cx="1414463" cy="1081087"/>
            </a:xfrm>
            <a:custGeom>
              <a:avLst/>
              <a:gdLst>
                <a:gd name="T0" fmla="*/ 359 w 377"/>
                <a:gd name="T1" fmla="*/ 27 h 288"/>
                <a:gd name="T2" fmla="*/ 340 w 377"/>
                <a:gd name="T3" fmla="*/ 9 h 288"/>
                <a:gd name="T4" fmla="*/ 189 w 377"/>
                <a:gd name="T5" fmla="*/ 0 h 288"/>
                <a:gd name="T6" fmla="*/ 37 w 377"/>
                <a:gd name="T7" fmla="*/ 9 h 288"/>
                <a:gd name="T8" fmla="*/ 18 w 377"/>
                <a:gd name="T9" fmla="*/ 27 h 288"/>
                <a:gd name="T10" fmla="*/ 18 w 377"/>
                <a:gd name="T11" fmla="*/ 250 h 288"/>
                <a:gd name="T12" fmla="*/ 37 w 377"/>
                <a:gd name="T13" fmla="*/ 267 h 288"/>
                <a:gd name="T14" fmla="*/ 110 w 377"/>
                <a:gd name="T15" fmla="*/ 274 h 288"/>
                <a:gd name="T16" fmla="*/ 108 w 377"/>
                <a:gd name="T17" fmla="*/ 276 h 288"/>
                <a:gd name="T18" fmla="*/ 189 w 377"/>
                <a:gd name="T19" fmla="*/ 288 h 288"/>
                <a:gd name="T20" fmla="*/ 269 w 377"/>
                <a:gd name="T21" fmla="*/ 276 h 288"/>
                <a:gd name="T22" fmla="*/ 267 w 377"/>
                <a:gd name="T23" fmla="*/ 274 h 288"/>
                <a:gd name="T24" fmla="*/ 340 w 377"/>
                <a:gd name="T25" fmla="*/ 267 h 288"/>
                <a:gd name="T26" fmla="*/ 359 w 377"/>
                <a:gd name="T27" fmla="*/ 250 h 288"/>
                <a:gd name="T28" fmla="*/ 359 w 377"/>
                <a:gd name="T29" fmla="*/ 27 h 288"/>
                <a:gd name="T30" fmla="*/ 337 w 377"/>
                <a:gd name="T31" fmla="*/ 244 h 288"/>
                <a:gd name="T32" fmla="*/ 40 w 377"/>
                <a:gd name="T33" fmla="*/ 244 h 288"/>
                <a:gd name="T34" fmla="*/ 40 w 377"/>
                <a:gd name="T35" fmla="*/ 32 h 288"/>
                <a:gd name="T36" fmla="*/ 337 w 377"/>
                <a:gd name="T37" fmla="*/ 32 h 288"/>
                <a:gd name="T38" fmla="*/ 337 w 377"/>
                <a:gd name="T39" fmla="*/ 24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77" h="288">
                  <a:moveTo>
                    <a:pt x="359" y="27"/>
                  </a:moveTo>
                  <a:cubicBezTo>
                    <a:pt x="357" y="17"/>
                    <a:pt x="349" y="10"/>
                    <a:pt x="340" y="9"/>
                  </a:cubicBezTo>
                  <a:cubicBezTo>
                    <a:pt x="290" y="3"/>
                    <a:pt x="239" y="0"/>
                    <a:pt x="189" y="0"/>
                  </a:cubicBezTo>
                  <a:cubicBezTo>
                    <a:pt x="138" y="0"/>
                    <a:pt x="87" y="3"/>
                    <a:pt x="37" y="9"/>
                  </a:cubicBezTo>
                  <a:cubicBezTo>
                    <a:pt x="28" y="10"/>
                    <a:pt x="20" y="17"/>
                    <a:pt x="18" y="27"/>
                  </a:cubicBezTo>
                  <a:cubicBezTo>
                    <a:pt x="0" y="101"/>
                    <a:pt x="0" y="176"/>
                    <a:pt x="18" y="250"/>
                  </a:cubicBezTo>
                  <a:cubicBezTo>
                    <a:pt x="20" y="259"/>
                    <a:pt x="28" y="266"/>
                    <a:pt x="37" y="267"/>
                  </a:cubicBezTo>
                  <a:cubicBezTo>
                    <a:pt x="61" y="270"/>
                    <a:pt x="86" y="272"/>
                    <a:pt x="110" y="274"/>
                  </a:cubicBezTo>
                  <a:cubicBezTo>
                    <a:pt x="109" y="275"/>
                    <a:pt x="108" y="275"/>
                    <a:pt x="108" y="276"/>
                  </a:cubicBezTo>
                  <a:cubicBezTo>
                    <a:pt x="108" y="283"/>
                    <a:pt x="144" y="288"/>
                    <a:pt x="189" y="288"/>
                  </a:cubicBezTo>
                  <a:cubicBezTo>
                    <a:pt x="233" y="288"/>
                    <a:pt x="269" y="283"/>
                    <a:pt x="269" y="276"/>
                  </a:cubicBezTo>
                  <a:cubicBezTo>
                    <a:pt x="269" y="275"/>
                    <a:pt x="268" y="275"/>
                    <a:pt x="267" y="274"/>
                  </a:cubicBezTo>
                  <a:cubicBezTo>
                    <a:pt x="291" y="272"/>
                    <a:pt x="316" y="270"/>
                    <a:pt x="340" y="267"/>
                  </a:cubicBezTo>
                  <a:cubicBezTo>
                    <a:pt x="349" y="266"/>
                    <a:pt x="357" y="259"/>
                    <a:pt x="359" y="250"/>
                  </a:cubicBezTo>
                  <a:cubicBezTo>
                    <a:pt x="377" y="176"/>
                    <a:pt x="377" y="101"/>
                    <a:pt x="359" y="27"/>
                  </a:cubicBezTo>
                  <a:close/>
                  <a:moveTo>
                    <a:pt x="337" y="244"/>
                  </a:moveTo>
                  <a:cubicBezTo>
                    <a:pt x="238" y="256"/>
                    <a:pt x="139" y="256"/>
                    <a:pt x="40" y="244"/>
                  </a:cubicBezTo>
                  <a:cubicBezTo>
                    <a:pt x="23" y="174"/>
                    <a:pt x="23" y="103"/>
                    <a:pt x="40" y="32"/>
                  </a:cubicBezTo>
                  <a:cubicBezTo>
                    <a:pt x="139" y="20"/>
                    <a:pt x="238" y="20"/>
                    <a:pt x="337" y="32"/>
                  </a:cubicBezTo>
                  <a:cubicBezTo>
                    <a:pt x="354" y="103"/>
                    <a:pt x="354" y="174"/>
                    <a:pt x="337" y="2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6856" tIns="43427" rIns="86856" bIns="4342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4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15"/>
            <p:cNvSpPr>
              <a:spLocks noEditPoints="1"/>
            </p:cNvSpPr>
            <p:nvPr/>
          </p:nvSpPr>
          <p:spPr bwMode="auto">
            <a:xfrm>
              <a:off x="6611938" y="301625"/>
              <a:ext cx="131763" cy="128587"/>
            </a:xfrm>
            <a:custGeom>
              <a:avLst/>
              <a:gdLst>
                <a:gd name="T0" fmla="*/ 17 w 35"/>
                <a:gd name="T1" fmla="*/ 34 h 34"/>
                <a:gd name="T2" fmla="*/ 35 w 35"/>
                <a:gd name="T3" fmla="*/ 17 h 34"/>
                <a:gd name="T4" fmla="*/ 17 w 35"/>
                <a:gd name="T5" fmla="*/ 0 h 34"/>
                <a:gd name="T6" fmla="*/ 0 w 35"/>
                <a:gd name="T7" fmla="*/ 17 h 34"/>
                <a:gd name="T8" fmla="*/ 17 w 35"/>
                <a:gd name="T9" fmla="*/ 34 h 34"/>
                <a:gd name="T10" fmla="*/ 17 w 35"/>
                <a:gd name="T11" fmla="*/ 11 h 34"/>
                <a:gd name="T12" fmla="*/ 23 w 35"/>
                <a:gd name="T13" fmla="*/ 17 h 34"/>
                <a:gd name="T14" fmla="*/ 17 w 35"/>
                <a:gd name="T15" fmla="*/ 23 h 34"/>
                <a:gd name="T16" fmla="*/ 12 w 35"/>
                <a:gd name="T17" fmla="*/ 17 h 34"/>
                <a:gd name="T18" fmla="*/ 17 w 35"/>
                <a:gd name="T19" fmla="*/ 1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34"/>
                  </a:moveTo>
                  <a:cubicBezTo>
                    <a:pt x="27" y="34"/>
                    <a:pt x="35" y="26"/>
                    <a:pt x="35" y="17"/>
                  </a:cubicBezTo>
                  <a:cubicBezTo>
                    <a:pt x="35" y="7"/>
                    <a:pt x="27" y="0"/>
                    <a:pt x="17" y="0"/>
                  </a:cubicBezTo>
                  <a:cubicBezTo>
                    <a:pt x="8" y="0"/>
                    <a:pt x="0" y="7"/>
                    <a:pt x="0" y="17"/>
                  </a:cubicBezTo>
                  <a:cubicBezTo>
                    <a:pt x="0" y="26"/>
                    <a:pt x="8" y="34"/>
                    <a:pt x="17" y="34"/>
                  </a:cubicBezTo>
                  <a:close/>
                  <a:moveTo>
                    <a:pt x="17" y="11"/>
                  </a:moveTo>
                  <a:cubicBezTo>
                    <a:pt x="21" y="11"/>
                    <a:pt x="23" y="14"/>
                    <a:pt x="23" y="17"/>
                  </a:cubicBezTo>
                  <a:cubicBezTo>
                    <a:pt x="23" y="20"/>
                    <a:pt x="21" y="23"/>
                    <a:pt x="17" y="23"/>
                  </a:cubicBezTo>
                  <a:cubicBezTo>
                    <a:pt x="14" y="23"/>
                    <a:pt x="12" y="20"/>
                    <a:pt x="12" y="17"/>
                  </a:cubicBezTo>
                  <a:cubicBezTo>
                    <a:pt x="12" y="14"/>
                    <a:pt x="14" y="11"/>
                    <a:pt x="17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6856" tIns="43427" rIns="86856" bIns="4342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4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16"/>
            <p:cNvSpPr>
              <a:spLocks/>
            </p:cNvSpPr>
            <p:nvPr/>
          </p:nvSpPr>
          <p:spPr bwMode="auto">
            <a:xfrm>
              <a:off x="6570663" y="860425"/>
              <a:ext cx="173038" cy="46037"/>
            </a:xfrm>
            <a:custGeom>
              <a:avLst/>
              <a:gdLst>
                <a:gd name="T0" fmla="*/ 40 w 46"/>
                <a:gd name="T1" fmla="*/ 0 h 12"/>
                <a:gd name="T2" fmla="*/ 5 w 46"/>
                <a:gd name="T3" fmla="*/ 0 h 12"/>
                <a:gd name="T4" fmla="*/ 0 w 46"/>
                <a:gd name="T5" fmla="*/ 6 h 12"/>
                <a:gd name="T6" fmla="*/ 5 w 46"/>
                <a:gd name="T7" fmla="*/ 12 h 12"/>
                <a:gd name="T8" fmla="*/ 40 w 46"/>
                <a:gd name="T9" fmla="*/ 12 h 12"/>
                <a:gd name="T10" fmla="*/ 46 w 46"/>
                <a:gd name="T11" fmla="*/ 6 h 12"/>
                <a:gd name="T12" fmla="*/ 40 w 4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2">
                  <a:moveTo>
                    <a:pt x="40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9"/>
                    <a:pt x="2" y="12"/>
                    <a:pt x="5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3" y="12"/>
                    <a:pt x="46" y="9"/>
                    <a:pt x="46" y="6"/>
                  </a:cubicBezTo>
                  <a:cubicBezTo>
                    <a:pt x="46" y="3"/>
                    <a:pt x="43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6856" tIns="43427" rIns="86856" bIns="4342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4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17"/>
            <p:cNvSpPr>
              <a:spLocks/>
            </p:cNvSpPr>
            <p:nvPr/>
          </p:nvSpPr>
          <p:spPr bwMode="auto">
            <a:xfrm>
              <a:off x="6611938" y="733425"/>
              <a:ext cx="173038" cy="41275"/>
            </a:xfrm>
            <a:custGeom>
              <a:avLst/>
              <a:gdLst>
                <a:gd name="T0" fmla="*/ 40 w 46"/>
                <a:gd name="T1" fmla="*/ 0 h 11"/>
                <a:gd name="T2" fmla="*/ 6 w 46"/>
                <a:gd name="T3" fmla="*/ 0 h 11"/>
                <a:gd name="T4" fmla="*/ 0 w 46"/>
                <a:gd name="T5" fmla="*/ 5 h 11"/>
                <a:gd name="T6" fmla="*/ 6 w 46"/>
                <a:gd name="T7" fmla="*/ 11 h 11"/>
                <a:gd name="T8" fmla="*/ 40 w 46"/>
                <a:gd name="T9" fmla="*/ 11 h 11"/>
                <a:gd name="T10" fmla="*/ 46 w 46"/>
                <a:gd name="T11" fmla="*/ 5 h 11"/>
                <a:gd name="T12" fmla="*/ 40 w 46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1">
                  <a:moveTo>
                    <a:pt x="4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9"/>
                    <a:pt x="3" y="11"/>
                    <a:pt x="6" y="11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4" y="11"/>
                    <a:pt x="46" y="9"/>
                    <a:pt x="46" y="5"/>
                  </a:cubicBezTo>
                  <a:cubicBezTo>
                    <a:pt x="46" y="2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6856" tIns="43427" rIns="86856" bIns="4342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4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18"/>
            <p:cNvSpPr>
              <a:spLocks/>
            </p:cNvSpPr>
            <p:nvPr/>
          </p:nvSpPr>
          <p:spPr bwMode="auto">
            <a:xfrm>
              <a:off x="6611938" y="601663"/>
              <a:ext cx="173038" cy="46037"/>
            </a:xfrm>
            <a:custGeom>
              <a:avLst/>
              <a:gdLst>
                <a:gd name="T0" fmla="*/ 40 w 46"/>
                <a:gd name="T1" fmla="*/ 0 h 12"/>
                <a:gd name="T2" fmla="*/ 6 w 46"/>
                <a:gd name="T3" fmla="*/ 0 h 12"/>
                <a:gd name="T4" fmla="*/ 0 w 46"/>
                <a:gd name="T5" fmla="*/ 6 h 12"/>
                <a:gd name="T6" fmla="*/ 6 w 46"/>
                <a:gd name="T7" fmla="*/ 12 h 12"/>
                <a:gd name="T8" fmla="*/ 40 w 46"/>
                <a:gd name="T9" fmla="*/ 12 h 12"/>
                <a:gd name="T10" fmla="*/ 46 w 46"/>
                <a:gd name="T11" fmla="*/ 6 h 12"/>
                <a:gd name="T12" fmla="*/ 40 w 4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2">
                  <a:moveTo>
                    <a:pt x="4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4" y="12"/>
                    <a:pt x="46" y="9"/>
                    <a:pt x="46" y="6"/>
                  </a:cubicBezTo>
                  <a:cubicBezTo>
                    <a:pt x="46" y="3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6856" tIns="43427" rIns="86856" bIns="4342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4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19"/>
            <p:cNvSpPr>
              <a:spLocks/>
            </p:cNvSpPr>
            <p:nvPr/>
          </p:nvSpPr>
          <p:spPr bwMode="auto">
            <a:xfrm>
              <a:off x="5880100" y="422275"/>
              <a:ext cx="258763" cy="179387"/>
            </a:xfrm>
            <a:custGeom>
              <a:avLst/>
              <a:gdLst>
                <a:gd name="T0" fmla="*/ 63 w 69"/>
                <a:gd name="T1" fmla="*/ 0 h 48"/>
                <a:gd name="T2" fmla="*/ 10 w 69"/>
                <a:gd name="T3" fmla="*/ 4 h 48"/>
                <a:gd name="T4" fmla="*/ 3 w 69"/>
                <a:gd name="T5" fmla="*/ 10 h 48"/>
                <a:gd name="T6" fmla="*/ 0 w 69"/>
                <a:gd name="T7" fmla="*/ 42 h 48"/>
                <a:gd name="T8" fmla="*/ 5 w 69"/>
                <a:gd name="T9" fmla="*/ 48 h 48"/>
                <a:gd name="T10" fmla="*/ 11 w 69"/>
                <a:gd name="T11" fmla="*/ 42 h 48"/>
                <a:gd name="T12" fmla="*/ 13 w 69"/>
                <a:gd name="T13" fmla="*/ 21 h 48"/>
                <a:gd name="T14" fmla="*/ 20 w 69"/>
                <a:gd name="T15" fmla="*/ 14 h 48"/>
                <a:gd name="T16" fmla="*/ 63 w 69"/>
                <a:gd name="T17" fmla="*/ 11 h 48"/>
                <a:gd name="T18" fmla="*/ 69 w 69"/>
                <a:gd name="T19" fmla="*/ 5 h 48"/>
                <a:gd name="T20" fmla="*/ 63 w 69"/>
                <a:gd name="T2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" h="48">
                  <a:moveTo>
                    <a:pt x="63" y="0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7" y="4"/>
                    <a:pt x="4" y="7"/>
                    <a:pt x="3" y="1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6"/>
                    <a:pt x="2" y="48"/>
                    <a:pt x="5" y="48"/>
                  </a:cubicBezTo>
                  <a:cubicBezTo>
                    <a:pt x="8" y="48"/>
                    <a:pt x="11" y="46"/>
                    <a:pt x="11" y="42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4" y="17"/>
                    <a:pt x="16" y="15"/>
                    <a:pt x="20" y="14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9" y="9"/>
                    <a:pt x="69" y="5"/>
                  </a:cubicBezTo>
                  <a:cubicBezTo>
                    <a:pt x="69" y="2"/>
                    <a:pt x="66" y="0"/>
                    <a:pt x="6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6856" tIns="43427" rIns="86856" bIns="4342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4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6760031" y="4071210"/>
            <a:ext cx="424969" cy="365972"/>
            <a:chOff x="2727325" y="-39687"/>
            <a:chExt cx="1463675" cy="1260475"/>
          </a:xfrm>
          <a:solidFill>
            <a:schemeClr val="bg1"/>
          </a:solidFill>
        </p:grpSpPr>
        <p:sp>
          <p:nvSpPr>
            <p:cNvPr id="52" name="Freeform 20"/>
            <p:cNvSpPr>
              <a:spLocks noEditPoints="1"/>
            </p:cNvSpPr>
            <p:nvPr/>
          </p:nvSpPr>
          <p:spPr bwMode="auto">
            <a:xfrm>
              <a:off x="2727325" y="-39687"/>
              <a:ext cx="1463675" cy="1260475"/>
            </a:xfrm>
            <a:custGeom>
              <a:avLst/>
              <a:gdLst>
                <a:gd name="T0" fmla="*/ 347 w 390"/>
                <a:gd name="T1" fmla="*/ 42 h 336"/>
                <a:gd name="T2" fmla="*/ 195 w 390"/>
                <a:gd name="T3" fmla="*/ 38 h 336"/>
                <a:gd name="T4" fmla="*/ 43 w 390"/>
                <a:gd name="T5" fmla="*/ 42 h 336"/>
                <a:gd name="T6" fmla="*/ 43 w 390"/>
                <a:gd name="T7" fmla="*/ 196 h 336"/>
                <a:gd name="T8" fmla="*/ 170 w 390"/>
                <a:gd name="T9" fmla="*/ 322 h 336"/>
                <a:gd name="T10" fmla="*/ 220 w 390"/>
                <a:gd name="T11" fmla="*/ 322 h 336"/>
                <a:gd name="T12" fmla="*/ 347 w 390"/>
                <a:gd name="T13" fmla="*/ 196 h 336"/>
                <a:gd name="T14" fmla="*/ 347 w 390"/>
                <a:gd name="T15" fmla="*/ 42 h 336"/>
                <a:gd name="T16" fmla="*/ 330 w 390"/>
                <a:gd name="T17" fmla="*/ 180 h 336"/>
                <a:gd name="T18" fmla="*/ 203 w 390"/>
                <a:gd name="T19" fmla="*/ 306 h 336"/>
                <a:gd name="T20" fmla="*/ 187 w 390"/>
                <a:gd name="T21" fmla="*/ 306 h 336"/>
                <a:gd name="T22" fmla="*/ 59 w 390"/>
                <a:gd name="T23" fmla="*/ 180 h 336"/>
                <a:gd name="T24" fmla="*/ 59 w 390"/>
                <a:gd name="T25" fmla="*/ 58 h 336"/>
                <a:gd name="T26" fmla="*/ 179 w 390"/>
                <a:gd name="T27" fmla="*/ 55 h 336"/>
                <a:gd name="T28" fmla="*/ 195 w 390"/>
                <a:gd name="T29" fmla="*/ 70 h 336"/>
                <a:gd name="T30" fmla="*/ 210 w 390"/>
                <a:gd name="T31" fmla="*/ 55 h 336"/>
                <a:gd name="T32" fmla="*/ 330 w 390"/>
                <a:gd name="T33" fmla="*/ 58 h 336"/>
                <a:gd name="T34" fmla="*/ 330 w 390"/>
                <a:gd name="T35" fmla="*/ 18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0" h="336">
                  <a:moveTo>
                    <a:pt x="347" y="42"/>
                  </a:moveTo>
                  <a:cubicBezTo>
                    <a:pt x="305" y="0"/>
                    <a:pt x="238" y="0"/>
                    <a:pt x="195" y="38"/>
                  </a:cubicBezTo>
                  <a:cubicBezTo>
                    <a:pt x="152" y="0"/>
                    <a:pt x="85" y="0"/>
                    <a:pt x="43" y="42"/>
                  </a:cubicBezTo>
                  <a:cubicBezTo>
                    <a:pt x="0" y="84"/>
                    <a:pt x="0" y="154"/>
                    <a:pt x="43" y="196"/>
                  </a:cubicBezTo>
                  <a:cubicBezTo>
                    <a:pt x="55" y="208"/>
                    <a:pt x="170" y="322"/>
                    <a:pt x="170" y="322"/>
                  </a:cubicBezTo>
                  <a:cubicBezTo>
                    <a:pt x="184" y="336"/>
                    <a:pt x="206" y="336"/>
                    <a:pt x="220" y="322"/>
                  </a:cubicBezTo>
                  <a:cubicBezTo>
                    <a:pt x="220" y="322"/>
                    <a:pt x="345" y="198"/>
                    <a:pt x="347" y="196"/>
                  </a:cubicBezTo>
                  <a:cubicBezTo>
                    <a:pt x="390" y="154"/>
                    <a:pt x="390" y="84"/>
                    <a:pt x="347" y="42"/>
                  </a:cubicBezTo>
                  <a:close/>
                  <a:moveTo>
                    <a:pt x="330" y="180"/>
                  </a:moveTo>
                  <a:cubicBezTo>
                    <a:pt x="203" y="306"/>
                    <a:pt x="203" y="306"/>
                    <a:pt x="203" y="306"/>
                  </a:cubicBezTo>
                  <a:cubicBezTo>
                    <a:pt x="199" y="310"/>
                    <a:pt x="191" y="310"/>
                    <a:pt x="187" y="306"/>
                  </a:cubicBezTo>
                  <a:cubicBezTo>
                    <a:pt x="59" y="180"/>
                    <a:pt x="59" y="180"/>
                    <a:pt x="59" y="180"/>
                  </a:cubicBezTo>
                  <a:cubicBezTo>
                    <a:pt x="25" y="146"/>
                    <a:pt x="25" y="92"/>
                    <a:pt x="59" y="58"/>
                  </a:cubicBezTo>
                  <a:cubicBezTo>
                    <a:pt x="92" y="26"/>
                    <a:pt x="145" y="25"/>
                    <a:pt x="179" y="55"/>
                  </a:cubicBezTo>
                  <a:cubicBezTo>
                    <a:pt x="195" y="70"/>
                    <a:pt x="195" y="70"/>
                    <a:pt x="195" y="70"/>
                  </a:cubicBezTo>
                  <a:cubicBezTo>
                    <a:pt x="210" y="55"/>
                    <a:pt x="210" y="55"/>
                    <a:pt x="210" y="55"/>
                  </a:cubicBezTo>
                  <a:cubicBezTo>
                    <a:pt x="245" y="25"/>
                    <a:pt x="298" y="26"/>
                    <a:pt x="330" y="58"/>
                  </a:cubicBezTo>
                  <a:cubicBezTo>
                    <a:pt x="364" y="92"/>
                    <a:pt x="364" y="146"/>
                    <a:pt x="330" y="1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6856" tIns="43427" rIns="86856" bIns="4342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4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21"/>
            <p:cNvSpPr>
              <a:spLocks/>
            </p:cNvSpPr>
            <p:nvPr/>
          </p:nvSpPr>
          <p:spPr bwMode="auto">
            <a:xfrm>
              <a:off x="2982913" y="215900"/>
              <a:ext cx="206375" cy="201612"/>
            </a:xfrm>
            <a:custGeom>
              <a:avLst/>
              <a:gdLst>
                <a:gd name="T0" fmla="*/ 49 w 55"/>
                <a:gd name="T1" fmla="*/ 0 h 54"/>
                <a:gd name="T2" fmla="*/ 49 w 55"/>
                <a:gd name="T3" fmla="*/ 0 h 54"/>
                <a:gd name="T4" fmla="*/ 0 w 55"/>
                <a:gd name="T5" fmla="*/ 48 h 54"/>
                <a:gd name="T6" fmla="*/ 0 w 55"/>
                <a:gd name="T7" fmla="*/ 48 h 54"/>
                <a:gd name="T8" fmla="*/ 6 w 55"/>
                <a:gd name="T9" fmla="*/ 54 h 54"/>
                <a:gd name="T10" fmla="*/ 12 w 55"/>
                <a:gd name="T11" fmla="*/ 48 h 54"/>
                <a:gd name="T12" fmla="*/ 12 w 55"/>
                <a:gd name="T13" fmla="*/ 48 h 54"/>
                <a:gd name="T14" fmla="*/ 49 w 55"/>
                <a:gd name="T15" fmla="*/ 11 h 54"/>
                <a:gd name="T16" fmla="*/ 49 w 55"/>
                <a:gd name="T17" fmla="*/ 11 h 54"/>
                <a:gd name="T18" fmla="*/ 55 w 55"/>
                <a:gd name="T19" fmla="*/ 5 h 54"/>
                <a:gd name="T20" fmla="*/ 49 w 55"/>
                <a:gd name="T21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5" h="54">
                  <a:moveTo>
                    <a:pt x="49" y="0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22" y="0"/>
                    <a:pt x="0" y="21"/>
                    <a:pt x="0" y="4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52"/>
                    <a:pt x="3" y="54"/>
                    <a:pt x="6" y="54"/>
                  </a:cubicBezTo>
                  <a:cubicBezTo>
                    <a:pt x="9" y="54"/>
                    <a:pt x="12" y="52"/>
                    <a:pt x="12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28"/>
                    <a:pt x="29" y="11"/>
                    <a:pt x="49" y="11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52" y="11"/>
                    <a:pt x="55" y="8"/>
                    <a:pt x="55" y="5"/>
                  </a:cubicBezTo>
                  <a:cubicBezTo>
                    <a:pt x="55" y="2"/>
                    <a:pt x="52" y="0"/>
                    <a:pt x="4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6856" tIns="43427" rIns="86856" bIns="4342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4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4" name="Freeform 13"/>
          <p:cNvSpPr>
            <a:spLocks noChangeAspect="1" noEditPoints="1"/>
          </p:cNvSpPr>
          <p:nvPr/>
        </p:nvSpPr>
        <p:spPr bwMode="auto">
          <a:xfrm>
            <a:off x="5764539" y="2938668"/>
            <a:ext cx="402149" cy="391625"/>
          </a:xfrm>
          <a:custGeom>
            <a:avLst/>
            <a:gdLst>
              <a:gd name="T0" fmla="*/ 161 w 226"/>
              <a:gd name="T1" fmla="*/ 0 h 220"/>
              <a:gd name="T2" fmla="*/ 96 w 226"/>
              <a:gd name="T3" fmla="*/ 47 h 220"/>
              <a:gd name="T4" fmla="*/ 95 w 226"/>
              <a:gd name="T5" fmla="*/ 47 h 220"/>
              <a:gd name="T6" fmla="*/ 24 w 226"/>
              <a:gd name="T7" fmla="*/ 119 h 220"/>
              <a:gd name="T8" fmla="*/ 1 w 226"/>
              <a:gd name="T9" fmla="*/ 189 h 220"/>
              <a:gd name="T10" fmla="*/ 24 w 226"/>
              <a:gd name="T11" fmla="*/ 220 h 220"/>
              <a:gd name="T12" fmla="*/ 90 w 226"/>
              <a:gd name="T13" fmla="*/ 203 h 220"/>
              <a:gd name="T14" fmla="*/ 207 w 226"/>
              <a:gd name="T15" fmla="*/ 91 h 220"/>
              <a:gd name="T16" fmla="*/ 110 w 226"/>
              <a:gd name="T17" fmla="*/ 164 h 220"/>
              <a:gd name="T18" fmla="*/ 170 w 226"/>
              <a:gd name="T19" fmla="*/ 81 h 220"/>
              <a:gd name="T20" fmla="*/ 163 w 226"/>
              <a:gd name="T21" fmla="*/ 115 h 220"/>
              <a:gd name="T22" fmla="*/ 110 w 226"/>
              <a:gd name="T23" fmla="*/ 169 h 220"/>
              <a:gd name="T24" fmla="*/ 102 w 226"/>
              <a:gd name="T25" fmla="*/ 139 h 220"/>
              <a:gd name="T26" fmla="*/ 79 w 226"/>
              <a:gd name="T27" fmla="*/ 117 h 220"/>
              <a:gd name="T28" fmla="*/ 159 w 226"/>
              <a:gd name="T29" fmla="*/ 61 h 220"/>
              <a:gd name="T30" fmla="*/ 102 w 226"/>
              <a:gd name="T31" fmla="*/ 139 h 220"/>
              <a:gd name="T32" fmla="*/ 52 w 226"/>
              <a:gd name="T33" fmla="*/ 110 h 220"/>
              <a:gd name="T34" fmla="*/ 137 w 226"/>
              <a:gd name="T35" fmla="*/ 49 h 220"/>
              <a:gd name="T36" fmla="*/ 29 w 226"/>
              <a:gd name="T37" fmla="*/ 205 h 220"/>
              <a:gd name="T38" fmla="*/ 14 w 226"/>
              <a:gd name="T39" fmla="*/ 196 h 220"/>
              <a:gd name="T40" fmla="*/ 22 w 226"/>
              <a:gd name="T41" fmla="*/ 166 h 220"/>
              <a:gd name="T42" fmla="*/ 54 w 226"/>
              <a:gd name="T43" fmla="*/ 199 h 220"/>
              <a:gd name="T44" fmla="*/ 61 w 226"/>
              <a:gd name="T45" fmla="*/ 197 h 220"/>
              <a:gd name="T46" fmla="*/ 24 w 226"/>
              <a:gd name="T47" fmla="*/ 159 h 220"/>
              <a:gd name="T48" fmla="*/ 33 w 226"/>
              <a:gd name="T49" fmla="*/ 129 h 220"/>
              <a:gd name="T50" fmla="*/ 89 w 226"/>
              <a:gd name="T51" fmla="*/ 189 h 220"/>
              <a:gd name="T52" fmla="*/ 61 w 226"/>
              <a:gd name="T53" fmla="*/ 197 h 220"/>
              <a:gd name="T54" fmla="*/ 186 w 226"/>
              <a:gd name="T55" fmla="*/ 93 h 220"/>
              <a:gd name="T56" fmla="*/ 168 w 226"/>
              <a:gd name="T57" fmla="*/ 52 h 220"/>
              <a:gd name="T58" fmla="*/ 139 w 226"/>
              <a:gd name="T59" fmla="*/ 23 h 220"/>
              <a:gd name="T60" fmla="*/ 192 w 226"/>
              <a:gd name="T61" fmla="*/ 27 h 220"/>
              <a:gd name="T62" fmla="*/ 197 w 226"/>
              <a:gd name="T63" fmla="*/ 81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26" h="220">
                <a:moveTo>
                  <a:pt x="202" y="18"/>
                </a:moveTo>
                <a:cubicBezTo>
                  <a:pt x="191" y="6"/>
                  <a:pt x="176" y="0"/>
                  <a:pt x="161" y="0"/>
                </a:cubicBezTo>
                <a:cubicBezTo>
                  <a:pt x="149" y="0"/>
                  <a:pt x="137" y="5"/>
                  <a:pt x="129" y="13"/>
                </a:cubicBezTo>
                <a:cubicBezTo>
                  <a:pt x="96" y="47"/>
                  <a:pt x="96" y="47"/>
                  <a:pt x="96" y="47"/>
                </a:cubicBezTo>
                <a:cubicBezTo>
                  <a:pt x="96" y="47"/>
                  <a:pt x="95" y="47"/>
                  <a:pt x="95" y="47"/>
                </a:cubicBezTo>
                <a:cubicBezTo>
                  <a:pt x="95" y="47"/>
                  <a:pt x="95" y="47"/>
                  <a:pt x="95" y="47"/>
                </a:cubicBezTo>
                <a:cubicBezTo>
                  <a:pt x="95" y="47"/>
                  <a:pt x="95" y="47"/>
                  <a:pt x="95" y="47"/>
                </a:cubicBezTo>
                <a:cubicBezTo>
                  <a:pt x="24" y="119"/>
                  <a:pt x="24" y="119"/>
                  <a:pt x="24" y="119"/>
                </a:cubicBezTo>
                <a:cubicBezTo>
                  <a:pt x="21" y="122"/>
                  <a:pt x="19" y="126"/>
                  <a:pt x="17" y="130"/>
                </a:cubicBezTo>
                <a:cubicBezTo>
                  <a:pt x="1" y="189"/>
                  <a:pt x="1" y="189"/>
                  <a:pt x="1" y="189"/>
                </a:cubicBezTo>
                <a:cubicBezTo>
                  <a:pt x="1" y="189"/>
                  <a:pt x="0" y="194"/>
                  <a:pt x="0" y="196"/>
                </a:cubicBezTo>
                <a:cubicBezTo>
                  <a:pt x="0" y="209"/>
                  <a:pt x="11" y="220"/>
                  <a:pt x="24" y="220"/>
                </a:cubicBezTo>
                <a:cubicBezTo>
                  <a:pt x="27" y="220"/>
                  <a:pt x="32" y="219"/>
                  <a:pt x="32" y="219"/>
                </a:cubicBezTo>
                <a:cubicBezTo>
                  <a:pt x="90" y="203"/>
                  <a:pt x="90" y="203"/>
                  <a:pt x="90" y="203"/>
                </a:cubicBezTo>
                <a:cubicBezTo>
                  <a:pt x="95" y="202"/>
                  <a:pt x="99" y="200"/>
                  <a:pt x="102" y="196"/>
                </a:cubicBezTo>
                <a:cubicBezTo>
                  <a:pt x="207" y="91"/>
                  <a:pt x="207" y="91"/>
                  <a:pt x="207" y="91"/>
                </a:cubicBezTo>
                <a:cubicBezTo>
                  <a:pt x="226" y="72"/>
                  <a:pt x="224" y="40"/>
                  <a:pt x="202" y="18"/>
                </a:cubicBezTo>
                <a:close/>
                <a:moveTo>
                  <a:pt x="110" y="164"/>
                </a:moveTo>
                <a:cubicBezTo>
                  <a:pt x="110" y="157"/>
                  <a:pt x="108" y="151"/>
                  <a:pt x="105" y="146"/>
                </a:cubicBezTo>
                <a:cubicBezTo>
                  <a:pt x="170" y="81"/>
                  <a:pt x="170" y="81"/>
                  <a:pt x="170" y="81"/>
                </a:cubicBezTo>
                <a:cubicBezTo>
                  <a:pt x="174" y="93"/>
                  <a:pt x="172" y="106"/>
                  <a:pt x="163" y="115"/>
                </a:cubicBezTo>
                <a:cubicBezTo>
                  <a:pt x="163" y="115"/>
                  <a:pt x="163" y="115"/>
                  <a:pt x="163" y="115"/>
                </a:cubicBezTo>
                <a:cubicBezTo>
                  <a:pt x="163" y="115"/>
                  <a:pt x="163" y="115"/>
                  <a:pt x="163" y="115"/>
                </a:cubicBezTo>
                <a:cubicBezTo>
                  <a:pt x="110" y="169"/>
                  <a:pt x="110" y="169"/>
                  <a:pt x="110" y="169"/>
                </a:cubicBezTo>
                <a:cubicBezTo>
                  <a:pt x="110" y="167"/>
                  <a:pt x="110" y="165"/>
                  <a:pt x="110" y="164"/>
                </a:cubicBezTo>
                <a:close/>
                <a:moveTo>
                  <a:pt x="102" y="139"/>
                </a:moveTo>
                <a:cubicBezTo>
                  <a:pt x="99" y="135"/>
                  <a:pt x="96" y="131"/>
                  <a:pt x="93" y="127"/>
                </a:cubicBezTo>
                <a:cubicBezTo>
                  <a:pt x="88" y="123"/>
                  <a:pt x="84" y="120"/>
                  <a:pt x="79" y="117"/>
                </a:cubicBezTo>
                <a:cubicBezTo>
                  <a:pt x="144" y="52"/>
                  <a:pt x="144" y="52"/>
                  <a:pt x="144" y="52"/>
                </a:cubicBezTo>
                <a:cubicBezTo>
                  <a:pt x="149" y="54"/>
                  <a:pt x="154" y="57"/>
                  <a:pt x="159" y="61"/>
                </a:cubicBezTo>
                <a:cubicBezTo>
                  <a:pt x="162" y="65"/>
                  <a:pt x="165" y="69"/>
                  <a:pt x="167" y="74"/>
                </a:cubicBezTo>
                <a:lnTo>
                  <a:pt x="102" y="139"/>
                </a:lnTo>
                <a:close/>
                <a:moveTo>
                  <a:pt x="72" y="114"/>
                </a:moveTo>
                <a:cubicBezTo>
                  <a:pt x="66" y="111"/>
                  <a:pt x="59" y="110"/>
                  <a:pt x="52" y="110"/>
                </a:cubicBezTo>
                <a:cubicBezTo>
                  <a:pt x="105" y="56"/>
                  <a:pt x="105" y="56"/>
                  <a:pt x="105" y="56"/>
                </a:cubicBezTo>
                <a:cubicBezTo>
                  <a:pt x="113" y="48"/>
                  <a:pt x="125" y="46"/>
                  <a:pt x="137" y="49"/>
                </a:cubicBezTo>
                <a:lnTo>
                  <a:pt x="72" y="114"/>
                </a:lnTo>
                <a:close/>
                <a:moveTo>
                  <a:pt x="29" y="205"/>
                </a:moveTo>
                <a:cubicBezTo>
                  <a:pt x="28" y="206"/>
                  <a:pt x="26" y="206"/>
                  <a:pt x="24" y="206"/>
                </a:cubicBezTo>
                <a:cubicBezTo>
                  <a:pt x="18" y="206"/>
                  <a:pt x="14" y="202"/>
                  <a:pt x="14" y="196"/>
                </a:cubicBezTo>
                <a:cubicBezTo>
                  <a:pt x="14" y="195"/>
                  <a:pt x="14" y="193"/>
                  <a:pt x="14" y="192"/>
                </a:cubicBezTo>
                <a:cubicBezTo>
                  <a:pt x="22" y="166"/>
                  <a:pt x="22" y="166"/>
                  <a:pt x="22" y="166"/>
                </a:cubicBezTo>
                <a:cubicBezTo>
                  <a:pt x="30" y="166"/>
                  <a:pt x="38" y="169"/>
                  <a:pt x="45" y="175"/>
                </a:cubicBezTo>
                <a:cubicBezTo>
                  <a:pt x="51" y="182"/>
                  <a:pt x="55" y="191"/>
                  <a:pt x="54" y="199"/>
                </a:cubicBezTo>
                <a:lnTo>
                  <a:pt x="29" y="205"/>
                </a:lnTo>
                <a:close/>
                <a:moveTo>
                  <a:pt x="61" y="197"/>
                </a:moveTo>
                <a:cubicBezTo>
                  <a:pt x="61" y="188"/>
                  <a:pt x="57" y="178"/>
                  <a:pt x="50" y="170"/>
                </a:cubicBezTo>
                <a:cubicBezTo>
                  <a:pt x="42" y="163"/>
                  <a:pt x="33" y="159"/>
                  <a:pt x="24" y="159"/>
                </a:cubicBezTo>
                <a:cubicBezTo>
                  <a:pt x="30" y="134"/>
                  <a:pt x="30" y="134"/>
                  <a:pt x="30" y="134"/>
                </a:cubicBezTo>
                <a:cubicBezTo>
                  <a:pt x="31" y="132"/>
                  <a:pt x="32" y="131"/>
                  <a:pt x="33" y="129"/>
                </a:cubicBezTo>
                <a:cubicBezTo>
                  <a:pt x="47" y="119"/>
                  <a:pt x="68" y="122"/>
                  <a:pt x="83" y="137"/>
                </a:cubicBezTo>
                <a:cubicBezTo>
                  <a:pt x="98" y="153"/>
                  <a:pt x="101" y="175"/>
                  <a:pt x="89" y="189"/>
                </a:cubicBezTo>
                <a:cubicBezTo>
                  <a:pt x="88" y="190"/>
                  <a:pt x="87" y="190"/>
                  <a:pt x="86" y="190"/>
                </a:cubicBezTo>
                <a:lnTo>
                  <a:pt x="61" y="197"/>
                </a:lnTo>
                <a:close/>
                <a:moveTo>
                  <a:pt x="197" y="81"/>
                </a:moveTo>
                <a:cubicBezTo>
                  <a:pt x="186" y="93"/>
                  <a:pt x="186" y="93"/>
                  <a:pt x="186" y="93"/>
                </a:cubicBezTo>
                <a:cubicBezTo>
                  <a:pt x="186" y="91"/>
                  <a:pt x="186" y="90"/>
                  <a:pt x="186" y="88"/>
                </a:cubicBezTo>
                <a:cubicBezTo>
                  <a:pt x="185" y="75"/>
                  <a:pt x="178" y="62"/>
                  <a:pt x="168" y="52"/>
                </a:cubicBezTo>
                <a:cubicBezTo>
                  <a:pt x="157" y="41"/>
                  <a:pt x="142" y="34"/>
                  <a:pt x="127" y="34"/>
                </a:cubicBezTo>
                <a:cubicBezTo>
                  <a:pt x="139" y="23"/>
                  <a:pt x="139" y="23"/>
                  <a:pt x="139" y="23"/>
                </a:cubicBezTo>
                <a:cubicBezTo>
                  <a:pt x="145" y="17"/>
                  <a:pt x="153" y="14"/>
                  <a:pt x="161" y="14"/>
                </a:cubicBezTo>
                <a:cubicBezTo>
                  <a:pt x="172" y="14"/>
                  <a:pt x="184" y="19"/>
                  <a:pt x="192" y="27"/>
                </a:cubicBezTo>
                <a:cubicBezTo>
                  <a:pt x="201" y="36"/>
                  <a:pt x="205" y="46"/>
                  <a:pt x="206" y="56"/>
                </a:cubicBezTo>
                <a:cubicBezTo>
                  <a:pt x="207" y="66"/>
                  <a:pt x="204" y="75"/>
                  <a:pt x="197" y="8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6856" tIns="43427" rIns="86856" bIns="43427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id-ID" sz="74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665123" y="4807637"/>
            <a:ext cx="1676869" cy="21275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152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152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7506465" y="3820596"/>
            <a:ext cx="1676869" cy="21275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152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152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491025" y="2670611"/>
            <a:ext cx="1676869" cy="21275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152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152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5768961" y="1611311"/>
            <a:ext cx="1676869" cy="21275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152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152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5774432" y="1837013"/>
            <a:ext cx="2567561" cy="243400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65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5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5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513067" y="2878371"/>
            <a:ext cx="2567561" cy="243400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65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5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5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7506481" y="4033960"/>
            <a:ext cx="2507069" cy="243400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65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5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5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6662373" y="5029649"/>
            <a:ext cx="2567561" cy="243400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65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5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5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TextBox 8"/>
          <p:cNvSpPr txBox="1"/>
          <p:nvPr/>
        </p:nvSpPr>
        <p:spPr>
          <a:xfrm>
            <a:off x="781308" y="221639"/>
            <a:ext cx="3744384" cy="46692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034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034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034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792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8" name="TextBox 8"/>
          <p:cNvSpPr txBox="1"/>
          <p:nvPr/>
        </p:nvSpPr>
        <p:spPr>
          <a:xfrm>
            <a:off x="781308" y="705187"/>
            <a:ext cx="2662135" cy="20422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327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327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707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3226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0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0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0"/>
                            </p:stCondLst>
                            <p:childTnLst>
                              <p:par>
                                <p:cTn id="8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500"/>
                            </p:stCondLst>
                            <p:childTnLst>
                              <p:par>
                                <p:cTn id="8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1000"/>
                            </p:stCondLst>
                            <p:childTnLst>
                              <p:par>
                                <p:cTn id="9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1500"/>
                            </p:stCondLst>
                            <p:childTnLst>
                              <p:par>
                                <p:cTn id="9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ectangle 89"/>
          <p:cNvSpPr/>
          <p:nvPr/>
        </p:nvSpPr>
        <p:spPr>
          <a:xfrm>
            <a:off x="1104904" y="4419546"/>
            <a:ext cx="3555805" cy="10159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758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137"/>
          <p:cNvGrpSpPr/>
          <p:nvPr/>
        </p:nvGrpSpPr>
        <p:grpSpPr>
          <a:xfrm>
            <a:off x="1424335" y="2184471"/>
            <a:ext cx="285732" cy="2196974"/>
            <a:chOff x="1074408" y="1485901"/>
            <a:chExt cx="214311" cy="1647821"/>
          </a:xfrm>
        </p:grpSpPr>
        <p:cxnSp>
          <p:nvCxnSpPr>
            <p:cNvPr id="91" name="Straight Connector 90"/>
            <p:cNvCxnSpPr/>
            <p:nvPr/>
          </p:nvCxnSpPr>
          <p:spPr>
            <a:xfrm rot="16200000" flipV="1">
              <a:off x="359569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Rounded Rectangle 94"/>
            <p:cNvSpPr/>
            <p:nvPr/>
          </p:nvSpPr>
          <p:spPr>
            <a:xfrm>
              <a:off x="1074408" y="2190750"/>
              <a:ext cx="214311" cy="94297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758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138"/>
          <p:cNvGrpSpPr/>
          <p:nvPr/>
        </p:nvGrpSpPr>
        <p:grpSpPr>
          <a:xfrm>
            <a:off x="1930277" y="2184471"/>
            <a:ext cx="285732" cy="2196974"/>
            <a:chOff x="1447800" y="1485901"/>
            <a:chExt cx="214311" cy="1647821"/>
          </a:xfrm>
        </p:grpSpPr>
        <p:cxnSp>
          <p:nvCxnSpPr>
            <p:cNvPr id="98" name="Straight Connector 97"/>
            <p:cNvCxnSpPr/>
            <p:nvPr/>
          </p:nvCxnSpPr>
          <p:spPr>
            <a:xfrm rot="16200000" flipV="1">
              <a:off x="732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Rounded Rectangle 100"/>
            <p:cNvSpPr/>
            <p:nvPr/>
          </p:nvSpPr>
          <p:spPr>
            <a:xfrm>
              <a:off x="1447800" y="1962150"/>
              <a:ext cx="214311" cy="1171572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758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139"/>
          <p:cNvGrpSpPr/>
          <p:nvPr/>
        </p:nvGrpSpPr>
        <p:grpSpPr>
          <a:xfrm>
            <a:off x="2436220" y="2184471"/>
            <a:ext cx="285732" cy="2196974"/>
            <a:chOff x="1828800" y="1485901"/>
            <a:chExt cx="214311" cy="1647821"/>
          </a:xfrm>
        </p:grpSpPr>
        <p:cxnSp>
          <p:nvCxnSpPr>
            <p:cNvPr id="104" name="Straight Connector 103"/>
            <p:cNvCxnSpPr/>
            <p:nvPr/>
          </p:nvCxnSpPr>
          <p:spPr>
            <a:xfrm rot="16200000" flipV="1">
              <a:off x="1113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Rounded Rectangle 106"/>
            <p:cNvSpPr/>
            <p:nvPr/>
          </p:nvSpPr>
          <p:spPr>
            <a:xfrm>
              <a:off x="1828800" y="1809750"/>
              <a:ext cx="214311" cy="1323972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758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140"/>
          <p:cNvGrpSpPr/>
          <p:nvPr/>
        </p:nvGrpSpPr>
        <p:grpSpPr>
          <a:xfrm>
            <a:off x="2942163" y="2184471"/>
            <a:ext cx="285732" cy="2196974"/>
            <a:chOff x="2209800" y="1485901"/>
            <a:chExt cx="214311" cy="1647821"/>
          </a:xfrm>
        </p:grpSpPr>
        <p:cxnSp>
          <p:nvCxnSpPr>
            <p:cNvPr id="108" name="Straight Connector 107"/>
            <p:cNvCxnSpPr/>
            <p:nvPr/>
          </p:nvCxnSpPr>
          <p:spPr>
            <a:xfrm rot="16200000" flipV="1">
              <a:off x="1494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Rounded Rectangle 120"/>
            <p:cNvSpPr/>
            <p:nvPr/>
          </p:nvSpPr>
          <p:spPr>
            <a:xfrm>
              <a:off x="2209800" y="2419350"/>
              <a:ext cx="214311" cy="714372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758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141"/>
          <p:cNvGrpSpPr/>
          <p:nvPr/>
        </p:nvGrpSpPr>
        <p:grpSpPr>
          <a:xfrm>
            <a:off x="3448106" y="2184471"/>
            <a:ext cx="285732" cy="2196974"/>
            <a:chOff x="2667000" y="1485901"/>
            <a:chExt cx="214311" cy="1647821"/>
          </a:xfrm>
        </p:grpSpPr>
        <p:cxnSp>
          <p:nvCxnSpPr>
            <p:cNvPr id="128" name="Straight Connector 127"/>
            <p:cNvCxnSpPr/>
            <p:nvPr/>
          </p:nvCxnSpPr>
          <p:spPr>
            <a:xfrm rot="16200000" flipV="1">
              <a:off x="19521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Rounded Rectangle 128"/>
            <p:cNvSpPr/>
            <p:nvPr/>
          </p:nvSpPr>
          <p:spPr>
            <a:xfrm>
              <a:off x="2667000" y="1962150"/>
              <a:ext cx="214311" cy="1171572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758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142"/>
          <p:cNvGrpSpPr/>
          <p:nvPr/>
        </p:nvGrpSpPr>
        <p:grpSpPr>
          <a:xfrm>
            <a:off x="3954052" y="2184471"/>
            <a:ext cx="285732" cy="2196974"/>
            <a:chOff x="2971800" y="1485901"/>
            <a:chExt cx="214311" cy="1647821"/>
          </a:xfrm>
        </p:grpSpPr>
        <p:cxnSp>
          <p:nvCxnSpPr>
            <p:cNvPr id="136" name="Straight Connector 135"/>
            <p:cNvCxnSpPr/>
            <p:nvPr/>
          </p:nvCxnSpPr>
          <p:spPr>
            <a:xfrm rot="16200000" flipV="1">
              <a:off x="2256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Rounded Rectangle 136"/>
            <p:cNvSpPr/>
            <p:nvPr/>
          </p:nvSpPr>
          <p:spPr>
            <a:xfrm>
              <a:off x="2971800" y="1809750"/>
              <a:ext cx="214311" cy="1323972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758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4" name="Rectangle 143"/>
          <p:cNvSpPr/>
          <p:nvPr/>
        </p:nvSpPr>
        <p:spPr>
          <a:xfrm>
            <a:off x="1453861" y="4561032"/>
            <a:ext cx="214803" cy="28014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517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</a:t>
            </a:r>
          </a:p>
        </p:txBody>
      </p:sp>
      <p:sp>
        <p:nvSpPr>
          <p:cNvPr id="145" name="Rectangle 144"/>
          <p:cNvSpPr/>
          <p:nvPr/>
        </p:nvSpPr>
        <p:spPr>
          <a:xfrm>
            <a:off x="1964222" y="4561032"/>
            <a:ext cx="214803" cy="28014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517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</a:t>
            </a:r>
          </a:p>
        </p:txBody>
      </p:sp>
      <p:sp>
        <p:nvSpPr>
          <p:cNvPr id="146" name="Rectangle 145"/>
          <p:cNvSpPr/>
          <p:nvPr/>
        </p:nvSpPr>
        <p:spPr>
          <a:xfrm>
            <a:off x="2474583" y="4561032"/>
            <a:ext cx="214803" cy="28014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517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</a:t>
            </a:r>
          </a:p>
        </p:txBody>
      </p:sp>
      <p:sp>
        <p:nvSpPr>
          <p:cNvPr id="147" name="Rectangle 146"/>
          <p:cNvSpPr/>
          <p:nvPr/>
        </p:nvSpPr>
        <p:spPr>
          <a:xfrm>
            <a:off x="2984943" y="4561032"/>
            <a:ext cx="214803" cy="28014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517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</a:t>
            </a:r>
          </a:p>
        </p:txBody>
      </p:sp>
      <p:sp>
        <p:nvSpPr>
          <p:cNvPr id="148" name="Rectangle 147"/>
          <p:cNvSpPr/>
          <p:nvPr/>
        </p:nvSpPr>
        <p:spPr>
          <a:xfrm>
            <a:off x="3495304" y="4561032"/>
            <a:ext cx="214803" cy="28014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517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</a:t>
            </a:r>
          </a:p>
        </p:txBody>
      </p:sp>
      <p:sp>
        <p:nvSpPr>
          <p:cNvPr id="149" name="Rectangle 148"/>
          <p:cNvSpPr/>
          <p:nvPr/>
        </p:nvSpPr>
        <p:spPr>
          <a:xfrm>
            <a:off x="4005665" y="4561032"/>
            <a:ext cx="214803" cy="28014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517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</a:t>
            </a:r>
          </a:p>
        </p:txBody>
      </p:sp>
      <p:grpSp>
        <p:nvGrpSpPr>
          <p:cNvPr id="10" name="Group 149"/>
          <p:cNvGrpSpPr/>
          <p:nvPr/>
        </p:nvGrpSpPr>
        <p:grpSpPr>
          <a:xfrm>
            <a:off x="6058130" y="2186066"/>
            <a:ext cx="1982422" cy="677336"/>
            <a:chOff x="4597686" y="3155872"/>
            <a:chExt cx="1583966" cy="508030"/>
          </a:xfrm>
        </p:grpSpPr>
        <p:sp>
          <p:nvSpPr>
            <p:cNvPr id="151" name="TextBox 150"/>
            <p:cNvSpPr txBox="1"/>
            <p:nvPr/>
          </p:nvSpPr>
          <p:spPr>
            <a:xfrm>
              <a:off x="4597686" y="3155872"/>
              <a:ext cx="1542506" cy="18381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327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327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4597686" y="3348942"/>
              <a:ext cx="1583966" cy="31496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19094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758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52"/>
          <p:cNvGrpSpPr/>
          <p:nvPr/>
        </p:nvGrpSpPr>
        <p:grpSpPr>
          <a:xfrm>
            <a:off x="8899920" y="2186066"/>
            <a:ext cx="1930534" cy="677336"/>
            <a:chOff x="6978976" y="3155872"/>
            <a:chExt cx="1542507" cy="508030"/>
          </a:xfrm>
        </p:grpSpPr>
        <p:sp>
          <p:nvSpPr>
            <p:cNvPr id="154" name="TextBox 153"/>
            <p:cNvSpPr txBox="1"/>
            <p:nvPr/>
          </p:nvSpPr>
          <p:spPr>
            <a:xfrm>
              <a:off x="6978977" y="3155872"/>
              <a:ext cx="1542506" cy="18381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327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327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6978976" y="3348942"/>
              <a:ext cx="1542507" cy="31496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19094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758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55"/>
          <p:cNvGrpSpPr/>
          <p:nvPr/>
        </p:nvGrpSpPr>
        <p:grpSpPr>
          <a:xfrm>
            <a:off x="6058130" y="3047014"/>
            <a:ext cx="1930534" cy="677336"/>
            <a:chOff x="4597685" y="3914331"/>
            <a:chExt cx="1542507" cy="508029"/>
          </a:xfrm>
        </p:grpSpPr>
        <p:sp>
          <p:nvSpPr>
            <p:cNvPr id="157" name="TextBox 156"/>
            <p:cNvSpPr txBox="1"/>
            <p:nvPr/>
          </p:nvSpPr>
          <p:spPr>
            <a:xfrm>
              <a:off x="4597686" y="3914331"/>
              <a:ext cx="1542506" cy="18381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327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327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4597685" y="4107401"/>
              <a:ext cx="1542507" cy="314959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19094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758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58"/>
          <p:cNvGrpSpPr/>
          <p:nvPr/>
        </p:nvGrpSpPr>
        <p:grpSpPr>
          <a:xfrm>
            <a:off x="8899920" y="3047014"/>
            <a:ext cx="1930534" cy="677336"/>
            <a:chOff x="6978976" y="3914331"/>
            <a:chExt cx="1542507" cy="508029"/>
          </a:xfrm>
        </p:grpSpPr>
        <p:sp>
          <p:nvSpPr>
            <p:cNvPr id="160" name="TextBox 159"/>
            <p:cNvSpPr txBox="1"/>
            <p:nvPr/>
          </p:nvSpPr>
          <p:spPr>
            <a:xfrm>
              <a:off x="6978977" y="3914331"/>
              <a:ext cx="1542506" cy="18381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327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327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6978976" y="4107401"/>
              <a:ext cx="1542507" cy="314959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19094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758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758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</a:p>
          </p:txBody>
        </p:sp>
      </p:grpSp>
      <p:grpSp>
        <p:nvGrpSpPr>
          <p:cNvPr id="14" name="Group 161"/>
          <p:cNvGrpSpPr/>
          <p:nvPr/>
        </p:nvGrpSpPr>
        <p:grpSpPr>
          <a:xfrm>
            <a:off x="6058130" y="4019552"/>
            <a:ext cx="1930534" cy="677336"/>
            <a:chOff x="4597685" y="3914331"/>
            <a:chExt cx="1542507" cy="508029"/>
          </a:xfrm>
        </p:grpSpPr>
        <p:sp>
          <p:nvSpPr>
            <p:cNvPr id="163" name="TextBox 162"/>
            <p:cNvSpPr txBox="1"/>
            <p:nvPr/>
          </p:nvSpPr>
          <p:spPr>
            <a:xfrm>
              <a:off x="4597686" y="3914331"/>
              <a:ext cx="1542506" cy="18381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327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327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4597685" y="4107401"/>
              <a:ext cx="1542507" cy="314959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19094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758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64"/>
          <p:cNvGrpSpPr/>
          <p:nvPr/>
        </p:nvGrpSpPr>
        <p:grpSpPr>
          <a:xfrm>
            <a:off x="8899920" y="4019552"/>
            <a:ext cx="1930534" cy="677336"/>
            <a:chOff x="6978976" y="3914331"/>
            <a:chExt cx="1542507" cy="508029"/>
          </a:xfrm>
        </p:grpSpPr>
        <p:sp>
          <p:nvSpPr>
            <p:cNvPr id="166" name="TextBox 165"/>
            <p:cNvSpPr txBox="1"/>
            <p:nvPr/>
          </p:nvSpPr>
          <p:spPr>
            <a:xfrm>
              <a:off x="6978977" y="3914331"/>
              <a:ext cx="1542506" cy="18381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327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327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6978976" y="4107401"/>
              <a:ext cx="1542507" cy="314959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19094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758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758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</a:p>
          </p:txBody>
        </p:sp>
      </p:grpSp>
      <p:grpSp>
        <p:nvGrpSpPr>
          <p:cNvPr id="16" name="Group 167"/>
          <p:cNvGrpSpPr/>
          <p:nvPr/>
        </p:nvGrpSpPr>
        <p:grpSpPr>
          <a:xfrm>
            <a:off x="8225016" y="3997304"/>
            <a:ext cx="625327" cy="607424"/>
            <a:chOff x="6299532" y="4190009"/>
            <a:chExt cx="469021" cy="455593"/>
          </a:xfrm>
        </p:grpSpPr>
        <p:sp>
          <p:nvSpPr>
            <p:cNvPr id="169" name="Oval 168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758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58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70"/>
          <p:cNvGrpSpPr/>
          <p:nvPr/>
        </p:nvGrpSpPr>
        <p:grpSpPr>
          <a:xfrm>
            <a:off x="5355588" y="2159410"/>
            <a:ext cx="625327" cy="607424"/>
            <a:chOff x="630683" y="3383511"/>
            <a:chExt cx="469021" cy="455593"/>
          </a:xfrm>
        </p:grpSpPr>
        <p:sp>
          <p:nvSpPr>
            <p:cNvPr id="172" name="Oval 171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758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58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3"/>
          <p:cNvGrpSpPr/>
          <p:nvPr/>
        </p:nvGrpSpPr>
        <p:grpSpPr>
          <a:xfrm>
            <a:off x="5355588" y="3997304"/>
            <a:ext cx="625327" cy="607424"/>
            <a:chOff x="3428938" y="4190009"/>
            <a:chExt cx="469021" cy="455593"/>
          </a:xfrm>
        </p:grpSpPr>
        <p:sp>
          <p:nvSpPr>
            <p:cNvPr id="175" name="Oval 174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758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58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76"/>
          <p:cNvGrpSpPr/>
          <p:nvPr/>
        </p:nvGrpSpPr>
        <p:grpSpPr>
          <a:xfrm>
            <a:off x="5355588" y="3062091"/>
            <a:ext cx="625327" cy="607424"/>
            <a:chOff x="6299532" y="3384456"/>
            <a:chExt cx="469021" cy="455593"/>
          </a:xfrm>
        </p:grpSpPr>
        <p:sp>
          <p:nvSpPr>
            <p:cNvPr id="178" name="Oval 177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758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58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79"/>
          <p:cNvGrpSpPr/>
          <p:nvPr/>
        </p:nvGrpSpPr>
        <p:grpSpPr>
          <a:xfrm>
            <a:off x="8225016" y="3062091"/>
            <a:ext cx="625327" cy="607424"/>
            <a:chOff x="630683" y="4190009"/>
            <a:chExt cx="469021" cy="455593"/>
          </a:xfrm>
        </p:grpSpPr>
        <p:sp>
          <p:nvSpPr>
            <p:cNvPr id="181" name="Oval 180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758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58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182"/>
          <p:cNvGrpSpPr/>
          <p:nvPr/>
        </p:nvGrpSpPr>
        <p:grpSpPr>
          <a:xfrm>
            <a:off x="8225016" y="2159410"/>
            <a:ext cx="625327" cy="607424"/>
            <a:chOff x="3425803" y="3384456"/>
            <a:chExt cx="469021" cy="455593"/>
          </a:xfrm>
        </p:grpSpPr>
        <p:sp>
          <p:nvSpPr>
            <p:cNvPr id="184" name="Oval 183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758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758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8" name="Footer Text"/>
          <p:cNvSpPr txBox="1"/>
          <p:nvPr/>
        </p:nvSpPr>
        <p:spPr>
          <a:xfrm>
            <a:off x="923026" y="5351358"/>
            <a:ext cx="10345951" cy="13997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758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758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9" name="Straight Line buttom"/>
          <p:cNvCxnSpPr/>
          <p:nvPr/>
        </p:nvCxnSpPr>
        <p:spPr>
          <a:xfrm>
            <a:off x="914684" y="5173432"/>
            <a:ext cx="10362632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8"/>
          <p:cNvSpPr txBox="1"/>
          <p:nvPr/>
        </p:nvSpPr>
        <p:spPr>
          <a:xfrm>
            <a:off x="781308" y="221639"/>
            <a:ext cx="3744384" cy="46692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034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034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034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792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Box 8"/>
          <p:cNvSpPr txBox="1"/>
          <p:nvPr/>
        </p:nvSpPr>
        <p:spPr>
          <a:xfrm>
            <a:off x="781308" y="705187"/>
            <a:ext cx="2662135" cy="20422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327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327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707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5931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500"/>
                            </p:stCondLst>
                            <p:childTnLst>
                              <p:par>
                                <p:cTn id="9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500"/>
                            </p:stCondLst>
                            <p:childTnLst>
                              <p:par>
                                <p:cTn id="111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144" grpId="0"/>
      <p:bldP spid="145" grpId="0"/>
      <p:bldP spid="146" grpId="0"/>
      <p:bldP spid="147" grpId="0"/>
      <p:bldP spid="148" grpId="0"/>
      <p:bldP spid="149" grpId="0"/>
      <p:bldP spid="6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9"/>
          <p:cNvGrpSpPr>
            <a:grpSpLocks/>
          </p:cNvGrpSpPr>
          <p:nvPr/>
        </p:nvGrpSpPr>
        <p:grpSpPr bwMode="auto">
          <a:xfrm>
            <a:off x="4322723" y="2649179"/>
            <a:ext cx="5352659" cy="2097540"/>
            <a:chOff x="1930" y="1737"/>
            <a:chExt cx="3203" cy="1514"/>
          </a:xfrm>
        </p:grpSpPr>
        <p:sp>
          <p:nvSpPr>
            <p:cNvPr id="17" name="Line 20"/>
            <p:cNvSpPr>
              <a:spLocks noChangeShapeType="1"/>
            </p:cNvSpPr>
            <p:nvPr/>
          </p:nvSpPr>
          <p:spPr bwMode="auto">
            <a:xfrm flipH="1">
              <a:off x="2579" y="3251"/>
              <a:ext cx="2545" cy="0"/>
            </a:xfrm>
            <a:prstGeom prst="line">
              <a:avLst/>
            </a:prstGeom>
            <a:noFill/>
            <a:ln w="9525" cap="rnd">
              <a:solidFill>
                <a:schemeClr val="bg1">
                  <a:lumMod val="65000"/>
                </a:schemeClr>
              </a:solidFill>
              <a:prstDash val="sysDot"/>
              <a:round/>
              <a:headEnd type="diamond" w="lg" len="lg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868539">
                <a:defRPr/>
              </a:pPr>
              <a:endParaRPr lang="zh-CN" altLang="en-US" sz="1710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Line 21"/>
            <p:cNvSpPr>
              <a:spLocks noChangeShapeType="1"/>
            </p:cNvSpPr>
            <p:nvPr/>
          </p:nvSpPr>
          <p:spPr bwMode="auto">
            <a:xfrm flipH="1">
              <a:off x="1930" y="1737"/>
              <a:ext cx="3203" cy="0"/>
            </a:xfrm>
            <a:prstGeom prst="line">
              <a:avLst/>
            </a:prstGeom>
            <a:noFill/>
            <a:ln w="9525" cap="rnd">
              <a:solidFill>
                <a:schemeClr val="bg1">
                  <a:lumMod val="65000"/>
                </a:schemeClr>
              </a:solidFill>
              <a:prstDash val="sysDot"/>
              <a:round/>
              <a:headEnd type="diamond" w="lg" len="lg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868539">
                <a:defRPr/>
              </a:pPr>
              <a:endParaRPr lang="zh-CN" altLang="en-US" sz="1710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Line 22"/>
            <p:cNvSpPr>
              <a:spLocks noChangeShapeType="1"/>
            </p:cNvSpPr>
            <p:nvPr/>
          </p:nvSpPr>
          <p:spPr bwMode="auto">
            <a:xfrm flipH="1">
              <a:off x="2221" y="2462"/>
              <a:ext cx="2903" cy="0"/>
            </a:xfrm>
            <a:prstGeom prst="line">
              <a:avLst/>
            </a:prstGeom>
            <a:noFill/>
            <a:ln w="9525" cap="rnd">
              <a:solidFill>
                <a:schemeClr val="bg1">
                  <a:lumMod val="65000"/>
                </a:schemeClr>
              </a:solidFill>
              <a:prstDash val="sysDot"/>
              <a:round/>
              <a:headEnd type="diamond" w="lg" len="lg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868539">
                <a:defRPr/>
              </a:pPr>
              <a:endParaRPr lang="zh-CN" altLang="en-US" sz="1710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Text Box 13"/>
          <p:cNvSpPr txBox="1">
            <a:spLocks noChangeArrowheads="1"/>
          </p:cNvSpPr>
          <p:nvPr/>
        </p:nvSpPr>
        <p:spPr bwMode="auto">
          <a:xfrm>
            <a:off x="6624202" y="3050695"/>
            <a:ext cx="3051182" cy="27994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</a:pPr>
            <a:r>
              <a:rPr kumimoji="1" lang="en-US" altLang="zh-CN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kumimoji="1" lang="zh-CN" alt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kumimoji="1" lang="en-US" altLang="ko-KR" sz="758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 Box 11"/>
          <p:cNvSpPr txBox="1">
            <a:spLocks noChangeArrowheads="1"/>
          </p:cNvSpPr>
          <p:nvPr/>
        </p:nvSpPr>
        <p:spPr bwMode="auto">
          <a:xfrm>
            <a:off x="6624202" y="4087989"/>
            <a:ext cx="3100683" cy="27994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</a:pPr>
            <a:r>
              <a:rPr kumimoji="1" lang="en-US" altLang="zh-CN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kumimoji="1" lang="zh-CN" alt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kumimoji="1" lang="en-US" altLang="ko-KR" sz="758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 Box 10"/>
          <p:cNvSpPr txBox="1">
            <a:spLocks noChangeArrowheads="1"/>
          </p:cNvSpPr>
          <p:nvPr/>
        </p:nvSpPr>
        <p:spPr bwMode="auto">
          <a:xfrm>
            <a:off x="6624202" y="5125284"/>
            <a:ext cx="3051182" cy="27994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</a:pPr>
            <a:r>
              <a:rPr kumimoji="1" lang="en-US" altLang="zh-CN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kumimoji="1" lang="zh-CN" alt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kumimoji="1" lang="en-US" altLang="ko-KR" sz="758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Box 35"/>
          <p:cNvSpPr txBox="1">
            <a:spLocks noChangeArrowheads="1"/>
          </p:cNvSpPr>
          <p:nvPr/>
        </p:nvSpPr>
        <p:spPr bwMode="auto">
          <a:xfrm>
            <a:off x="6624202" y="2787526"/>
            <a:ext cx="1817326" cy="2450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  <a:defRPr/>
            </a:pPr>
            <a:r>
              <a:rPr kumimoji="1" lang="zh-CN" altLang="en-US" sz="132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1327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Rectangle 36"/>
          <p:cNvSpPr>
            <a:spLocks noChangeArrowheads="1"/>
          </p:cNvSpPr>
          <p:nvPr/>
        </p:nvSpPr>
        <p:spPr bwMode="auto">
          <a:xfrm>
            <a:off x="6625282" y="4890760"/>
            <a:ext cx="1189428" cy="2450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algn="just" latinLnBrk="1">
              <a:lnSpc>
                <a:spcPct val="120000"/>
              </a:lnSpc>
              <a:defRPr/>
            </a:pPr>
            <a:r>
              <a:rPr kumimoji="1" lang="zh-CN" altLang="en-US" sz="132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1327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Rectangle 37"/>
          <p:cNvSpPr>
            <a:spLocks noChangeArrowheads="1"/>
          </p:cNvSpPr>
          <p:nvPr/>
        </p:nvSpPr>
        <p:spPr bwMode="auto">
          <a:xfrm>
            <a:off x="6625282" y="3839158"/>
            <a:ext cx="1189428" cy="2450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algn="just" latinLnBrk="1">
              <a:lnSpc>
                <a:spcPct val="120000"/>
              </a:lnSpc>
              <a:defRPr/>
            </a:pPr>
            <a:r>
              <a:rPr kumimoji="1" lang="zh-CN" altLang="en-US" sz="132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1327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2578091" y="3792152"/>
            <a:ext cx="3489264" cy="1786854"/>
            <a:chOff x="1047907" y="3811318"/>
            <a:chExt cx="3673475" cy="1881188"/>
          </a:xfrm>
        </p:grpSpPr>
        <p:grpSp>
          <p:nvGrpSpPr>
            <p:cNvPr id="6" name="Group 5"/>
            <p:cNvGrpSpPr>
              <a:grpSpLocks/>
            </p:cNvGrpSpPr>
            <p:nvPr/>
          </p:nvGrpSpPr>
          <p:grpSpPr bwMode="auto">
            <a:xfrm>
              <a:off x="1047907" y="3965306"/>
              <a:ext cx="3673475" cy="1727200"/>
              <a:chOff x="1728" y="3024"/>
              <a:chExt cx="2304" cy="1080"/>
            </a:xfrm>
          </p:grpSpPr>
          <p:sp>
            <p:nvSpPr>
              <p:cNvPr id="8" name="Freeform 5"/>
              <p:cNvSpPr>
                <a:spLocks/>
              </p:cNvSpPr>
              <p:nvPr/>
            </p:nvSpPr>
            <p:spPr bwMode="auto">
              <a:xfrm>
                <a:off x="1728" y="3024"/>
                <a:ext cx="2304" cy="1080"/>
              </a:xfrm>
              <a:custGeom>
                <a:avLst/>
                <a:gdLst>
                  <a:gd name="T0" fmla="*/ 2304 w 2304"/>
                  <a:gd name="T1" fmla="*/ 792 h 1080"/>
                  <a:gd name="T2" fmla="*/ 2302 w 2304"/>
                  <a:gd name="T3" fmla="*/ 806 h 1080"/>
                  <a:gd name="T4" fmla="*/ 2290 w 2304"/>
                  <a:gd name="T5" fmla="*/ 836 h 1080"/>
                  <a:gd name="T6" fmla="*/ 2268 w 2304"/>
                  <a:gd name="T7" fmla="*/ 864 h 1080"/>
                  <a:gd name="T8" fmla="*/ 2234 w 2304"/>
                  <a:gd name="T9" fmla="*/ 892 h 1080"/>
                  <a:gd name="T10" fmla="*/ 2190 w 2304"/>
                  <a:gd name="T11" fmla="*/ 916 h 1080"/>
                  <a:gd name="T12" fmla="*/ 2108 w 2304"/>
                  <a:gd name="T13" fmla="*/ 954 h 1080"/>
                  <a:gd name="T14" fmla="*/ 1966 w 2304"/>
                  <a:gd name="T15" fmla="*/ 996 h 1080"/>
                  <a:gd name="T16" fmla="*/ 1796 w 2304"/>
                  <a:gd name="T17" fmla="*/ 1030 h 1080"/>
                  <a:gd name="T18" fmla="*/ 1600 w 2304"/>
                  <a:gd name="T19" fmla="*/ 1058 h 1080"/>
                  <a:gd name="T20" fmla="*/ 1384 w 2304"/>
                  <a:gd name="T21" fmla="*/ 1074 h 1080"/>
                  <a:gd name="T22" fmla="*/ 1152 w 2304"/>
                  <a:gd name="T23" fmla="*/ 1080 h 1080"/>
                  <a:gd name="T24" fmla="*/ 1034 w 2304"/>
                  <a:gd name="T25" fmla="*/ 1078 h 1080"/>
                  <a:gd name="T26" fmla="*/ 810 w 2304"/>
                  <a:gd name="T27" fmla="*/ 1068 h 1080"/>
                  <a:gd name="T28" fmla="*/ 602 w 2304"/>
                  <a:gd name="T29" fmla="*/ 1046 h 1080"/>
                  <a:gd name="T30" fmla="*/ 420 w 2304"/>
                  <a:gd name="T31" fmla="*/ 1014 h 1080"/>
                  <a:gd name="T32" fmla="*/ 264 w 2304"/>
                  <a:gd name="T33" fmla="*/ 976 h 1080"/>
                  <a:gd name="T34" fmla="*/ 140 w 2304"/>
                  <a:gd name="T35" fmla="*/ 930 h 1080"/>
                  <a:gd name="T36" fmla="*/ 90 w 2304"/>
                  <a:gd name="T37" fmla="*/ 904 h 1080"/>
                  <a:gd name="T38" fmla="*/ 52 w 2304"/>
                  <a:gd name="T39" fmla="*/ 878 h 1080"/>
                  <a:gd name="T40" fmla="*/ 24 w 2304"/>
                  <a:gd name="T41" fmla="*/ 850 h 1080"/>
                  <a:gd name="T42" fmla="*/ 6 w 2304"/>
                  <a:gd name="T43" fmla="*/ 822 h 1080"/>
                  <a:gd name="T44" fmla="*/ 0 w 2304"/>
                  <a:gd name="T45" fmla="*/ 792 h 1080"/>
                  <a:gd name="T46" fmla="*/ 288 w 2304"/>
                  <a:gd name="T47" fmla="*/ 216 h 1080"/>
                  <a:gd name="T48" fmla="*/ 292 w 2304"/>
                  <a:gd name="T49" fmla="*/ 194 h 1080"/>
                  <a:gd name="T50" fmla="*/ 306 w 2304"/>
                  <a:gd name="T51" fmla="*/ 172 h 1080"/>
                  <a:gd name="T52" fmla="*/ 326 w 2304"/>
                  <a:gd name="T53" fmla="*/ 152 h 1080"/>
                  <a:gd name="T54" fmla="*/ 356 w 2304"/>
                  <a:gd name="T55" fmla="*/ 132 h 1080"/>
                  <a:gd name="T56" fmla="*/ 436 w 2304"/>
                  <a:gd name="T57" fmla="*/ 96 h 1080"/>
                  <a:gd name="T58" fmla="*/ 542 w 2304"/>
                  <a:gd name="T59" fmla="*/ 64 h 1080"/>
                  <a:gd name="T60" fmla="*/ 668 w 2304"/>
                  <a:gd name="T61" fmla="*/ 36 h 1080"/>
                  <a:gd name="T62" fmla="*/ 816 w 2304"/>
                  <a:gd name="T63" fmla="*/ 16 h 1080"/>
                  <a:gd name="T64" fmla="*/ 978 w 2304"/>
                  <a:gd name="T65" fmla="*/ 4 h 1080"/>
                  <a:gd name="T66" fmla="*/ 1152 w 2304"/>
                  <a:gd name="T67" fmla="*/ 0 h 1080"/>
                  <a:gd name="T68" fmla="*/ 1240 w 2304"/>
                  <a:gd name="T69" fmla="*/ 2 h 1080"/>
                  <a:gd name="T70" fmla="*/ 1408 w 2304"/>
                  <a:gd name="T71" fmla="*/ 10 h 1080"/>
                  <a:gd name="T72" fmla="*/ 1564 w 2304"/>
                  <a:gd name="T73" fmla="*/ 26 h 1080"/>
                  <a:gd name="T74" fmla="*/ 1702 w 2304"/>
                  <a:gd name="T75" fmla="*/ 50 h 1080"/>
                  <a:gd name="T76" fmla="*/ 1818 w 2304"/>
                  <a:gd name="T77" fmla="*/ 78 h 1080"/>
                  <a:gd name="T78" fmla="*/ 1912 w 2304"/>
                  <a:gd name="T79" fmla="*/ 114 h 1080"/>
                  <a:gd name="T80" fmla="*/ 1964 w 2304"/>
                  <a:gd name="T81" fmla="*/ 142 h 1080"/>
                  <a:gd name="T82" fmla="*/ 1988 w 2304"/>
                  <a:gd name="T83" fmla="*/ 162 h 1080"/>
                  <a:gd name="T84" fmla="*/ 2006 w 2304"/>
                  <a:gd name="T85" fmla="*/ 184 h 1080"/>
                  <a:gd name="T86" fmla="*/ 2014 w 2304"/>
                  <a:gd name="T87" fmla="*/ 204 h 1080"/>
                  <a:gd name="T88" fmla="*/ 2016 w 2304"/>
                  <a:gd name="T89" fmla="*/ 216 h 108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2304"/>
                  <a:gd name="T136" fmla="*/ 0 h 1080"/>
                  <a:gd name="T137" fmla="*/ 2304 w 2304"/>
                  <a:gd name="T138" fmla="*/ 1080 h 108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2304" h="1080">
                    <a:moveTo>
                      <a:pt x="2016" y="216"/>
                    </a:moveTo>
                    <a:lnTo>
                      <a:pt x="2304" y="792"/>
                    </a:lnTo>
                    <a:lnTo>
                      <a:pt x="2302" y="806"/>
                    </a:lnTo>
                    <a:lnTo>
                      <a:pt x="2298" y="822"/>
                    </a:lnTo>
                    <a:lnTo>
                      <a:pt x="2290" y="836"/>
                    </a:lnTo>
                    <a:lnTo>
                      <a:pt x="2280" y="850"/>
                    </a:lnTo>
                    <a:lnTo>
                      <a:pt x="2268" y="864"/>
                    </a:lnTo>
                    <a:lnTo>
                      <a:pt x="2252" y="878"/>
                    </a:lnTo>
                    <a:lnTo>
                      <a:pt x="2234" y="892"/>
                    </a:lnTo>
                    <a:lnTo>
                      <a:pt x="2214" y="904"/>
                    </a:lnTo>
                    <a:lnTo>
                      <a:pt x="2190" y="916"/>
                    </a:lnTo>
                    <a:lnTo>
                      <a:pt x="2164" y="930"/>
                    </a:lnTo>
                    <a:lnTo>
                      <a:pt x="2108" y="954"/>
                    </a:lnTo>
                    <a:lnTo>
                      <a:pt x="2040" y="976"/>
                    </a:lnTo>
                    <a:lnTo>
                      <a:pt x="1966" y="996"/>
                    </a:lnTo>
                    <a:lnTo>
                      <a:pt x="1884" y="1014"/>
                    </a:lnTo>
                    <a:lnTo>
                      <a:pt x="1796" y="1030"/>
                    </a:lnTo>
                    <a:lnTo>
                      <a:pt x="1702" y="1046"/>
                    </a:lnTo>
                    <a:lnTo>
                      <a:pt x="1600" y="1058"/>
                    </a:lnTo>
                    <a:lnTo>
                      <a:pt x="1494" y="1068"/>
                    </a:lnTo>
                    <a:lnTo>
                      <a:pt x="1384" y="1074"/>
                    </a:lnTo>
                    <a:lnTo>
                      <a:pt x="1270" y="1078"/>
                    </a:lnTo>
                    <a:lnTo>
                      <a:pt x="1152" y="1080"/>
                    </a:lnTo>
                    <a:lnTo>
                      <a:pt x="1034" y="1078"/>
                    </a:lnTo>
                    <a:lnTo>
                      <a:pt x="920" y="1074"/>
                    </a:lnTo>
                    <a:lnTo>
                      <a:pt x="810" y="1068"/>
                    </a:lnTo>
                    <a:lnTo>
                      <a:pt x="704" y="1058"/>
                    </a:lnTo>
                    <a:lnTo>
                      <a:pt x="602" y="1046"/>
                    </a:lnTo>
                    <a:lnTo>
                      <a:pt x="508" y="1030"/>
                    </a:lnTo>
                    <a:lnTo>
                      <a:pt x="420" y="1014"/>
                    </a:lnTo>
                    <a:lnTo>
                      <a:pt x="338" y="996"/>
                    </a:lnTo>
                    <a:lnTo>
                      <a:pt x="264" y="976"/>
                    </a:lnTo>
                    <a:lnTo>
                      <a:pt x="196" y="954"/>
                    </a:lnTo>
                    <a:lnTo>
                      <a:pt x="140" y="930"/>
                    </a:lnTo>
                    <a:lnTo>
                      <a:pt x="114" y="916"/>
                    </a:lnTo>
                    <a:lnTo>
                      <a:pt x="90" y="904"/>
                    </a:lnTo>
                    <a:lnTo>
                      <a:pt x="70" y="892"/>
                    </a:lnTo>
                    <a:lnTo>
                      <a:pt x="52" y="878"/>
                    </a:lnTo>
                    <a:lnTo>
                      <a:pt x="36" y="864"/>
                    </a:lnTo>
                    <a:lnTo>
                      <a:pt x="24" y="850"/>
                    </a:lnTo>
                    <a:lnTo>
                      <a:pt x="14" y="836"/>
                    </a:lnTo>
                    <a:lnTo>
                      <a:pt x="6" y="822"/>
                    </a:lnTo>
                    <a:lnTo>
                      <a:pt x="2" y="806"/>
                    </a:lnTo>
                    <a:lnTo>
                      <a:pt x="0" y="792"/>
                    </a:lnTo>
                    <a:lnTo>
                      <a:pt x="288" y="216"/>
                    </a:lnTo>
                    <a:lnTo>
                      <a:pt x="290" y="204"/>
                    </a:lnTo>
                    <a:lnTo>
                      <a:pt x="292" y="194"/>
                    </a:lnTo>
                    <a:lnTo>
                      <a:pt x="298" y="184"/>
                    </a:lnTo>
                    <a:lnTo>
                      <a:pt x="306" y="172"/>
                    </a:lnTo>
                    <a:lnTo>
                      <a:pt x="316" y="162"/>
                    </a:lnTo>
                    <a:lnTo>
                      <a:pt x="326" y="152"/>
                    </a:lnTo>
                    <a:lnTo>
                      <a:pt x="340" y="142"/>
                    </a:lnTo>
                    <a:lnTo>
                      <a:pt x="356" y="132"/>
                    </a:lnTo>
                    <a:lnTo>
                      <a:pt x="392" y="114"/>
                    </a:lnTo>
                    <a:lnTo>
                      <a:pt x="436" y="96"/>
                    </a:lnTo>
                    <a:lnTo>
                      <a:pt x="486" y="78"/>
                    </a:lnTo>
                    <a:lnTo>
                      <a:pt x="542" y="64"/>
                    </a:lnTo>
                    <a:lnTo>
                      <a:pt x="602" y="50"/>
                    </a:lnTo>
                    <a:lnTo>
                      <a:pt x="668" y="36"/>
                    </a:lnTo>
                    <a:lnTo>
                      <a:pt x="740" y="26"/>
                    </a:lnTo>
                    <a:lnTo>
                      <a:pt x="816" y="16"/>
                    </a:lnTo>
                    <a:lnTo>
                      <a:pt x="896" y="10"/>
                    </a:lnTo>
                    <a:lnTo>
                      <a:pt x="978" y="4"/>
                    </a:lnTo>
                    <a:lnTo>
                      <a:pt x="1064" y="2"/>
                    </a:lnTo>
                    <a:lnTo>
                      <a:pt x="1152" y="0"/>
                    </a:lnTo>
                    <a:lnTo>
                      <a:pt x="1240" y="2"/>
                    </a:lnTo>
                    <a:lnTo>
                      <a:pt x="1326" y="4"/>
                    </a:lnTo>
                    <a:lnTo>
                      <a:pt x="1408" y="10"/>
                    </a:lnTo>
                    <a:lnTo>
                      <a:pt x="1488" y="16"/>
                    </a:lnTo>
                    <a:lnTo>
                      <a:pt x="1564" y="26"/>
                    </a:lnTo>
                    <a:lnTo>
                      <a:pt x="1636" y="36"/>
                    </a:lnTo>
                    <a:lnTo>
                      <a:pt x="1702" y="50"/>
                    </a:lnTo>
                    <a:lnTo>
                      <a:pt x="1762" y="64"/>
                    </a:lnTo>
                    <a:lnTo>
                      <a:pt x="1818" y="78"/>
                    </a:lnTo>
                    <a:lnTo>
                      <a:pt x="1868" y="96"/>
                    </a:lnTo>
                    <a:lnTo>
                      <a:pt x="1912" y="114"/>
                    </a:lnTo>
                    <a:lnTo>
                      <a:pt x="1948" y="132"/>
                    </a:lnTo>
                    <a:lnTo>
                      <a:pt x="1964" y="142"/>
                    </a:lnTo>
                    <a:lnTo>
                      <a:pt x="1978" y="152"/>
                    </a:lnTo>
                    <a:lnTo>
                      <a:pt x="1988" y="162"/>
                    </a:lnTo>
                    <a:lnTo>
                      <a:pt x="1998" y="172"/>
                    </a:lnTo>
                    <a:lnTo>
                      <a:pt x="2006" y="184"/>
                    </a:lnTo>
                    <a:lnTo>
                      <a:pt x="2012" y="194"/>
                    </a:lnTo>
                    <a:lnTo>
                      <a:pt x="2014" y="204"/>
                    </a:lnTo>
                    <a:lnTo>
                      <a:pt x="2016" y="216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</a:pPr>
                <a:endParaRPr lang="zh-CN" altLang="en-US" sz="740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" name="Freeform 6"/>
              <p:cNvSpPr>
                <a:spLocks/>
              </p:cNvSpPr>
              <p:nvPr/>
            </p:nvSpPr>
            <p:spPr bwMode="auto">
              <a:xfrm>
                <a:off x="2016" y="3024"/>
                <a:ext cx="1728" cy="432"/>
              </a:xfrm>
              <a:custGeom>
                <a:avLst/>
                <a:gdLst>
                  <a:gd name="T0" fmla="*/ 1728 w 1728"/>
                  <a:gd name="T1" fmla="*/ 216 h 432"/>
                  <a:gd name="T2" fmla="*/ 1724 w 1728"/>
                  <a:gd name="T3" fmla="*/ 238 h 432"/>
                  <a:gd name="T4" fmla="*/ 1710 w 1728"/>
                  <a:gd name="T5" fmla="*/ 260 h 432"/>
                  <a:gd name="T6" fmla="*/ 1690 w 1728"/>
                  <a:gd name="T7" fmla="*/ 280 h 432"/>
                  <a:gd name="T8" fmla="*/ 1660 w 1728"/>
                  <a:gd name="T9" fmla="*/ 300 h 432"/>
                  <a:gd name="T10" fmla="*/ 1580 w 1728"/>
                  <a:gd name="T11" fmla="*/ 336 h 432"/>
                  <a:gd name="T12" fmla="*/ 1474 w 1728"/>
                  <a:gd name="T13" fmla="*/ 368 h 432"/>
                  <a:gd name="T14" fmla="*/ 1348 w 1728"/>
                  <a:gd name="T15" fmla="*/ 396 h 432"/>
                  <a:gd name="T16" fmla="*/ 1200 w 1728"/>
                  <a:gd name="T17" fmla="*/ 416 h 432"/>
                  <a:gd name="T18" fmla="*/ 1038 w 1728"/>
                  <a:gd name="T19" fmla="*/ 428 h 432"/>
                  <a:gd name="T20" fmla="*/ 864 w 1728"/>
                  <a:gd name="T21" fmla="*/ 432 h 432"/>
                  <a:gd name="T22" fmla="*/ 776 w 1728"/>
                  <a:gd name="T23" fmla="*/ 430 h 432"/>
                  <a:gd name="T24" fmla="*/ 608 w 1728"/>
                  <a:gd name="T25" fmla="*/ 422 h 432"/>
                  <a:gd name="T26" fmla="*/ 452 w 1728"/>
                  <a:gd name="T27" fmla="*/ 406 h 432"/>
                  <a:gd name="T28" fmla="*/ 314 w 1728"/>
                  <a:gd name="T29" fmla="*/ 382 h 432"/>
                  <a:gd name="T30" fmla="*/ 198 w 1728"/>
                  <a:gd name="T31" fmla="*/ 354 h 432"/>
                  <a:gd name="T32" fmla="*/ 104 w 1728"/>
                  <a:gd name="T33" fmla="*/ 318 h 432"/>
                  <a:gd name="T34" fmla="*/ 52 w 1728"/>
                  <a:gd name="T35" fmla="*/ 290 h 432"/>
                  <a:gd name="T36" fmla="*/ 28 w 1728"/>
                  <a:gd name="T37" fmla="*/ 270 h 432"/>
                  <a:gd name="T38" fmla="*/ 10 w 1728"/>
                  <a:gd name="T39" fmla="*/ 248 h 432"/>
                  <a:gd name="T40" fmla="*/ 2 w 1728"/>
                  <a:gd name="T41" fmla="*/ 228 h 432"/>
                  <a:gd name="T42" fmla="*/ 0 w 1728"/>
                  <a:gd name="T43" fmla="*/ 216 h 432"/>
                  <a:gd name="T44" fmla="*/ 4 w 1728"/>
                  <a:gd name="T45" fmla="*/ 194 h 432"/>
                  <a:gd name="T46" fmla="*/ 18 w 1728"/>
                  <a:gd name="T47" fmla="*/ 172 h 432"/>
                  <a:gd name="T48" fmla="*/ 38 w 1728"/>
                  <a:gd name="T49" fmla="*/ 152 h 432"/>
                  <a:gd name="T50" fmla="*/ 68 w 1728"/>
                  <a:gd name="T51" fmla="*/ 132 h 432"/>
                  <a:gd name="T52" fmla="*/ 148 w 1728"/>
                  <a:gd name="T53" fmla="*/ 96 h 432"/>
                  <a:gd name="T54" fmla="*/ 254 w 1728"/>
                  <a:gd name="T55" fmla="*/ 64 h 432"/>
                  <a:gd name="T56" fmla="*/ 380 w 1728"/>
                  <a:gd name="T57" fmla="*/ 36 h 432"/>
                  <a:gd name="T58" fmla="*/ 528 w 1728"/>
                  <a:gd name="T59" fmla="*/ 16 h 432"/>
                  <a:gd name="T60" fmla="*/ 690 w 1728"/>
                  <a:gd name="T61" fmla="*/ 4 h 432"/>
                  <a:gd name="T62" fmla="*/ 864 w 1728"/>
                  <a:gd name="T63" fmla="*/ 0 h 432"/>
                  <a:gd name="T64" fmla="*/ 952 w 1728"/>
                  <a:gd name="T65" fmla="*/ 2 h 432"/>
                  <a:gd name="T66" fmla="*/ 1120 w 1728"/>
                  <a:gd name="T67" fmla="*/ 10 h 432"/>
                  <a:gd name="T68" fmla="*/ 1276 w 1728"/>
                  <a:gd name="T69" fmla="*/ 26 h 432"/>
                  <a:gd name="T70" fmla="*/ 1414 w 1728"/>
                  <a:gd name="T71" fmla="*/ 50 h 432"/>
                  <a:gd name="T72" fmla="*/ 1530 w 1728"/>
                  <a:gd name="T73" fmla="*/ 78 h 432"/>
                  <a:gd name="T74" fmla="*/ 1624 w 1728"/>
                  <a:gd name="T75" fmla="*/ 114 h 432"/>
                  <a:gd name="T76" fmla="*/ 1676 w 1728"/>
                  <a:gd name="T77" fmla="*/ 142 h 432"/>
                  <a:gd name="T78" fmla="*/ 1700 w 1728"/>
                  <a:gd name="T79" fmla="*/ 162 h 432"/>
                  <a:gd name="T80" fmla="*/ 1718 w 1728"/>
                  <a:gd name="T81" fmla="*/ 184 h 432"/>
                  <a:gd name="T82" fmla="*/ 1726 w 1728"/>
                  <a:gd name="T83" fmla="*/ 204 h 432"/>
                  <a:gd name="T84" fmla="*/ 1728 w 1728"/>
                  <a:gd name="T85" fmla="*/ 216 h 432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1728"/>
                  <a:gd name="T130" fmla="*/ 0 h 432"/>
                  <a:gd name="T131" fmla="*/ 1728 w 1728"/>
                  <a:gd name="T132" fmla="*/ 432 h 432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1728" h="432">
                    <a:moveTo>
                      <a:pt x="1728" y="216"/>
                    </a:moveTo>
                    <a:lnTo>
                      <a:pt x="1728" y="216"/>
                    </a:lnTo>
                    <a:lnTo>
                      <a:pt x="1726" y="228"/>
                    </a:lnTo>
                    <a:lnTo>
                      <a:pt x="1724" y="238"/>
                    </a:lnTo>
                    <a:lnTo>
                      <a:pt x="1718" y="248"/>
                    </a:lnTo>
                    <a:lnTo>
                      <a:pt x="1710" y="260"/>
                    </a:lnTo>
                    <a:lnTo>
                      <a:pt x="1700" y="270"/>
                    </a:lnTo>
                    <a:lnTo>
                      <a:pt x="1690" y="280"/>
                    </a:lnTo>
                    <a:lnTo>
                      <a:pt x="1676" y="290"/>
                    </a:lnTo>
                    <a:lnTo>
                      <a:pt x="1660" y="300"/>
                    </a:lnTo>
                    <a:lnTo>
                      <a:pt x="1624" y="318"/>
                    </a:lnTo>
                    <a:lnTo>
                      <a:pt x="1580" y="336"/>
                    </a:lnTo>
                    <a:lnTo>
                      <a:pt x="1530" y="354"/>
                    </a:lnTo>
                    <a:lnTo>
                      <a:pt x="1474" y="368"/>
                    </a:lnTo>
                    <a:lnTo>
                      <a:pt x="1414" y="382"/>
                    </a:lnTo>
                    <a:lnTo>
                      <a:pt x="1348" y="396"/>
                    </a:lnTo>
                    <a:lnTo>
                      <a:pt x="1276" y="406"/>
                    </a:lnTo>
                    <a:lnTo>
                      <a:pt x="1200" y="416"/>
                    </a:lnTo>
                    <a:lnTo>
                      <a:pt x="1120" y="422"/>
                    </a:lnTo>
                    <a:lnTo>
                      <a:pt x="1038" y="428"/>
                    </a:lnTo>
                    <a:lnTo>
                      <a:pt x="952" y="430"/>
                    </a:lnTo>
                    <a:lnTo>
                      <a:pt x="864" y="432"/>
                    </a:lnTo>
                    <a:lnTo>
                      <a:pt x="776" y="430"/>
                    </a:lnTo>
                    <a:lnTo>
                      <a:pt x="690" y="428"/>
                    </a:lnTo>
                    <a:lnTo>
                      <a:pt x="608" y="422"/>
                    </a:lnTo>
                    <a:lnTo>
                      <a:pt x="528" y="416"/>
                    </a:lnTo>
                    <a:lnTo>
                      <a:pt x="452" y="406"/>
                    </a:lnTo>
                    <a:lnTo>
                      <a:pt x="380" y="396"/>
                    </a:lnTo>
                    <a:lnTo>
                      <a:pt x="314" y="382"/>
                    </a:lnTo>
                    <a:lnTo>
                      <a:pt x="254" y="368"/>
                    </a:lnTo>
                    <a:lnTo>
                      <a:pt x="198" y="354"/>
                    </a:lnTo>
                    <a:lnTo>
                      <a:pt x="148" y="336"/>
                    </a:lnTo>
                    <a:lnTo>
                      <a:pt x="104" y="318"/>
                    </a:lnTo>
                    <a:lnTo>
                      <a:pt x="68" y="300"/>
                    </a:lnTo>
                    <a:lnTo>
                      <a:pt x="52" y="290"/>
                    </a:lnTo>
                    <a:lnTo>
                      <a:pt x="38" y="280"/>
                    </a:lnTo>
                    <a:lnTo>
                      <a:pt x="28" y="270"/>
                    </a:lnTo>
                    <a:lnTo>
                      <a:pt x="18" y="260"/>
                    </a:lnTo>
                    <a:lnTo>
                      <a:pt x="10" y="248"/>
                    </a:lnTo>
                    <a:lnTo>
                      <a:pt x="4" y="238"/>
                    </a:lnTo>
                    <a:lnTo>
                      <a:pt x="2" y="228"/>
                    </a:lnTo>
                    <a:lnTo>
                      <a:pt x="0" y="216"/>
                    </a:lnTo>
                    <a:lnTo>
                      <a:pt x="2" y="204"/>
                    </a:lnTo>
                    <a:lnTo>
                      <a:pt x="4" y="194"/>
                    </a:lnTo>
                    <a:lnTo>
                      <a:pt x="10" y="184"/>
                    </a:lnTo>
                    <a:lnTo>
                      <a:pt x="18" y="172"/>
                    </a:lnTo>
                    <a:lnTo>
                      <a:pt x="28" y="162"/>
                    </a:lnTo>
                    <a:lnTo>
                      <a:pt x="38" y="152"/>
                    </a:lnTo>
                    <a:lnTo>
                      <a:pt x="52" y="142"/>
                    </a:lnTo>
                    <a:lnTo>
                      <a:pt x="68" y="132"/>
                    </a:lnTo>
                    <a:lnTo>
                      <a:pt x="104" y="114"/>
                    </a:lnTo>
                    <a:lnTo>
                      <a:pt x="148" y="96"/>
                    </a:lnTo>
                    <a:lnTo>
                      <a:pt x="198" y="78"/>
                    </a:lnTo>
                    <a:lnTo>
                      <a:pt x="254" y="64"/>
                    </a:lnTo>
                    <a:lnTo>
                      <a:pt x="314" y="50"/>
                    </a:lnTo>
                    <a:lnTo>
                      <a:pt x="380" y="36"/>
                    </a:lnTo>
                    <a:lnTo>
                      <a:pt x="452" y="26"/>
                    </a:lnTo>
                    <a:lnTo>
                      <a:pt x="528" y="16"/>
                    </a:lnTo>
                    <a:lnTo>
                      <a:pt x="608" y="10"/>
                    </a:lnTo>
                    <a:lnTo>
                      <a:pt x="690" y="4"/>
                    </a:lnTo>
                    <a:lnTo>
                      <a:pt x="776" y="2"/>
                    </a:lnTo>
                    <a:lnTo>
                      <a:pt x="864" y="0"/>
                    </a:lnTo>
                    <a:lnTo>
                      <a:pt x="952" y="2"/>
                    </a:lnTo>
                    <a:lnTo>
                      <a:pt x="1038" y="4"/>
                    </a:lnTo>
                    <a:lnTo>
                      <a:pt x="1120" y="10"/>
                    </a:lnTo>
                    <a:lnTo>
                      <a:pt x="1200" y="16"/>
                    </a:lnTo>
                    <a:lnTo>
                      <a:pt x="1276" y="26"/>
                    </a:lnTo>
                    <a:lnTo>
                      <a:pt x="1348" y="36"/>
                    </a:lnTo>
                    <a:lnTo>
                      <a:pt x="1414" y="50"/>
                    </a:lnTo>
                    <a:lnTo>
                      <a:pt x="1474" y="64"/>
                    </a:lnTo>
                    <a:lnTo>
                      <a:pt x="1530" y="78"/>
                    </a:lnTo>
                    <a:lnTo>
                      <a:pt x="1580" y="96"/>
                    </a:lnTo>
                    <a:lnTo>
                      <a:pt x="1624" y="114"/>
                    </a:lnTo>
                    <a:lnTo>
                      <a:pt x="1660" y="132"/>
                    </a:lnTo>
                    <a:lnTo>
                      <a:pt x="1676" y="142"/>
                    </a:lnTo>
                    <a:lnTo>
                      <a:pt x="1690" y="152"/>
                    </a:lnTo>
                    <a:lnTo>
                      <a:pt x="1700" y="162"/>
                    </a:lnTo>
                    <a:lnTo>
                      <a:pt x="1710" y="172"/>
                    </a:lnTo>
                    <a:lnTo>
                      <a:pt x="1718" y="184"/>
                    </a:lnTo>
                    <a:lnTo>
                      <a:pt x="1724" y="194"/>
                    </a:lnTo>
                    <a:lnTo>
                      <a:pt x="1726" y="204"/>
                    </a:lnTo>
                    <a:lnTo>
                      <a:pt x="1728" y="21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767676">
                      <a:alpha val="0"/>
                    </a:srgbClr>
                  </a:gs>
                  <a:gs pos="100000">
                    <a:srgbClr val="FFFFF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740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" name="Oval 7"/>
            <p:cNvSpPr>
              <a:spLocks noChangeArrowheads="1"/>
            </p:cNvSpPr>
            <p:nvPr/>
          </p:nvSpPr>
          <p:spPr bwMode="auto">
            <a:xfrm>
              <a:off x="1467007" y="3811318"/>
              <a:ext cx="2832099" cy="92075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just" defTabSz="868539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740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3158634" y="2821073"/>
            <a:ext cx="2359853" cy="1464164"/>
            <a:chOff x="1659095" y="2788969"/>
            <a:chExt cx="2484437" cy="1541462"/>
          </a:xfrm>
        </p:grpSpPr>
        <p:grpSp>
          <p:nvGrpSpPr>
            <p:cNvPr id="11" name="Group 8"/>
            <p:cNvGrpSpPr>
              <a:grpSpLocks/>
            </p:cNvGrpSpPr>
            <p:nvPr/>
          </p:nvGrpSpPr>
          <p:grpSpPr bwMode="auto">
            <a:xfrm>
              <a:off x="1659095" y="2957244"/>
              <a:ext cx="2484437" cy="1373187"/>
              <a:chOff x="2016" y="1944"/>
              <a:chExt cx="1728" cy="936"/>
            </a:xfrm>
          </p:grpSpPr>
          <p:sp>
            <p:nvSpPr>
              <p:cNvPr id="13" name="Freeform 9"/>
              <p:cNvSpPr>
                <a:spLocks/>
              </p:cNvSpPr>
              <p:nvPr/>
            </p:nvSpPr>
            <p:spPr bwMode="auto">
              <a:xfrm>
                <a:off x="2016" y="1944"/>
                <a:ext cx="1728" cy="936"/>
              </a:xfrm>
              <a:custGeom>
                <a:avLst/>
                <a:gdLst>
                  <a:gd name="T0" fmla="*/ 1728 w 1728"/>
                  <a:gd name="T1" fmla="*/ 720 h 936"/>
                  <a:gd name="T2" fmla="*/ 1726 w 1728"/>
                  <a:gd name="T3" fmla="*/ 732 h 936"/>
                  <a:gd name="T4" fmla="*/ 1718 w 1728"/>
                  <a:gd name="T5" fmla="*/ 752 h 936"/>
                  <a:gd name="T6" fmla="*/ 1700 w 1728"/>
                  <a:gd name="T7" fmla="*/ 774 h 936"/>
                  <a:gd name="T8" fmla="*/ 1676 w 1728"/>
                  <a:gd name="T9" fmla="*/ 794 h 936"/>
                  <a:gd name="T10" fmla="*/ 1624 w 1728"/>
                  <a:gd name="T11" fmla="*/ 822 h 936"/>
                  <a:gd name="T12" fmla="*/ 1530 w 1728"/>
                  <a:gd name="T13" fmla="*/ 858 h 936"/>
                  <a:gd name="T14" fmla="*/ 1414 w 1728"/>
                  <a:gd name="T15" fmla="*/ 886 h 936"/>
                  <a:gd name="T16" fmla="*/ 1276 w 1728"/>
                  <a:gd name="T17" fmla="*/ 910 h 936"/>
                  <a:gd name="T18" fmla="*/ 1120 w 1728"/>
                  <a:gd name="T19" fmla="*/ 926 h 936"/>
                  <a:gd name="T20" fmla="*/ 952 w 1728"/>
                  <a:gd name="T21" fmla="*/ 934 h 936"/>
                  <a:gd name="T22" fmla="*/ 864 w 1728"/>
                  <a:gd name="T23" fmla="*/ 936 h 936"/>
                  <a:gd name="T24" fmla="*/ 690 w 1728"/>
                  <a:gd name="T25" fmla="*/ 932 h 936"/>
                  <a:gd name="T26" fmla="*/ 528 w 1728"/>
                  <a:gd name="T27" fmla="*/ 920 h 936"/>
                  <a:gd name="T28" fmla="*/ 380 w 1728"/>
                  <a:gd name="T29" fmla="*/ 900 h 936"/>
                  <a:gd name="T30" fmla="*/ 254 w 1728"/>
                  <a:gd name="T31" fmla="*/ 872 h 936"/>
                  <a:gd name="T32" fmla="*/ 148 w 1728"/>
                  <a:gd name="T33" fmla="*/ 840 h 936"/>
                  <a:gd name="T34" fmla="*/ 68 w 1728"/>
                  <a:gd name="T35" fmla="*/ 804 h 936"/>
                  <a:gd name="T36" fmla="*/ 38 w 1728"/>
                  <a:gd name="T37" fmla="*/ 784 h 936"/>
                  <a:gd name="T38" fmla="*/ 18 w 1728"/>
                  <a:gd name="T39" fmla="*/ 764 h 936"/>
                  <a:gd name="T40" fmla="*/ 4 w 1728"/>
                  <a:gd name="T41" fmla="*/ 742 h 936"/>
                  <a:gd name="T42" fmla="*/ 0 w 1728"/>
                  <a:gd name="T43" fmla="*/ 720 h 936"/>
                  <a:gd name="T44" fmla="*/ 288 w 1728"/>
                  <a:gd name="T45" fmla="*/ 144 h 936"/>
                  <a:gd name="T46" fmla="*/ 290 w 1728"/>
                  <a:gd name="T47" fmla="*/ 130 h 936"/>
                  <a:gd name="T48" fmla="*/ 300 w 1728"/>
                  <a:gd name="T49" fmla="*/ 114 h 936"/>
                  <a:gd name="T50" fmla="*/ 334 w 1728"/>
                  <a:gd name="T51" fmla="*/ 88 h 936"/>
                  <a:gd name="T52" fmla="*/ 386 w 1728"/>
                  <a:gd name="T53" fmla="*/ 64 h 936"/>
                  <a:gd name="T54" fmla="*/ 456 w 1728"/>
                  <a:gd name="T55" fmla="*/ 42 h 936"/>
                  <a:gd name="T56" fmla="*/ 542 w 1728"/>
                  <a:gd name="T57" fmla="*/ 24 h 936"/>
                  <a:gd name="T58" fmla="*/ 640 w 1728"/>
                  <a:gd name="T59" fmla="*/ 12 h 936"/>
                  <a:gd name="T60" fmla="*/ 748 w 1728"/>
                  <a:gd name="T61" fmla="*/ 2 h 936"/>
                  <a:gd name="T62" fmla="*/ 864 w 1728"/>
                  <a:gd name="T63" fmla="*/ 0 h 936"/>
                  <a:gd name="T64" fmla="*/ 922 w 1728"/>
                  <a:gd name="T65" fmla="*/ 0 h 936"/>
                  <a:gd name="T66" fmla="*/ 1036 w 1728"/>
                  <a:gd name="T67" fmla="*/ 6 h 936"/>
                  <a:gd name="T68" fmla="*/ 1138 w 1728"/>
                  <a:gd name="T69" fmla="*/ 18 h 936"/>
                  <a:gd name="T70" fmla="*/ 1230 w 1728"/>
                  <a:gd name="T71" fmla="*/ 32 h 936"/>
                  <a:gd name="T72" fmla="*/ 1308 w 1728"/>
                  <a:gd name="T73" fmla="*/ 52 h 936"/>
                  <a:gd name="T74" fmla="*/ 1370 w 1728"/>
                  <a:gd name="T75" fmla="*/ 76 h 936"/>
                  <a:gd name="T76" fmla="*/ 1414 w 1728"/>
                  <a:gd name="T77" fmla="*/ 102 h 936"/>
                  <a:gd name="T78" fmla="*/ 1434 w 1728"/>
                  <a:gd name="T79" fmla="*/ 122 h 936"/>
                  <a:gd name="T80" fmla="*/ 1440 w 1728"/>
                  <a:gd name="T81" fmla="*/ 136 h 936"/>
                  <a:gd name="T82" fmla="*/ 1440 w 1728"/>
                  <a:gd name="T83" fmla="*/ 144 h 9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1728"/>
                  <a:gd name="T127" fmla="*/ 0 h 936"/>
                  <a:gd name="T128" fmla="*/ 1728 w 1728"/>
                  <a:gd name="T129" fmla="*/ 936 h 9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1728" h="936">
                    <a:moveTo>
                      <a:pt x="1440" y="144"/>
                    </a:moveTo>
                    <a:lnTo>
                      <a:pt x="1728" y="720"/>
                    </a:lnTo>
                    <a:lnTo>
                      <a:pt x="1726" y="732"/>
                    </a:lnTo>
                    <a:lnTo>
                      <a:pt x="1724" y="742"/>
                    </a:lnTo>
                    <a:lnTo>
                      <a:pt x="1718" y="752"/>
                    </a:lnTo>
                    <a:lnTo>
                      <a:pt x="1710" y="764"/>
                    </a:lnTo>
                    <a:lnTo>
                      <a:pt x="1700" y="774"/>
                    </a:lnTo>
                    <a:lnTo>
                      <a:pt x="1690" y="784"/>
                    </a:lnTo>
                    <a:lnTo>
                      <a:pt x="1676" y="794"/>
                    </a:lnTo>
                    <a:lnTo>
                      <a:pt x="1660" y="804"/>
                    </a:lnTo>
                    <a:lnTo>
                      <a:pt x="1624" y="822"/>
                    </a:lnTo>
                    <a:lnTo>
                      <a:pt x="1580" y="840"/>
                    </a:lnTo>
                    <a:lnTo>
                      <a:pt x="1530" y="858"/>
                    </a:lnTo>
                    <a:lnTo>
                      <a:pt x="1474" y="872"/>
                    </a:lnTo>
                    <a:lnTo>
                      <a:pt x="1414" y="886"/>
                    </a:lnTo>
                    <a:lnTo>
                      <a:pt x="1348" y="900"/>
                    </a:lnTo>
                    <a:lnTo>
                      <a:pt x="1276" y="910"/>
                    </a:lnTo>
                    <a:lnTo>
                      <a:pt x="1200" y="920"/>
                    </a:lnTo>
                    <a:lnTo>
                      <a:pt x="1120" y="926"/>
                    </a:lnTo>
                    <a:lnTo>
                      <a:pt x="1038" y="932"/>
                    </a:lnTo>
                    <a:lnTo>
                      <a:pt x="952" y="934"/>
                    </a:lnTo>
                    <a:lnTo>
                      <a:pt x="864" y="936"/>
                    </a:lnTo>
                    <a:lnTo>
                      <a:pt x="776" y="934"/>
                    </a:lnTo>
                    <a:lnTo>
                      <a:pt x="690" y="932"/>
                    </a:lnTo>
                    <a:lnTo>
                      <a:pt x="608" y="926"/>
                    </a:lnTo>
                    <a:lnTo>
                      <a:pt x="528" y="920"/>
                    </a:lnTo>
                    <a:lnTo>
                      <a:pt x="452" y="910"/>
                    </a:lnTo>
                    <a:lnTo>
                      <a:pt x="380" y="900"/>
                    </a:lnTo>
                    <a:lnTo>
                      <a:pt x="314" y="886"/>
                    </a:lnTo>
                    <a:lnTo>
                      <a:pt x="254" y="872"/>
                    </a:lnTo>
                    <a:lnTo>
                      <a:pt x="198" y="858"/>
                    </a:lnTo>
                    <a:lnTo>
                      <a:pt x="148" y="840"/>
                    </a:lnTo>
                    <a:lnTo>
                      <a:pt x="104" y="822"/>
                    </a:lnTo>
                    <a:lnTo>
                      <a:pt x="68" y="804"/>
                    </a:lnTo>
                    <a:lnTo>
                      <a:pt x="52" y="794"/>
                    </a:lnTo>
                    <a:lnTo>
                      <a:pt x="38" y="784"/>
                    </a:lnTo>
                    <a:lnTo>
                      <a:pt x="28" y="774"/>
                    </a:lnTo>
                    <a:lnTo>
                      <a:pt x="18" y="764"/>
                    </a:lnTo>
                    <a:lnTo>
                      <a:pt x="10" y="752"/>
                    </a:lnTo>
                    <a:lnTo>
                      <a:pt x="4" y="742"/>
                    </a:lnTo>
                    <a:lnTo>
                      <a:pt x="2" y="732"/>
                    </a:lnTo>
                    <a:lnTo>
                      <a:pt x="0" y="720"/>
                    </a:lnTo>
                    <a:lnTo>
                      <a:pt x="288" y="144"/>
                    </a:lnTo>
                    <a:lnTo>
                      <a:pt x="288" y="136"/>
                    </a:lnTo>
                    <a:lnTo>
                      <a:pt x="290" y="130"/>
                    </a:lnTo>
                    <a:lnTo>
                      <a:pt x="294" y="122"/>
                    </a:lnTo>
                    <a:lnTo>
                      <a:pt x="300" y="114"/>
                    </a:lnTo>
                    <a:lnTo>
                      <a:pt x="314" y="102"/>
                    </a:lnTo>
                    <a:lnTo>
                      <a:pt x="334" y="88"/>
                    </a:lnTo>
                    <a:lnTo>
                      <a:pt x="358" y="76"/>
                    </a:lnTo>
                    <a:lnTo>
                      <a:pt x="386" y="64"/>
                    </a:lnTo>
                    <a:lnTo>
                      <a:pt x="420" y="52"/>
                    </a:lnTo>
                    <a:lnTo>
                      <a:pt x="456" y="42"/>
                    </a:lnTo>
                    <a:lnTo>
                      <a:pt x="498" y="32"/>
                    </a:lnTo>
                    <a:lnTo>
                      <a:pt x="542" y="24"/>
                    </a:lnTo>
                    <a:lnTo>
                      <a:pt x="590" y="18"/>
                    </a:lnTo>
                    <a:lnTo>
                      <a:pt x="640" y="12"/>
                    </a:lnTo>
                    <a:lnTo>
                      <a:pt x="692" y="6"/>
                    </a:lnTo>
                    <a:lnTo>
                      <a:pt x="748" y="2"/>
                    </a:lnTo>
                    <a:lnTo>
                      <a:pt x="806" y="0"/>
                    </a:lnTo>
                    <a:lnTo>
                      <a:pt x="864" y="0"/>
                    </a:lnTo>
                    <a:lnTo>
                      <a:pt x="922" y="0"/>
                    </a:lnTo>
                    <a:lnTo>
                      <a:pt x="980" y="2"/>
                    </a:lnTo>
                    <a:lnTo>
                      <a:pt x="1036" y="6"/>
                    </a:lnTo>
                    <a:lnTo>
                      <a:pt x="1088" y="12"/>
                    </a:lnTo>
                    <a:lnTo>
                      <a:pt x="1138" y="18"/>
                    </a:lnTo>
                    <a:lnTo>
                      <a:pt x="1186" y="24"/>
                    </a:lnTo>
                    <a:lnTo>
                      <a:pt x="1230" y="32"/>
                    </a:lnTo>
                    <a:lnTo>
                      <a:pt x="1272" y="42"/>
                    </a:lnTo>
                    <a:lnTo>
                      <a:pt x="1308" y="52"/>
                    </a:lnTo>
                    <a:lnTo>
                      <a:pt x="1342" y="64"/>
                    </a:lnTo>
                    <a:lnTo>
                      <a:pt x="1370" y="76"/>
                    </a:lnTo>
                    <a:lnTo>
                      <a:pt x="1394" y="88"/>
                    </a:lnTo>
                    <a:lnTo>
                      <a:pt x="1414" y="102"/>
                    </a:lnTo>
                    <a:lnTo>
                      <a:pt x="1428" y="114"/>
                    </a:lnTo>
                    <a:lnTo>
                      <a:pt x="1434" y="122"/>
                    </a:lnTo>
                    <a:lnTo>
                      <a:pt x="1438" y="130"/>
                    </a:lnTo>
                    <a:lnTo>
                      <a:pt x="1440" y="136"/>
                    </a:lnTo>
                    <a:lnTo>
                      <a:pt x="1440" y="14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</a:pPr>
                <a:endParaRPr lang="zh-CN" altLang="en-US" sz="740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" name="Freeform 10"/>
              <p:cNvSpPr>
                <a:spLocks/>
              </p:cNvSpPr>
              <p:nvPr/>
            </p:nvSpPr>
            <p:spPr bwMode="auto">
              <a:xfrm>
                <a:off x="2304" y="1944"/>
                <a:ext cx="1152" cy="288"/>
              </a:xfrm>
              <a:custGeom>
                <a:avLst/>
                <a:gdLst>
                  <a:gd name="T0" fmla="*/ 1152 w 1152"/>
                  <a:gd name="T1" fmla="*/ 144 h 288"/>
                  <a:gd name="T2" fmla="*/ 1150 w 1152"/>
                  <a:gd name="T3" fmla="*/ 158 h 288"/>
                  <a:gd name="T4" fmla="*/ 1140 w 1152"/>
                  <a:gd name="T5" fmla="*/ 174 h 288"/>
                  <a:gd name="T6" fmla="*/ 1106 w 1152"/>
                  <a:gd name="T7" fmla="*/ 200 h 288"/>
                  <a:gd name="T8" fmla="*/ 1054 w 1152"/>
                  <a:gd name="T9" fmla="*/ 224 h 288"/>
                  <a:gd name="T10" fmla="*/ 984 w 1152"/>
                  <a:gd name="T11" fmla="*/ 246 h 288"/>
                  <a:gd name="T12" fmla="*/ 898 w 1152"/>
                  <a:gd name="T13" fmla="*/ 264 h 288"/>
                  <a:gd name="T14" fmla="*/ 800 w 1152"/>
                  <a:gd name="T15" fmla="*/ 276 h 288"/>
                  <a:gd name="T16" fmla="*/ 692 w 1152"/>
                  <a:gd name="T17" fmla="*/ 286 h 288"/>
                  <a:gd name="T18" fmla="*/ 576 w 1152"/>
                  <a:gd name="T19" fmla="*/ 288 h 288"/>
                  <a:gd name="T20" fmla="*/ 518 w 1152"/>
                  <a:gd name="T21" fmla="*/ 288 h 288"/>
                  <a:gd name="T22" fmla="*/ 404 w 1152"/>
                  <a:gd name="T23" fmla="*/ 282 h 288"/>
                  <a:gd name="T24" fmla="*/ 302 w 1152"/>
                  <a:gd name="T25" fmla="*/ 270 h 288"/>
                  <a:gd name="T26" fmla="*/ 210 w 1152"/>
                  <a:gd name="T27" fmla="*/ 256 h 288"/>
                  <a:gd name="T28" fmla="*/ 132 w 1152"/>
                  <a:gd name="T29" fmla="*/ 236 h 288"/>
                  <a:gd name="T30" fmla="*/ 70 w 1152"/>
                  <a:gd name="T31" fmla="*/ 212 h 288"/>
                  <a:gd name="T32" fmla="*/ 26 w 1152"/>
                  <a:gd name="T33" fmla="*/ 186 h 288"/>
                  <a:gd name="T34" fmla="*/ 6 w 1152"/>
                  <a:gd name="T35" fmla="*/ 166 h 288"/>
                  <a:gd name="T36" fmla="*/ 0 w 1152"/>
                  <a:gd name="T37" fmla="*/ 152 h 288"/>
                  <a:gd name="T38" fmla="*/ 0 w 1152"/>
                  <a:gd name="T39" fmla="*/ 144 h 288"/>
                  <a:gd name="T40" fmla="*/ 2 w 1152"/>
                  <a:gd name="T41" fmla="*/ 130 h 288"/>
                  <a:gd name="T42" fmla="*/ 12 w 1152"/>
                  <a:gd name="T43" fmla="*/ 114 h 288"/>
                  <a:gd name="T44" fmla="*/ 46 w 1152"/>
                  <a:gd name="T45" fmla="*/ 88 h 288"/>
                  <a:gd name="T46" fmla="*/ 98 w 1152"/>
                  <a:gd name="T47" fmla="*/ 64 h 288"/>
                  <a:gd name="T48" fmla="*/ 168 w 1152"/>
                  <a:gd name="T49" fmla="*/ 42 h 288"/>
                  <a:gd name="T50" fmla="*/ 254 w 1152"/>
                  <a:gd name="T51" fmla="*/ 24 h 288"/>
                  <a:gd name="T52" fmla="*/ 352 w 1152"/>
                  <a:gd name="T53" fmla="*/ 12 h 288"/>
                  <a:gd name="T54" fmla="*/ 460 w 1152"/>
                  <a:gd name="T55" fmla="*/ 2 h 288"/>
                  <a:gd name="T56" fmla="*/ 576 w 1152"/>
                  <a:gd name="T57" fmla="*/ 0 h 288"/>
                  <a:gd name="T58" fmla="*/ 634 w 1152"/>
                  <a:gd name="T59" fmla="*/ 0 h 288"/>
                  <a:gd name="T60" fmla="*/ 748 w 1152"/>
                  <a:gd name="T61" fmla="*/ 6 h 288"/>
                  <a:gd name="T62" fmla="*/ 850 w 1152"/>
                  <a:gd name="T63" fmla="*/ 18 h 288"/>
                  <a:gd name="T64" fmla="*/ 942 w 1152"/>
                  <a:gd name="T65" fmla="*/ 32 h 288"/>
                  <a:gd name="T66" fmla="*/ 1020 w 1152"/>
                  <a:gd name="T67" fmla="*/ 52 h 288"/>
                  <a:gd name="T68" fmla="*/ 1082 w 1152"/>
                  <a:gd name="T69" fmla="*/ 76 h 288"/>
                  <a:gd name="T70" fmla="*/ 1126 w 1152"/>
                  <a:gd name="T71" fmla="*/ 102 h 288"/>
                  <a:gd name="T72" fmla="*/ 1146 w 1152"/>
                  <a:gd name="T73" fmla="*/ 122 h 288"/>
                  <a:gd name="T74" fmla="*/ 1152 w 1152"/>
                  <a:gd name="T75" fmla="*/ 136 h 288"/>
                  <a:gd name="T76" fmla="*/ 1152 w 1152"/>
                  <a:gd name="T77" fmla="*/ 144 h 288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1152"/>
                  <a:gd name="T118" fmla="*/ 0 h 288"/>
                  <a:gd name="T119" fmla="*/ 1152 w 1152"/>
                  <a:gd name="T120" fmla="*/ 288 h 288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1152" h="288">
                    <a:moveTo>
                      <a:pt x="1152" y="144"/>
                    </a:moveTo>
                    <a:lnTo>
                      <a:pt x="1152" y="144"/>
                    </a:lnTo>
                    <a:lnTo>
                      <a:pt x="1152" y="152"/>
                    </a:lnTo>
                    <a:lnTo>
                      <a:pt x="1150" y="158"/>
                    </a:lnTo>
                    <a:lnTo>
                      <a:pt x="1146" y="166"/>
                    </a:lnTo>
                    <a:lnTo>
                      <a:pt x="1140" y="174"/>
                    </a:lnTo>
                    <a:lnTo>
                      <a:pt x="1126" y="186"/>
                    </a:lnTo>
                    <a:lnTo>
                      <a:pt x="1106" y="200"/>
                    </a:lnTo>
                    <a:lnTo>
                      <a:pt x="1082" y="212"/>
                    </a:lnTo>
                    <a:lnTo>
                      <a:pt x="1054" y="224"/>
                    </a:lnTo>
                    <a:lnTo>
                      <a:pt x="1020" y="236"/>
                    </a:lnTo>
                    <a:lnTo>
                      <a:pt x="984" y="246"/>
                    </a:lnTo>
                    <a:lnTo>
                      <a:pt x="942" y="256"/>
                    </a:lnTo>
                    <a:lnTo>
                      <a:pt x="898" y="264"/>
                    </a:lnTo>
                    <a:lnTo>
                      <a:pt x="850" y="270"/>
                    </a:lnTo>
                    <a:lnTo>
                      <a:pt x="800" y="276"/>
                    </a:lnTo>
                    <a:lnTo>
                      <a:pt x="748" y="282"/>
                    </a:lnTo>
                    <a:lnTo>
                      <a:pt x="692" y="286"/>
                    </a:lnTo>
                    <a:lnTo>
                      <a:pt x="634" y="288"/>
                    </a:lnTo>
                    <a:lnTo>
                      <a:pt x="576" y="288"/>
                    </a:lnTo>
                    <a:lnTo>
                      <a:pt x="518" y="288"/>
                    </a:lnTo>
                    <a:lnTo>
                      <a:pt x="460" y="286"/>
                    </a:lnTo>
                    <a:lnTo>
                      <a:pt x="404" y="282"/>
                    </a:lnTo>
                    <a:lnTo>
                      <a:pt x="352" y="276"/>
                    </a:lnTo>
                    <a:lnTo>
                      <a:pt x="302" y="270"/>
                    </a:lnTo>
                    <a:lnTo>
                      <a:pt x="254" y="264"/>
                    </a:lnTo>
                    <a:lnTo>
                      <a:pt x="210" y="256"/>
                    </a:lnTo>
                    <a:lnTo>
                      <a:pt x="168" y="246"/>
                    </a:lnTo>
                    <a:lnTo>
                      <a:pt x="132" y="236"/>
                    </a:lnTo>
                    <a:lnTo>
                      <a:pt x="98" y="224"/>
                    </a:lnTo>
                    <a:lnTo>
                      <a:pt x="70" y="212"/>
                    </a:lnTo>
                    <a:lnTo>
                      <a:pt x="46" y="200"/>
                    </a:lnTo>
                    <a:lnTo>
                      <a:pt x="26" y="186"/>
                    </a:lnTo>
                    <a:lnTo>
                      <a:pt x="12" y="174"/>
                    </a:lnTo>
                    <a:lnTo>
                      <a:pt x="6" y="166"/>
                    </a:lnTo>
                    <a:lnTo>
                      <a:pt x="2" y="158"/>
                    </a:lnTo>
                    <a:lnTo>
                      <a:pt x="0" y="152"/>
                    </a:lnTo>
                    <a:lnTo>
                      <a:pt x="0" y="144"/>
                    </a:lnTo>
                    <a:lnTo>
                      <a:pt x="0" y="136"/>
                    </a:lnTo>
                    <a:lnTo>
                      <a:pt x="2" y="130"/>
                    </a:lnTo>
                    <a:lnTo>
                      <a:pt x="6" y="122"/>
                    </a:lnTo>
                    <a:lnTo>
                      <a:pt x="12" y="114"/>
                    </a:lnTo>
                    <a:lnTo>
                      <a:pt x="26" y="102"/>
                    </a:lnTo>
                    <a:lnTo>
                      <a:pt x="46" y="88"/>
                    </a:lnTo>
                    <a:lnTo>
                      <a:pt x="70" y="76"/>
                    </a:lnTo>
                    <a:lnTo>
                      <a:pt x="98" y="64"/>
                    </a:lnTo>
                    <a:lnTo>
                      <a:pt x="132" y="52"/>
                    </a:lnTo>
                    <a:lnTo>
                      <a:pt x="168" y="42"/>
                    </a:lnTo>
                    <a:lnTo>
                      <a:pt x="210" y="32"/>
                    </a:lnTo>
                    <a:lnTo>
                      <a:pt x="254" y="24"/>
                    </a:lnTo>
                    <a:lnTo>
                      <a:pt x="302" y="18"/>
                    </a:lnTo>
                    <a:lnTo>
                      <a:pt x="352" y="12"/>
                    </a:lnTo>
                    <a:lnTo>
                      <a:pt x="404" y="6"/>
                    </a:lnTo>
                    <a:lnTo>
                      <a:pt x="460" y="2"/>
                    </a:lnTo>
                    <a:lnTo>
                      <a:pt x="518" y="0"/>
                    </a:lnTo>
                    <a:lnTo>
                      <a:pt x="576" y="0"/>
                    </a:lnTo>
                    <a:lnTo>
                      <a:pt x="634" y="0"/>
                    </a:lnTo>
                    <a:lnTo>
                      <a:pt x="692" y="2"/>
                    </a:lnTo>
                    <a:lnTo>
                      <a:pt x="748" y="6"/>
                    </a:lnTo>
                    <a:lnTo>
                      <a:pt x="800" y="12"/>
                    </a:lnTo>
                    <a:lnTo>
                      <a:pt x="850" y="18"/>
                    </a:lnTo>
                    <a:lnTo>
                      <a:pt x="898" y="24"/>
                    </a:lnTo>
                    <a:lnTo>
                      <a:pt x="942" y="32"/>
                    </a:lnTo>
                    <a:lnTo>
                      <a:pt x="984" y="42"/>
                    </a:lnTo>
                    <a:lnTo>
                      <a:pt x="1020" y="52"/>
                    </a:lnTo>
                    <a:lnTo>
                      <a:pt x="1054" y="64"/>
                    </a:lnTo>
                    <a:lnTo>
                      <a:pt x="1082" y="76"/>
                    </a:lnTo>
                    <a:lnTo>
                      <a:pt x="1106" y="88"/>
                    </a:lnTo>
                    <a:lnTo>
                      <a:pt x="1126" y="102"/>
                    </a:lnTo>
                    <a:lnTo>
                      <a:pt x="1140" y="114"/>
                    </a:lnTo>
                    <a:lnTo>
                      <a:pt x="1146" y="122"/>
                    </a:lnTo>
                    <a:lnTo>
                      <a:pt x="1150" y="130"/>
                    </a:lnTo>
                    <a:lnTo>
                      <a:pt x="1152" y="136"/>
                    </a:lnTo>
                    <a:lnTo>
                      <a:pt x="1152" y="14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767676">
                      <a:alpha val="0"/>
                    </a:srgbClr>
                  </a:gs>
                  <a:gs pos="100000">
                    <a:srgbClr val="FFFFF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740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2" name="Oval 11"/>
            <p:cNvSpPr>
              <a:spLocks noChangeArrowheads="1"/>
            </p:cNvSpPr>
            <p:nvPr/>
          </p:nvSpPr>
          <p:spPr bwMode="auto">
            <a:xfrm>
              <a:off x="1927382" y="2788969"/>
              <a:ext cx="1911350" cy="62230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just" defTabSz="868539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740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Freeform 12"/>
          <p:cNvSpPr>
            <a:spLocks/>
          </p:cNvSpPr>
          <p:nvPr/>
        </p:nvSpPr>
        <p:spPr bwMode="auto">
          <a:xfrm>
            <a:off x="3659248" y="1726336"/>
            <a:ext cx="1358612" cy="1393295"/>
          </a:xfrm>
          <a:custGeom>
            <a:avLst/>
            <a:gdLst>
              <a:gd name="T0" fmla="*/ 2147483647 w 576"/>
              <a:gd name="T1" fmla="*/ 2147483647 h 648"/>
              <a:gd name="T2" fmla="*/ 2147483647 w 576"/>
              <a:gd name="T3" fmla="*/ 2147483647 h 648"/>
              <a:gd name="T4" fmla="*/ 2147483647 w 576"/>
              <a:gd name="T5" fmla="*/ 2147483647 h 648"/>
              <a:gd name="T6" fmla="*/ 2147483647 w 576"/>
              <a:gd name="T7" fmla="*/ 2147483647 h 648"/>
              <a:gd name="T8" fmla="*/ 2147483647 w 576"/>
              <a:gd name="T9" fmla="*/ 2147483647 h 648"/>
              <a:gd name="T10" fmla="*/ 2147483647 w 576"/>
              <a:gd name="T11" fmla="*/ 2147483647 h 648"/>
              <a:gd name="T12" fmla="*/ 2147483647 w 576"/>
              <a:gd name="T13" fmla="*/ 2147483647 h 648"/>
              <a:gd name="T14" fmla="*/ 2147483647 w 576"/>
              <a:gd name="T15" fmla="*/ 2147483647 h 648"/>
              <a:gd name="T16" fmla="*/ 2147483647 w 576"/>
              <a:gd name="T17" fmla="*/ 2147483647 h 648"/>
              <a:gd name="T18" fmla="*/ 2147483647 w 576"/>
              <a:gd name="T19" fmla="*/ 2147483647 h 648"/>
              <a:gd name="T20" fmla="*/ 2147483647 w 576"/>
              <a:gd name="T21" fmla="*/ 2147483647 h 648"/>
              <a:gd name="T22" fmla="*/ 2133573609 w 576"/>
              <a:gd name="T23" fmla="*/ 2147483647 h 648"/>
              <a:gd name="T24" fmla="*/ 1775924795 w 576"/>
              <a:gd name="T25" fmla="*/ 2147483647 h 648"/>
              <a:gd name="T26" fmla="*/ 1775924795 w 576"/>
              <a:gd name="T27" fmla="*/ 2147483647 h 648"/>
              <a:gd name="T28" fmla="*/ 1418273498 w 576"/>
              <a:gd name="T29" fmla="*/ 2147483647 h 648"/>
              <a:gd name="T30" fmla="*/ 1085285581 w 576"/>
              <a:gd name="T31" fmla="*/ 2147483647 h 648"/>
              <a:gd name="T32" fmla="*/ 776966011 w 576"/>
              <a:gd name="T33" fmla="*/ 2147483647 h 648"/>
              <a:gd name="T34" fmla="*/ 517978169 w 576"/>
              <a:gd name="T35" fmla="*/ 2147483647 h 648"/>
              <a:gd name="T36" fmla="*/ 308319570 w 576"/>
              <a:gd name="T37" fmla="*/ 2147483647 h 648"/>
              <a:gd name="T38" fmla="*/ 209658599 w 576"/>
              <a:gd name="T39" fmla="*/ 2147483647 h 648"/>
              <a:gd name="T40" fmla="*/ 135661008 w 576"/>
              <a:gd name="T41" fmla="*/ 2147483647 h 648"/>
              <a:gd name="T42" fmla="*/ 73997591 w 576"/>
              <a:gd name="T43" fmla="*/ 2147483647 h 648"/>
              <a:gd name="T44" fmla="*/ 36997554 w 576"/>
              <a:gd name="T45" fmla="*/ 2147483647 h 648"/>
              <a:gd name="T46" fmla="*/ 12331690 w 576"/>
              <a:gd name="T47" fmla="*/ 2147483647 h 648"/>
              <a:gd name="T48" fmla="*/ 0 w 576"/>
              <a:gd name="T49" fmla="*/ 2147483647 h 648"/>
              <a:gd name="T50" fmla="*/ 1775924795 w 576"/>
              <a:gd name="T51" fmla="*/ 0 h 648"/>
              <a:gd name="T52" fmla="*/ 2147483647 w 576"/>
              <a:gd name="T53" fmla="*/ 2147483647 h 648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576"/>
              <a:gd name="T82" fmla="*/ 0 h 648"/>
              <a:gd name="T83" fmla="*/ 576 w 576"/>
              <a:gd name="T84" fmla="*/ 648 h 648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576" h="648">
                <a:moveTo>
                  <a:pt x="576" y="576"/>
                </a:moveTo>
                <a:lnTo>
                  <a:pt x="576" y="576"/>
                </a:lnTo>
                <a:lnTo>
                  <a:pt x="574" y="584"/>
                </a:lnTo>
                <a:lnTo>
                  <a:pt x="570" y="590"/>
                </a:lnTo>
                <a:lnTo>
                  <a:pt x="564" y="598"/>
                </a:lnTo>
                <a:lnTo>
                  <a:pt x="554" y="604"/>
                </a:lnTo>
                <a:lnTo>
                  <a:pt x="542" y="610"/>
                </a:lnTo>
                <a:lnTo>
                  <a:pt x="526" y="616"/>
                </a:lnTo>
                <a:lnTo>
                  <a:pt x="492" y="626"/>
                </a:lnTo>
                <a:lnTo>
                  <a:pt x="450" y="636"/>
                </a:lnTo>
                <a:lnTo>
                  <a:pt x="400" y="642"/>
                </a:lnTo>
                <a:lnTo>
                  <a:pt x="346" y="646"/>
                </a:lnTo>
                <a:lnTo>
                  <a:pt x="288" y="648"/>
                </a:lnTo>
                <a:lnTo>
                  <a:pt x="230" y="646"/>
                </a:lnTo>
                <a:lnTo>
                  <a:pt x="176" y="642"/>
                </a:lnTo>
                <a:lnTo>
                  <a:pt x="126" y="636"/>
                </a:lnTo>
                <a:lnTo>
                  <a:pt x="84" y="626"/>
                </a:lnTo>
                <a:lnTo>
                  <a:pt x="50" y="616"/>
                </a:lnTo>
                <a:lnTo>
                  <a:pt x="34" y="610"/>
                </a:lnTo>
                <a:lnTo>
                  <a:pt x="22" y="604"/>
                </a:lnTo>
                <a:lnTo>
                  <a:pt x="12" y="598"/>
                </a:lnTo>
                <a:lnTo>
                  <a:pt x="6" y="590"/>
                </a:lnTo>
                <a:lnTo>
                  <a:pt x="2" y="584"/>
                </a:lnTo>
                <a:lnTo>
                  <a:pt x="0" y="576"/>
                </a:lnTo>
                <a:lnTo>
                  <a:pt x="288" y="0"/>
                </a:lnTo>
                <a:lnTo>
                  <a:pt x="576" y="57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wrap="none" anchor="ctr"/>
          <a:lstStyle/>
          <a:p>
            <a:pPr algn="just" defTabSz="868539">
              <a:lnSpc>
                <a:spcPct val="120000"/>
              </a:lnSpc>
              <a:defRPr/>
            </a:pPr>
            <a:endParaRPr lang="zh-CN" altLang="en-US" sz="740" b="1" kern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Freeform 19"/>
          <p:cNvSpPr>
            <a:spLocks noEditPoints="1"/>
          </p:cNvSpPr>
          <p:nvPr/>
        </p:nvSpPr>
        <p:spPr bwMode="auto">
          <a:xfrm>
            <a:off x="4162411" y="3616158"/>
            <a:ext cx="435642" cy="420667"/>
          </a:xfrm>
          <a:custGeom>
            <a:avLst/>
            <a:gdLst>
              <a:gd name="T0" fmla="*/ 94 w 132"/>
              <a:gd name="T1" fmla="*/ 0 h 128"/>
              <a:gd name="T2" fmla="*/ 56 w 132"/>
              <a:gd name="T3" fmla="*/ 27 h 128"/>
              <a:gd name="T4" fmla="*/ 55 w 132"/>
              <a:gd name="T5" fmla="*/ 27 h 128"/>
              <a:gd name="T6" fmla="*/ 14 w 132"/>
              <a:gd name="T7" fmla="*/ 69 h 128"/>
              <a:gd name="T8" fmla="*/ 1 w 132"/>
              <a:gd name="T9" fmla="*/ 110 h 128"/>
              <a:gd name="T10" fmla="*/ 14 w 132"/>
              <a:gd name="T11" fmla="*/ 128 h 128"/>
              <a:gd name="T12" fmla="*/ 53 w 132"/>
              <a:gd name="T13" fmla="*/ 118 h 128"/>
              <a:gd name="T14" fmla="*/ 120 w 132"/>
              <a:gd name="T15" fmla="*/ 53 h 128"/>
              <a:gd name="T16" fmla="*/ 64 w 132"/>
              <a:gd name="T17" fmla="*/ 95 h 128"/>
              <a:gd name="T18" fmla="*/ 99 w 132"/>
              <a:gd name="T19" fmla="*/ 47 h 128"/>
              <a:gd name="T20" fmla="*/ 95 w 132"/>
              <a:gd name="T21" fmla="*/ 67 h 128"/>
              <a:gd name="T22" fmla="*/ 64 w 132"/>
              <a:gd name="T23" fmla="*/ 98 h 128"/>
              <a:gd name="T24" fmla="*/ 59 w 132"/>
              <a:gd name="T25" fmla="*/ 81 h 128"/>
              <a:gd name="T26" fmla="*/ 46 w 132"/>
              <a:gd name="T27" fmla="*/ 68 h 128"/>
              <a:gd name="T28" fmla="*/ 92 w 132"/>
              <a:gd name="T29" fmla="*/ 36 h 128"/>
              <a:gd name="T30" fmla="*/ 59 w 132"/>
              <a:gd name="T31" fmla="*/ 81 h 128"/>
              <a:gd name="T32" fmla="*/ 30 w 132"/>
              <a:gd name="T33" fmla="*/ 64 h 128"/>
              <a:gd name="T34" fmla="*/ 80 w 132"/>
              <a:gd name="T35" fmla="*/ 29 h 128"/>
              <a:gd name="T36" fmla="*/ 17 w 132"/>
              <a:gd name="T37" fmla="*/ 119 h 128"/>
              <a:gd name="T38" fmla="*/ 8 w 132"/>
              <a:gd name="T39" fmla="*/ 114 h 128"/>
              <a:gd name="T40" fmla="*/ 13 w 132"/>
              <a:gd name="T41" fmla="*/ 96 h 128"/>
              <a:gd name="T42" fmla="*/ 32 w 132"/>
              <a:gd name="T43" fmla="*/ 116 h 128"/>
              <a:gd name="T44" fmla="*/ 35 w 132"/>
              <a:gd name="T45" fmla="*/ 115 h 128"/>
              <a:gd name="T46" fmla="*/ 14 w 132"/>
              <a:gd name="T47" fmla="*/ 92 h 128"/>
              <a:gd name="T48" fmla="*/ 19 w 132"/>
              <a:gd name="T49" fmla="*/ 75 h 128"/>
              <a:gd name="T50" fmla="*/ 52 w 132"/>
              <a:gd name="T51" fmla="*/ 110 h 128"/>
              <a:gd name="T52" fmla="*/ 35 w 132"/>
              <a:gd name="T53" fmla="*/ 115 h 128"/>
              <a:gd name="T54" fmla="*/ 108 w 132"/>
              <a:gd name="T55" fmla="*/ 54 h 128"/>
              <a:gd name="T56" fmla="*/ 98 w 132"/>
              <a:gd name="T57" fmla="*/ 30 h 128"/>
              <a:gd name="T58" fmla="*/ 81 w 132"/>
              <a:gd name="T59" fmla="*/ 13 h 128"/>
              <a:gd name="T60" fmla="*/ 112 w 132"/>
              <a:gd name="T61" fmla="*/ 16 h 128"/>
              <a:gd name="T62" fmla="*/ 115 w 132"/>
              <a:gd name="T63" fmla="*/ 4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2" h="128">
                <a:moveTo>
                  <a:pt x="118" y="10"/>
                </a:moveTo>
                <a:cubicBezTo>
                  <a:pt x="111" y="4"/>
                  <a:pt x="102" y="0"/>
                  <a:pt x="94" y="0"/>
                </a:cubicBezTo>
                <a:cubicBezTo>
                  <a:pt x="87" y="0"/>
                  <a:pt x="80" y="3"/>
                  <a:pt x="75" y="8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14" y="69"/>
                  <a:pt x="14" y="69"/>
                  <a:pt x="14" y="69"/>
                </a:cubicBezTo>
                <a:cubicBezTo>
                  <a:pt x="12" y="71"/>
                  <a:pt x="11" y="73"/>
                  <a:pt x="10" y="76"/>
                </a:cubicBezTo>
                <a:cubicBezTo>
                  <a:pt x="1" y="110"/>
                  <a:pt x="1" y="110"/>
                  <a:pt x="1" y="110"/>
                </a:cubicBezTo>
                <a:cubicBezTo>
                  <a:pt x="1" y="110"/>
                  <a:pt x="0" y="113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6" y="128"/>
                  <a:pt x="19" y="127"/>
                  <a:pt x="19" y="127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5" y="118"/>
                  <a:pt x="57" y="116"/>
                  <a:pt x="59" y="114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32" y="42"/>
                  <a:pt x="130" y="23"/>
                  <a:pt x="118" y="10"/>
                </a:cubicBezTo>
                <a:close/>
                <a:moveTo>
                  <a:pt x="64" y="95"/>
                </a:moveTo>
                <a:cubicBezTo>
                  <a:pt x="64" y="92"/>
                  <a:pt x="63" y="88"/>
                  <a:pt x="61" y="85"/>
                </a:cubicBezTo>
                <a:cubicBezTo>
                  <a:pt x="99" y="47"/>
                  <a:pt x="99" y="47"/>
                  <a:pt x="99" y="47"/>
                </a:cubicBezTo>
                <a:cubicBezTo>
                  <a:pt x="101" y="54"/>
                  <a:pt x="100" y="62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64" y="98"/>
                  <a:pt x="64" y="98"/>
                  <a:pt x="64" y="98"/>
                </a:cubicBezTo>
                <a:cubicBezTo>
                  <a:pt x="64" y="97"/>
                  <a:pt x="64" y="96"/>
                  <a:pt x="64" y="95"/>
                </a:cubicBezTo>
                <a:close/>
                <a:moveTo>
                  <a:pt x="59" y="81"/>
                </a:moveTo>
                <a:cubicBezTo>
                  <a:pt x="58" y="79"/>
                  <a:pt x="56" y="76"/>
                  <a:pt x="54" y="74"/>
                </a:cubicBezTo>
                <a:cubicBezTo>
                  <a:pt x="51" y="72"/>
                  <a:pt x="49" y="70"/>
                  <a:pt x="46" y="68"/>
                </a:cubicBezTo>
                <a:cubicBezTo>
                  <a:pt x="84" y="30"/>
                  <a:pt x="84" y="30"/>
                  <a:pt x="84" y="30"/>
                </a:cubicBezTo>
                <a:cubicBezTo>
                  <a:pt x="87" y="31"/>
                  <a:pt x="90" y="33"/>
                  <a:pt x="92" y="36"/>
                </a:cubicBezTo>
                <a:cubicBezTo>
                  <a:pt x="94" y="38"/>
                  <a:pt x="96" y="40"/>
                  <a:pt x="97" y="43"/>
                </a:cubicBezTo>
                <a:lnTo>
                  <a:pt x="59" y="81"/>
                </a:lnTo>
                <a:close/>
                <a:moveTo>
                  <a:pt x="42" y="66"/>
                </a:moveTo>
                <a:cubicBezTo>
                  <a:pt x="38" y="65"/>
                  <a:pt x="34" y="64"/>
                  <a:pt x="30" y="64"/>
                </a:cubicBezTo>
                <a:cubicBezTo>
                  <a:pt x="61" y="33"/>
                  <a:pt x="61" y="33"/>
                  <a:pt x="61" y="33"/>
                </a:cubicBezTo>
                <a:cubicBezTo>
                  <a:pt x="66" y="28"/>
                  <a:pt x="73" y="27"/>
                  <a:pt x="80" y="29"/>
                </a:cubicBezTo>
                <a:lnTo>
                  <a:pt x="42" y="66"/>
                </a:lnTo>
                <a:close/>
                <a:moveTo>
                  <a:pt x="17" y="119"/>
                </a:moveTo>
                <a:cubicBezTo>
                  <a:pt x="16" y="120"/>
                  <a:pt x="15" y="120"/>
                  <a:pt x="14" y="120"/>
                </a:cubicBezTo>
                <a:cubicBezTo>
                  <a:pt x="11" y="120"/>
                  <a:pt x="8" y="117"/>
                  <a:pt x="8" y="114"/>
                </a:cubicBezTo>
                <a:cubicBezTo>
                  <a:pt x="8" y="113"/>
                  <a:pt x="8" y="112"/>
                  <a:pt x="8" y="112"/>
                </a:cubicBezTo>
                <a:cubicBezTo>
                  <a:pt x="13" y="96"/>
                  <a:pt x="13" y="96"/>
                  <a:pt x="13" y="96"/>
                </a:cubicBezTo>
                <a:cubicBezTo>
                  <a:pt x="17" y="96"/>
                  <a:pt x="22" y="98"/>
                  <a:pt x="26" y="102"/>
                </a:cubicBezTo>
                <a:cubicBezTo>
                  <a:pt x="30" y="106"/>
                  <a:pt x="32" y="111"/>
                  <a:pt x="32" y="116"/>
                </a:cubicBezTo>
                <a:lnTo>
                  <a:pt x="17" y="119"/>
                </a:lnTo>
                <a:close/>
                <a:moveTo>
                  <a:pt x="35" y="115"/>
                </a:moveTo>
                <a:cubicBezTo>
                  <a:pt x="35" y="109"/>
                  <a:pt x="33" y="104"/>
                  <a:pt x="29" y="99"/>
                </a:cubicBezTo>
                <a:cubicBezTo>
                  <a:pt x="25" y="95"/>
                  <a:pt x="19" y="93"/>
                  <a:pt x="14" y="92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77"/>
                  <a:pt x="19" y="76"/>
                  <a:pt x="19" y="75"/>
                </a:cubicBezTo>
                <a:cubicBezTo>
                  <a:pt x="27" y="69"/>
                  <a:pt x="40" y="71"/>
                  <a:pt x="48" y="80"/>
                </a:cubicBezTo>
                <a:cubicBezTo>
                  <a:pt x="57" y="89"/>
                  <a:pt x="59" y="102"/>
                  <a:pt x="52" y="110"/>
                </a:cubicBezTo>
                <a:cubicBezTo>
                  <a:pt x="51" y="110"/>
                  <a:pt x="51" y="111"/>
                  <a:pt x="50" y="111"/>
                </a:cubicBezTo>
                <a:lnTo>
                  <a:pt x="35" y="115"/>
                </a:lnTo>
                <a:close/>
                <a:moveTo>
                  <a:pt x="115" y="47"/>
                </a:moveTo>
                <a:cubicBezTo>
                  <a:pt x="108" y="54"/>
                  <a:pt x="108" y="54"/>
                  <a:pt x="108" y="54"/>
                </a:cubicBezTo>
                <a:cubicBezTo>
                  <a:pt x="108" y="53"/>
                  <a:pt x="108" y="52"/>
                  <a:pt x="108" y="51"/>
                </a:cubicBezTo>
                <a:cubicBezTo>
                  <a:pt x="107" y="43"/>
                  <a:pt x="104" y="36"/>
                  <a:pt x="98" y="30"/>
                </a:cubicBezTo>
                <a:cubicBezTo>
                  <a:pt x="91" y="24"/>
                  <a:pt x="83" y="20"/>
                  <a:pt x="74" y="20"/>
                </a:cubicBezTo>
                <a:cubicBezTo>
                  <a:pt x="81" y="13"/>
                  <a:pt x="81" y="13"/>
                  <a:pt x="81" y="13"/>
                </a:cubicBezTo>
                <a:cubicBezTo>
                  <a:pt x="84" y="10"/>
                  <a:pt x="89" y="8"/>
                  <a:pt x="94" y="8"/>
                </a:cubicBezTo>
                <a:cubicBezTo>
                  <a:pt x="100" y="8"/>
                  <a:pt x="107" y="11"/>
                  <a:pt x="112" y="16"/>
                </a:cubicBezTo>
                <a:cubicBezTo>
                  <a:pt x="117" y="21"/>
                  <a:pt x="120" y="27"/>
                  <a:pt x="120" y="33"/>
                </a:cubicBezTo>
                <a:cubicBezTo>
                  <a:pt x="120" y="38"/>
                  <a:pt x="118" y="43"/>
                  <a:pt x="115" y="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6856" tIns="43427" rIns="86856" bIns="43427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id-ID" sz="74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Freeform 11"/>
          <p:cNvSpPr>
            <a:spLocks noChangeAspect="1" noEditPoints="1"/>
          </p:cNvSpPr>
          <p:nvPr/>
        </p:nvSpPr>
        <p:spPr bwMode="auto">
          <a:xfrm>
            <a:off x="4112517" y="2421666"/>
            <a:ext cx="455506" cy="455989"/>
          </a:xfrm>
          <a:custGeom>
            <a:avLst/>
            <a:gdLst>
              <a:gd name="T0" fmla="*/ 360 w 400"/>
              <a:gd name="T1" fmla="*/ 184 h 400"/>
              <a:gd name="T2" fmla="*/ 360 w 400"/>
              <a:gd name="T3" fmla="*/ 216 h 400"/>
              <a:gd name="T4" fmla="*/ 400 w 400"/>
              <a:gd name="T5" fmla="*/ 200 h 400"/>
              <a:gd name="T6" fmla="*/ 200 w 400"/>
              <a:gd name="T7" fmla="*/ 90 h 400"/>
              <a:gd name="T8" fmla="*/ 200 w 400"/>
              <a:gd name="T9" fmla="*/ 310 h 400"/>
              <a:gd name="T10" fmla="*/ 200 w 400"/>
              <a:gd name="T11" fmla="*/ 90 h 400"/>
              <a:gd name="T12" fmla="*/ 120 w 400"/>
              <a:gd name="T13" fmla="*/ 200 h 400"/>
              <a:gd name="T14" fmla="*/ 280 w 400"/>
              <a:gd name="T15" fmla="*/ 200 h 400"/>
              <a:gd name="T16" fmla="*/ 59 w 400"/>
              <a:gd name="T17" fmla="*/ 200 h 400"/>
              <a:gd name="T18" fmla="*/ 20 w 400"/>
              <a:gd name="T19" fmla="*/ 184 h 400"/>
              <a:gd name="T20" fmla="*/ 20 w 400"/>
              <a:gd name="T21" fmla="*/ 216 h 400"/>
              <a:gd name="T22" fmla="*/ 59 w 400"/>
              <a:gd name="T23" fmla="*/ 200 h 400"/>
              <a:gd name="T24" fmla="*/ 216 w 400"/>
              <a:gd name="T25" fmla="*/ 40 h 400"/>
              <a:gd name="T26" fmla="*/ 200 w 400"/>
              <a:gd name="T27" fmla="*/ 0 h 400"/>
              <a:gd name="T28" fmla="*/ 184 w 400"/>
              <a:gd name="T29" fmla="*/ 40 h 400"/>
              <a:gd name="T30" fmla="*/ 200 w 400"/>
              <a:gd name="T31" fmla="*/ 340 h 400"/>
              <a:gd name="T32" fmla="*/ 184 w 400"/>
              <a:gd name="T33" fmla="*/ 380 h 400"/>
              <a:gd name="T34" fmla="*/ 216 w 400"/>
              <a:gd name="T35" fmla="*/ 380 h 400"/>
              <a:gd name="T36" fmla="*/ 200 w 400"/>
              <a:gd name="T37" fmla="*/ 340 h 400"/>
              <a:gd name="T38" fmla="*/ 350 w 400"/>
              <a:gd name="T39" fmla="*/ 50 h 400"/>
              <a:gd name="T40" fmla="*/ 310 w 400"/>
              <a:gd name="T41" fmla="*/ 67 h 400"/>
              <a:gd name="T42" fmla="*/ 333 w 400"/>
              <a:gd name="T43" fmla="*/ 89 h 400"/>
              <a:gd name="T44" fmla="*/ 66 w 400"/>
              <a:gd name="T45" fmla="*/ 311 h 400"/>
              <a:gd name="T46" fmla="*/ 50 w 400"/>
              <a:gd name="T47" fmla="*/ 350 h 400"/>
              <a:gd name="T48" fmla="*/ 89 w 400"/>
              <a:gd name="T49" fmla="*/ 333 h 400"/>
              <a:gd name="T50" fmla="*/ 66 w 400"/>
              <a:gd name="T51" fmla="*/ 311 h 400"/>
              <a:gd name="T52" fmla="*/ 50 w 400"/>
              <a:gd name="T53" fmla="*/ 50 h 400"/>
              <a:gd name="T54" fmla="*/ 66 w 400"/>
              <a:gd name="T55" fmla="*/ 89 h 400"/>
              <a:gd name="T56" fmla="*/ 89 w 400"/>
              <a:gd name="T57" fmla="*/ 67 h 400"/>
              <a:gd name="T58" fmla="*/ 310 w 400"/>
              <a:gd name="T59" fmla="*/ 333 h 400"/>
              <a:gd name="T60" fmla="*/ 350 w 400"/>
              <a:gd name="T61" fmla="*/ 350 h 400"/>
              <a:gd name="T62" fmla="*/ 333 w 400"/>
              <a:gd name="T63" fmla="*/ 311 h 400"/>
              <a:gd name="T64" fmla="*/ 310 w 400"/>
              <a:gd name="T65" fmla="*/ 333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00" h="400">
                <a:moveTo>
                  <a:pt x="380" y="184"/>
                </a:moveTo>
                <a:cubicBezTo>
                  <a:pt x="376" y="184"/>
                  <a:pt x="364" y="184"/>
                  <a:pt x="360" y="184"/>
                </a:cubicBezTo>
                <a:cubicBezTo>
                  <a:pt x="349" y="184"/>
                  <a:pt x="340" y="191"/>
                  <a:pt x="340" y="200"/>
                </a:cubicBezTo>
                <a:cubicBezTo>
                  <a:pt x="340" y="209"/>
                  <a:pt x="349" y="216"/>
                  <a:pt x="360" y="216"/>
                </a:cubicBezTo>
                <a:cubicBezTo>
                  <a:pt x="364" y="216"/>
                  <a:pt x="376" y="216"/>
                  <a:pt x="380" y="216"/>
                </a:cubicBezTo>
                <a:cubicBezTo>
                  <a:pt x="391" y="216"/>
                  <a:pt x="400" y="209"/>
                  <a:pt x="400" y="200"/>
                </a:cubicBezTo>
                <a:cubicBezTo>
                  <a:pt x="400" y="191"/>
                  <a:pt x="391" y="184"/>
                  <a:pt x="380" y="184"/>
                </a:cubicBezTo>
                <a:close/>
                <a:moveTo>
                  <a:pt x="200" y="90"/>
                </a:moveTo>
                <a:cubicBezTo>
                  <a:pt x="139" y="90"/>
                  <a:pt x="90" y="139"/>
                  <a:pt x="90" y="200"/>
                </a:cubicBezTo>
                <a:cubicBezTo>
                  <a:pt x="90" y="261"/>
                  <a:pt x="139" y="310"/>
                  <a:pt x="200" y="310"/>
                </a:cubicBezTo>
                <a:cubicBezTo>
                  <a:pt x="261" y="310"/>
                  <a:pt x="310" y="261"/>
                  <a:pt x="310" y="200"/>
                </a:cubicBezTo>
                <a:cubicBezTo>
                  <a:pt x="310" y="139"/>
                  <a:pt x="261" y="90"/>
                  <a:pt x="200" y="90"/>
                </a:cubicBezTo>
                <a:close/>
                <a:moveTo>
                  <a:pt x="200" y="280"/>
                </a:moveTo>
                <a:cubicBezTo>
                  <a:pt x="156" y="280"/>
                  <a:pt x="120" y="244"/>
                  <a:pt x="120" y="200"/>
                </a:cubicBezTo>
                <a:cubicBezTo>
                  <a:pt x="120" y="156"/>
                  <a:pt x="156" y="120"/>
                  <a:pt x="200" y="120"/>
                </a:cubicBezTo>
                <a:cubicBezTo>
                  <a:pt x="244" y="120"/>
                  <a:pt x="280" y="156"/>
                  <a:pt x="280" y="200"/>
                </a:cubicBezTo>
                <a:cubicBezTo>
                  <a:pt x="280" y="244"/>
                  <a:pt x="244" y="280"/>
                  <a:pt x="200" y="280"/>
                </a:cubicBezTo>
                <a:close/>
                <a:moveTo>
                  <a:pt x="59" y="200"/>
                </a:moveTo>
                <a:cubicBezTo>
                  <a:pt x="59" y="191"/>
                  <a:pt x="51" y="184"/>
                  <a:pt x="40" y="184"/>
                </a:cubicBezTo>
                <a:cubicBezTo>
                  <a:pt x="36" y="184"/>
                  <a:pt x="23" y="184"/>
                  <a:pt x="20" y="184"/>
                </a:cubicBezTo>
                <a:cubicBezTo>
                  <a:pt x="9" y="184"/>
                  <a:pt x="0" y="191"/>
                  <a:pt x="0" y="200"/>
                </a:cubicBezTo>
                <a:cubicBezTo>
                  <a:pt x="0" y="209"/>
                  <a:pt x="9" y="216"/>
                  <a:pt x="20" y="216"/>
                </a:cubicBezTo>
                <a:cubicBezTo>
                  <a:pt x="23" y="216"/>
                  <a:pt x="36" y="216"/>
                  <a:pt x="40" y="216"/>
                </a:cubicBezTo>
                <a:cubicBezTo>
                  <a:pt x="51" y="216"/>
                  <a:pt x="59" y="209"/>
                  <a:pt x="59" y="200"/>
                </a:cubicBezTo>
                <a:close/>
                <a:moveTo>
                  <a:pt x="200" y="60"/>
                </a:moveTo>
                <a:cubicBezTo>
                  <a:pt x="209" y="60"/>
                  <a:pt x="216" y="51"/>
                  <a:pt x="216" y="40"/>
                </a:cubicBezTo>
                <a:cubicBezTo>
                  <a:pt x="216" y="36"/>
                  <a:pt x="216" y="24"/>
                  <a:pt x="216" y="20"/>
                </a:cubicBezTo>
                <a:cubicBezTo>
                  <a:pt x="216" y="9"/>
                  <a:pt x="209" y="0"/>
                  <a:pt x="200" y="0"/>
                </a:cubicBezTo>
                <a:cubicBezTo>
                  <a:pt x="191" y="0"/>
                  <a:pt x="184" y="9"/>
                  <a:pt x="184" y="20"/>
                </a:cubicBezTo>
                <a:cubicBezTo>
                  <a:pt x="184" y="24"/>
                  <a:pt x="184" y="36"/>
                  <a:pt x="184" y="40"/>
                </a:cubicBezTo>
                <a:cubicBezTo>
                  <a:pt x="184" y="51"/>
                  <a:pt x="191" y="60"/>
                  <a:pt x="200" y="60"/>
                </a:cubicBezTo>
                <a:close/>
                <a:moveTo>
                  <a:pt x="200" y="340"/>
                </a:moveTo>
                <a:cubicBezTo>
                  <a:pt x="191" y="340"/>
                  <a:pt x="184" y="349"/>
                  <a:pt x="184" y="360"/>
                </a:cubicBezTo>
                <a:cubicBezTo>
                  <a:pt x="184" y="364"/>
                  <a:pt x="184" y="376"/>
                  <a:pt x="184" y="380"/>
                </a:cubicBezTo>
                <a:cubicBezTo>
                  <a:pt x="184" y="391"/>
                  <a:pt x="191" y="400"/>
                  <a:pt x="200" y="400"/>
                </a:cubicBezTo>
                <a:cubicBezTo>
                  <a:pt x="209" y="400"/>
                  <a:pt x="216" y="391"/>
                  <a:pt x="216" y="380"/>
                </a:cubicBezTo>
                <a:cubicBezTo>
                  <a:pt x="216" y="376"/>
                  <a:pt x="216" y="364"/>
                  <a:pt x="216" y="360"/>
                </a:cubicBezTo>
                <a:cubicBezTo>
                  <a:pt x="216" y="349"/>
                  <a:pt x="209" y="340"/>
                  <a:pt x="200" y="340"/>
                </a:cubicBezTo>
                <a:close/>
                <a:moveTo>
                  <a:pt x="347" y="75"/>
                </a:moveTo>
                <a:cubicBezTo>
                  <a:pt x="355" y="67"/>
                  <a:pt x="356" y="56"/>
                  <a:pt x="350" y="50"/>
                </a:cubicBezTo>
                <a:cubicBezTo>
                  <a:pt x="344" y="44"/>
                  <a:pt x="332" y="45"/>
                  <a:pt x="324" y="53"/>
                </a:cubicBezTo>
                <a:cubicBezTo>
                  <a:pt x="322" y="55"/>
                  <a:pt x="313" y="64"/>
                  <a:pt x="310" y="67"/>
                </a:cubicBezTo>
                <a:cubicBezTo>
                  <a:pt x="303" y="74"/>
                  <a:pt x="301" y="86"/>
                  <a:pt x="308" y="92"/>
                </a:cubicBezTo>
                <a:cubicBezTo>
                  <a:pt x="314" y="98"/>
                  <a:pt x="325" y="97"/>
                  <a:pt x="333" y="89"/>
                </a:cubicBezTo>
                <a:cubicBezTo>
                  <a:pt x="335" y="87"/>
                  <a:pt x="345" y="77"/>
                  <a:pt x="347" y="75"/>
                </a:cubicBezTo>
                <a:close/>
                <a:moveTo>
                  <a:pt x="66" y="311"/>
                </a:moveTo>
                <a:cubicBezTo>
                  <a:pt x="64" y="313"/>
                  <a:pt x="55" y="322"/>
                  <a:pt x="52" y="325"/>
                </a:cubicBezTo>
                <a:cubicBezTo>
                  <a:pt x="45" y="332"/>
                  <a:pt x="43" y="344"/>
                  <a:pt x="50" y="350"/>
                </a:cubicBezTo>
                <a:cubicBezTo>
                  <a:pt x="56" y="356"/>
                  <a:pt x="67" y="355"/>
                  <a:pt x="75" y="347"/>
                </a:cubicBezTo>
                <a:cubicBezTo>
                  <a:pt x="77" y="345"/>
                  <a:pt x="87" y="335"/>
                  <a:pt x="89" y="333"/>
                </a:cubicBezTo>
                <a:cubicBezTo>
                  <a:pt x="97" y="325"/>
                  <a:pt x="98" y="314"/>
                  <a:pt x="92" y="308"/>
                </a:cubicBezTo>
                <a:cubicBezTo>
                  <a:pt x="86" y="302"/>
                  <a:pt x="74" y="303"/>
                  <a:pt x="66" y="311"/>
                </a:cubicBezTo>
                <a:close/>
                <a:moveTo>
                  <a:pt x="75" y="53"/>
                </a:moveTo>
                <a:cubicBezTo>
                  <a:pt x="67" y="45"/>
                  <a:pt x="56" y="44"/>
                  <a:pt x="50" y="50"/>
                </a:cubicBezTo>
                <a:cubicBezTo>
                  <a:pt x="43" y="56"/>
                  <a:pt x="45" y="67"/>
                  <a:pt x="52" y="75"/>
                </a:cubicBezTo>
                <a:cubicBezTo>
                  <a:pt x="55" y="77"/>
                  <a:pt x="64" y="87"/>
                  <a:pt x="66" y="89"/>
                </a:cubicBezTo>
                <a:cubicBezTo>
                  <a:pt x="74" y="97"/>
                  <a:pt x="86" y="98"/>
                  <a:pt x="92" y="92"/>
                </a:cubicBezTo>
                <a:cubicBezTo>
                  <a:pt x="98" y="86"/>
                  <a:pt x="97" y="74"/>
                  <a:pt x="89" y="67"/>
                </a:cubicBezTo>
                <a:cubicBezTo>
                  <a:pt x="87" y="64"/>
                  <a:pt x="77" y="55"/>
                  <a:pt x="75" y="53"/>
                </a:cubicBezTo>
                <a:close/>
                <a:moveTo>
                  <a:pt x="310" y="333"/>
                </a:moveTo>
                <a:cubicBezTo>
                  <a:pt x="313" y="335"/>
                  <a:pt x="322" y="345"/>
                  <a:pt x="324" y="347"/>
                </a:cubicBezTo>
                <a:cubicBezTo>
                  <a:pt x="332" y="355"/>
                  <a:pt x="344" y="356"/>
                  <a:pt x="350" y="350"/>
                </a:cubicBezTo>
                <a:cubicBezTo>
                  <a:pt x="356" y="344"/>
                  <a:pt x="355" y="332"/>
                  <a:pt x="347" y="325"/>
                </a:cubicBezTo>
                <a:cubicBezTo>
                  <a:pt x="345" y="322"/>
                  <a:pt x="335" y="313"/>
                  <a:pt x="333" y="311"/>
                </a:cubicBezTo>
                <a:cubicBezTo>
                  <a:pt x="325" y="303"/>
                  <a:pt x="314" y="302"/>
                  <a:pt x="308" y="308"/>
                </a:cubicBezTo>
                <a:cubicBezTo>
                  <a:pt x="301" y="314"/>
                  <a:pt x="303" y="325"/>
                  <a:pt x="310" y="3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6856" tIns="43427" rIns="86856" bIns="43427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74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4134372" y="4906036"/>
            <a:ext cx="428836" cy="420667"/>
            <a:chOff x="6786562" y="796925"/>
            <a:chExt cx="500063" cy="490538"/>
          </a:xfrm>
          <a:solidFill>
            <a:schemeClr val="bg1"/>
          </a:solidFill>
        </p:grpSpPr>
        <p:sp>
          <p:nvSpPr>
            <p:cNvPr id="23" name="Freeform 27"/>
            <p:cNvSpPr>
              <a:spLocks noEditPoints="1"/>
            </p:cNvSpPr>
            <p:nvPr/>
          </p:nvSpPr>
          <p:spPr bwMode="auto">
            <a:xfrm>
              <a:off x="6786562" y="796925"/>
              <a:ext cx="500063" cy="490538"/>
            </a:xfrm>
            <a:custGeom>
              <a:avLst/>
              <a:gdLst>
                <a:gd name="T0" fmla="*/ 127 w 130"/>
                <a:gd name="T1" fmla="*/ 42 h 128"/>
                <a:gd name="T2" fmla="*/ 87 w 130"/>
                <a:gd name="T3" fmla="*/ 2 h 128"/>
                <a:gd name="T4" fmla="*/ 79 w 130"/>
                <a:gd name="T5" fmla="*/ 0 h 128"/>
                <a:gd name="T6" fmla="*/ 75 w 130"/>
                <a:gd name="T7" fmla="*/ 2 h 128"/>
                <a:gd name="T8" fmla="*/ 73 w 130"/>
                <a:gd name="T9" fmla="*/ 6 h 128"/>
                <a:gd name="T10" fmla="*/ 64 w 130"/>
                <a:gd name="T11" fmla="*/ 21 h 128"/>
                <a:gd name="T12" fmla="*/ 41 w 130"/>
                <a:gd name="T13" fmla="*/ 37 h 128"/>
                <a:gd name="T14" fmla="*/ 15 w 130"/>
                <a:gd name="T15" fmla="*/ 55 h 128"/>
                <a:gd name="T16" fmla="*/ 1 w 130"/>
                <a:gd name="T17" fmla="*/ 78 h 128"/>
                <a:gd name="T18" fmla="*/ 3 w 130"/>
                <a:gd name="T19" fmla="*/ 86 h 128"/>
                <a:gd name="T20" fmla="*/ 43 w 130"/>
                <a:gd name="T21" fmla="*/ 126 h 128"/>
                <a:gd name="T22" fmla="*/ 51 w 130"/>
                <a:gd name="T23" fmla="*/ 128 h 128"/>
                <a:gd name="T24" fmla="*/ 55 w 130"/>
                <a:gd name="T25" fmla="*/ 126 h 128"/>
                <a:gd name="T26" fmla="*/ 57 w 130"/>
                <a:gd name="T27" fmla="*/ 122 h 128"/>
                <a:gd name="T28" fmla="*/ 66 w 130"/>
                <a:gd name="T29" fmla="*/ 107 h 128"/>
                <a:gd name="T30" fmla="*/ 89 w 130"/>
                <a:gd name="T31" fmla="*/ 91 h 128"/>
                <a:gd name="T32" fmla="*/ 115 w 130"/>
                <a:gd name="T33" fmla="*/ 73 h 128"/>
                <a:gd name="T34" fmla="*/ 129 w 130"/>
                <a:gd name="T35" fmla="*/ 50 h 128"/>
                <a:gd name="T36" fmla="*/ 127 w 130"/>
                <a:gd name="T37" fmla="*/ 42 h 128"/>
                <a:gd name="T38" fmla="*/ 49 w 130"/>
                <a:gd name="T39" fmla="*/ 120 h 128"/>
                <a:gd name="T40" fmla="*/ 9 w 130"/>
                <a:gd name="T41" fmla="*/ 80 h 128"/>
                <a:gd name="T42" fmla="*/ 81 w 130"/>
                <a:gd name="T43" fmla="*/ 8 h 128"/>
                <a:gd name="T44" fmla="*/ 121 w 130"/>
                <a:gd name="T45" fmla="*/ 48 h 128"/>
                <a:gd name="T46" fmla="*/ 49 w 130"/>
                <a:gd name="T47" fmla="*/ 12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30" h="128">
                  <a:moveTo>
                    <a:pt x="127" y="42"/>
                  </a:moveTo>
                  <a:cubicBezTo>
                    <a:pt x="87" y="2"/>
                    <a:pt x="87" y="2"/>
                    <a:pt x="87" y="2"/>
                  </a:cubicBezTo>
                  <a:cubicBezTo>
                    <a:pt x="85" y="0"/>
                    <a:pt x="82" y="0"/>
                    <a:pt x="79" y="0"/>
                  </a:cubicBezTo>
                  <a:cubicBezTo>
                    <a:pt x="78" y="1"/>
                    <a:pt x="76" y="1"/>
                    <a:pt x="75" y="2"/>
                  </a:cubicBezTo>
                  <a:cubicBezTo>
                    <a:pt x="74" y="3"/>
                    <a:pt x="74" y="4"/>
                    <a:pt x="73" y="6"/>
                  </a:cubicBezTo>
                  <a:cubicBezTo>
                    <a:pt x="72" y="12"/>
                    <a:pt x="68" y="17"/>
                    <a:pt x="64" y="21"/>
                  </a:cubicBezTo>
                  <a:cubicBezTo>
                    <a:pt x="58" y="27"/>
                    <a:pt x="50" y="32"/>
                    <a:pt x="41" y="37"/>
                  </a:cubicBezTo>
                  <a:cubicBezTo>
                    <a:pt x="32" y="42"/>
                    <a:pt x="23" y="48"/>
                    <a:pt x="15" y="55"/>
                  </a:cubicBezTo>
                  <a:cubicBezTo>
                    <a:pt x="8" y="62"/>
                    <a:pt x="4" y="69"/>
                    <a:pt x="1" y="78"/>
                  </a:cubicBezTo>
                  <a:cubicBezTo>
                    <a:pt x="0" y="80"/>
                    <a:pt x="1" y="84"/>
                    <a:pt x="3" y="8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5" y="128"/>
                    <a:pt x="48" y="128"/>
                    <a:pt x="51" y="128"/>
                  </a:cubicBezTo>
                  <a:cubicBezTo>
                    <a:pt x="52" y="127"/>
                    <a:pt x="54" y="127"/>
                    <a:pt x="55" y="126"/>
                  </a:cubicBezTo>
                  <a:cubicBezTo>
                    <a:pt x="56" y="125"/>
                    <a:pt x="56" y="124"/>
                    <a:pt x="57" y="122"/>
                  </a:cubicBezTo>
                  <a:cubicBezTo>
                    <a:pt x="58" y="116"/>
                    <a:pt x="62" y="111"/>
                    <a:pt x="66" y="107"/>
                  </a:cubicBezTo>
                  <a:cubicBezTo>
                    <a:pt x="72" y="101"/>
                    <a:pt x="80" y="96"/>
                    <a:pt x="89" y="91"/>
                  </a:cubicBezTo>
                  <a:cubicBezTo>
                    <a:pt x="98" y="86"/>
                    <a:pt x="107" y="80"/>
                    <a:pt x="115" y="73"/>
                  </a:cubicBezTo>
                  <a:cubicBezTo>
                    <a:pt x="122" y="66"/>
                    <a:pt x="126" y="59"/>
                    <a:pt x="129" y="50"/>
                  </a:cubicBezTo>
                  <a:cubicBezTo>
                    <a:pt x="130" y="48"/>
                    <a:pt x="129" y="44"/>
                    <a:pt x="127" y="42"/>
                  </a:cubicBezTo>
                  <a:close/>
                  <a:moveTo>
                    <a:pt x="49" y="120"/>
                  </a:moveTo>
                  <a:cubicBezTo>
                    <a:pt x="36" y="107"/>
                    <a:pt x="22" y="93"/>
                    <a:pt x="9" y="80"/>
                  </a:cubicBezTo>
                  <a:cubicBezTo>
                    <a:pt x="20" y="43"/>
                    <a:pt x="70" y="45"/>
                    <a:pt x="81" y="8"/>
                  </a:cubicBezTo>
                  <a:cubicBezTo>
                    <a:pt x="94" y="21"/>
                    <a:pt x="108" y="35"/>
                    <a:pt x="121" y="48"/>
                  </a:cubicBezTo>
                  <a:cubicBezTo>
                    <a:pt x="110" y="85"/>
                    <a:pt x="60" y="83"/>
                    <a:pt x="49" y="1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6856" tIns="43427" rIns="86856" bIns="4342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4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8"/>
            <p:cNvSpPr>
              <a:spLocks noEditPoints="1"/>
            </p:cNvSpPr>
            <p:nvPr/>
          </p:nvSpPr>
          <p:spPr bwMode="auto">
            <a:xfrm>
              <a:off x="6967538" y="969963"/>
              <a:ext cx="134938" cy="138113"/>
            </a:xfrm>
            <a:custGeom>
              <a:avLst/>
              <a:gdLst>
                <a:gd name="T0" fmla="*/ 28 w 35"/>
                <a:gd name="T1" fmla="*/ 12 h 36"/>
                <a:gd name="T2" fmla="*/ 20 w 35"/>
                <a:gd name="T3" fmla="*/ 13 h 36"/>
                <a:gd name="T4" fmla="*/ 10 w 35"/>
                <a:gd name="T5" fmla="*/ 7 h 36"/>
                <a:gd name="T6" fmla="*/ 15 w 35"/>
                <a:gd name="T7" fmla="*/ 6 h 36"/>
                <a:gd name="T8" fmla="*/ 19 w 35"/>
                <a:gd name="T9" fmla="*/ 6 h 36"/>
                <a:gd name="T10" fmla="*/ 20 w 35"/>
                <a:gd name="T11" fmla="*/ 2 h 36"/>
                <a:gd name="T12" fmla="*/ 13 w 35"/>
                <a:gd name="T13" fmla="*/ 1 h 36"/>
                <a:gd name="T14" fmla="*/ 6 w 35"/>
                <a:gd name="T15" fmla="*/ 4 h 36"/>
                <a:gd name="T16" fmla="*/ 5 w 35"/>
                <a:gd name="T17" fmla="*/ 3 h 36"/>
                <a:gd name="T18" fmla="*/ 3 w 35"/>
                <a:gd name="T19" fmla="*/ 5 h 36"/>
                <a:gd name="T20" fmla="*/ 4 w 35"/>
                <a:gd name="T21" fmla="*/ 6 h 36"/>
                <a:gd name="T22" fmla="*/ 1 w 35"/>
                <a:gd name="T23" fmla="*/ 15 h 36"/>
                <a:gd name="T24" fmla="*/ 3 w 35"/>
                <a:gd name="T25" fmla="*/ 22 h 36"/>
                <a:gd name="T26" fmla="*/ 18 w 35"/>
                <a:gd name="T27" fmla="*/ 21 h 36"/>
                <a:gd name="T28" fmla="*/ 23 w 35"/>
                <a:gd name="T29" fmla="*/ 31 h 36"/>
                <a:gd name="T30" fmla="*/ 19 w 35"/>
                <a:gd name="T31" fmla="*/ 30 h 36"/>
                <a:gd name="T32" fmla="*/ 16 w 35"/>
                <a:gd name="T33" fmla="*/ 28 h 36"/>
                <a:gd name="T34" fmla="*/ 13 w 35"/>
                <a:gd name="T35" fmla="*/ 31 h 36"/>
                <a:gd name="T36" fmla="*/ 17 w 35"/>
                <a:gd name="T37" fmla="*/ 35 h 36"/>
                <a:gd name="T38" fmla="*/ 25 w 35"/>
                <a:gd name="T39" fmla="*/ 36 h 36"/>
                <a:gd name="T40" fmla="*/ 31 w 35"/>
                <a:gd name="T41" fmla="*/ 35 h 36"/>
                <a:gd name="T42" fmla="*/ 33 w 35"/>
                <a:gd name="T43" fmla="*/ 34 h 36"/>
                <a:gd name="T44" fmla="*/ 33 w 35"/>
                <a:gd name="T45" fmla="*/ 32 h 36"/>
                <a:gd name="T46" fmla="*/ 34 w 35"/>
                <a:gd name="T47" fmla="*/ 26 h 36"/>
                <a:gd name="T48" fmla="*/ 35 w 35"/>
                <a:gd name="T49" fmla="*/ 18 h 36"/>
                <a:gd name="T50" fmla="*/ 10 w 35"/>
                <a:gd name="T51" fmla="*/ 17 h 36"/>
                <a:gd name="T52" fmla="*/ 6 w 35"/>
                <a:gd name="T53" fmla="*/ 15 h 36"/>
                <a:gd name="T54" fmla="*/ 7 w 35"/>
                <a:gd name="T55" fmla="*/ 11 h 36"/>
                <a:gd name="T56" fmla="*/ 14 w 35"/>
                <a:gd name="T57" fmla="*/ 16 h 36"/>
                <a:gd name="T58" fmla="*/ 29 w 35"/>
                <a:gd name="T59" fmla="*/ 25 h 36"/>
                <a:gd name="T60" fmla="*/ 21 w 35"/>
                <a:gd name="T61" fmla="*/ 20 h 36"/>
                <a:gd name="T62" fmla="*/ 25 w 35"/>
                <a:gd name="T63" fmla="*/ 18 h 36"/>
                <a:gd name="T64" fmla="*/ 28 w 35"/>
                <a:gd name="T65" fmla="*/ 20 h 36"/>
                <a:gd name="T66" fmla="*/ 29 w 35"/>
                <a:gd name="T67" fmla="*/ 2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5" h="36">
                  <a:moveTo>
                    <a:pt x="32" y="15"/>
                  </a:moveTo>
                  <a:cubicBezTo>
                    <a:pt x="31" y="14"/>
                    <a:pt x="30" y="13"/>
                    <a:pt x="28" y="12"/>
                  </a:cubicBezTo>
                  <a:cubicBezTo>
                    <a:pt x="27" y="12"/>
                    <a:pt x="26" y="12"/>
                    <a:pt x="24" y="12"/>
                  </a:cubicBezTo>
                  <a:cubicBezTo>
                    <a:pt x="23" y="12"/>
                    <a:pt x="22" y="12"/>
                    <a:pt x="20" y="13"/>
                  </a:cubicBezTo>
                  <a:cubicBezTo>
                    <a:pt x="19" y="13"/>
                    <a:pt x="18" y="14"/>
                    <a:pt x="16" y="15"/>
                  </a:cubicBezTo>
                  <a:cubicBezTo>
                    <a:pt x="14" y="12"/>
                    <a:pt x="12" y="10"/>
                    <a:pt x="10" y="7"/>
                  </a:cubicBezTo>
                  <a:cubicBezTo>
                    <a:pt x="11" y="7"/>
                    <a:pt x="12" y="6"/>
                    <a:pt x="13" y="6"/>
                  </a:cubicBezTo>
                  <a:cubicBezTo>
                    <a:pt x="14" y="6"/>
                    <a:pt x="14" y="6"/>
                    <a:pt x="15" y="6"/>
                  </a:cubicBezTo>
                  <a:cubicBezTo>
                    <a:pt x="16" y="7"/>
                    <a:pt x="17" y="7"/>
                    <a:pt x="18" y="7"/>
                  </a:cubicBezTo>
                  <a:cubicBezTo>
                    <a:pt x="18" y="7"/>
                    <a:pt x="19" y="7"/>
                    <a:pt x="19" y="6"/>
                  </a:cubicBezTo>
                  <a:cubicBezTo>
                    <a:pt x="20" y="6"/>
                    <a:pt x="20" y="5"/>
                    <a:pt x="20" y="5"/>
                  </a:cubicBezTo>
                  <a:cubicBezTo>
                    <a:pt x="20" y="4"/>
                    <a:pt x="20" y="3"/>
                    <a:pt x="20" y="2"/>
                  </a:cubicBezTo>
                  <a:cubicBezTo>
                    <a:pt x="19" y="1"/>
                    <a:pt x="18" y="1"/>
                    <a:pt x="16" y="0"/>
                  </a:cubicBezTo>
                  <a:cubicBezTo>
                    <a:pt x="15" y="0"/>
                    <a:pt x="14" y="0"/>
                    <a:pt x="13" y="1"/>
                  </a:cubicBezTo>
                  <a:cubicBezTo>
                    <a:pt x="11" y="1"/>
                    <a:pt x="10" y="1"/>
                    <a:pt x="9" y="2"/>
                  </a:cubicBezTo>
                  <a:cubicBezTo>
                    <a:pt x="8" y="3"/>
                    <a:pt x="7" y="3"/>
                    <a:pt x="6" y="4"/>
                  </a:cubicBezTo>
                  <a:cubicBezTo>
                    <a:pt x="6" y="4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3" y="4"/>
                    <a:pt x="3" y="4"/>
                    <a:pt x="3" y="5"/>
                  </a:cubicBezTo>
                  <a:cubicBezTo>
                    <a:pt x="3" y="5"/>
                    <a:pt x="3" y="5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7"/>
                    <a:pt x="2" y="9"/>
                    <a:pt x="2" y="10"/>
                  </a:cubicBezTo>
                  <a:cubicBezTo>
                    <a:pt x="1" y="12"/>
                    <a:pt x="1" y="13"/>
                    <a:pt x="1" y="15"/>
                  </a:cubicBezTo>
                  <a:cubicBezTo>
                    <a:pt x="0" y="16"/>
                    <a:pt x="1" y="17"/>
                    <a:pt x="1" y="18"/>
                  </a:cubicBezTo>
                  <a:cubicBezTo>
                    <a:pt x="1" y="20"/>
                    <a:pt x="2" y="21"/>
                    <a:pt x="3" y="22"/>
                  </a:cubicBezTo>
                  <a:cubicBezTo>
                    <a:pt x="5" y="23"/>
                    <a:pt x="8" y="24"/>
                    <a:pt x="10" y="24"/>
                  </a:cubicBezTo>
                  <a:cubicBezTo>
                    <a:pt x="13" y="23"/>
                    <a:pt x="15" y="23"/>
                    <a:pt x="18" y="21"/>
                  </a:cubicBezTo>
                  <a:cubicBezTo>
                    <a:pt x="21" y="24"/>
                    <a:pt x="23" y="27"/>
                    <a:pt x="25" y="29"/>
                  </a:cubicBezTo>
                  <a:cubicBezTo>
                    <a:pt x="24" y="30"/>
                    <a:pt x="24" y="30"/>
                    <a:pt x="23" y="31"/>
                  </a:cubicBezTo>
                  <a:cubicBezTo>
                    <a:pt x="22" y="31"/>
                    <a:pt x="21" y="31"/>
                    <a:pt x="21" y="31"/>
                  </a:cubicBezTo>
                  <a:cubicBezTo>
                    <a:pt x="20" y="30"/>
                    <a:pt x="20" y="30"/>
                    <a:pt x="19" y="30"/>
                  </a:cubicBezTo>
                  <a:cubicBezTo>
                    <a:pt x="18" y="29"/>
                    <a:pt x="18" y="29"/>
                    <a:pt x="17" y="29"/>
                  </a:cubicBezTo>
                  <a:cubicBezTo>
                    <a:pt x="17" y="28"/>
                    <a:pt x="16" y="28"/>
                    <a:pt x="16" y="28"/>
                  </a:cubicBezTo>
                  <a:cubicBezTo>
                    <a:pt x="15" y="28"/>
                    <a:pt x="15" y="29"/>
                    <a:pt x="14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32"/>
                    <a:pt x="13" y="33"/>
                    <a:pt x="14" y="33"/>
                  </a:cubicBezTo>
                  <a:cubicBezTo>
                    <a:pt x="15" y="34"/>
                    <a:pt x="16" y="35"/>
                    <a:pt x="17" y="35"/>
                  </a:cubicBezTo>
                  <a:cubicBezTo>
                    <a:pt x="18" y="36"/>
                    <a:pt x="19" y="36"/>
                    <a:pt x="20" y="36"/>
                  </a:cubicBezTo>
                  <a:cubicBezTo>
                    <a:pt x="22" y="36"/>
                    <a:pt x="23" y="36"/>
                    <a:pt x="25" y="36"/>
                  </a:cubicBezTo>
                  <a:cubicBezTo>
                    <a:pt x="26" y="35"/>
                    <a:pt x="27" y="34"/>
                    <a:pt x="29" y="33"/>
                  </a:cubicBezTo>
                  <a:cubicBezTo>
                    <a:pt x="30" y="33"/>
                    <a:pt x="30" y="34"/>
                    <a:pt x="31" y="35"/>
                  </a:cubicBezTo>
                  <a:cubicBezTo>
                    <a:pt x="31" y="35"/>
                    <a:pt x="32" y="35"/>
                    <a:pt x="32" y="35"/>
                  </a:cubicBezTo>
                  <a:cubicBezTo>
                    <a:pt x="33" y="35"/>
                    <a:pt x="33" y="35"/>
                    <a:pt x="33" y="34"/>
                  </a:cubicBezTo>
                  <a:cubicBezTo>
                    <a:pt x="33" y="34"/>
                    <a:pt x="34" y="34"/>
                    <a:pt x="34" y="33"/>
                  </a:cubicBezTo>
                  <a:cubicBezTo>
                    <a:pt x="34" y="33"/>
                    <a:pt x="33" y="32"/>
                    <a:pt x="33" y="32"/>
                  </a:cubicBezTo>
                  <a:cubicBezTo>
                    <a:pt x="32" y="32"/>
                    <a:pt x="32" y="31"/>
                    <a:pt x="31" y="30"/>
                  </a:cubicBezTo>
                  <a:cubicBezTo>
                    <a:pt x="32" y="29"/>
                    <a:pt x="33" y="27"/>
                    <a:pt x="34" y="26"/>
                  </a:cubicBezTo>
                  <a:cubicBezTo>
                    <a:pt x="35" y="24"/>
                    <a:pt x="35" y="23"/>
                    <a:pt x="35" y="21"/>
                  </a:cubicBezTo>
                  <a:cubicBezTo>
                    <a:pt x="35" y="20"/>
                    <a:pt x="35" y="19"/>
                    <a:pt x="35" y="18"/>
                  </a:cubicBezTo>
                  <a:cubicBezTo>
                    <a:pt x="34" y="17"/>
                    <a:pt x="33" y="16"/>
                    <a:pt x="32" y="15"/>
                  </a:cubicBezTo>
                  <a:close/>
                  <a:moveTo>
                    <a:pt x="10" y="17"/>
                  </a:moveTo>
                  <a:cubicBezTo>
                    <a:pt x="9" y="17"/>
                    <a:pt x="8" y="17"/>
                    <a:pt x="7" y="16"/>
                  </a:cubicBezTo>
                  <a:cubicBezTo>
                    <a:pt x="7" y="16"/>
                    <a:pt x="6" y="15"/>
                    <a:pt x="6" y="15"/>
                  </a:cubicBezTo>
                  <a:cubicBezTo>
                    <a:pt x="6" y="14"/>
                    <a:pt x="6" y="14"/>
                    <a:pt x="6" y="13"/>
                  </a:cubicBezTo>
                  <a:cubicBezTo>
                    <a:pt x="6" y="13"/>
                    <a:pt x="6" y="12"/>
                    <a:pt x="7" y="11"/>
                  </a:cubicBezTo>
                  <a:cubicBezTo>
                    <a:pt x="7" y="11"/>
                    <a:pt x="7" y="10"/>
                    <a:pt x="8" y="9"/>
                  </a:cubicBezTo>
                  <a:cubicBezTo>
                    <a:pt x="10" y="11"/>
                    <a:pt x="12" y="14"/>
                    <a:pt x="14" y="16"/>
                  </a:cubicBezTo>
                  <a:cubicBezTo>
                    <a:pt x="12" y="17"/>
                    <a:pt x="11" y="17"/>
                    <a:pt x="10" y="17"/>
                  </a:cubicBezTo>
                  <a:close/>
                  <a:moveTo>
                    <a:pt x="29" y="25"/>
                  </a:moveTo>
                  <a:cubicBezTo>
                    <a:pt x="28" y="26"/>
                    <a:pt x="28" y="27"/>
                    <a:pt x="27" y="27"/>
                  </a:cubicBezTo>
                  <a:cubicBezTo>
                    <a:pt x="25" y="25"/>
                    <a:pt x="23" y="22"/>
                    <a:pt x="21" y="20"/>
                  </a:cubicBezTo>
                  <a:cubicBezTo>
                    <a:pt x="21" y="20"/>
                    <a:pt x="22" y="19"/>
                    <a:pt x="23" y="19"/>
                  </a:cubicBezTo>
                  <a:cubicBezTo>
                    <a:pt x="23" y="19"/>
                    <a:pt x="24" y="19"/>
                    <a:pt x="25" y="18"/>
                  </a:cubicBezTo>
                  <a:cubicBezTo>
                    <a:pt x="25" y="18"/>
                    <a:pt x="26" y="18"/>
                    <a:pt x="27" y="19"/>
                  </a:cubicBezTo>
                  <a:cubicBezTo>
                    <a:pt x="27" y="19"/>
                    <a:pt x="28" y="19"/>
                    <a:pt x="28" y="20"/>
                  </a:cubicBezTo>
                  <a:cubicBezTo>
                    <a:pt x="29" y="20"/>
                    <a:pt x="29" y="21"/>
                    <a:pt x="29" y="21"/>
                  </a:cubicBezTo>
                  <a:cubicBezTo>
                    <a:pt x="30" y="22"/>
                    <a:pt x="30" y="23"/>
                    <a:pt x="29" y="23"/>
                  </a:cubicBezTo>
                  <a:cubicBezTo>
                    <a:pt x="29" y="24"/>
                    <a:pt x="29" y="25"/>
                    <a:pt x="29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6856" tIns="43427" rIns="86856" bIns="4342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4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9"/>
            <p:cNvSpPr>
              <a:spLocks/>
            </p:cNvSpPr>
            <p:nvPr/>
          </p:nvSpPr>
          <p:spPr bwMode="auto">
            <a:xfrm>
              <a:off x="6956425" y="1135063"/>
              <a:ext cx="73025" cy="79375"/>
            </a:xfrm>
            <a:custGeom>
              <a:avLst/>
              <a:gdLst>
                <a:gd name="T0" fmla="*/ 16 w 19"/>
                <a:gd name="T1" fmla="*/ 1 h 21"/>
                <a:gd name="T2" fmla="*/ 16 w 19"/>
                <a:gd name="T3" fmla="*/ 1 h 21"/>
                <a:gd name="T4" fmla="*/ 9 w 19"/>
                <a:gd name="T5" fmla="*/ 7 h 21"/>
                <a:gd name="T6" fmla="*/ 3 w 19"/>
                <a:gd name="T7" fmla="*/ 14 h 21"/>
                <a:gd name="T8" fmla="*/ 0 w 19"/>
                <a:gd name="T9" fmla="*/ 17 h 21"/>
                <a:gd name="T10" fmla="*/ 0 w 19"/>
                <a:gd name="T11" fmla="*/ 17 h 21"/>
                <a:gd name="T12" fmla="*/ 0 w 19"/>
                <a:gd name="T13" fmla="*/ 20 h 21"/>
                <a:gd name="T14" fmla="*/ 3 w 19"/>
                <a:gd name="T15" fmla="*/ 20 h 21"/>
                <a:gd name="T16" fmla="*/ 3 w 19"/>
                <a:gd name="T17" fmla="*/ 20 h 21"/>
                <a:gd name="T18" fmla="*/ 6 w 19"/>
                <a:gd name="T19" fmla="*/ 16 h 21"/>
                <a:gd name="T20" fmla="*/ 11 w 19"/>
                <a:gd name="T21" fmla="*/ 10 h 21"/>
                <a:gd name="T22" fmla="*/ 18 w 19"/>
                <a:gd name="T23" fmla="*/ 4 h 21"/>
                <a:gd name="T24" fmla="*/ 18 w 19"/>
                <a:gd name="T25" fmla="*/ 4 h 21"/>
                <a:gd name="T26" fmla="*/ 19 w 19"/>
                <a:gd name="T27" fmla="*/ 4 h 21"/>
                <a:gd name="T28" fmla="*/ 19 w 19"/>
                <a:gd name="T29" fmla="*/ 1 h 21"/>
                <a:gd name="T30" fmla="*/ 16 w 19"/>
                <a:gd name="T31" fmla="*/ 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" h="21">
                  <a:moveTo>
                    <a:pt x="16" y="1"/>
                  </a:moveTo>
                  <a:cubicBezTo>
                    <a:pt x="16" y="1"/>
                    <a:pt x="16" y="1"/>
                    <a:pt x="16" y="1"/>
                  </a:cubicBezTo>
                  <a:cubicBezTo>
                    <a:pt x="13" y="3"/>
                    <a:pt x="11" y="5"/>
                    <a:pt x="9" y="7"/>
                  </a:cubicBezTo>
                  <a:cubicBezTo>
                    <a:pt x="6" y="9"/>
                    <a:pt x="5" y="11"/>
                    <a:pt x="3" y="1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1" y="21"/>
                    <a:pt x="2" y="21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8" y="14"/>
                    <a:pt x="9" y="12"/>
                    <a:pt x="11" y="10"/>
                  </a:cubicBezTo>
                  <a:cubicBezTo>
                    <a:pt x="14" y="8"/>
                    <a:pt x="16" y="6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9" y="4"/>
                  </a:cubicBezTo>
                  <a:cubicBezTo>
                    <a:pt x="19" y="3"/>
                    <a:pt x="19" y="2"/>
                    <a:pt x="19" y="1"/>
                  </a:cubicBezTo>
                  <a:cubicBezTo>
                    <a:pt x="18" y="0"/>
                    <a:pt x="17" y="0"/>
                    <a:pt x="1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6856" tIns="43427" rIns="86856" bIns="4342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4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30"/>
            <p:cNvSpPr>
              <a:spLocks/>
            </p:cNvSpPr>
            <p:nvPr/>
          </p:nvSpPr>
          <p:spPr bwMode="auto">
            <a:xfrm>
              <a:off x="7043738" y="873125"/>
              <a:ext cx="77788" cy="80963"/>
            </a:xfrm>
            <a:custGeom>
              <a:avLst/>
              <a:gdLst>
                <a:gd name="T0" fmla="*/ 8 w 20"/>
                <a:gd name="T1" fmla="*/ 11 h 21"/>
                <a:gd name="T2" fmla="*/ 1 w 20"/>
                <a:gd name="T3" fmla="*/ 17 h 21"/>
                <a:gd name="T4" fmla="*/ 0 w 20"/>
                <a:gd name="T5" fmla="*/ 17 h 21"/>
                <a:gd name="T6" fmla="*/ 0 w 20"/>
                <a:gd name="T7" fmla="*/ 20 h 21"/>
                <a:gd name="T8" fmla="*/ 3 w 20"/>
                <a:gd name="T9" fmla="*/ 20 h 21"/>
                <a:gd name="T10" fmla="*/ 3 w 20"/>
                <a:gd name="T11" fmla="*/ 20 h 21"/>
                <a:gd name="T12" fmla="*/ 10 w 20"/>
                <a:gd name="T13" fmla="*/ 14 h 21"/>
                <a:gd name="T14" fmla="*/ 16 w 20"/>
                <a:gd name="T15" fmla="*/ 7 h 21"/>
                <a:gd name="T16" fmla="*/ 19 w 20"/>
                <a:gd name="T17" fmla="*/ 3 h 21"/>
                <a:gd name="T18" fmla="*/ 19 w 20"/>
                <a:gd name="T19" fmla="*/ 3 h 21"/>
                <a:gd name="T20" fmla="*/ 19 w 20"/>
                <a:gd name="T21" fmla="*/ 0 h 21"/>
                <a:gd name="T22" fmla="*/ 16 w 20"/>
                <a:gd name="T23" fmla="*/ 0 h 21"/>
                <a:gd name="T24" fmla="*/ 16 w 20"/>
                <a:gd name="T25" fmla="*/ 1 h 21"/>
                <a:gd name="T26" fmla="*/ 13 w 20"/>
                <a:gd name="T27" fmla="*/ 5 h 21"/>
                <a:gd name="T28" fmla="*/ 8 w 20"/>
                <a:gd name="T29" fmla="*/ 1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" h="21">
                  <a:moveTo>
                    <a:pt x="8" y="11"/>
                  </a:moveTo>
                  <a:cubicBezTo>
                    <a:pt x="5" y="13"/>
                    <a:pt x="3" y="15"/>
                    <a:pt x="1" y="17"/>
                  </a:cubicBezTo>
                  <a:cubicBezTo>
                    <a:pt x="1" y="17"/>
                    <a:pt x="0" y="17"/>
                    <a:pt x="0" y="17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1" y="21"/>
                    <a:pt x="2" y="21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6" y="18"/>
                    <a:pt x="8" y="16"/>
                    <a:pt x="10" y="14"/>
                  </a:cubicBezTo>
                  <a:cubicBezTo>
                    <a:pt x="13" y="12"/>
                    <a:pt x="14" y="9"/>
                    <a:pt x="16" y="7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2"/>
                    <a:pt x="20" y="1"/>
                    <a:pt x="19" y="0"/>
                  </a:cubicBezTo>
                  <a:cubicBezTo>
                    <a:pt x="18" y="0"/>
                    <a:pt x="17" y="0"/>
                    <a:pt x="16" y="0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1" y="7"/>
                    <a:pt x="10" y="9"/>
                    <a:pt x="8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6856" tIns="43427" rIns="86856" bIns="4342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4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3" name="TextBox 8"/>
          <p:cNvSpPr txBox="1"/>
          <p:nvPr/>
        </p:nvSpPr>
        <p:spPr>
          <a:xfrm>
            <a:off x="781308" y="221639"/>
            <a:ext cx="3744384" cy="46692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034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034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034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792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8"/>
          <p:cNvSpPr txBox="1"/>
          <p:nvPr/>
        </p:nvSpPr>
        <p:spPr>
          <a:xfrm>
            <a:off x="781308" y="705187"/>
            <a:ext cx="2662135" cy="20422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327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327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707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5346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9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9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" presetClass="entr" presetSubtype="1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1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1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30" grpId="0"/>
      <p:bldP spid="31" grpId="0"/>
      <p:bldP spid="32" grpId="0"/>
      <p:bldP spid="15" grpId="0" animBg="1"/>
      <p:bldP spid="20" grpId="0" animBg="1"/>
      <p:bldP spid="2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文本框 66"/>
          <p:cNvSpPr txBox="1">
            <a:spLocks noChangeArrowheads="1"/>
          </p:cNvSpPr>
          <p:nvPr/>
        </p:nvSpPr>
        <p:spPr bwMode="auto">
          <a:xfrm>
            <a:off x="770656" y="1622066"/>
            <a:ext cx="10650689" cy="787652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5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35" name="文本框 13"/>
          <p:cNvSpPr txBox="1">
            <a:spLocks noChangeArrowheads="1"/>
          </p:cNvSpPr>
          <p:nvPr/>
        </p:nvSpPr>
        <p:spPr bwMode="auto">
          <a:xfrm>
            <a:off x="770655" y="1325880"/>
            <a:ext cx="1745671" cy="233462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zh-CN" altLang="en-US" sz="1517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4" name="矩形 3"/>
          <p:cNvSpPr/>
          <p:nvPr/>
        </p:nvSpPr>
        <p:spPr>
          <a:xfrm>
            <a:off x="770656" y="2592327"/>
            <a:ext cx="10650689" cy="368667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 sz="1707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TextBox 8"/>
          <p:cNvSpPr txBox="1"/>
          <p:nvPr/>
        </p:nvSpPr>
        <p:spPr>
          <a:xfrm>
            <a:off x="781308" y="221639"/>
            <a:ext cx="3744384" cy="46692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034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034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034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792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TextBox 8"/>
          <p:cNvSpPr txBox="1"/>
          <p:nvPr/>
        </p:nvSpPr>
        <p:spPr>
          <a:xfrm>
            <a:off x="781308" y="705187"/>
            <a:ext cx="2662135" cy="20422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327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327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707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1674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4000">
        <p14:prism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450"/>
                            </p:stCondLst>
                            <p:childTnLst>
                              <p:par>
                                <p:cTn id="16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7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7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7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3377727"/>
            <a:ext cx="12192000" cy="130057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7"/>
          </a:p>
        </p:txBody>
      </p:sp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5475638" y="2336358"/>
            <a:ext cx="1240724" cy="875496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55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5689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23892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597466" y="1904577"/>
            <a:ext cx="997069" cy="52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413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107992" y="3244862"/>
            <a:ext cx="1368965" cy="1477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95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959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5"/>
            </p:custDataLst>
          </p:nvPr>
        </p:nvSpPr>
        <p:spPr>
          <a:xfrm>
            <a:off x="5475888" y="3690173"/>
            <a:ext cx="3495251" cy="52520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sz="3792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5475888" y="4237449"/>
            <a:ext cx="3495251" cy="210122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sz="1517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2473005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2" grpId="0"/>
      <p:bldP spid="2052" grpId="0"/>
      <p:bldP spid="2053" grpId="0"/>
      <p:bldP spid="6" grpId="0"/>
      <p:bldP spid="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A652BDC1-3194-4F2F-ADE1-894EFB7FFF9C"/>
  <p:tag name="ISPRING_SCORM_RATE_SLIDES" val="1"/>
  <p:tag name="ISPRING_SCORM_PASSING_SCORE" val="100.0000000000"/>
  <p:tag name="ISPRINGONLINEFOLDERID" val="0"/>
  <p:tag name="ISPRINGONLINEFOLDERPATH" val="Content List"/>
  <p:tag name="ISPRINGCLOUDFOLDERID" val="0"/>
  <p:tag name="ISPRINGCLOUDFOLDERPATH" val="Content List"/>
  <p:tag name="ISPRING_PLAYERS_CUSTOMIZATION" val="UEsDBBQAAgAIAIOAj0XOggk37AIAAIgIAAAUAAAAdW5pdmVyc2FsL3BsYXllci54bWytVU1v2zAMPafA/oOhe62kXdc0kFt0BYod1qFA1m23QLUZW4tteZJcN/31o/xtz+lWYAcDNsX3SPGRNLt6TmLnCZQWMvXIwp0TB1JfBiINPfLw9fZ4Sa4u3x2xLOZ7UI4IPJKnwgJ4TJwAtK9EZhB8z03kkZ7BRWbiZEpIJcweuc+Qu4u0JO+OZuiSao9ExmQrSouicIVGRBpqGeeWRLu+TGimQENqQNEqDeI02JX5OxqfRKbU7DPQPWRm3h64Jmk5nrUYkBSnrlQhPZnPF/TH3ee1H0HCj0WqDU99IA5WclaW8pH7uzsZ5DFoa5uxKsk1GGOTKG0zZlZisUwdrXyPVA6bBLTmIWg3TkNCKyydALNtzHVU8+gBreXVO1Hzln4b+71p3ErlaOec5Y+x0BEe9SGddRLI6DAqS8rrlh300HTQrWUijoJfuVAQlJ/f2haZL0gVsO24Mk9XFz4e4Nst941U+xuEYRfVCrqtaG4lmluCWg63jb7uKEhz2y1wkytoSjVjTyIA+YUrxW1bXBqVA6MjY42lQzCj1ZVrkTpBWGSS+OwftLF+I2l+6teUKQH/Q5hPSNTWRKQBPN8K9DGQYE0NYLGtzTVZ7NqYXU46f0x6fT0wVTnWouBFHMNVCDiGATecdnZ6CAqKa3TxczXC9g4OgiMRRjE+ZpJhfHqQJuFqN8nQOzgIjqW/m4C25raMdFzHUTO1HcToxDphfq6NTMRL2Z6DPWNWZR++NnLN0XUm2oPz+R+jOIjRDOaWTKwu+9bbV83hvZ1TozufTVZZBt2K8wAmzyqvZhbybOQTwJbnsbnp59Tswx50lPPUdExzfcd+l8VavIBTiMD+6RantiYR2J7xyIflaY8B9cTtMghfmqYiMlpLUql5SDmGtXkSUFSYalY+ouqhknkajLRxs+7noGPcVdcKuBPDFjNdnGDzycwj7/GlvsvF2UV3lfPFRYMt87qvAle5vGFV1wl3nUHrfm0vwuqZx9ffUEsDBBQAAgAIAG1ZvkiKVzElYjAAABFcAAAXAAAAdW5pdmVyc2FsL3VuaXZlcnNhbC5wbmftfHtYU1fWtx072pmijNPpC+GStIOVVi0YIkIkJLW2ULVKvWDsCKQ2At5IhHCL5NKOU2hrILWIEbmkHVQUNCm1EgK51FITJJDjjUYbIEJIjhKTkBxDEnL7ErDVOu3zzfe87/s938U/eM5zDnutvfa6/NZaO/ucT97ZkDrvj2F/nDVr1rw1b72xadas32NnzZpd+Mwc/5MGccJh/+UpyqbU12fxlBF3/TdP565av2rWrDb2s+4dv/ff/2H/W+9SZs2a3x34e0pOPr1z1qztp9a8sWpLaZZxiMw+l0vVkLM2Z72W9drCxm82fdqCPeM+21Kf+upfV61f98kLm8KjF6SHNS944cXri94888kb/xj9oWbX79IX7D738ZEf5qQ/teqVY6dW+DLuuBmaHQS91UgxUXL6G+nnhKDjrYrJvqmEvTlm4RXv1zmuyJDNOK+FHTtcqq08hPBOVHAkPo95tl/EWfUn24g51/va0Xb9RO2S1qTph4NzbyWmcrpBNuN+k7U88GSWfU27UjEC+TxSH354+sltbK/eOR83Oj9wE7FmBVDivj0X9zL/6cB9B/trqqSp83czA1G0xi/d0Q7fWJr3hKhKC7mC/Y/3l5UDqJ2OAzfd3sCkg8NEGBZ3/8tg8aVmnGd3d/+rmE9GDGm++2kafZ3GnUNVR3VcBu1OgOm1ThK8Vo7CYP6x2uEB7HejsZZPrJ0ZjIGiBoxJ6+3UCftAxb0bIHoMudWDDTAvMbQFcXEQCkexrJPeX0euWiCdeFa633Jjc1pmCwmQRCNpnvPMSSBm7ngQzWnTInwOXXas+P4mqut57NRVNrZ942KuughuaCV4xnV5bCxNX7ainbh/GNA1M8x6CdslBLpBwDMIZGIFFm9eBdBVKvHP+y21dF83WIzp+cAK4XwQp+lHGlocHU8jVYhZjbBwULG107SNGqminx1cFLW/aKjaeqIcoDFJFd0inOyS02roNLyYz2ocKGpeRvPr8tv8oVsTMNhW2VuHn7qfy5zMjSWHw/AyY0HmMELVT+xLxVoPJ8SyRV8XZnDsIDsp6/dHBajPaBMHESLReiwpJrxJ2bFv0H4DLMZvncel4jig0bL2isbZoBGKlq4ujlGoV/MQ9v4ibbsznl8fodLtXaEhi1qW2y9fWZmVt5KQoMnFAGL5LawqA1uHiCb7RhDekTp2Ndsn9dl9DDXIUeux2nztmqDutD2OPvsPxbcjNAmQztkYxvRC9DiJ3BpB6aJx2XIFXysE7UsECGma0FhaH6pZN6Ads64lJWC9S/lxfHgSr6y8j30Y3ORBB3zIxE5ybrT3fPzZVSJrPSwY/HIf/E3KUOhiGfvHHFYPHZrsyOTVzVXkd4kitUTQGLRQ206tp90T4RpXY4dDE9OoJG17yciaeVynYCl0ARY3pwooYn0AO1eQibUHfQB7hkJn9Nu0naIGAmWI6eH7bFaPqMEF8L/oK9Lmy+Q92cIYIFpVqa6SA2oVtd6SIc/LgYg6I41HlQiZsj7avQyOuq/pXZ4iTw42GKwWmW1mulDIvovRz7VnNJq5GUcFkGeZicPPNyXxFGrYWjkUya7jbzYlwMtEOHguDae3f3GgvnVLdy68zDusJLLkSjlALMl9C06sn9sWyXxq1qwPXGDbfC7s2bjFb2Rlx5d/hTy6871QWR6FPqeCFURkhcZtHSuGsqm4pj3DcDaapzDKvz0sDxccGiS7tgnNZwBjTPKZEcqS7tHSkzkyMfUffcuOGVAL58EOyV4+5sotDZOCq3mADvJYO7S4F47IQwWRbNQwoBZ6iuC5DF6Ns00v0F4KIdAofX06LVpnpO6rRHYoOcmktAK/vY2lH2X7V+vJkER6ZK/BhOSYcDJYtmswxgwiIQ/K926P/f0YBHuBtv40HFxMzVKPoDiVVyk9PcflEhMsTnZ9kOHKDQ3AB9c0ljqE2t/HN4V1p8z59FwG98PdrJeIiZcdy4JrVw8j7GrGoHNS2E/TGF3dZ4A8VyL7enUYFrSQ9yatrcpHcvrjwvRTQadg0VAH8bM+nXB9VrxQTEjhGeUfDzIZZRj5oGkR+3w87odJCuCJIoNWyzZIvTqmjqvNLP28O3dOt0V8nADZ/Kv0A87Z3IURmignvFctJNHMLDlLxJXXEl6JFJoduAU5wvW2RPxlertGLtznsoUJwvUGK4MHqJ0dWgk1hmoSLgWKkk4F3NiuaPCEc2F/ki05F3dqbAX03jGBnC7ja7+2rP2q50qi6TlqX/6tSa0ySl78wuXS83Qdngd05PdSwgXiZ8FEWhWephRcVi08mJt1Bg1fwtHZk9hcAaq8Kr+wh14wtL4cqMMqf3BvUwOelhEUW+pJSIY+BYzZbHV1BFaudmJ7bnLsFGfoHBCfmiIZFno6hkrLQtnhziwYARx3xTI3FND9S7nFIKTCy1wuLhTNybQHXYZCgXhgieAyxDXPDQB1bMkKWs4bPTpt+mZYuv6p9+Gvxy3ra+opvXCzlIXcs/Oznjy5vJfIWrAzo2RgolbeYxMOlTKDkpsxfmTMTJSPoA7iTSgJA5YE9SqDPvQH35BDsFKeR6kbxAoUeQWZjH6XCoaVL0lNo9afc0INmqrWcqCnB+0NAqk73ZEC8ZK0A44+rt2NRhxkxCC6c3l10gRrsamOX0biCORFbfRBS6LzuFLDdMabQUNmsjK9ZYTiuqn1YOQYBrzM3VjFTmrUlkqcg3IIxkYqA6u6zTiwtDtX9jFyZV/cop3uHrWQ4Q7d3Ud8n6foWcarqzjK2gBbKCsifhtqD1fpvM5S7RTGS1P3vBcHjxYgAGcAUxu/n6jh94cuWOIUCfhfRfgk2eXdyLVVButkR4xMtSLuL1UK1MIq9nY6y2nfF3Sc+I74snZfP9cccEE51K/zI4qH1aDVFiPA/NI/S32QfZ8fMb2hngKnA96j9nuiRCWzFzYSeOHd+mU4UrlchCvXis1Sozbj5JSkqhWeNKn8zOnUt8nzClxO5KwZvAjiYrLS3neM0pyewEo7krtBWBwteR/D5weUWSRggloeRAiu0zAD49X+XP1it6pbb0cEtDIZxA2k8G9HQrGBwR90I2nTOb2C6JjO8/PlE3+Yzv9VI88FrokR3dGB6/5EsyOQ8Z4N3HwQ9W9TladNVwz7/9em3WbScQiSUtsAPjaL6bE9u6b33c9QL+auLsrJqJgZMH6I4B69FMx0dKdSKhZ6vqmfh45qOd80w+7oVKt0qjX1uYqFYnH9goFbV2dmW7dmE76ouHBalG83fX4jvSEyclrOr44sLErPTZ2RYelLazKfkPwfQmJK5Ysnf7wEATimpdEuAq91Ddt4h0okUEPuS8BujBSjwuRGNo3fuzPtVx+cLPRmv0abutusaLPU69DhOPbGh4xX+hqp+tqCbaJg62CRr1VZ9cDX1oIatHebq0gn5F57NlY0cefVhtUPZbvrbp1zyTV2Kvs+Rsfo7HroY9ecgsg/m+vqlqcAdcNpJdsfnUi/IP+or2Bqnb/ivLPVcEBXg4/hrrNFaDv7m8D1puYu/sqkldOR8d4rDUwoNDFJ0AKGqnYnHciyMw7EPdTSSYic9Mx8cKstoqk1LJlPwSULHxUAX/n3fFI6gJzs3HM/qCHtF0KnXEwMMMVfSDhQrmx+VEPpTe/Vbx+gsFpIv0Wk5qF+i0hoqGr8EjrzqPwDL4cGJCQWVl9FFWIfFZ4f9nvtYEsj8UTdbxFpj/wGjTbvDq3lERMR4v8oE6Yny9VXnFseuodSuucvLErrgSrBr7MnrwY3P2qXlo3LlOfG0cO/sbjcRuopkajpV1lFNcQxxn9VpNChQveNX5UKWVJt2fyrEsjaDVXcldxfM2YLD/UbE3W0kH5jojbVsOPMr4rdZGj5LRGKWmRpv7S/ev7fu/2h5rvzH4aykY9Cev0+mZf0mDAazJzh1ITdcFzRL8xGhi8wN9WteJxjmT8WNSsWDYdQTc1HHhekscwkLNjyK+G4ly8uDrRyNd2jaAVFSVF5HgmYIXbcC4FuN3aujHIE3HMfs+H/A1A8QKNrwzUdpXdPcob1L97/cS8/k8FzXtiTweWVJf1C5RbbIAXIFEENZlpdc+OB8dEafBa1sBVaDDjzj1y0ZpoPqC5N2/hzwVE2FMBUq5G2nheWQKHyVNRHBIMTiI56xQvHLsY23UZPJqbK/NGhH73bzGXcH96ucLi+ezY2QyK2f5rWDVK3PkrmrxGxrltAVlYjnq73V4ez9F8PMkRWpFTveVEQnr2wjy4rUl/dL4nhd9TzEex4HiCP1Hkw/Py6b+wYa74VzTK06zoxwzTuEXl9hcaoVbLRkq1NtBhnvcxGxET2c7ez+M1w8qOLrhk5F4ZF/aCzsgoO43EpWX84/iU5qBzAuu7piCyD/INa/MaAz0hFJNEBfy+9cZkZ7BzEkcH2JgxpzFJQl4GTARYatHfO9ybqGBH0uFcyWUKMarAkhv90P7HKipS9VgvGmVDYHB5Cp2UZoEQhyZ1Ib1SVVgkZNK8Tc7/0EQ9m81lk4lv12axw3O8aL8YKagmWYy/mZ+DCiFm9RrnjWAEVHs3RtYEbkew6NXtHPoa7kVTHTui1Nflnn2Kxy7LH+ukpWrSSa3a79S+uyL4RAeymndMbIIcwDV7iEp7AqIzZnfRfaODqq6szywXv+utnXSikl9ELul6cvTNmnTOeSMjyHBvx94uwWaBL3+6M100h405lYOEJ/YBuJUDEmNIrv6SIxuOAEm/pbkwz8hopnKPzN8NO5xgl0s5vTLPZBoy/WB7yhjF9HoWK45+onyvp2ZUYNvt9Uh1+iz5fRswzhwhjdFOW4t4i6E9oHMdEzch1vA2x20EsBB6WUcIAprpjKWKvaLRwSdOZEejyL1wONtJ59VyYPs6UJ7/oLi3ZeVtdVQZzW8cBy6eXnfKezYwMmmg0TkUocQyWwe92dudiJ0sHchlDKxo3Z0V20r1aylpqDMTubx6MBl6U5mQMee/QixBDkodof9+xssjR59EjggE+lHjMIFvy8maGmxb0GSwKYpA4cW7dpNZjSWwaJCfRcl6OPDiaDkRlljje1qaOgWDycQSqO3tMm2riGDYPA1CtvD9IonWCyAJP6VnWKUiVwuY/OlXvnUT2p+mw51rVO88qbofAID0+S4+lPq/tYMAn4+bnBEWodMXEjred2yAXdZDK6jt9TM3CF5mS2YNkBpOPyfIbe8+N5bhmI6RhzKN0IctTeAp6ijOR2iiM4ZbFfzM++aSifELy75PcMPCl3l0/fnZCwEH98+eceoZDYDhHU3FTV5s+Wf0542/K8ke6JgX97jpCp2PYLrHvGv/sxCHFLxqx/3Sr9z9j8MH5CV0s0zmapHEqL/mlZ6whGysThkuhvdX86z4HwtfkXjn8PYi1Cw9pfB6N1HGlAlto2Sud3BtiZti7gpdwNZ8BaG6ZLX4kcUYhBTBrIRTIBgSR26rQqb6BRoKZHRHPID71L1HMIRwc39uNfBDCkqkBPva4pXBtM4tL/Sg3fg72Daot1xY/6kXNaDq747qxl32RaTlEWCqVbJd61NLM+R8E32rG2s5Y917y5Dwo77Sv+DJes9kaxBPfPaubsF/RyYdb+SH2up8hNdavZp2qNHGK+e2dFY1Mr9O6V+bJ/ol6iS9rjy2+yo3va73I5vbgnnqHPtQh/bk4EHunDDpVInyKecmzUjLxUewRQpIp+idUJeM9HS6X34AF97TN7g5X24PFbTCGaxyyS/4upfAVMuDvs/ZyOFJr7xJ2jHONWgEZSllrSTiscpLYV6lmt5vZvM7MbLPWaDtHphvyCNrNvqYUqdcgZTijbkvdCintnEJ7EOG+rSs6rM4synxJBSJbDeVOIgkRawYQ5lNW8hckafEg4YHP1R3F68SGTHNnKei37X8EcnXTdvfOd/qyzVSgDJ5prW7ngConsr3ABforRavRfSBdO9lkYcyRC1tJ+Fuu0jKxRRZOdoXl/uVsuUQZ+jHO5wQ4HIBdJyDQbQMKBWi1yLc55Uy3nB1zTmGj1otl8r4e5wU+3Xj1JM5oZ5jtw7QNzT3Sjzo9U/k42IxWSJtSANbfYVhU0HziM5GrtUUVwCADI9ucllxEHUIBGEifTR3IZvTrnLaWAjpL5qJmUQfu3GlRV7ITFJTkC4FYepWgDfiSrkdVS0AmsevVIyj+vQi6HsUVRiwjBlUTE/uN8iIt0mroWKpK7f14ZQy3El9Udbgoo5F92E9oHhqv4ToF74D8SDvnwYZHZ/Y/ImaDuTjXrVSO94SIq0BlnTLM51K0A1z1RWTUzhiAj68xEJcPs501p/FDpvwEX0eZbHTP7a4qqqPvY6GYFsQl3u67gyY9B3sB9cYpY2htW5xO5bQiaXpiHwfQ5xdKMFyySeBZ4Krz62SlpHiQ/MBWhhVZRrSsP0/7fB1Mosx2+MsRd1kDfigGQTGs6MeZvF8G009HOHjEoHrtQI1W3gOOUBgXcm1rFZa1fWkMazVZKArHok7pjbdCl0NNEPGdSH5Qv01APQku5T/d6GMV/KR9njr0hdarcf3d2VsE4nFrYUg3WPrSuKMUP8QrUFu1JoLju5DeHeZO2be1F1GriTsL6yuA0HR2/sC3t+Zx050d2mLYKvOoxsHCVIwDi+2HflLekL8QFQcqQFoZ64sBo4zSONTuD4U8Rl+y/kMU/+bbzvzJaCTNJB6llLlELYXwVZRbk8UJNVc7pqBez46ZOOwkERMHvXMPbhpG+Ly5w8r9xwTADkeEb8VdR5u9lWTvcFnYTNo0+OhOl2RC39ba5R2JjPvJHPD5L5r27I9gW66yGfdf5ZR0g+5x5bnBRXY1Nifl1jce/hXuX5vybWCNq3sGzouqZaXHfNapjGFAB32BTrmEFJ3M79rzvah1BFUpv+OfSz3/YMKFSKz8ZXQYh82Uo7p3lV/J97lvUsNwf8XFsNVBXKcoBdJW4U/qgQGaa/PO5cPed3WMBxli6ARrh7amIQ3nua/bVkuAGDHcVCVyZ8pwo4bPOOI31hJhWpjZH/XNFkyrOl1G1JxSS6z5STRZaXp2GCeXVk+Yd9zVLw0ZkHb5NY+PJ0ntFlKSYz7XNQj24s4PBv8c5ohsbmof8s8kpjs5L1XBYg/cqW2kT95SyGvnfnPE952/xB7D7hbhfpRwrfl8P8RgJvN6l7zauspvZCmI9qmPw9DyKx2ehARw4/LsI2e9mcqe0OPym1X/FHpK3b0d9EZ56cm7LxPvaMOStd0I735n7lHXxQd9aZcxf/6Hwf0B8LMCS+0HH8BtiVrrCPZgdlIvkW3gUSj3AcwOCTzBz+bTnQmprThBPe6nPSgJ08b3pqPHr5aZyzTbvUKd+4GzFtp1uD9uqTyQAUzDPRAD9j+YN/r6XOzEhwU3mkD5kPknIG58m+vsy+3dyDY4vwuRvON16mgPGN3fecA2gFesYhuoXieowEnrY3+iyfC5uT7Iz8keiDE3pHDGPSj5L9ucAFMSYeuA40wM6QNMX7hbHUiSTgA1ndyE+ZEP2uY1nS2BH4pDCO7REMXP2w6fnxB7x/neFszP7fWa8Ue6/c87Wx4ZyntY2i4807ryf07yo8GfqTscyhIJxTLeys9yAz4n7sODl+3FEjkkljxSo5QFfqOTxkhcQ+Ys90QFjlb4yYmoGrORxgbL6I+U1JO9S75bGCk1lYkfFi/iIO617p5pxUcos8rT7u7YOT39/NzY7ub7y2bUVXGeM7L5QOiMvrtvKSZeSWbNzD1yL9txRCn1J665IbHi+9cuIbwjCMnd61zv/Uscyf2TqYI7qAcsVNowrHTyAl+8O9vpgH1youk+0wv4hI6eVGyB5d554KjXJvWq2CQhd1oZifViEoqW8577Os5zXWF5qfvtOcfcx/Gnzr08e2PjOkZN1TsSuZVeg1NxfW5QEzcOAtQsW60hi2a5lMrJaniUx+2+iThO/qLVfZ/iGQzdEoIwIutk03IJlxe2AtzxjavxZwnzygF30kHqJbA9A+tTH4TtjLv9/aRmYV/rD7IiJDtBGCNA2BGq7HuX73TSRSIu2+NP5q00zF3J9LZBlRNakizQAY6iLNvuB0rkqyWjqIPrGOI9xy4vO27JCTospJdf3ph17j+EpMHiI/L+Y9Uj0Qdzyq+wMFQchy1XLEneTKqWh/mzfkUhQcE1G9z+nGH8SdlFdSOofp8MLJ7V/0KtQc+koAQIHJyL30tibsE26UprcmT9IpyJK1fKYatze4ksfIO+01Icxv9HtWnvtMU/iCwbKg40ZABqk/55jvb5Bqg1toKFgl6rzi+QYGcrQ7EUnzP1FlQc09qbeNyl5C/q12YWld3FHsFJnRSxvcmk9b13LNW3eDrG9ieWNayk5WypJ1xGh+HKG+NkLMQabj//Tt9X1Yq4YRaiIQ12oP1gGok50FHtyt3ZoPj2x8pV19Acc6WFvqXGzEZWKZuYNT9Za0MkFvXNztODRxfksJarEeuAt6pfjD64O36LfxV7rrCahL4MniIvhVqfsQJekjRfh1YiCJ3syh0U97uI7Dt99nd4hwZJEkbdo/zico71sbm5J1iWT/stnyrdrgYi6xPqX/rzKD7L4gvu466qHRT4qlSqTR+6Tn4HDScnfVolr6v4AqMaR4Iu3aRwvX0cfXdNDa7amRU2G2wUW67/FC7N87kwvMyBZseo8aXKg/2YZacGmRmcp+KId0qf301K8rkad7M+12Kp95DWMSOy4xSGjfy0ynpMrbCWQhQlcZ98492IXu51960Iay5aEwXZ38uIZ4Q9CDPDjZHN16hH8NGAFnSvHUf/pHAY9qRLE4rjhyVX/7TO/4IghqdM+8ft/ZMBNI0NgAn2QNq1BQp7qURlf4hRe/j+/kE7Wqdx63WtFz8g9j72//8s7P3vIRmf8ie1EgvZZ5SKHSG+UUKGu5ppTYsZ9ie739kzJBwouSEAoCUPe8QLKoHEdu5QidQ1FOLP/Mv3v+OEA/aprIeNo9HWxqafjVj7AfHyL5/rBhonlo39Eotb5vz59rHJR/W6J+Kpqt2/GCI77NjLNPLz9w+Yk+TtjyJ+uvatnaGuSYG0fxXdWs1dytSg28WP5I7WsNTvJqj7yoGKxzkuo8HrRqAdP7Y+kgNa8hcGceU5DtrjAv2hG2yDYRGnnrB+wvoJ63+b9VCOw31Tji0+00kySD0C3+SKWIljtE6VR9Y4+zXufqu1dYzo8ZeO4zo1ni6qo2G7uzQeUwKiROLDuSt8E9cmrZS2x+I9FMs23hiBnuM6vtdx69Lo45t1tu2vEHX7gsoTIpFR6RzCS0TQkejnR4tReWjlTix0E80UbYbbecZH9rCyBhL/XA4Qk7Id7lifTprh1hG8Oh1fFXl/0svq796RBXMmSaEkTtNIabwudH5gW1d9YpwIrhBiVbp8mU79YoG/z65VgGwUT5EtJGE4+c7PXPp8ORHwwyM5k2aicLtE/ZP5oLqfbV/461NH8G8Mzj9Qdg3juBT63GZGfzYsKIr4fkp3YNOJg4jCtTQKKO9iGb1GkL0AFi5/oS6/2Js/le86QoAs8tdgu2lY6pt7sVkmHHwvbXi1CWdKCq6nJgkA4tgKrXUwGngVQck4KmjdaPu1pXf1Sy3o4AMNy7Mi0awXkTpVUPXuoA9h81F/qZKfll07x6rR5svfOi7wN4sA3StIQL1XBUQfHJvsDDUHQ6r3GGXeUq0Vwz1CkHsECHDNrX91i8mFFcC4NVSV/XLfe4kxCP7pvmN+hX24fzB3CW64Eb+9Cl9QdbgtDAsq3vfSWvTg1qFcRhnjXj51mB9mp37+Kx7VAE2gFUWw5XIH2kSpCWqkXto154qIMI8LSwGZcwu9NFneSoiuF/DDsPwpd+M3v+LYbIqj72aiFKd2oVbw/P0vbBGquMoOEc0wFFQc1j26jHGExqp1Iu2ivy0n47tBx8YpS8sV1gmtk82MLnTv8reKDvvrucL+0uzdw3A7IG/1VgIYrsVdkHlcrorO/tegUfvradFUgdcCBVXixf/MN9dUaTsHmfAQVFDO/ghdMfHjvmVoKW7MyYqLqwI58gafGMh3ZWBJdU9RBrHsOjayJQXo2VUrV/SgmclxhXprBo7QCC7DNjudybvLHknN+Piqf4xAN/3FfgHzVyyOomHf/pXhQdzg64+m6fTKqB0OzIpusPubf429/gnnsiesn7B+wvo/xRqGRfOklgRvitOlbPvFPwPYr/jw6cSjNL750ecI10157+F/fa6Z+kEgGn9ufoxG68zSPALCvMB+usgRSLQFy54yCWhksEz039RHrDzJ9Jl9yXOj+x/qqmgtTCbxGMmUd7jusWiEZ8M63MPDJWc2xwWqic3qR3i8NF2NXDj3ZNCTQf/GoIY4GmP6PMvIRyExgWNA6/gia2/TXp7pPNdz75JL4/MesovAZE5gozhVdXYJ4FoEECV0hngcUoIl3IeHEcaP+IuV4t4JZ+DNj/ncwAaeboLa8KX5bjNXEvEshdujhr2OPwrmVx8ukNBTAFVWmdFqzDPTwCSEuAj3OKPrIyitJvAjzx0x98Y8OvWjXaRqAqi/iowaDX1TwD/R5+F1kjKwuGLZzXyuZXKXNzF/YKKWjcq6unKO0jkJY4DySDZHrSSwnUJAgAMfW/fQpMbRN6u0Ab9e/zxXmMkYo2+XfSf6dLkqd1c9Yd5KnuLmccOwjVciRmfpjflUEuSGAMJwdDcRmxUDaMc6N2JTTNXswy48kDw7mxcOvERmB+oMqd5zRF3J5rDjywFWMzVwGD4XI6fwfmmHQC0TVAabaud/d7Z3G3rOd6wPhZrQ+ahGpXZnimxwkVSPFTKOjCxHxBJHac7Q1zeb6tgJYat3kqpdlbywPNQGJa6c66psuxCGbQUbrW3tCLLEKHx49OfGK7Dp+p7CKlXBkluta3uD/gELRpH0xnPI5VUf5vM6MfZaZmSlHcp/fzmcuT1FGXRU+/yXxPcayDgswxaq1eqsInGR6VEYmqm1+/6UyHC7VuomB5g9u9yljuLP6sNna18mg5YCp5sIwZaAeJrSz3etMojXtOebwaPqMaqeqBQggCWEgxm4BOzwpFDDedwWhY4IXG/DAmTT8DJe65w+5Noq/IZTrKNEzJC3x00bcrRBooa4RXrivlhgyXL5aerABBqr7Egz+UtW6llqX59RBnZFYjc3GkJ3QGjlaoM7AnK3R91FP66RU925MhGLsf2V7tHSsu0yKYsB+33UwdtuopV4r69IjfgS+BPalCB9nyLBsBO8mYCRckwDLKuVI9jxuOGX2SicahDH0aEr1aDKEgEZSvuMx44fLnYlglkP01XzTgemXe2WVxb2/dcErTqvArAQVmiKB3Qrff8avUrfgLV1WMm8lGE//zDhbLjsL9Kbg7j4yuOQrhxwbX9MwLr53OkjWafRWUPoOcrWmDQA53PrdBavXaphX+RSH6blhs8DxbDrU8BkxGdRdVYjsljvKREbMjlkA+bxqFV1gxQguWT67S/vyr7Vp5X8x4RKe9/Rx+4AunNpAdgRZYH4x0TrgmMJfjQ6FDjkZjUGDtjBsIDo8aXN5w4wvz/diVkNXk/D0Z2I+N7btQbwxS3/wm5zOeCe+6mVXJhzo953LrBSZ2xXrqNvyWtFw//q3zfaHltRjuNG+2Nzl6flPRn0ZNB/16A4WkGG7y7O05wqvX4t7f+2vfAnJE9InpA8IXlC8oTkCckTkickT0iekDwheULyhOQJyf97JAc8NhViffjn9ycLUrb8vJ1msypiCe47qbgDy/PfupamuPXZI+84CQMv2IRoXMN2+PrIzwvzqYvG9p1WsgzL/nu/ZDErsb6E5nNppNOf2Er883/Zy1LR87gap7IkxnuH7b0zKmAYBDHYiQ+DM0SBU49J1Cwqg9pIlQyAAbbfeuLMmwYWFRLGnHKE+yJicFdXbx6Fm+8bbzMfwvi6Bk0kDI3hMRCkjsBRGuvlxlaMBmMeh56a/pCKoxcvKWiP/a6rch/eOdgCUI+qBwWZppXWsgMNgO9UgNatRcRybwsVEA/LVU99H43NDxwc4jDucmIkbl2s1GjFOatxwumXs+5GIZw9ah5oEt2/to7MMOI8d9Okuk6n/SVBHb9OZ983aAoczdzOC+cQ7HZbCy6KrSUWCly35+I6XNThH9y+nuQq3+GVtvShxrmBxR0JuZBcJcU1tAY+B6IDkxV5LS74KgYZYX82hIyhDavS0UDXFI0UNfsa4O4DMqrWDNi2pyXbbqhjFLuOK1BfX5r+0Je3UxxZEkVwBTU6j/u+i3V/V6fNlV2ylC3A+SAcU7erwaVTDSYIwlU64E3Z9xkJw43m7We8LEwVu62ki8ajut3vKm2QB87pYpwshbtWVjQFlL8fp/s9HMBAbztLvog6g7W/W8SNumy2aGlIoLICGF8zFDIAUlqC3oR9Yd1bfmJ8xXlWzsDLNXhHP3Ez3LCSLTfqDFj2x9QLRJlSJI6ciyoA7YvJuWfh0lxiYqRAwa2w/PF20CdQK4o5mctsj0iraPWy6qeQVjRLYCdxAKqbKmkdgdaINrlX8scnMYFvbzW7C7fbSrhNM9I0XTYX2YTc7yao/7REXVRFLkbV92sH0kWj0OXL5suT9pjZOxhD869Ry0RhKO1YKBz1QpX6ewf02cZ813i/SGovKxvgHt6MSxlWcq+biomzGmLLBk3WgcrV2BRbW+6MhaqZrrapMmBBOtd3thO4OmY+zzZoXMtpw9dCv2wx5FDfHHJ/2rVW1m5ped2UZStLKAeMzxwTCLQ7WOpgLbJVXdI9ms5MIbmQvLIuk3MoxeYpDWlhJ7eaKA8v8/y65o7JG9lu8wFSOuFgQNG9bBGe61sPw5J3s94ZKDpvnFiuuFljqGxM22orExQ4zsJxQVwVnn7PP7jrnelL65RY4xJbJ1Ub6fsCn9sZ6/EhuWtt8cfS7egWnOMg7mXpnIQdDtFJ5OvpqnlOi66VVH0V5Wt/30ZOKhBYtePQTYwvnCukuRPL+nwycKkAgVsM12o0fdnatnIxU0sxAz15OFkRWXDAMQ1WFpDpBUMCP4BeJhL8Khugm16fvrSQUAf8OvQ7kekQwJg8r9MUVZ2dWtnX4oq4xfXc4tYQKgx/W0EjdZmKBBvpWEFRwwiqSe9IWCWIO1XpO933VeSJjnDnytxZEdIEpzhUm1N+yS3ZeQyuvR/6OmQIfQZ0jeXrVyGJWhrX6Eg0+P3GirSC1kVA9sCE0yD1GkIIrh9VcLrAdwLn1eJiyOoz2MmznWlgC/h5i6Jp6ub5cax6gyesb0b5CJofQZh/9dH/QdlMfzVngF61lDnHmvvl1N8yKkago3F/rVx1d7EagYLL2B3kIrZcW80vYhzByK6geYqbiTxF61K5DmIO7mL9U1sMmYdCX6FQGUPhz0OurEx4M4OF0Ydu5kMZkzKVukWCiJp7s5UvmbqT5Bm1Gsef5wbOKcTyFboyX/eMOVvHtGPCE+NTrTHscSLQ4toXeAeoBP1HvEDMGyfODnwT0ZkAb5WCGalZb31dw42LUIFmKVTkTALJvkmy1Gh+D8rLcXbdLWWNR9us24QxUhLfsIVwyM97Q+M6rNz5tSUCoo55aHCq9HMDZFOoIRXS2iHEMCsazeeLelXvd/RL7bsdT5sybJ5Q4ra30c+0qt9gPM0wQVwfDf3HrYiydrEnveCF3NKIflWlXc6vmRaUZRVWWiMmy4c3TJtemenNk4+bE1VF6US3QuPkLWb67sGjmZx+m9ZcqZYKKrl7IppG128hsP2SKXfBEVDJhPNrpxlUF9C98xv10uacp9drDW2qYY2Tr73BNF+f+MOgcNyF9JGvvUwkFNWNtLTPzfU7HJQnmPxxmOS9sGlagcu93O+ce6t9FzFF7rPYFf4wRrsOSR2HrOaEhMOy0BAYBlTIJtC+hrgoneOT75HbTjnz22XP4vX4zXrJK0xOHbksc0C1c+tQM6oXTIjp2uOIUOFldCsVNJ8hOobmi7SGLvuFpDe9+7YQqpPL024r0zVsbXo9utReLrb4Xqgs+Er/1Tkv97xfK+0CrjGex2ec24Io2zqU69IucDKvW4WyMzhr1nSYUiYTvUtMu5M6K/E79MY9DhZA06M4HDZymbGyRJv+GdSDTvnBqLHwWqeO++OnUC8Dab0TMK0hkST1hMky53Gd5zfS10+GYj9MwtNxVVbc0gFbt7tJs9vsi28NeD3wlapDMvVAN2u9qfdvXEXN+L2yRaoe3NKriUR9eyl0OfTd5xm4YArM9H5ZnSUxHbqZkPXSSq9pRfnFrqnL4nFswxEgHniVS8h6q3BgQpiXlFXVltDPf6FhaGAC5lcXe4QiD5zH8YzeyuWK3bORimwhrzN4onjArj09xazIETLcUb1N48UbpwXZwc+n2/aenA5FVQ3qdKdo04w+tnqG9Kd4e9wVVNmyhBTFkVXLcLWJvoa9GY1PkVdIj1OCTjnj7euHcGB784xGNjXaHSKImhVPU3Jz9xHOLvd9XMbj8sODuD5pnkpsWtECNH++EcXcxmVM3T1E8AwQxI5KjaNS4KghOGsOSaESr1KXF/TFlVYJIlW9+v5iLfPtTUX0GYPd3JtB8PxtGj2AojEmBsItU+M/zLK1XJkOxfrzwbTbs3UaMumv/XxHhHZ4WbnQ8no98nckH+N4p4Uk+l0cEx+O00s8sVzNG7b42nT73RMWKovb0ufaTcuTuSDPYgi3naNnagpDCRp5Mk0PpNjibxEdg45JgZRusXuHNV0RCdBc22Kpq0taRq0bXGE/A3/W8cm4Kz+iBS9eztjr7niNcY43AxZBZXnkBN+MwGm57uDU43LAfdwuELAfyBtCoLW5Xf3rT4iv5iXRZI4kcFI6zmiwkBi6O0W+qrKa8b1xrabra7TQMUJbLSmOVuX7E5mUFCxRh2gHByZqceEzto7i33FfIrgvFdw7O9YuTLNt+zZti4YNMYU0L6JurUSVMuCrWz6tw+Y4r0ZylTZUynT/pMg+wnk3e90wwncwfUgyddOf2kFToBDslWoz8D+GD7WMUNzHDoQR3+vVCK3btmsZyKy7tTzX5kr8GQnc7zANy3Gg03xTPULxRlQE1TmnxvYuoCbZYVz75O/XliD9SnzDZvMX5tHTp2rYXwHd+iL3OalNEOPtlzoTQnxOnC/XVDv92r07el7H3+Z3jLt0i1rM8mM+QlurDKCxK/NjpSbP7KsD8sZ0u3Dt/HFLfquB34mZydqZkAONH2p/IHrgDf/Lvvwvem63J7ymNwuF672MeELji7EctpSrN7b22RV/SoxBNN0+08KX++0SDex12XrYItBq2dOfgcNWnBtcRKgWienIa6X17iF6xgqJRBD5YYX73R7uJ+OGq0jaBivi1V7pXTT7+GHNoG8C4e0+KRKLvQiflkmzsL1XcYsr4pWE+EnL1gG7Yr3fEIe797MOveKL3SiRl1vIFSyrZ2uycqZOSEZnULbhVSfHraenrbF+bO/5c52ZM+n6oB8npS/7GimFA6r3tw6Bd7z3AO9Z998y5F+PUD4ah2o9Q1JXSSxBF88+/u7XgtXvxtSRqznqabVqipNMFXvuaM+1mDl1pyWICrd0h1azSdjCatLq7GW/KHsy1W2lWx4o0H4J4bmKqGGq0F+PG5b5/7kT4XPIFfzuIhg2OlDtbp/Tf7r865vDpsCrllnDVRB+Hl2UbvMUPOfHlqX8s32+L5f57pT1uqi73UXMLV9Mg0rJlzPYkj9wp7ZFjUeEBz7/S9XX5vZKzRHpD8oiN34wzbPAfnECjaRh3x64It+erolN2EjHDX80HU6DDy+BxBtN8E2pyDYzfThhQPWeXz2nJdYa/hHCwbpltA0tiCJAelIQ2VtwixaOG2dI01cjyOl06eD31Q7EGRrLzwkTHCjMon0yos3eGNWC9QVKval7ubjtDG9CtqPeLSO7U5yIhKkSn0kjRn+uMxptTna4ZzTWO7pdttzE/km7PdLLG+lp2A0qZwluhundNe7k8YgtXFegTMUopcBwqYP2Z/6WzmdVVNv1wFcmFIdzk/YVeyc1XnWIz0rwKgq2aEUeuc+B0KywWrZOY7fVHwWmqdTnrDedoX7Pp8ID5sEzRtunkq5sHNN8cxZrfpe0ecj+srUsgz7c3GmZoBJCJg28S77bCPfBQ348JbwyV7mWVOfawv69e4s3r6rLv3aMfr13KBiYHWjJOg0hh88WNxjHe/g08aEQy2CpQ8Rm9pCsH7nG8dIDTjJdYqabl1QoR0qY9pJYcrVajx0gBtq5CcfYR/DUCBy/KzOyyN0PFobEjgotE7AS29qTXft7W7lxO/UaVx/boVcZ7zjTfHdxYveC2xm59wP9aGmB6XpMUWTCEA8+BTKf8/egwZcOxUpKLReDGROjZ5obDxzKOGpocU03uwbYb/S0YCTOcTG4d8n0KFPTvkZzqbYyoXfJUz/fOyxsZkbWdOe7H5EN0eSXfFw8fZpL6mfnUJnzuXd9Xo1v+/CfZr5H3SNDH6A43sZNXWXHMBzdiKMl02MTU28tP5/n/ebQIV9wzPff83637c3UwPM1b254g/f6e3//H1BLAwQUAAIACABtWb5IkXUJiEwAAABrAAAAGwAAAHVuaXZlcnNhbC91bml2ZXJzYWwucG5nLnhtbLOxr8jNUShLLSrOzM+zVTLUM1Cyt+PlsikoSi3LTC1XqACKAQUhQEmh0lbJxAjBLc9MKckAqjAwMUAIZqRmpmeU2CqZWyAE9YFmAgBQSwECAAAUAAIACACDgI9FzoIJN+wCAACICAAAFAAAAAAAAAABAAAAAAAAAAAAdW5pdmVyc2FsL3BsYXllci54bWxQSwECAAAUAAIACABtWb5IilcxJWIwAAARXAAAFwAAAAAAAAAAAAAAAAAeAwAAdW5pdmVyc2FsL3VuaXZlcnNhbC5wbmdQSwECAAAUAAIACABtWb5IkXUJiEwAAABrAAAAGwAAAAAAAAABAAAAAAC1MwAAdW5pdmVyc2FsL3VuaXZlcnNhbC5wbmcueG1sUEsFBgAAAAADAAMA0AAAADo0AAAAAA=="/>
  <p:tag name="ISPRING_PRESENTATION_TITLE" val="演示文稿1"/>
  <p:tag name="ISPRING_RESOURCE_PATHS_HASH_PRESENTER" val="aa54b298e0ded49adf438348cbd7a4e5e45faf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BingLLB#"/>
  <p:tag name="MH_LAYOUT" val="SubTitle"/>
  <p:tag name="MH" val="20161022203400"/>
  <p:tag name="MH_LIBRARY" val="GRAPHIC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1"/>
</p:tagLst>
</file>

<file path=ppt/theme/theme1.xml><?xml version="1.0" encoding="utf-8"?>
<a:theme xmlns:a="http://schemas.openxmlformats.org/drawingml/2006/main" name="第一PPT，www.1ppt.com">
  <a:themeElements>
    <a:clrScheme name="自定义 10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C00000"/>
      </a:accent1>
      <a:accent2>
        <a:srgbClr val="C00000"/>
      </a:accent2>
      <a:accent3>
        <a:srgbClr val="C00000"/>
      </a:accent3>
      <a:accent4>
        <a:srgbClr val="C00000"/>
      </a:accent4>
      <a:accent5>
        <a:srgbClr val="C00000"/>
      </a:accent5>
      <a:accent6>
        <a:srgbClr val="C00000"/>
      </a:accent6>
      <a:hlink>
        <a:srgbClr val="C00000"/>
      </a:hlink>
      <a:folHlink>
        <a:srgbClr val="C000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1386</TotalTime>
  <Words>4933</Words>
  <Application>Microsoft Office PowerPoint</Application>
  <PresentationFormat>自定义</PresentationFormat>
  <Paragraphs>304</Paragraphs>
  <Slides>27</Slides>
  <Notes>24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工作总结</dc:title>
  <dc:creator>第一PPT</dc:creator>
  <cp:keywords>www.1ppt.com</cp:keywords>
  <cp:lastModifiedBy>Windows User</cp:lastModifiedBy>
  <cp:revision>141</cp:revision>
  <dcterms:created xsi:type="dcterms:W3CDTF">2016-06-17T11:25:25Z</dcterms:created>
  <dcterms:modified xsi:type="dcterms:W3CDTF">2018-11-13T14:01:13Z</dcterms:modified>
</cp:coreProperties>
</file>